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87" r:id="rId2"/>
    <p:sldId id="439" r:id="rId3"/>
    <p:sldId id="463" r:id="rId4"/>
    <p:sldId id="440" r:id="rId5"/>
    <p:sldId id="441" r:id="rId6"/>
    <p:sldId id="470" r:id="rId7"/>
    <p:sldId id="442" r:id="rId8"/>
    <p:sldId id="443" r:id="rId9"/>
    <p:sldId id="469" r:id="rId10"/>
    <p:sldId id="446" r:id="rId11"/>
    <p:sldId id="471" r:id="rId12"/>
    <p:sldId id="444" r:id="rId13"/>
    <p:sldId id="445" r:id="rId14"/>
    <p:sldId id="472" r:id="rId15"/>
    <p:sldId id="447" r:id="rId16"/>
    <p:sldId id="448" r:id="rId17"/>
    <p:sldId id="473" r:id="rId18"/>
    <p:sldId id="449" r:id="rId19"/>
    <p:sldId id="450" r:id="rId20"/>
    <p:sldId id="451" r:id="rId21"/>
    <p:sldId id="452" r:id="rId22"/>
    <p:sldId id="453" r:id="rId23"/>
    <p:sldId id="454" r:id="rId24"/>
    <p:sldId id="455" r:id="rId25"/>
    <p:sldId id="456" r:id="rId26"/>
    <p:sldId id="457" r:id="rId27"/>
    <p:sldId id="464" r:id="rId28"/>
    <p:sldId id="458" r:id="rId29"/>
    <p:sldId id="459" r:id="rId30"/>
    <p:sldId id="465" r:id="rId31"/>
    <p:sldId id="466" r:id="rId32"/>
    <p:sldId id="467" r:id="rId33"/>
    <p:sldId id="468" r:id="rId34"/>
  </p:sldIdLst>
  <p:sldSz cx="9144000" cy="6858000" type="letter"/>
  <p:notesSz cx="7099300" cy="10234613"/>
  <p:kinsoku lang="ko-KR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5pPr>
    <a:lvl6pPr marL="2286000" algn="l" defTabSz="914400" rtl="0" eaLnBrk="1" latinLnBrk="1" hangingPunct="1"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6pPr>
    <a:lvl7pPr marL="2743200" algn="l" defTabSz="914400" rtl="0" eaLnBrk="1" latinLnBrk="1" hangingPunct="1"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7pPr>
    <a:lvl8pPr marL="3200400" algn="l" defTabSz="914400" rtl="0" eaLnBrk="1" latinLnBrk="1" hangingPunct="1"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8pPr>
    <a:lvl9pPr marL="3657600" algn="l" defTabSz="914400" rtl="0" eaLnBrk="1" latinLnBrk="1" hangingPunct="1"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63DE8"/>
    <a:srgbClr val="00279F"/>
    <a:srgbClr val="CCFFCC"/>
    <a:srgbClr val="CCECFF"/>
    <a:srgbClr val="CCCC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 autoAdjust="0"/>
    <p:restoredTop sz="97118" autoAdjust="0"/>
  </p:normalViewPr>
  <p:slideViewPr>
    <p:cSldViewPr>
      <p:cViewPr varScale="1">
        <p:scale>
          <a:sx n="82" d="100"/>
          <a:sy n="82" d="100"/>
        </p:scale>
        <p:origin x="1579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846" y="313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EA578F1D-8933-42B0-959A-843C25AFC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0725" y="9707563"/>
            <a:ext cx="371475" cy="27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3701" tIns="47703" rIns="93701" bIns="47703">
            <a:spAutoFit/>
          </a:bodyPr>
          <a:lstStyle>
            <a:lvl1pPr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r">
              <a:lnSpc>
                <a:spcPct val="90000"/>
              </a:lnSpc>
              <a:defRPr/>
            </a:pPr>
            <a:fld id="{0BD867F4-3E0E-49F6-843D-90C938590BCE}" type="slidenum">
              <a:rPr lang="ko-KR" altLang="en-US" sz="1300" b="0" smtClean="0">
                <a:latin typeface="Arial" panose="020B0604020202020204" pitchFamily="34" charset="0"/>
                <a:ea typeface="굴림" panose="020B0600000101010101" pitchFamily="50" charset="-127"/>
              </a:rPr>
              <a:pPr algn="r">
                <a:lnSpc>
                  <a:spcPct val="90000"/>
                </a:lnSpc>
                <a:defRPr/>
              </a:pPr>
              <a:t>‹#›</a:t>
            </a:fld>
            <a:endParaRPr lang="en-US" altLang="ko-KR" sz="1300" b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C352919-21A4-4316-A9E8-9351B54FD43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0125" y="774700"/>
            <a:ext cx="5099050" cy="3824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93BF7173-7C6C-4F2A-8E41-73F18C6DC15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6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7111" tIns="47703" rIns="97111" bIns="477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Body Text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3B1E5FFE-FD52-49B7-B047-EDEB41D1F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338" y="9707563"/>
            <a:ext cx="70167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701" tIns="47703" rIns="93701" bIns="47703">
            <a:spAutoFit/>
          </a:bodyPr>
          <a:lstStyle>
            <a:lvl1pPr algn="ctr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l">
              <a:lnSpc>
                <a:spcPct val="90000"/>
              </a:lnSpc>
              <a:defRPr/>
            </a:pPr>
            <a:fld id="{98730B82-9FA0-43FE-87B1-94E105A400F8}" type="datetime1">
              <a:rPr lang="ko-KR" altLang="en-US" sz="1300" b="0" smtClean="0">
                <a:latin typeface="Arial" panose="020B0604020202020204" pitchFamily="34" charset="0"/>
                <a:ea typeface="굴림" panose="020B0600000101010101" pitchFamily="50" charset="-127"/>
              </a:rPr>
              <a:pPr algn="l">
                <a:lnSpc>
                  <a:spcPct val="90000"/>
                </a:lnSpc>
                <a:defRPr/>
              </a:pPr>
              <a:t>2021-11-22</a:t>
            </a:fld>
            <a:endParaRPr lang="en-US" altLang="ko-KR" sz="1300" b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>
            <a:extLst>
              <a:ext uri="{FF2B5EF4-FFF2-40B4-BE49-F238E27FC236}">
                <a16:creationId xmlns:a16="http://schemas.microsoft.com/office/drawing/2014/main" id="{E98CE01B-259B-4A02-9CA3-7DEBFE9006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슬라이드 노트 개체 틀 2">
            <a:extLst>
              <a:ext uri="{FF2B5EF4-FFF2-40B4-BE49-F238E27FC236}">
                <a16:creationId xmlns:a16="http://schemas.microsoft.com/office/drawing/2014/main" id="{278F06D4-3E75-4AE0-AB6E-3A807ABDC0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ko-KR">
                <a:latin typeface="Arial" panose="020B0604020202020204" pitchFamily="34" charset="0"/>
              </a:rPr>
              <a:t> </a:t>
            </a:r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7172" name="슬라이드 번호 개체 틀 3">
            <a:extLst>
              <a:ext uri="{FF2B5EF4-FFF2-40B4-BE49-F238E27FC236}">
                <a16:creationId xmlns:a16="http://schemas.microsoft.com/office/drawing/2014/main" id="{953F1E9E-D9FD-484F-B6DC-7F7E7DF4870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91" tIns="47745" rIns="95491" bIns="47745" anchor="b"/>
          <a:lstStyle>
            <a:lvl1pPr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r"/>
            <a:fld id="{FA063A0E-C74B-4765-8015-8D093FCDE669}" type="slidenum">
              <a:rPr lang="ko-KR" altLang="en-US" sz="1300"/>
              <a:pPr algn="r"/>
              <a:t>1</a:t>
            </a:fld>
            <a:endParaRPr lang="en-US" altLang="ko-KR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849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0443678-43C7-4D06-B97E-DEDEE8FF753E}"/>
              </a:ext>
            </a:extLst>
          </p:cNvPr>
          <p:cNvCxnSpPr/>
          <p:nvPr userDrawn="1"/>
        </p:nvCxnSpPr>
        <p:spPr bwMode="auto">
          <a:xfrm>
            <a:off x="0" y="845220"/>
            <a:ext cx="9144000" cy="0"/>
          </a:xfrm>
          <a:prstGeom prst="line">
            <a:avLst/>
          </a:prstGeom>
          <a:ln w="76200">
            <a:solidFill>
              <a:srgbClr val="0070C0"/>
            </a:solidFill>
            <a:headEnd type="none" w="med" len="med"/>
            <a:tailEnd type="none" w="med" len="me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9">
            <a:extLst>
              <a:ext uri="{FF2B5EF4-FFF2-40B4-BE49-F238E27FC236}">
                <a16:creationId xmlns:a16="http://schemas.microsoft.com/office/drawing/2014/main" id="{DF1CF29C-9213-4D3B-9452-9AB79DBA9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5013" y="6597650"/>
            <a:ext cx="765175" cy="188913"/>
          </a:xfrm>
          <a:prstGeom prst="rect">
            <a:avLst/>
          </a:prstGeom>
        </p:spPr>
        <p:txBody>
          <a:bodyPr/>
          <a:lstStyle>
            <a:lvl1pPr algn="r">
              <a:defRPr sz="100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0D1FBF91-D0BE-483B-82B2-B89DEE19D40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98823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8203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58426299-3FED-48BA-B837-08B60D5D2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5013" y="6597650"/>
            <a:ext cx="765175" cy="188913"/>
          </a:xfrm>
          <a:prstGeom prst="rect">
            <a:avLst/>
          </a:prstGeom>
        </p:spPr>
        <p:txBody>
          <a:bodyPr/>
          <a:lstStyle>
            <a:lvl1pPr algn="r">
              <a:defRPr sz="100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0D1FBF91-D0BE-483B-82B2-B89DEE19D40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10" r:id="rId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맑은 고딕" pitchFamily="50" charset="-127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맑은 고딕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맑은 고딕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맑은 고딕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맑은 고딕" pitchFamily="50" charset="-127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800" b="1">
          <a:solidFill>
            <a:srgbClr val="063DE8"/>
          </a:solidFill>
          <a:latin typeface="+mn-lt"/>
          <a:ea typeface="HY신명조" pitchFamily="18" charset="-127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20000"/>
        </a:spcBef>
        <a:spcAft>
          <a:spcPct val="10000"/>
        </a:spcAft>
        <a:buSzPct val="100000"/>
        <a:buChar char="&gt;"/>
        <a:defRPr sz="2400" b="1">
          <a:solidFill>
            <a:srgbClr val="00279F"/>
          </a:solidFill>
          <a:latin typeface="+mn-lt"/>
          <a:ea typeface="HY신명조" pitchFamily="18" charset="-127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 b="1">
          <a:solidFill>
            <a:srgbClr val="081D58"/>
          </a:solidFill>
          <a:latin typeface="+mn-lt"/>
          <a:ea typeface="HY신명조" pitchFamily="18" charset="-127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latin typeface="+mn-lt"/>
          <a:ea typeface="HY신명조" pitchFamily="18" charset="-127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  <a:ea typeface="HY신명조" pitchFamily="18" charset="-127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gif"/><Relationship Id="rId4" Type="http://schemas.openxmlformats.org/officeDocument/2006/relationships/image" Target="../media/image32.gi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F9B1278-53D4-4A42-9653-26DE9822A997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2053952" y="980728"/>
            <a:ext cx="5038328" cy="1943472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ko-KR" altLang="en-US" sz="3600" b="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제 </a:t>
            </a:r>
            <a:r>
              <a:rPr lang="en-US" altLang="ko-KR" sz="3600" b="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5 </a:t>
            </a:r>
            <a:r>
              <a:rPr lang="ko-KR" altLang="en-US" sz="3600" b="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장 </a:t>
            </a:r>
            <a:r>
              <a:rPr lang="en-US" altLang="ko-KR" sz="3600" b="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br>
              <a:rPr lang="en-US" altLang="ko-KR" sz="3600" b="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</a:br>
            <a:r>
              <a:rPr lang="en-US" altLang="ko-KR" sz="3600" b="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          </a:t>
            </a:r>
            <a:r>
              <a:rPr lang="ko-KR" altLang="en-US" sz="3600" b="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구조적 모델링</a:t>
            </a:r>
          </a:p>
        </p:txBody>
      </p:sp>
      <p:sp>
        <p:nvSpPr>
          <p:cNvPr id="3075" name="Rectangle 4">
            <a:extLst>
              <a:ext uri="{FF2B5EF4-FFF2-40B4-BE49-F238E27FC236}">
                <a16:creationId xmlns:a16="http://schemas.microsoft.com/office/drawing/2014/main" id="{2AB57304-B601-4939-82FF-9E8A47AC9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5357813"/>
            <a:ext cx="77724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10000"/>
              </a:lnSpc>
              <a:defRPr/>
            </a:pPr>
            <a:endParaRPr lang="en-US" altLang="ko-KR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CAFC250-E5D0-4061-9E04-7B9C592C45F2}"/>
              </a:ext>
            </a:extLst>
          </p:cNvPr>
          <p:cNvSpPr txBox="1">
            <a:spLocks noChangeArrowheads="1"/>
          </p:cNvSpPr>
          <p:nvPr/>
        </p:nvSpPr>
        <p:spPr>
          <a:xfrm>
            <a:off x="14412" y="6516663"/>
            <a:ext cx="3621484" cy="31593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맑은 고딕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b="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 Semilight" panose="020B0502040204020203" pitchFamily="34" charset="-127"/>
                <a:ea typeface="Malgun Gothic Semilight" panose="020B0502040204020203" pitchFamily="34" charset="-127"/>
                <a:cs typeface="Malgun Gothic Semilight" panose="020B0502040204020203" pitchFamily="34" charset="-127"/>
              </a:rPr>
              <a:t>UML</a:t>
            </a:r>
            <a:r>
              <a:rPr lang="ko-KR" altLang="en-US" sz="1200" b="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 Semilight" panose="020B0502040204020203" pitchFamily="34" charset="-127"/>
                <a:ea typeface="Malgun Gothic Semilight" panose="020B0502040204020203" pitchFamily="34" charset="-127"/>
                <a:cs typeface="Malgun Gothic Semilight" panose="020B0502040204020203" pitchFamily="34" charset="-127"/>
              </a:rPr>
              <a:t>로 배우는 시스템 분석 설계 </a:t>
            </a:r>
            <a:r>
              <a:rPr lang="en-US" altLang="ko-KR" sz="1200" b="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 Semilight" panose="020B0502040204020203" pitchFamily="34" charset="-127"/>
                <a:ea typeface="Malgun Gothic Semilight" panose="020B0502040204020203" pitchFamily="34" charset="-127"/>
                <a:cs typeface="Malgun Gothic Semilight" panose="020B0502040204020203" pitchFamily="34" charset="-127"/>
              </a:rPr>
              <a:t>(</a:t>
            </a:r>
            <a:r>
              <a:rPr lang="ko-KR" altLang="en-US" sz="1200" b="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 Semilight" panose="020B0502040204020203" pitchFamily="34" charset="-127"/>
                <a:ea typeface="Malgun Gothic Semilight" panose="020B0502040204020203" pitchFamily="34" charset="-127"/>
                <a:cs typeface="Malgun Gothic Semilight" panose="020B0502040204020203" pitchFamily="34" charset="-127"/>
              </a:rPr>
              <a:t>최은만</a:t>
            </a:r>
            <a:r>
              <a:rPr lang="en-US" altLang="ko-KR" sz="1200" b="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 Semilight" panose="020B0502040204020203" pitchFamily="34" charset="-127"/>
                <a:ea typeface="Malgun Gothic Semilight" panose="020B0502040204020203" pitchFamily="34" charset="-127"/>
                <a:cs typeface="Malgun Gothic Semilight" panose="020B0502040204020203" pitchFamily="34" charset="-127"/>
              </a:rPr>
              <a:t>)</a:t>
            </a:r>
            <a:endParaRPr lang="ko-KR" altLang="en-US" sz="1200" b="0" kern="0" dirty="0">
              <a:solidFill>
                <a:schemeClr val="tx1">
                  <a:lumMod val="50000"/>
                  <a:lumOff val="50000"/>
                </a:schemeClr>
              </a:solidFill>
              <a:latin typeface="Malgun Gothic Semilight" panose="020B0502040204020203" pitchFamily="34" charset="-127"/>
              <a:ea typeface="Malgun Gothic Semilight" panose="020B0502040204020203" pitchFamily="34" charset="-127"/>
              <a:cs typeface="Malgun Gothic Semilight" panose="020B0502040204020203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81C55F-B4C4-405D-85C7-669649005C63}"/>
              </a:ext>
            </a:extLst>
          </p:cNvPr>
          <p:cNvSpPr txBox="1"/>
          <p:nvPr/>
        </p:nvSpPr>
        <p:spPr>
          <a:xfrm>
            <a:off x="3253370" y="3356992"/>
            <a:ext cx="2637260" cy="2936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5.1 </a:t>
            </a:r>
            <a:r>
              <a:rPr lang="ko-KR" altLang="en-US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구조적 모델링 개요</a:t>
            </a:r>
            <a:endParaRPr lang="en-US" altLang="ko-KR" b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5.2 </a:t>
            </a:r>
            <a:r>
              <a:rPr lang="ko-KR" altLang="en-US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구조적 모델</a:t>
            </a:r>
            <a:endParaRPr lang="en-US" altLang="ko-KR" b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5.3 </a:t>
            </a:r>
            <a:r>
              <a:rPr lang="ko-KR" altLang="en-US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클래스와 속성</a:t>
            </a:r>
            <a:endParaRPr lang="en-US" altLang="ko-KR" b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5.4 </a:t>
            </a:r>
            <a:r>
              <a:rPr lang="ko-KR" altLang="en-US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관계와 연관</a:t>
            </a:r>
            <a:endParaRPr lang="en-US" altLang="ko-KR" b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5.5 </a:t>
            </a:r>
            <a:r>
              <a:rPr lang="ko-KR" altLang="en-US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오퍼레이션</a:t>
            </a:r>
            <a:endParaRPr lang="en-US" altLang="ko-KR" b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5.6 </a:t>
            </a:r>
            <a:r>
              <a:rPr lang="ko-KR" altLang="en-US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클래스 다이어그램</a:t>
            </a:r>
            <a:endParaRPr lang="en-US" altLang="ko-KR" b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5.7 CRC </a:t>
            </a:r>
            <a:r>
              <a:rPr lang="ko-KR" altLang="en-US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카드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246"/>
    </mc:Choice>
    <mc:Fallback xmlns="">
      <p:transition spd="slow" advTm="111246"/>
    </mc:Fallback>
  </mc:AlternateContent>
  <p:extLst>
    <p:ext uri="{3A86A75C-4F4B-4683-9AE1-C65F6400EC91}">
      <p14:laserTraceLst xmlns:p14="http://schemas.microsoft.com/office/powerpoint/2010/main">
        <p14:tracePtLst>
          <p14:tracePt t="2374" x="5851525" y="4194175"/>
          <p14:tracePt t="2590" x="5859463" y="4194175"/>
          <p14:tracePt t="3805" x="5867400" y="4194175"/>
          <p14:tracePt t="4037" x="5867400" y="4202113"/>
          <p14:tracePt t="4045" x="5875338" y="4202113"/>
          <p14:tracePt t="4109" x="5883275" y="4210050"/>
          <p14:tracePt t="4141" x="5883275" y="4217988"/>
          <p14:tracePt t="4149" x="5891213" y="4217988"/>
          <p14:tracePt t="9182" x="5899150" y="4217988"/>
          <p14:tracePt t="9189" x="5907088" y="4217988"/>
          <p14:tracePt t="9197" x="5922963" y="4217988"/>
          <p14:tracePt t="9205" x="5930900" y="4217988"/>
          <p14:tracePt t="9213" x="5946775" y="4217988"/>
          <p14:tracePt t="9222" x="5970588" y="4202113"/>
          <p14:tracePt t="9229" x="5994400" y="4186238"/>
          <p14:tracePt t="9237" x="6018213" y="4162425"/>
          <p14:tracePt t="9245" x="6043613" y="4138613"/>
          <p14:tracePt t="9253" x="6067425" y="4106863"/>
          <p14:tracePt t="9262" x="6091238" y="4098925"/>
          <p14:tracePt t="9269" x="6115050" y="4083050"/>
          <p14:tracePt t="9277" x="6130925" y="4075113"/>
          <p14:tracePt t="9285" x="6154738" y="4075113"/>
          <p14:tracePt t="9293" x="6162675" y="4067175"/>
          <p14:tracePt t="9302" x="6162675" y="4059238"/>
          <p14:tracePt t="9309" x="6170613" y="4043363"/>
          <p14:tracePt t="9605" x="6154738" y="4043363"/>
          <p14:tracePt t="9613" x="6154738" y="4051300"/>
          <p14:tracePt t="9621" x="6138863" y="4051300"/>
          <p14:tracePt t="9629" x="6130925" y="4059238"/>
          <p14:tracePt t="9637" x="6122988" y="4059238"/>
          <p14:tracePt t="9645" x="6115050" y="4067175"/>
          <p14:tracePt t="9653" x="6115050" y="4075113"/>
          <p14:tracePt t="9661" x="6107113" y="4075113"/>
          <p14:tracePt t="9685" x="6091238" y="4075113"/>
          <p14:tracePt t="9694" x="6083300" y="4059238"/>
          <p14:tracePt t="9701" x="6075363" y="4051300"/>
          <p14:tracePt t="9709" x="6067425" y="4043363"/>
          <p14:tracePt t="9717" x="6059488" y="4043363"/>
          <p14:tracePt t="9725" x="6051550" y="4043363"/>
          <p14:tracePt t="9733" x="6051550" y="4035425"/>
          <p14:tracePt t="9741" x="6043613" y="4035425"/>
          <p14:tracePt t="9797" x="6051550" y="4027488"/>
          <p14:tracePt t="9813" x="6059488" y="4027488"/>
          <p14:tracePt t="9821" x="6059488" y="4019550"/>
          <p14:tracePt t="9829" x="6067425" y="4019550"/>
          <p14:tracePt t="9837" x="6067425" y="4011613"/>
          <p14:tracePt t="9853" x="6067425" y="4003675"/>
          <p14:tracePt t="9861" x="6075363" y="3995738"/>
          <p14:tracePt t="9869" x="6075363" y="3987800"/>
          <p14:tracePt t="9906" x="6075363" y="3956050"/>
          <p14:tracePt t="9909" x="6075363" y="3948113"/>
          <p14:tracePt t="9917" x="6075363" y="3938588"/>
          <p14:tracePt t="9925" x="6075363" y="3930650"/>
          <p14:tracePt t="9933" x="6075363" y="3914775"/>
          <p14:tracePt t="9941" x="6083300" y="3906838"/>
          <p14:tracePt t="9949" x="6083300" y="3890963"/>
          <p14:tracePt t="9957" x="6083300" y="3883025"/>
          <p14:tracePt t="9965" x="6083300" y="3875088"/>
          <p14:tracePt t="9973" x="6083300" y="3867150"/>
          <p14:tracePt t="9981" x="6083300" y="3843338"/>
          <p14:tracePt t="9989" x="6083300" y="3835400"/>
          <p14:tracePt t="9997" x="6083300" y="3827463"/>
          <p14:tracePt t="10005" x="6091238" y="3811588"/>
          <p14:tracePt t="10013" x="6091238" y="3795713"/>
          <p14:tracePt t="10021" x="6099175" y="3787775"/>
          <p14:tracePt t="10029" x="6107113" y="3779838"/>
          <p14:tracePt t="10037" x="6107113" y="3756025"/>
          <p14:tracePt t="10045" x="6115050" y="3740150"/>
          <p14:tracePt t="10053" x="6115050" y="3732213"/>
          <p14:tracePt t="10061" x="6122988" y="3716338"/>
          <p14:tracePt t="10069" x="6122988" y="3700463"/>
          <p14:tracePt t="10077" x="6130925" y="3676650"/>
          <p14:tracePt t="10085" x="6138863" y="3668713"/>
          <p14:tracePt t="10093" x="6146800" y="3660775"/>
          <p14:tracePt t="10101" x="6146800" y="3636963"/>
          <p14:tracePt t="10109" x="6154738" y="3629025"/>
          <p14:tracePt t="10117" x="6162675" y="3613150"/>
          <p14:tracePt t="10125" x="6170613" y="3595688"/>
          <p14:tracePt t="10133" x="6178550" y="3579813"/>
          <p14:tracePt t="10149" x="6194425" y="3563938"/>
          <p14:tracePt t="10157" x="6194425" y="3548063"/>
          <p14:tracePt t="10165" x="6202363" y="3540125"/>
          <p14:tracePt t="10173" x="6210300" y="3524250"/>
          <p14:tracePt t="10181" x="6218238" y="3516313"/>
          <p14:tracePt t="10189" x="6226175" y="3508375"/>
          <p14:tracePt t="10197" x="6234113" y="3500438"/>
          <p14:tracePt t="10206" x="6242050" y="3484563"/>
          <p14:tracePt t="10213" x="6249988" y="3476625"/>
          <p14:tracePt t="10222" x="6257925" y="3468688"/>
          <p14:tracePt t="10229" x="6257925" y="3460750"/>
          <p14:tracePt t="10237" x="6265863" y="3452813"/>
          <p14:tracePt t="10246" x="6273800" y="3444875"/>
          <p14:tracePt t="10254" x="6281738" y="3429000"/>
          <p14:tracePt t="10261" x="6289675" y="3421063"/>
          <p14:tracePt t="10269" x="6297613" y="3413125"/>
          <p14:tracePt t="10277" x="6297613" y="3405188"/>
          <p14:tracePt t="10285" x="6313488" y="3397250"/>
          <p14:tracePt t="10293" x="6313488" y="3381375"/>
          <p14:tracePt t="10301" x="6329363" y="3373438"/>
          <p14:tracePt t="10309" x="6337300" y="3365500"/>
          <p14:tracePt t="10325" x="6345238" y="3349625"/>
          <p14:tracePt t="10333" x="6361113" y="3349625"/>
          <p14:tracePt t="10341" x="6369050" y="3341688"/>
          <p14:tracePt t="10349" x="6376988" y="3333750"/>
          <p14:tracePt t="10357" x="6384925" y="3325813"/>
          <p14:tracePt t="10365" x="6402388" y="3317875"/>
          <p14:tracePt t="10373" x="6410325" y="3309938"/>
          <p14:tracePt t="10381" x="6418263" y="3302000"/>
          <p14:tracePt t="10389" x="6426200" y="3302000"/>
          <p14:tracePt t="10397" x="6426200" y="3294063"/>
          <p14:tracePt t="10406" x="6442075" y="3286125"/>
          <p14:tracePt t="10413" x="6442075" y="3278188"/>
          <p14:tracePt t="10422" x="6450013" y="3278188"/>
          <p14:tracePt t="10430" x="6450013" y="3270250"/>
          <p14:tracePt t="10445" x="6457950" y="3270250"/>
          <p14:tracePt t="10453" x="6465888" y="3270250"/>
          <p14:tracePt t="10461" x="6465888" y="3262313"/>
          <p14:tracePt t="10485" x="6473825" y="3262313"/>
          <p14:tracePt t="11174" x="6465888" y="3262313"/>
          <p14:tracePt t="11222" x="6457950" y="3262313"/>
          <p14:tracePt t="11998" x="6457950" y="3252788"/>
          <p14:tracePt t="12005" x="6457950" y="3244850"/>
          <p14:tracePt t="12013" x="6450013" y="3236913"/>
          <p14:tracePt t="12182" x="6450013" y="3228975"/>
          <p14:tracePt t="12197" x="6450013" y="3221038"/>
          <p14:tracePt t="12213" x="6442075" y="3221038"/>
          <p14:tracePt t="12253" x="6434138" y="3221038"/>
          <p14:tracePt t="39421" x="6384925" y="3228975"/>
          <p14:tracePt t="39429" x="6297613" y="3270250"/>
          <p14:tracePt t="39437" x="6210300" y="3317875"/>
          <p14:tracePt t="39445" x="6122988" y="3349625"/>
          <p14:tracePt t="39454" x="6091238" y="3357563"/>
          <p14:tracePt t="39461" x="6083300" y="3357563"/>
          <p14:tracePt t="39781" x="6075363" y="3357563"/>
          <p14:tracePt t="39789" x="6067425" y="3357563"/>
          <p14:tracePt t="39797" x="6051550" y="3357563"/>
          <p14:tracePt t="39805" x="6034088" y="3341688"/>
          <p14:tracePt t="39813" x="6002338" y="3333750"/>
          <p14:tracePt t="39821" x="5978525" y="3317875"/>
          <p14:tracePt t="39829" x="5954713" y="3309938"/>
          <p14:tracePt t="39837" x="5946775" y="3309938"/>
          <p14:tracePt t="39845" x="5938838" y="3309938"/>
          <p14:tracePt t="39854" x="5922963" y="3309938"/>
          <p14:tracePt t="39861" x="5907088" y="3317875"/>
          <p14:tracePt t="39869" x="5875338" y="3333750"/>
          <p14:tracePt t="39877" x="5843588" y="3349625"/>
          <p14:tracePt t="39887" x="5811838" y="3373438"/>
          <p14:tracePt t="39893" x="5780088" y="3381375"/>
          <p14:tracePt t="39901" x="5756275" y="3381375"/>
          <p14:tracePt t="39909" x="5740400" y="3381375"/>
          <p14:tracePt t="39917" x="5724525" y="3357563"/>
          <p14:tracePt t="39925" x="5708650" y="3317875"/>
          <p14:tracePt t="39933" x="5692775" y="3270250"/>
          <p14:tracePt t="39941" x="5692775" y="3236913"/>
          <p14:tracePt t="39949" x="5692775" y="3173413"/>
          <p14:tracePt t="39957" x="5667375" y="3101975"/>
          <p14:tracePt t="39965" x="5684838" y="3086100"/>
          <p14:tracePt t="39973" x="5684838" y="3078163"/>
          <p14:tracePt t="40205" x="5700713" y="3086100"/>
          <p14:tracePt t="40213" x="5700713" y="3101975"/>
          <p14:tracePt t="40221" x="5692775" y="3117850"/>
          <p14:tracePt t="40229" x="5692775" y="3125788"/>
          <p14:tracePt t="40237" x="5684838" y="3141663"/>
          <p14:tracePt t="40245" x="5667375" y="3149600"/>
          <p14:tracePt t="40254" x="5659438" y="3149600"/>
          <p14:tracePt t="40261" x="5643563" y="3149600"/>
          <p14:tracePt t="40285" x="5635625" y="3149600"/>
          <p14:tracePt t="40333" x="5643563" y="3149600"/>
          <p14:tracePt t="40357" x="5651500" y="3149600"/>
          <p14:tracePt t="40373" x="5659438" y="3149600"/>
          <p14:tracePt t="40381" x="5659438" y="3141663"/>
          <p14:tracePt t="40397" x="5667375" y="3133725"/>
          <p14:tracePt t="40413" x="5667375" y="3125788"/>
          <p14:tracePt t="40421" x="5676900" y="3125788"/>
          <p14:tracePt t="40437" x="5684838" y="3125788"/>
          <p14:tracePt t="40446" x="5684838" y="3117850"/>
          <p14:tracePt t="40597" x="5667375" y="3117850"/>
          <p14:tracePt t="40605" x="5643563" y="3133725"/>
          <p14:tracePt t="40613" x="5627688" y="3149600"/>
          <p14:tracePt t="40621" x="5619750" y="3165475"/>
          <p14:tracePt t="40781" x="5619750" y="3173413"/>
          <p14:tracePt t="41685" x="5619750" y="3181350"/>
          <p14:tracePt t="41693" x="5619750" y="3197225"/>
          <p14:tracePt t="41701" x="5619750" y="3213100"/>
          <p14:tracePt t="41709" x="5611813" y="3213100"/>
          <p14:tracePt t="41717" x="5611813" y="3236913"/>
          <p14:tracePt t="41725" x="5611813" y="3244850"/>
          <p14:tracePt t="41733" x="5603875" y="3270250"/>
          <p14:tracePt t="41741" x="5603875" y="3286125"/>
          <p14:tracePt t="41749" x="5603875" y="3309938"/>
          <p14:tracePt t="41757" x="5603875" y="3333750"/>
          <p14:tracePt t="41765" x="5603875" y="3349625"/>
          <p14:tracePt t="41773" x="5603875" y="3365500"/>
          <p14:tracePt t="41781" x="5603875" y="3381375"/>
          <p14:tracePt t="41789" x="5595938" y="3389313"/>
          <p14:tracePt t="41797" x="5595938" y="3405188"/>
          <p14:tracePt t="41805" x="5595938" y="3429000"/>
          <p14:tracePt t="41813" x="5595938" y="3436938"/>
          <p14:tracePt t="41821" x="5595938" y="3444875"/>
          <p14:tracePt t="41829" x="5595938" y="3460750"/>
          <p14:tracePt t="41837" x="5595938" y="3484563"/>
          <p14:tracePt t="41845" x="5595938" y="3500438"/>
          <p14:tracePt t="41853" x="5603875" y="3524250"/>
          <p14:tracePt t="41861" x="5611813" y="3548063"/>
          <p14:tracePt t="41869" x="5619750" y="3571875"/>
          <p14:tracePt t="41877" x="5619750" y="3587750"/>
          <p14:tracePt t="41887" x="5627688" y="3605213"/>
          <p14:tracePt t="41893" x="5635625" y="3629025"/>
          <p14:tracePt t="41901" x="5643563" y="3636963"/>
          <p14:tracePt t="41909" x="5651500" y="3644900"/>
          <p14:tracePt t="41917" x="5651500" y="3660775"/>
          <p14:tracePt t="41925" x="5659438" y="3668713"/>
          <p14:tracePt t="41933" x="5659438" y="3676650"/>
          <p14:tracePt t="41941" x="5659438" y="3684588"/>
          <p14:tracePt t="41949" x="5667375" y="3684588"/>
          <p14:tracePt t="41958" x="5667375" y="3700463"/>
          <p14:tracePt t="41973" x="5667375" y="3708400"/>
          <p14:tracePt t="41981" x="5676900" y="3732213"/>
          <p14:tracePt t="41989" x="5676900" y="3740150"/>
          <p14:tracePt t="41997" x="5676900" y="3748088"/>
          <p14:tracePt t="42005" x="5676900" y="3756025"/>
          <p14:tracePt t="42013" x="5684838" y="3763963"/>
          <p14:tracePt t="42021" x="5684838" y="3771900"/>
          <p14:tracePt t="42037" x="5684838" y="3779838"/>
          <p14:tracePt t="42054" x="5684838" y="3787775"/>
          <p14:tracePt t="42069" x="5684838" y="3795713"/>
          <p14:tracePt t="42077" x="5684838" y="3803650"/>
          <p14:tracePt t="42093" x="5684838" y="3811588"/>
          <p14:tracePt t="42109" x="5684838" y="3819525"/>
          <p14:tracePt t="42149" x="5684838" y="3827463"/>
          <p14:tracePt t="42165" x="5684838" y="3835400"/>
          <p14:tracePt t="42197" x="5684838" y="3843338"/>
          <p14:tracePt t="42213" x="5684838" y="3851275"/>
          <p14:tracePt t="42229" x="5676900" y="3851275"/>
          <p14:tracePt t="42245" x="5667375" y="3851275"/>
          <p14:tracePt t="42269" x="5651500" y="3851275"/>
          <p14:tracePt t="42277" x="5651500" y="3859213"/>
          <p14:tracePt t="42293" x="5667375" y="3851275"/>
          <p14:tracePt t="42573" x="5684838" y="3851275"/>
          <p14:tracePt t="42581" x="5716588" y="3851275"/>
          <p14:tracePt t="42589" x="5748338" y="3851275"/>
          <p14:tracePt t="42597" x="5788025" y="3851275"/>
          <p14:tracePt t="42605" x="5811838" y="3859213"/>
          <p14:tracePt t="42613" x="5851525" y="3867150"/>
          <p14:tracePt t="42621" x="5867400" y="3883025"/>
          <p14:tracePt t="42629" x="5899150" y="3898900"/>
          <p14:tracePt t="42637" x="5930900" y="3914775"/>
          <p14:tracePt t="42645" x="5946775" y="3922713"/>
          <p14:tracePt t="42677" x="5922963" y="3922713"/>
          <p14:tracePt t="42685" x="5883275" y="3922713"/>
          <p14:tracePt t="42693" x="5843588" y="3922713"/>
          <p14:tracePt t="42701" x="5811838" y="3922713"/>
          <p14:tracePt t="42710" x="5788025" y="3922713"/>
          <p14:tracePt t="42717" x="5756275" y="3930650"/>
          <p14:tracePt t="42725" x="5740400" y="3938588"/>
          <p14:tracePt t="42733" x="5716588" y="3938588"/>
          <p14:tracePt t="42741" x="5708650" y="3948113"/>
          <p14:tracePt t="42749" x="5700713" y="3948113"/>
          <p14:tracePt t="42757" x="5692775" y="3948113"/>
          <p14:tracePt t="42765" x="5667375" y="3948113"/>
          <p14:tracePt t="42773" x="5659438" y="3948113"/>
          <p14:tracePt t="42781" x="5643563" y="3948113"/>
          <p14:tracePt t="42789" x="5635625" y="3948113"/>
          <p14:tracePt t="42797" x="5611813" y="3948113"/>
          <p14:tracePt t="42805" x="5595938" y="3948113"/>
          <p14:tracePt t="42813" x="5580063" y="3948113"/>
          <p14:tracePt t="42821" x="5564188" y="3956050"/>
          <p14:tracePt t="42829" x="5556250" y="3956050"/>
          <p14:tracePt t="42837" x="5540375" y="3956050"/>
          <p14:tracePt t="42845" x="5524500" y="3963988"/>
          <p14:tracePt t="42854" x="5508625" y="3963988"/>
          <p14:tracePt t="42861" x="5492750" y="3963988"/>
          <p14:tracePt t="42870" x="5468938" y="3963988"/>
          <p14:tracePt t="42877" x="5445125" y="3963988"/>
          <p14:tracePt t="42885" x="5421313" y="3963988"/>
          <p14:tracePt t="42893" x="5397500" y="3963988"/>
          <p14:tracePt t="42901" x="5365750" y="3963988"/>
          <p14:tracePt t="42909" x="5318125" y="3963988"/>
          <p14:tracePt t="42917" x="5284788" y="3971925"/>
          <p14:tracePt t="42925" x="5245100" y="3971925"/>
          <p14:tracePt t="42933" x="5197475" y="3971925"/>
          <p14:tracePt t="42941" x="5165725" y="3979863"/>
          <p14:tracePt t="42949" x="5118100" y="3979863"/>
          <p14:tracePt t="42957" x="5086350" y="3979863"/>
          <p14:tracePt t="42965" x="5046663" y="3979863"/>
          <p14:tracePt t="42973" x="5014913" y="3979863"/>
          <p14:tracePt t="42981" x="4967288" y="3987800"/>
          <p14:tracePt t="42989" x="4933950" y="3987800"/>
          <p14:tracePt t="42997" x="4902200" y="3987800"/>
          <p14:tracePt t="43005" x="4878388" y="3987800"/>
          <p14:tracePt t="43013" x="4838700" y="3987800"/>
          <p14:tracePt t="43021" x="4806950" y="3987800"/>
          <p14:tracePt t="43029" x="4775200" y="3987800"/>
          <p14:tracePt t="43037" x="4735513" y="3987800"/>
          <p14:tracePt t="43045" x="4711700" y="3987800"/>
          <p14:tracePt t="43053" x="4679950" y="3987800"/>
          <p14:tracePt t="43061" x="4656138" y="3987800"/>
          <p14:tracePt t="43069" x="4640263" y="3987800"/>
          <p14:tracePt t="43077" x="4616450" y="3987800"/>
          <p14:tracePt t="43085" x="4600575" y="3987800"/>
          <p14:tracePt t="43093" x="4592638" y="3987800"/>
          <p14:tracePt t="43101" x="4584700" y="3987800"/>
          <p14:tracePt t="43117" x="4576763" y="3987800"/>
          <p14:tracePt t="43189" x="4567238" y="3987800"/>
          <p14:tracePt t="43213" x="4559300" y="3987800"/>
          <p14:tracePt t="43229" x="4551363" y="3987800"/>
          <p14:tracePt t="43597" x="4559300" y="3987800"/>
          <p14:tracePt t="43709" x="4567238" y="3987800"/>
          <p14:tracePt t="43725" x="4576763" y="3987800"/>
          <p14:tracePt t="43797" x="4584700" y="3987800"/>
          <p14:tracePt t="43813" x="4592638" y="3987800"/>
          <p14:tracePt t="43821" x="4600575" y="3987800"/>
          <p14:tracePt t="43829" x="4616450" y="3995738"/>
          <p14:tracePt t="43837" x="4640263" y="4003675"/>
          <p14:tracePt t="43845" x="4695825" y="4003675"/>
          <p14:tracePt t="43854" x="4759325" y="4011613"/>
          <p14:tracePt t="43861" x="4846638" y="4011613"/>
          <p14:tracePt t="43869" x="4933950" y="4011613"/>
          <p14:tracePt t="43887" x="5157788" y="4011613"/>
          <p14:tracePt t="43893" x="5268913" y="4011613"/>
          <p14:tracePt t="43901" x="5413375" y="4011613"/>
          <p14:tracePt t="43909" x="5595938" y="3995738"/>
          <p14:tracePt t="43917" x="5756275" y="3987800"/>
          <p14:tracePt t="43925" x="5907088" y="3987800"/>
          <p14:tracePt t="43933" x="6010275" y="3979863"/>
          <p14:tracePt t="43941" x="6122988" y="3979863"/>
          <p14:tracePt t="43949" x="6202363" y="3979863"/>
          <p14:tracePt t="43957" x="6281738" y="3979863"/>
          <p14:tracePt t="43965" x="6345238" y="3979863"/>
          <p14:tracePt t="43973" x="6376988" y="3971925"/>
          <p14:tracePt t="43981" x="6402388" y="3971925"/>
          <p14:tracePt t="44021" x="6384925" y="3971925"/>
          <p14:tracePt t="44029" x="6361113" y="3971925"/>
          <p14:tracePt t="44037" x="6345238" y="3971925"/>
          <p14:tracePt t="44045" x="6329363" y="3971925"/>
          <p14:tracePt t="44053" x="6313488" y="3971925"/>
          <p14:tracePt t="44061" x="6297613" y="3971925"/>
          <p14:tracePt t="44069" x="6281738" y="3971925"/>
          <p14:tracePt t="44077" x="6265863" y="3971925"/>
          <p14:tracePt t="44085" x="6257925" y="3971925"/>
          <p14:tracePt t="44109" x="6249988" y="3971925"/>
          <p14:tracePt t="44117" x="6242050" y="3971925"/>
          <p14:tracePt t="47133" x="6242050" y="3963988"/>
          <p14:tracePt t="47149" x="6242050" y="3956050"/>
          <p14:tracePt t="47181" x="6242050" y="3948113"/>
          <p14:tracePt t="47237" x="6242050" y="3938588"/>
          <p14:tracePt t="47285" x="6242050" y="3930650"/>
          <p14:tracePt t="47309" x="6242050" y="3922713"/>
          <p14:tracePt t="47517" x="6242050" y="3914775"/>
          <p14:tracePt t="47541" x="6242050" y="3906838"/>
          <p14:tracePt t="47557" x="6242050" y="3898900"/>
          <p14:tracePt t="47581" x="6249988" y="3898900"/>
          <p14:tracePt t="47589" x="6249988" y="3890963"/>
          <p14:tracePt t="48101" x="6249988" y="3883025"/>
          <p14:tracePt t="49829" x="6249988" y="3875088"/>
          <p14:tracePt t="49845" x="6249988" y="3867150"/>
          <p14:tracePt t="49901" x="6249988" y="3859213"/>
          <p14:tracePt t="50253" x="6242050" y="3859213"/>
          <p14:tracePt t="50373" x="6242050" y="3851275"/>
          <p14:tracePt t="50381" x="6234113" y="3851275"/>
          <p14:tracePt t="50389" x="6234113" y="3843338"/>
          <p14:tracePt t="50397" x="6226175" y="3843338"/>
          <p14:tracePt t="50405" x="6226175" y="3835400"/>
          <p14:tracePt t="50421" x="6218238" y="3835400"/>
          <p14:tracePt t="50429" x="6218238" y="3827463"/>
          <p14:tracePt t="50445" x="6210300" y="3827463"/>
          <p14:tracePt t="50461" x="6202363" y="3827463"/>
          <p14:tracePt t="50470" x="6194425" y="3819525"/>
          <p14:tracePt t="50477" x="6186488" y="3819525"/>
          <p14:tracePt t="50485" x="6178550" y="3819525"/>
          <p14:tracePt t="50493" x="6170613" y="3819525"/>
          <p14:tracePt t="50501" x="6162675" y="3819525"/>
          <p14:tracePt t="50509" x="6146800" y="3819525"/>
          <p14:tracePt t="50517" x="6146800" y="3811588"/>
          <p14:tracePt t="50693" x="6138863" y="3811588"/>
          <p14:tracePt t="50717" x="6138863" y="3803650"/>
          <p14:tracePt t="50733" x="6122988" y="3803650"/>
          <p14:tracePt t="50757" x="6115050" y="3803650"/>
          <p14:tracePt t="50773" x="6107113" y="3803650"/>
          <p14:tracePt t="50789" x="6099175" y="3803650"/>
          <p14:tracePt t="50813" x="6091238" y="3803650"/>
          <p14:tracePt t="50821" x="6083300" y="3803650"/>
          <p14:tracePt t="50837" x="6075363" y="3803650"/>
          <p14:tracePt t="50845" x="6067425" y="3803650"/>
          <p14:tracePt t="50853" x="6059488" y="3803650"/>
          <p14:tracePt t="50861" x="6051550" y="3803650"/>
          <p14:tracePt t="50870" x="6026150" y="3803650"/>
          <p14:tracePt t="50885" x="6010275" y="3803650"/>
          <p14:tracePt t="50903" x="5970588" y="3803650"/>
          <p14:tracePt t="50909" x="5954713" y="3803650"/>
          <p14:tracePt t="50917" x="5930900" y="3811588"/>
          <p14:tracePt t="50925" x="5907088" y="3811588"/>
          <p14:tracePt t="50933" x="5883275" y="3811588"/>
          <p14:tracePt t="50941" x="5859463" y="3811588"/>
          <p14:tracePt t="50949" x="5835650" y="3811588"/>
          <p14:tracePt t="50957" x="5811838" y="3811588"/>
          <p14:tracePt t="50965" x="5772150" y="3819525"/>
          <p14:tracePt t="50973" x="5748338" y="3819525"/>
          <p14:tracePt t="50981" x="5732463" y="3819525"/>
          <p14:tracePt t="50989" x="5708650" y="3827463"/>
          <p14:tracePt t="50997" x="5676900" y="3827463"/>
          <p14:tracePt t="51005" x="5659438" y="3827463"/>
          <p14:tracePt t="51013" x="5643563" y="3827463"/>
          <p14:tracePt t="51021" x="5619750" y="3827463"/>
          <p14:tracePt t="51029" x="5603875" y="3827463"/>
          <p14:tracePt t="51037" x="5588000" y="3827463"/>
          <p14:tracePt t="51045" x="5572125" y="3827463"/>
          <p14:tracePt t="51053" x="5556250" y="3827463"/>
          <p14:tracePt t="51061" x="5532438" y="3827463"/>
          <p14:tracePt t="51070" x="5516563" y="3827463"/>
          <p14:tracePt t="51077" x="5500688" y="3827463"/>
          <p14:tracePt t="51085" x="5484813" y="3827463"/>
          <p14:tracePt t="51093" x="5468938" y="3827463"/>
          <p14:tracePt t="51101" x="5461000" y="3827463"/>
          <p14:tracePt t="51109" x="5437188" y="3827463"/>
          <p14:tracePt t="51117" x="5429250" y="3827463"/>
          <p14:tracePt t="51125" x="5413375" y="3827463"/>
          <p14:tracePt t="51133" x="5405438" y="3827463"/>
          <p14:tracePt t="51141" x="5389563" y="3827463"/>
          <p14:tracePt t="51149" x="5373688" y="3827463"/>
          <p14:tracePt t="51157" x="5365750" y="3827463"/>
          <p14:tracePt t="51165" x="5349875" y="3835400"/>
          <p14:tracePt t="51173" x="5334000" y="3835400"/>
          <p14:tracePt t="51181" x="5310188" y="3843338"/>
          <p14:tracePt t="51189" x="5292725" y="3843338"/>
          <p14:tracePt t="51197" x="5284788" y="3843338"/>
          <p14:tracePt t="51205" x="5260975" y="3843338"/>
          <p14:tracePt t="51213" x="5245100" y="3843338"/>
          <p14:tracePt t="51221" x="5237163" y="3843338"/>
          <p14:tracePt t="51229" x="5213350" y="3851275"/>
          <p14:tracePt t="51237" x="5205413" y="3851275"/>
          <p14:tracePt t="51245" x="5197475" y="3851275"/>
          <p14:tracePt t="51253" x="5173663" y="3851275"/>
          <p14:tracePt t="51261" x="5157788" y="3851275"/>
          <p14:tracePt t="51269" x="5141913" y="3851275"/>
          <p14:tracePt t="51277" x="5118100" y="3851275"/>
          <p14:tracePt t="51285" x="5094288" y="3851275"/>
          <p14:tracePt t="51293" x="5078413" y="3851275"/>
          <p14:tracePt t="51301" x="5054600" y="3851275"/>
          <p14:tracePt t="51309" x="5030788" y="3851275"/>
          <p14:tracePt t="51317" x="5006975" y="3851275"/>
          <p14:tracePt t="51325" x="4983163" y="3859213"/>
          <p14:tracePt t="51333" x="4967288" y="3859213"/>
          <p14:tracePt t="51341" x="4951413" y="3859213"/>
          <p14:tracePt t="51349" x="4926013" y="3859213"/>
          <p14:tracePt t="51357" x="4918075" y="3859213"/>
          <p14:tracePt t="51365" x="4902200" y="3859213"/>
          <p14:tracePt t="51373" x="4886325" y="3859213"/>
          <p14:tracePt t="51389" x="4878388" y="3859213"/>
          <p14:tracePt t="51421" x="4870450" y="3859213"/>
          <p14:tracePt t="51445" x="4862513" y="3859213"/>
          <p14:tracePt t="51693" x="4870450" y="3859213"/>
          <p14:tracePt t="51701" x="4878388" y="3867150"/>
          <p14:tracePt t="51717" x="4886325" y="3867150"/>
          <p14:tracePt t="51725" x="4894263" y="3867150"/>
          <p14:tracePt t="51733" x="4910138" y="3867150"/>
          <p14:tracePt t="51741" x="4926013" y="3867150"/>
          <p14:tracePt t="51749" x="4951413" y="3867150"/>
          <p14:tracePt t="51757" x="4983163" y="3867150"/>
          <p14:tracePt t="51765" x="5014913" y="3867150"/>
          <p14:tracePt t="51773" x="5046663" y="3875088"/>
          <p14:tracePt t="51781" x="5102225" y="3875088"/>
          <p14:tracePt t="51789" x="5149850" y="3875088"/>
          <p14:tracePt t="51797" x="5205413" y="3875088"/>
          <p14:tracePt t="51805" x="5260975" y="3875088"/>
          <p14:tracePt t="51813" x="5326063" y="3875088"/>
          <p14:tracePt t="51821" x="5381625" y="3875088"/>
          <p14:tracePt t="51829" x="5413375" y="3875088"/>
          <p14:tracePt t="51837" x="5453063" y="3875088"/>
          <p14:tracePt t="51845" x="5476875" y="3875088"/>
          <p14:tracePt t="51853" x="5500688" y="3875088"/>
          <p14:tracePt t="51861" x="5516563" y="3875088"/>
          <p14:tracePt t="51870" x="5532438" y="3875088"/>
          <p14:tracePt t="51877" x="5540375" y="3875088"/>
          <p14:tracePt t="51903" x="5548313" y="3875088"/>
          <p14:tracePt t="51909" x="5556250" y="3875088"/>
          <p14:tracePt t="51957" x="5556250" y="3883025"/>
          <p14:tracePt t="53501" x="5556250" y="3890963"/>
          <p14:tracePt t="53629" x="5564188" y="3890963"/>
          <p14:tracePt t="55949" x="5564188" y="3875088"/>
          <p14:tracePt t="55957" x="5556250" y="3867150"/>
          <p14:tracePt t="55965" x="5548313" y="3859213"/>
          <p14:tracePt t="55981" x="5540375" y="3851275"/>
          <p14:tracePt t="55989" x="5532438" y="3851275"/>
          <p14:tracePt t="55997" x="5524500" y="3843338"/>
          <p14:tracePt t="56005" x="5508625" y="3835400"/>
          <p14:tracePt t="56013" x="5500688" y="3835400"/>
          <p14:tracePt t="56021" x="5492750" y="3835400"/>
          <p14:tracePt t="56029" x="5468938" y="3827463"/>
          <p14:tracePt t="56037" x="5461000" y="3819525"/>
          <p14:tracePt t="56045" x="5445125" y="3819525"/>
          <p14:tracePt t="56053" x="5429250" y="3819525"/>
          <p14:tracePt t="56061" x="5413375" y="3819525"/>
          <p14:tracePt t="56070" x="5389563" y="3819525"/>
          <p14:tracePt t="56077" x="5373688" y="3819525"/>
          <p14:tracePt t="56085" x="5365750" y="3819525"/>
          <p14:tracePt t="56093" x="5357813" y="3819525"/>
          <p14:tracePt t="56157" x="5341938" y="3827463"/>
          <p14:tracePt t="56165" x="5334000" y="3827463"/>
          <p14:tracePt t="56173" x="5326063" y="3835400"/>
          <p14:tracePt t="56181" x="5318125" y="3835400"/>
          <p14:tracePt t="56189" x="5310188" y="3851275"/>
          <p14:tracePt t="56197" x="5300663" y="3851275"/>
          <p14:tracePt t="56205" x="5300663" y="3859213"/>
          <p14:tracePt t="56213" x="5292725" y="3867150"/>
          <p14:tracePt t="56221" x="5292725" y="3883025"/>
          <p14:tracePt t="56229" x="5284788" y="3883025"/>
          <p14:tracePt t="56237" x="5276850" y="3890963"/>
          <p14:tracePt t="56245" x="5268913" y="3906838"/>
          <p14:tracePt t="56253" x="5260975" y="3906838"/>
          <p14:tracePt t="56261" x="5253038" y="3922713"/>
          <p14:tracePt t="56270" x="5245100" y="3922713"/>
          <p14:tracePt t="56277" x="5245100" y="3938588"/>
          <p14:tracePt t="56285" x="5229225" y="3948113"/>
          <p14:tracePt t="56293" x="5229225" y="3956050"/>
          <p14:tracePt t="56301" x="5221288" y="3963988"/>
          <p14:tracePt t="56309" x="5221288" y="3971925"/>
          <p14:tracePt t="56317" x="5213350" y="3987800"/>
          <p14:tracePt t="56325" x="5213350" y="3995738"/>
          <p14:tracePt t="56333" x="5213350" y="4003675"/>
          <p14:tracePt t="56341" x="5205413" y="4019550"/>
          <p14:tracePt t="56349" x="5197475" y="4035425"/>
          <p14:tracePt t="56357" x="5197475" y="4043363"/>
          <p14:tracePt t="56365" x="5197475" y="4051300"/>
          <p14:tracePt t="56373" x="5197475" y="4059238"/>
          <p14:tracePt t="56381" x="5189538" y="4067175"/>
          <p14:tracePt t="56389" x="5189538" y="4075113"/>
          <p14:tracePt t="56405" x="5189538" y="4083050"/>
          <p14:tracePt t="56413" x="5189538" y="4090988"/>
          <p14:tracePt t="56437" x="5189538" y="4098925"/>
          <p14:tracePt t="56462" x="5189538" y="4106863"/>
          <p14:tracePt t="56485" x="5189538" y="4114800"/>
          <p14:tracePt t="56501" x="5189538" y="4122738"/>
          <p14:tracePt t="56509" x="5189538" y="4130675"/>
          <p14:tracePt t="60270" x="5197475" y="4130675"/>
          <p14:tracePt t="60317" x="5205413" y="4130675"/>
          <p14:tracePt t="60373" x="5213350" y="4138613"/>
          <p14:tracePt t="60413" x="5205413" y="4122738"/>
          <p14:tracePt t="60421" x="5197475" y="4106863"/>
          <p14:tracePt t="60429" x="5197475" y="4090988"/>
          <p14:tracePt t="60437" x="5189538" y="4067175"/>
          <p14:tracePt t="60445" x="5189538" y="4035425"/>
          <p14:tracePt t="60453" x="5189538" y="4003675"/>
          <p14:tracePt t="60461" x="5189538" y="3987800"/>
          <p14:tracePt t="60782" x="5205413" y="3987800"/>
          <p14:tracePt t="60805" x="5213350" y="3987800"/>
          <p14:tracePt t="60813" x="5221288" y="4003675"/>
          <p14:tracePt t="60821" x="5237163" y="4019550"/>
          <p14:tracePt t="60829" x="5237163" y="4027488"/>
          <p14:tracePt t="60837" x="5245100" y="4035425"/>
          <p14:tracePt t="60845" x="5253038" y="4035425"/>
          <p14:tracePt t="60861" x="5260975" y="4043363"/>
          <p14:tracePt t="60877" x="5268913" y="4043363"/>
          <p14:tracePt t="60917" x="5268913" y="4051300"/>
          <p14:tracePt t="60941" x="5268913" y="4059238"/>
          <p14:tracePt t="60949" x="5268913" y="4067175"/>
          <p14:tracePt t="60957" x="5268913" y="4075113"/>
          <p14:tracePt t="60965" x="5276850" y="4090988"/>
          <p14:tracePt t="60973" x="5284788" y="4106863"/>
          <p14:tracePt t="60981" x="5284788" y="4114800"/>
          <p14:tracePt t="60989" x="5292725" y="4130675"/>
          <p14:tracePt t="60997" x="5292725" y="4146550"/>
          <p14:tracePt t="61005" x="5292725" y="4154488"/>
          <p14:tracePt t="61013" x="5292725" y="4162425"/>
          <p14:tracePt t="61021" x="5292725" y="4170363"/>
          <p14:tracePt t="61029" x="5292725" y="4194175"/>
          <p14:tracePt t="61037" x="5292725" y="4202113"/>
          <p14:tracePt t="61045" x="5292725" y="4210050"/>
          <p14:tracePt t="61053" x="5292725" y="4217988"/>
          <p14:tracePt t="61061" x="5292725" y="4233863"/>
          <p14:tracePt t="61069" x="5292725" y="4241800"/>
          <p14:tracePt t="61077" x="5292725" y="4249738"/>
          <p14:tracePt t="61085" x="5300663" y="4273550"/>
          <p14:tracePt t="61093" x="5300663" y="4291013"/>
          <p14:tracePt t="61101" x="5300663" y="4306888"/>
          <p14:tracePt t="61109" x="5310188" y="4314825"/>
          <p14:tracePt t="61117" x="5310188" y="4322763"/>
          <p14:tracePt t="61125" x="5310188" y="4346575"/>
          <p14:tracePt t="61133" x="5310188" y="4354513"/>
          <p14:tracePt t="61141" x="5310188" y="4370388"/>
          <p14:tracePt t="61149" x="5310188" y="4378325"/>
          <p14:tracePt t="61157" x="5310188" y="4394200"/>
          <p14:tracePt t="61165" x="5318125" y="4402138"/>
          <p14:tracePt t="61173" x="5318125" y="4410075"/>
          <p14:tracePt t="61181" x="5326063" y="4410075"/>
          <p14:tracePt t="61189" x="5326063" y="4418013"/>
          <p14:tracePt t="61197" x="5326063" y="4433888"/>
          <p14:tracePt t="61213" x="5326063" y="4441825"/>
          <p14:tracePt t="61221" x="5334000" y="4441825"/>
          <p14:tracePt t="61229" x="5334000" y="4449763"/>
          <p14:tracePt t="61237" x="5334000" y="4457700"/>
          <p14:tracePt t="61277" x="5334000" y="4465638"/>
          <p14:tracePt t="63381" x="5334000" y="4473575"/>
          <p14:tracePt t="63389" x="5334000" y="4489450"/>
          <p14:tracePt t="63397" x="5334000" y="4497388"/>
          <p14:tracePt t="63405" x="5334000" y="4513263"/>
          <p14:tracePt t="63413" x="5334000" y="4529138"/>
          <p14:tracePt t="63421" x="5334000" y="4545013"/>
          <p14:tracePt t="63429" x="5326063" y="4560888"/>
          <p14:tracePt t="63437" x="5318125" y="4576763"/>
          <p14:tracePt t="63445" x="5318125" y="4600575"/>
          <p14:tracePt t="63453" x="5310188" y="4624388"/>
          <p14:tracePt t="63461" x="5310188" y="4641850"/>
          <p14:tracePt t="63469" x="5292725" y="4665663"/>
          <p14:tracePt t="63477" x="5292725" y="4689475"/>
          <p14:tracePt t="63485" x="5292725" y="4705350"/>
          <p14:tracePt t="63493" x="5292725" y="4721225"/>
          <p14:tracePt t="63501" x="5284788" y="4737100"/>
          <p14:tracePt t="63509" x="5276850" y="4760913"/>
          <p14:tracePt t="63517" x="5268913" y="4784725"/>
          <p14:tracePt t="63525" x="5260975" y="4808538"/>
          <p14:tracePt t="63533" x="5253038" y="4816475"/>
          <p14:tracePt t="63541" x="5229225" y="4816475"/>
          <p14:tracePt t="63549" x="5205413" y="4816475"/>
          <p14:tracePt t="63557" x="5181600" y="4808538"/>
          <p14:tracePt t="63565" x="5173663" y="4792663"/>
          <p14:tracePt t="63573" x="5165725" y="4792663"/>
          <p14:tracePt t="63581" x="5149850" y="4784725"/>
          <p14:tracePt t="63589" x="5133975" y="4752975"/>
          <p14:tracePt t="63837" x="5149850" y="4752975"/>
          <p14:tracePt t="63845" x="5173663" y="4752975"/>
          <p14:tracePt t="63853" x="5189538" y="4760913"/>
          <p14:tracePt t="63861" x="5197475" y="4776788"/>
          <p14:tracePt t="63869" x="5205413" y="4792663"/>
          <p14:tracePt t="63877" x="5213350" y="4808538"/>
          <p14:tracePt t="63902" x="5213350" y="4816475"/>
          <p14:tracePt t="63981" x="5213350" y="4824413"/>
          <p14:tracePt t="63997" x="5213350" y="4832350"/>
          <p14:tracePt t="64021" x="5213350" y="4840288"/>
          <p14:tracePt t="64053" x="5213350" y="4848225"/>
          <p14:tracePt t="64085" x="5213350" y="4864100"/>
          <p14:tracePt t="64109" x="5213350" y="4872038"/>
          <p14:tracePt t="64125" x="5213350" y="4879975"/>
          <p14:tracePt t="64141" x="5213350" y="4895850"/>
          <p14:tracePt t="64157" x="5213350" y="4903788"/>
          <p14:tracePt t="64165" x="5213350" y="4911725"/>
          <p14:tracePt t="64181" x="5213350" y="4919663"/>
          <p14:tracePt t="64189" x="5213350" y="4927600"/>
          <p14:tracePt t="64197" x="5213350" y="4935538"/>
          <p14:tracePt t="64213" x="5213350" y="4943475"/>
          <p14:tracePt t="64221" x="5221288" y="4943475"/>
          <p14:tracePt t="64229" x="5221288" y="4951413"/>
          <p14:tracePt t="64245" x="5221288" y="4959350"/>
          <p14:tracePt t="64253" x="5221288" y="4967288"/>
          <p14:tracePt t="64277" x="5221288" y="4976813"/>
          <p14:tracePt t="64301" x="5221288" y="4984750"/>
          <p14:tracePt t="64317" x="5221288" y="4992688"/>
          <p14:tracePt t="64333" x="5221288" y="5000625"/>
          <p14:tracePt t="64373" x="5229225" y="5000625"/>
          <p14:tracePt t="65013" x="5229225" y="5008563"/>
          <p14:tracePt t="65125" x="5229225" y="5016500"/>
          <p14:tracePt t="65141" x="5229225" y="5024438"/>
          <p14:tracePt t="65149" x="5229225" y="5032375"/>
          <p14:tracePt t="65165" x="5229225" y="5040313"/>
          <p14:tracePt t="65173" x="5229225" y="5056188"/>
          <p14:tracePt t="65189" x="5229225" y="5064125"/>
          <p14:tracePt t="65197" x="5229225" y="5080000"/>
          <p14:tracePt t="65205" x="5229225" y="5087938"/>
          <p14:tracePt t="65213" x="5229225" y="5095875"/>
          <p14:tracePt t="65221" x="5229225" y="5111750"/>
          <p14:tracePt t="65229" x="5229225" y="5127625"/>
          <p14:tracePt t="65237" x="5229225" y="5135563"/>
          <p14:tracePt t="65245" x="5229225" y="5143500"/>
          <p14:tracePt t="65253" x="5229225" y="5151438"/>
          <p14:tracePt t="65261" x="5229225" y="5175250"/>
          <p14:tracePt t="65269" x="5229225" y="5183188"/>
          <p14:tracePt t="65277" x="5229225" y="5191125"/>
          <p14:tracePt t="65285" x="5229225" y="5199063"/>
          <p14:tracePt t="65293" x="5229225" y="5214938"/>
          <p14:tracePt t="65301" x="5229225" y="5222875"/>
          <p14:tracePt t="65309" x="5229225" y="5230813"/>
          <p14:tracePt t="65317" x="5229225" y="5246688"/>
          <p14:tracePt t="65325" x="5229225" y="5254625"/>
          <p14:tracePt t="65333" x="5229225" y="5262563"/>
          <p14:tracePt t="65341" x="5229225" y="5278438"/>
          <p14:tracePt t="65365" x="5229225" y="5286375"/>
          <p14:tracePt t="65397" x="5237163" y="5286375"/>
          <p14:tracePt t="65950" x="5245100" y="5286375"/>
          <p14:tracePt t="66053" x="5253038" y="5286375"/>
          <p14:tracePt t="66069" x="5260975" y="5286375"/>
          <p14:tracePt t="66093" x="5268913" y="5286375"/>
          <p14:tracePt t="66101" x="5276850" y="5286375"/>
          <p14:tracePt t="66109" x="5284788" y="5286375"/>
          <p14:tracePt t="66117" x="5292725" y="5286375"/>
          <p14:tracePt t="66125" x="5300663" y="5286375"/>
          <p14:tracePt t="66133" x="5310188" y="5286375"/>
          <p14:tracePt t="66141" x="5334000" y="5294313"/>
          <p14:tracePt t="66149" x="5357813" y="5302250"/>
          <p14:tracePt t="66157" x="5381625" y="5302250"/>
          <p14:tracePt t="66165" x="5405438" y="5310188"/>
          <p14:tracePt t="66173" x="5437188" y="5319713"/>
          <p14:tracePt t="66181" x="5484813" y="5335588"/>
          <p14:tracePt t="66189" x="5524500" y="5359400"/>
          <p14:tracePt t="66197" x="5564188" y="5367338"/>
          <p14:tracePt t="66205" x="5627688" y="5383213"/>
          <p14:tracePt t="66213" x="5692775" y="5407025"/>
          <p14:tracePt t="66221" x="5756275" y="5414963"/>
          <p14:tracePt t="66229" x="5819775" y="5430838"/>
          <p14:tracePt t="66237" x="5875338" y="5446713"/>
          <p14:tracePt t="66245" x="5938838" y="5454650"/>
          <p14:tracePt t="66253" x="5994400" y="5462588"/>
          <p14:tracePt t="66261" x="6034088" y="5478463"/>
          <p14:tracePt t="66270" x="6075363" y="5494338"/>
          <p14:tracePt t="66277" x="6115050" y="5494338"/>
          <p14:tracePt t="66285" x="6146800" y="5502275"/>
          <p14:tracePt t="66293" x="6154738" y="5502275"/>
          <p14:tracePt t="66301" x="6170613" y="5510213"/>
          <p14:tracePt t="66309" x="6178550" y="5518150"/>
          <p14:tracePt t="66317" x="6186488" y="5518150"/>
          <p14:tracePt t="66333" x="6194425" y="5534025"/>
          <p14:tracePt t="66349" x="6194425" y="5541963"/>
          <p14:tracePt t="66365" x="6194425" y="5549900"/>
          <p14:tracePt t="66381" x="6194425" y="5557838"/>
          <p14:tracePt t="66389" x="6194425" y="5565775"/>
          <p14:tracePt t="66397" x="6194425" y="5573713"/>
          <p14:tracePt t="66405" x="6202363" y="5581650"/>
          <p14:tracePt t="66413" x="6202363" y="5597525"/>
          <p14:tracePt t="66421" x="6202363" y="5613400"/>
          <p14:tracePt t="66429" x="6202363" y="5629275"/>
          <p14:tracePt t="66437" x="6202363" y="5637213"/>
          <p14:tracePt t="66445" x="6202363" y="5662613"/>
          <p14:tracePt t="66453" x="6210300" y="5670550"/>
          <p14:tracePt t="66462" x="6210300" y="5686425"/>
          <p14:tracePt t="66469" x="6210300" y="5694363"/>
          <p14:tracePt t="66477" x="6210300" y="5702300"/>
          <p14:tracePt t="66486" x="6210300" y="5710238"/>
          <p14:tracePt t="66805" x="6210300" y="5702300"/>
          <p14:tracePt t="66813" x="6210300" y="5694363"/>
          <p14:tracePt t="66949" x="6210300" y="5702300"/>
          <p14:tracePt t="66965" x="6202363" y="5710238"/>
          <p14:tracePt t="66973" x="6186488" y="5726113"/>
          <p14:tracePt t="66981" x="6170613" y="5734050"/>
          <p14:tracePt t="66989" x="6146800" y="5757863"/>
          <p14:tracePt t="66997" x="6107113" y="5757863"/>
          <p14:tracePt t="67005" x="6083300" y="5749925"/>
          <p14:tracePt t="67013" x="6059488" y="5702300"/>
          <p14:tracePt t="67021" x="6059488" y="5678488"/>
          <p14:tracePt t="67029" x="6059488" y="5637213"/>
          <p14:tracePt t="67333" x="6034088" y="5629275"/>
          <p14:tracePt t="67341" x="5994400" y="5605463"/>
          <p14:tracePt t="67349" x="5970588" y="5597525"/>
          <p14:tracePt t="67357" x="5946775" y="5597525"/>
          <p14:tracePt t="67365" x="5938838" y="5597525"/>
          <p14:tracePt t="67373" x="5915025" y="5605463"/>
          <p14:tracePt t="67381" x="5891213" y="5605463"/>
          <p14:tracePt t="67389" x="5843588" y="5613400"/>
          <p14:tracePt t="67397" x="5819775" y="5621338"/>
          <p14:tracePt t="67405" x="5780088" y="5637213"/>
          <p14:tracePt t="67413" x="5748338" y="5653088"/>
          <p14:tracePt t="67421" x="5708650" y="5662613"/>
          <p14:tracePt t="67429" x="5667375" y="5678488"/>
          <p14:tracePt t="67437" x="5635625" y="5702300"/>
          <p14:tracePt t="67445" x="5595938" y="5734050"/>
          <p14:tracePt t="67453" x="5564188" y="5773738"/>
          <p14:tracePt t="67461" x="5556250" y="5797550"/>
          <p14:tracePt t="67469" x="5524500" y="5829300"/>
          <p14:tracePt t="67477" x="5516563" y="5845175"/>
          <p14:tracePt t="67486" x="5516563" y="5861050"/>
          <p14:tracePt t="67493" x="5500688" y="5876925"/>
          <p14:tracePt t="67501" x="5500688" y="5892800"/>
          <p14:tracePt t="67509" x="5484813" y="5908675"/>
          <p14:tracePt t="67517" x="5476875" y="5924550"/>
          <p14:tracePt t="67525" x="5468938" y="5932488"/>
          <p14:tracePt t="67533" x="5461000" y="5956300"/>
          <p14:tracePt t="67541" x="5453063" y="5972175"/>
          <p14:tracePt t="67550" x="5437188" y="5980113"/>
          <p14:tracePt t="67557" x="5437188" y="5995988"/>
          <p14:tracePt t="67566" x="5421313" y="6021388"/>
          <p14:tracePt t="67573" x="5405438" y="6037263"/>
          <p14:tracePt t="67581" x="5389563" y="6053138"/>
          <p14:tracePt t="67589" x="5381625" y="6069013"/>
          <p14:tracePt t="67597" x="5365750" y="6092825"/>
          <p14:tracePt t="67605" x="5357813" y="6108700"/>
          <p14:tracePt t="67613" x="5341938" y="6124575"/>
          <p14:tracePt t="67621" x="5341938" y="6140450"/>
          <p14:tracePt t="67629" x="5326063" y="6156325"/>
          <p14:tracePt t="67637" x="5318125" y="6164263"/>
          <p14:tracePt t="67645" x="5310188" y="6180138"/>
          <p14:tracePt t="67653" x="5300663" y="6188075"/>
          <p14:tracePt t="67661" x="5292725" y="6196013"/>
          <p14:tracePt t="67669" x="5284788" y="6196013"/>
          <p14:tracePt t="67677" x="5284788" y="6203950"/>
          <p14:tracePt t="67686" x="5268913" y="6211888"/>
          <p14:tracePt t="67693" x="5268913" y="6219825"/>
          <p14:tracePt t="67709" x="5260975" y="6219825"/>
          <p14:tracePt t="67733" x="5253038" y="6227763"/>
          <p14:tracePt t="67749" x="5245100" y="6227763"/>
          <p14:tracePt t="67765" x="5237163" y="6227763"/>
          <p14:tracePt t="67789" x="5221288" y="6235700"/>
          <p14:tracePt t="67797" x="5213350" y="6235700"/>
          <p14:tracePt t="67805" x="5197475" y="6235700"/>
          <p14:tracePt t="67813" x="5189538" y="6235700"/>
          <p14:tracePt t="67821" x="5173663" y="6235700"/>
          <p14:tracePt t="67829" x="5165725" y="6235700"/>
          <p14:tracePt t="67837" x="5149850" y="6235700"/>
          <p14:tracePt t="67845" x="5133975" y="6235700"/>
          <p14:tracePt t="67853" x="5118100" y="6235700"/>
          <p14:tracePt t="67861" x="5110163" y="6235700"/>
          <p14:tracePt t="67869" x="5102225" y="6235700"/>
          <p14:tracePt t="67886" x="5086350" y="6235700"/>
          <p14:tracePt t="67909" x="5078413" y="6235700"/>
          <p14:tracePt t="67925" x="5070475" y="6235700"/>
          <p14:tracePt t="67965" x="5062538" y="6235700"/>
          <p14:tracePt t="70101" x="5062538" y="6227763"/>
          <p14:tracePt t="71710" x="5054600" y="6227763"/>
          <p14:tracePt t="71717" x="5022850" y="6203950"/>
          <p14:tracePt t="71725" x="4999038" y="6180138"/>
          <p14:tracePt t="71733" x="4951413" y="6148388"/>
          <p14:tracePt t="71741" x="4902200" y="6116638"/>
          <p14:tracePt t="71749" x="4854575" y="6076950"/>
          <p14:tracePt t="71757" x="4814888" y="6045200"/>
          <p14:tracePt t="71765" x="4791075" y="6021388"/>
          <p14:tracePt t="71773" x="4767263" y="5980113"/>
          <p14:tracePt t="71781" x="4759325" y="5956300"/>
          <p14:tracePt t="71789" x="4759325" y="5924550"/>
          <p14:tracePt t="72045" x="4759325" y="5940425"/>
          <p14:tracePt t="72053" x="4759325" y="5972175"/>
          <p14:tracePt t="72061" x="4759325" y="5988050"/>
          <p14:tracePt t="72068" x="4759325" y="6021388"/>
          <p14:tracePt t="72077" x="4759325" y="6061075"/>
          <p14:tracePt t="72086" x="4759325" y="6084888"/>
          <p14:tracePt t="72093" x="4759325" y="6116638"/>
          <p14:tracePt t="72101" x="4759325" y="6132513"/>
          <p14:tracePt t="72109" x="4759325" y="6148388"/>
          <p14:tracePt t="72125" x="4759325" y="6156325"/>
          <p14:tracePt t="72133" x="4767263" y="6164263"/>
          <p14:tracePt t="72141" x="4767263" y="6172200"/>
          <p14:tracePt t="72149" x="4775200" y="6180138"/>
          <p14:tracePt t="72157" x="4783138" y="6196013"/>
          <p14:tracePt t="72165" x="4791075" y="6219825"/>
          <p14:tracePt t="72173" x="4791075" y="6235700"/>
          <p14:tracePt t="72181" x="4799013" y="6251575"/>
          <p14:tracePt t="72205" x="4799013" y="6259513"/>
          <p14:tracePt t="72213" x="4799013" y="6267450"/>
          <p14:tracePt t="72221" x="4791075" y="6267450"/>
          <p14:tracePt t="72229" x="4791075" y="6283325"/>
          <p14:tracePt t="72237" x="4783138" y="6283325"/>
          <p14:tracePt t="72253" x="4775200" y="6291263"/>
          <p14:tracePt t="72261" x="4767263" y="6291263"/>
          <p14:tracePt t="72269" x="4767263" y="6299200"/>
          <p14:tracePt t="72277" x="4759325" y="6307138"/>
          <p14:tracePt t="72285" x="4751388" y="6307138"/>
          <p14:tracePt t="72293" x="4743450" y="6315075"/>
          <p14:tracePt t="72309" x="4735513" y="6315075"/>
          <p14:tracePt t="72325" x="4735513" y="6323013"/>
          <p14:tracePt t="72349" x="4719638" y="6323013"/>
          <p14:tracePt t="72797" x="4719638" y="6330950"/>
          <p14:tracePt t="72821" x="4719638" y="6338888"/>
          <p14:tracePt t="72853" x="4719638" y="6348413"/>
          <p14:tracePt t="72877" x="4719638" y="6356350"/>
          <p14:tracePt t="72886" x="4727575" y="6356350"/>
          <p14:tracePt t="72909" x="4735513" y="6356350"/>
          <p14:tracePt t="72925" x="4735513" y="6364288"/>
          <p14:tracePt t="72933" x="4743450" y="6364288"/>
          <p14:tracePt t="72941" x="4743450" y="6372225"/>
          <p14:tracePt t="72949" x="4751388" y="6372225"/>
          <p14:tracePt t="72965" x="4775200" y="6372225"/>
          <p14:tracePt t="72973" x="4791075" y="6372225"/>
          <p14:tracePt t="72981" x="4814888" y="6372225"/>
          <p14:tracePt t="72989" x="4838700" y="6372225"/>
          <p14:tracePt t="72997" x="4870450" y="6372225"/>
          <p14:tracePt t="73005" x="4918075" y="6372225"/>
          <p14:tracePt t="73013" x="4959350" y="6380163"/>
          <p14:tracePt t="73021" x="5006975" y="6380163"/>
          <p14:tracePt t="73029" x="5054600" y="6380163"/>
          <p14:tracePt t="73037" x="5102225" y="6380163"/>
          <p14:tracePt t="73045" x="5157788" y="6380163"/>
          <p14:tracePt t="73053" x="5197475" y="6380163"/>
          <p14:tracePt t="73061" x="5237163" y="6380163"/>
          <p14:tracePt t="73069" x="5284788" y="6380163"/>
          <p14:tracePt t="73077" x="5326063" y="6380163"/>
          <p14:tracePt t="73086" x="5373688" y="6380163"/>
          <p14:tracePt t="73093" x="5421313" y="6380163"/>
          <p14:tracePt t="73101" x="5476875" y="6380163"/>
          <p14:tracePt t="73109" x="5532438" y="6380163"/>
          <p14:tracePt t="73117" x="5595938" y="6372225"/>
          <p14:tracePt t="73125" x="5643563" y="6372225"/>
          <p14:tracePt t="73133" x="5692775" y="6364288"/>
          <p14:tracePt t="73141" x="5732463" y="6364288"/>
          <p14:tracePt t="73149" x="5772150" y="6348413"/>
          <p14:tracePt t="73157" x="5811838" y="6338888"/>
          <p14:tracePt t="73165" x="5835650" y="6338888"/>
          <p14:tracePt t="73173" x="5859463" y="6330950"/>
          <p14:tracePt t="73181" x="5883275" y="6323013"/>
          <p14:tracePt t="73189" x="5899150" y="6315075"/>
          <p14:tracePt t="73197" x="5907088" y="6315075"/>
          <p14:tracePt t="73205" x="5930900" y="6315075"/>
          <p14:tracePt t="73213" x="5938838" y="6299200"/>
          <p14:tracePt t="73221" x="5946775" y="6299200"/>
          <p14:tracePt t="73229" x="5954713" y="6299200"/>
          <p14:tracePt t="73237" x="5970588" y="6299200"/>
          <p14:tracePt t="73245" x="5978525" y="6299200"/>
          <p14:tracePt t="73253" x="5986463" y="6299200"/>
          <p14:tracePt t="73261" x="5994400" y="6291263"/>
          <p14:tracePt t="73270" x="6002338" y="6283325"/>
          <p14:tracePt t="73286" x="6010275" y="6283325"/>
          <p14:tracePt t="73301" x="6026150" y="6283325"/>
          <p14:tracePt t="73309" x="6026150" y="6275388"/>
          <p14:tracePt t="73317" x="6034088" y="6275388"/>
          <p14:tracePt t="73333" x="6043613" y="6275388"/>
          <p14:tracePt t="73341" x="6051550" y="6275388"/>
          <p14:tracePt t="73349" x="6059488" y="6267450"/>
          <p14:tracePt t="73365" x="6067425" y="6267450"/>
          <p14:tracePt t="73381" x="6075363" y="6267450"/>
          <p14:tracePt t="73389" x="6083300" y="6267450"/>
          <p14:tracePt t="73405" x="6091238" y="6267450"/>
          <p14:tracePt t="73437" x="6099175" y="6267450"/>
          <p14:tracePt t="73453" x="6107113" y="6267450"/>
          <p14:tracePt t="73469" x="6115050" y="6267450"/>
          <p14:tracePt t="73485" x="6122988" y="6267450"/>
          <p14:tracePt t="73493" x="6138863" y="6267450"/>
          <p14:tracePt t="73509" x="6146800" y="6267450"/>
          <p14:tracePt t="73517" x="6154738" y="6267450"/>
          <p14:tracePt t="73533" x="6162675" y="6267450"/>
          <p14:tracePt t="73541" x="6170613" y="6267450"/>
          <p14:tracePt t="73557" x="6178550" y="6267450"/>
          <p14:tracePt t="73869" x="6170613" y="6267450"/>
          <p14:tracePt t="73877" x="6162675" y="6267450"/>
          <p14:tracePt t="73933" x="6154738" y="6267450"/>
          <p14:tracePt t="74237" x="6154738" y="6259513"/>
          <p14:tracePt t="74509" x="6146800" y="6259513"/>
          <p14:tracePt t="74517" x="6138863" y="6259513"/>
          <p14:tracePt t="74525" x="6122988" y="6251575"/>
          <p14:tracePt t="74533" x="6083300" y="6243638"/>
          <p14:tracePt t="74541" x="6059488" y="6227763"/>
          <p14:tracePt t="74549" x="6010275" y="6211888"/>
          <p14:tracePt t="74557" x="5978525" y="6196013"/>
          <p14:tracePt t="74565" x="5938838" y="6172200"/>
          <p14:tracePt t="74573" x="5907088" y="6172200"/>
          <p14:tracePt t="74581" x="5883275" y="6156325"/>
          <p14:tracePt t="74589" x="5867400" y="6156325"/>
          <p14:tracePt t="74597" x="5867400" y="6148388"/>
          <p14:tracePt t="74749" x="5851525" y="6148388"/>
          <p14:tracePt t="74757" x="5851525" y="6156325"/>
          <p14:tracePt t="74765" x="5851525" y="6164263"/>
          <p14:tracePt t="74773" x="5843588" y="6164263"/>
          <p14:tracePt t="74781" x="5827713" y="6164263"/>
          <p14:tracePt t="74789" x="5811838" y="6164263"/>
          <p14:tracePt t="74797" x="5795963" y="6172200"/>
          <p14:tracePt t="74805" x="5772150" y="6180138"/>
          <p14:tracePt t="74813" x="5748338" y="6188075"/>
          <p14:tracePt t="74821" x="5724525" y="6196013"/>
          <p14:tracePt t="74829" x="5684838" y="6203950"/>
          <p14:tracePt t="74837" x="5651500" y="6219825"/>
          <p14:tracePt t="74845" x="5595938" y="6219825"/>
          <p14:tracePt t="74853" x="5548313" y="6219825"/>
          <p14:tracePt t="74861" x="5484813" y="6219825"/>
          <p14:tracePt t="74868" x="5421313" y="6219825"/>
          <p14:tracePt t="74886" x="5300663" y="6180138"/>
          <p14:tracePt t="74893" x="5245100" y="6148388"/>
          <p14:tracePt t="74901" x="5197475" y="6132513"/>
          <p14:tracePt t="74909" x="5157788" y="6100763"/>
          <p14:tracePt t="74917" x="5149850" y="6092825"/>
          <p14:tracePt t="74925" x="5126038" y="6084888"/>
          <p14:tracePt t="74933" x="5126038" y="6069013"/>
          <p14:tracePt t="74941" x="5126038" y="6037263"/>
          <p14:tracePt t="75125" x="5141913" y="6037263"/>
          <p14:tracePt t="75157" x="5133975" y="6037263"/>
          <p14:tracePt t="75165" x="5126038" y="6037263"/>
          <p14:tracePt t="75173" x="5118100" y="6053138"/>
          <p14:tracePt t="75181" x="5102225" y="6053138"/>
          <p14:tracePt t="75189" x="5086350" y="6053138"/>
          <p14:tracePt t="75197" x="5054600" y="6061075"/>
          <p14:tracePt t="75205" x="5022850" y="6061075"/>
          <p14:tracePt t="75213" x="4983163" y="6069013"/>
          <p14:tracePt t="75221" x="4943475" y="6069013"/>
          <p14:tracePt t="75229" x="4894263" y="6076950"/>
          <p14:tracePt t="75237" x="4854575" y="6084888"/>
          <p14:tracePt t="75245" x="4814888" y="6100763"/>
          <p14:tracePt t="75253" x="4783138" y="6100763"/>
          <p14:tracePt t="75261" x="4743450" y="6116638"/>
          <p14:tracePt t="75269" x="4719638" y="6124575"/>
          <p14:tracePt t="75277" x="4703763" y="6124575"/>
          <p14:tracePt t="75286" x="4687888" y="6124575"/>
          <p14:tracePt t="75293" x="4672013" y="6124575"/>
          <p14:tracePt t="75301" x="4656138" y="6124575"/>
          <p14:tracePt t="75309" x="4648200" y="6124575"/>
          <p14:tracePt t="75317" x="4632325" y="6124575"/>
          <p14:tracePt t="75325" x="4624388" y="6124575"/>
          <p14:tracePt t="75333" x="4616450" y="6124575"/>
          <p14:tracePt t="75349" x="4608513" y="6132513"/>
          <p14:tracePt t="75357" x="4592638" y="6132513"/>
          <p14:tracePt t="75365" x="4584700" y="6132513"/>
          <p14:tracePt t="75373" x="4559300" y="6140450"/>
          <p14:tracePt t="75381" x="4535488" y="6140450"/>
          <p14:tracePt t="75389" x="4511675" y="6140450"/>
          <p14:tracePt t="75397" x="4479925" y="6148388"/>
          <p14:tracePt t="75405" x="4432300" y="6148388"/>
          <p14:tracePt t="75413" x="4384675" y="6156325"/>
          <p14:tracePt t="75421" x="4329113" y="6156325"/>
          <p14:tracePt t="75429" x="4265613" y="6164263"/>
          <p14:tracePt t="75437" x="4200525" y="6164263"/>
          <p14:tracePt t="75445" x="4129088" y="6164263"/>
          <p14:tracePt t="75453" x="4049713" y="6164263"/>
          <p14:tracePt t="75461" x="3978275" y="6164263"/>
          <p14:tracePt t="75469" x="3898900" y="6164263"/>
          <p14:tracePt t="75477" x="3810000" y="6164263"/>
          <p14:tracePt t="75485" x="3714750" y="6164263"/>
          <p14:tracePt t="75493" x="3619500" y="6164263"/>
          <p14:tracePt t="75501" x="3524250" y="6164263"/>
          <p14:tracePt t="75509" x="3427413" y="6164263"/>
          <p14:tracePt t="75517" x="3332163" y="6164263"/>
          <p14:tracePt t="75525" x="3244850" y="6164263"/>
          <p14:tracePt t="75533" x="3125788" y="6180138"/>
          <p14:tracePt t="75541" x="3021013" y="6196013"/>
          <p14:tracePt t="75549" x="2917825" y="6196013"/>
          <p14:tracePt t="75557" x="2822575" y="6211888"/>
          <p14:tracePt t="75565" x="2709863" y="6219825"/>
          <p14:tracePt t="75573" x="2606675" y="6219825"/>
          <p14:tracePt t="75581" x="2503488" y="6227763"/>
          <p14:tracePt t="75589" x="2408238" y="6235700"/>
          <p14:tracePt t="75597" x="2311400" y="6243638"/>
          <p14:tracePt t="75605" x="2216150" y="6251575"/>
          <p14:tracePt t="75613" x="2120900" y="6267450"/>
          <p14:tracePt t="75621" x="2049463" y="6291263"/>
          <p14:tracePt t="75629" x="1984375" y="6323013"/>
          <p14:tracePt t="75637" x="1912938" y="6356350"/>
          <p14:tracePt t="75645" x="1857375" y="6380163"/>
          <p14:tracePt t="75653" x="1793875" y="6411913"/>
          <p14:tracePt t="75661" x="1738313" y="6435725"/>
          <p14:tracePt t="75669" x="1690688" y="6459538"/>
          <p14:tracePt t="75677" x="1641475" y="6483350"/>
          <p14:tracePt t="75685" x="1593850" y="6499225"/>
          <p14:tracePt t="75693" x="1562100" y="6515100"/>
          <p14:tracePt t="75701" x="1522413" y="6538913"/>
          <p14:tracePt t="75709" x="1482725" y="6546850"/>
          <p14:tracePt t="75717" x="1458913" y="6554788"/>
          <p14:tracePt t="75725" x="1435100" y="6570663"/>
          <p14:tracePt t="75733" x="1403350" y="6578600"/>
          <p14:tracePt t="75741" x="1379538" y="6594475"/>
          <p14:tracePt t="75749" x="1363663" y="6610350"/>
          <p14:tracePt t="75757" x="1339850" y="6610350"/>
          <p14:tracePt t="75765" x="1316038" y="6618288"/>
          <p14:tracePt t="75773" x="1300163" y="6626225"/>
          <p14:tracePt t="75781" x="1274763" y="6634163"/>
          <p14:tracePt t="75789" x="1250950" y="6642100"/>
          <p14:tracePt t="75797" x="1243013" y="6650038"/>
          <p14:tracePt t="75805" x="1235075" y="6657975"/>
          <p14:tracePt t="75813" x="1211263" y="6657975"/>
          <p14:tracePt t="75821" x="1203325" y="6665913"/>
          <p14:tracePt t="75829" x="1195388" y="6673850"/>
          <p14:tracePt t="75837" x="1187450" y="6673850"/>
          <p14:tracePt t="75845" x="1179513" y="6681788"/>
          <p14:tracePt t="75853" x="1163638" y="6691313"/>
          <p14:tracePt t="75861" x="1147763" y="6691313"/>
          <p14:tracePt t="75869" x="1139825" y="6691313"/>
          <p14:tracePt t="75877" x="1123950" y="6707188"/>
          <p14:tracePt t="75886" x="1108075" y="6707188"/>
          <p14:tracePt t="75893" x="1092200" y="6715125"/>
          <p14:tracePt t="75901" x="1084263" y="6723063"/>
          <p14:tracePt t="75909" x="1068388" y="6731000"/>
          <p14:tracePt t="75917" x="1060450" y="6731000"/>
          <p14:tracePt t="75925" x="1052513" y="6746875"/>
          <p14:tracePt t="75933" x="1044575" y="6754813"/>
          <p14:tracePt t="75941" x="1036638" y="6762750"/>
          <p14:tracePt t="75949" x="1020763" y="6762750"/>
          <p14:tracePt t="75957" x="1020763" y="6778625"/>
          <p14:tracePt t="75965" x="1012825" y="6778625"/>
          <p14:tracePt t="75973" x="1012825" y="6786563"/>
          <p14:tracePt t="75981" x="1004888" y="6794500"/>
          <p14:tracePt t="75997" x="996950" y="6802438"/>
          <p14:tracePt t="76005" x="989013" y="6802438"/>
          <p14:tracePt t="76037" x="989013" y="6810375"/>
          <p14:tracePt t="76141" x="989013" y="6818313"/>
          <p14:tracePt t="76157" x="989013" y="6826250"/>
          <p14:tracePt t="76165" x="996950" y="6826250"/>
          <p14:tracePt t="76221" x="1004888" y="6826250"/>
          <p14:tracePt t="76237" x="1012825" y="6826250"/>
          <p14:tracePt t="76245" x="1020763" y="6826250"/>
          <p14:tracePt t="76253" x="1028700" y="6826250"/>
          <p14:tracePt t="76261" x="1044575" y="6826250"/>
          <p14:tracePt t="76269" x="1052513" y="6826250"/>
          <p14:tracePt t="76277" x="1068388" y="6826250"/>
          <p14:tracePt t="76285" x="1084263" y="6826250"/>
          <p14:tracePt t="76293" x="1092200" y="6826250"/>
          <p14:tracePt t="76301" x="1116013" y="6826250"/>
          <p14:tracePt t="76309" x="1131888" y="6826250"/>
          <p14:tracePt t="76317" x="1139825" y="6826250"/>
          <p14:tracePt t="76325" x="1155700" y="6826250"/>
          <p14:tracePt t="76333" x="1171575" y="6826250"/>
          <p14:tracePt t="76341" x="1187450" y="6826250"/>
          <p14:tracePt t="76349" x="1203325" y="6826250"/>
          <p14:tracePt t="76357" x="1219200" y="6826250"/>
          <p14:tracePt t="76365" x="1227138" y="6826250"/>
          <p14:tracePt t="76373" x="1243013" y="6826250"/>
          <p14:tracePt t="76381" x="1250950" y="6826250"/>
          <p14:tracePt t="76389" x="1258888" y="6826250"/>
          <p14:tracePt t="76397" x="1274763" y="6826250"/>
          <p14:tracePt t="76405" x="1284288" y="6826250"/>
          <p14:tracePt t="76413" x="1300163" y="6826250"/>
          <p14:tracePt t="76421" x="1308100" y="6826250"/>
          <p14:tracePt t="76429" x="1323975" y="6826250"/>
          <p14:tracePt t="76437" x="1331913" y="6826250"/>
          <p14:tracePt t="76445" x="1347788" y="6826250"/>
          <p14:tracePt t="76453" x="1355725" y="6826250"/>
          <p14:tracePt t="76461" x="1363663" y="6826250"/>
          <p14:tracePt t="76469" x="1371600" y="6826250"/>
          <p14:tracePt t="76477" x="1379538" y="6826250"/>
          <p14:tracePt t="76485" x="1395413" y="6826250"/>
          <p14:tracePt t="76493" x="1403350" y="6826250"/>
          <p14:tracePt t="76509" x="1419225" y="6826250"/>
          <p14:tracePt t="76517" x="1427163" y="6826250"/>
          <p14:tracePt t="76525" x="1435100" y="6826250"/>
          <p14:tracePt t="76533" x="1443038" y="6826250"/>
          <p14:tracePt t="76541" x="1458913" y="6826250"/>
          <p14:tracePt t="76549" x="1474788" y="6826250"/>
          <p14:tracePt t="76557" x="1482725" y="6826250"/>
          <p14:tracePt t="76565" x="1490663" y="6826250"/>
          <p14:tracePt t="76573" x="1506538" y="6826250"/>
          <p14:tracePt t="76589" x="1522413" y="6826250"/>
          <p14:tracePt t="76597" x="1530350" y="6826250"/>
          <p14:tracePt t="76605" x="1538288" y="6826250"/>
          <p14:tracePt t="76613" x="1546225" y="6826250"/>
          <p14:tracePt t="76621" x="1554163" y="6826250"/>
          <p14:tracePt t="76629" x="1562100" y="6826250"/>
          <p14:tracePt t="76637" x="1570038" y="6826250"/>
          <p14:tracePt t="76645" x="1577975" y="6826250"/>
          <p14:tracePt t="76653" x="1585913" y="6826250"/>
          <p14:tracePt t="76661" x="1593850" y="6826250"/>
          <p14:tracePt t="76669" x="1601788" y="6826250"/>
          <p14:tracePt t="76677" x="1617663" y="6826250"/>
          <p14:tracePt t="76685" x="1625600" y="6826250"/>
          <p14:tracePt t="76693" x="1633538" y="6826250"/>
          <p14:tracePt t="76701" x="1651000" y="6834188"/>
          <p14:tracePt t="76709" x="1666875" y="6834188"/>
          <p14:tracePt t="76717" x="1674813" y="6842125"/>
          <p14:tracePt t="76725" x="1690688" y="6842125"/>
          <p14:tracePt t="76733" x="1706563" y="6842125"/>
          <p14:tracePt t="76741" x="1722438" y="6842125"/>
          <p14:tracePt t="76749" x="1730375" y="6842125"/>
          <p14:tracePt t="76757" x="1746250" y="6842125"/>
          <p14:tracePt t="76773" x="1754188" y="6842125"/>
          <p14:tracePt t="76781" x="1762125" y="6850063"/>
          <p14:tracePt t="76789" x="1770063" y="6850063"/>
          <p14:tracePt t="76797" x="1778000" y="6850063"/>
          <p14:tracePt t="76805" x="1785938" y="6850063"/>
          <p14:tracePt t="76821" x="1801813" y="6850063"/>
          <p14:tracePt t="76837" x="1809750" y="6850063"/>
          <p14:tracePt t="76853" x="1825625" y="6850063"/>
          <p14:tracePt t="76885" x="1833563" y="6850063"/>
          <p14:tracePt t="76957" x="1841500" y="6850063"/>
          <p14:tracePt t="76997" x="1849438" y="6850063"/>
          <p14:tracePt t="77021" x="1857375" y="6850063"/>
          <p14:tracePt t="77085" x="1865313" y="6850063"/>
          <p14:tracePt t="77109" x="1881188" y="6850063"/>
          <p14:tracePt t="77125" x="1889125" y="6850063"/>
          <p14:tracePt t="77141" x="1897063" y="6850063"/>
          <p14:tracePt t="77149" x="1905000" y="6850063"/>
          <p14:tracePt t="77165" x="1912938" y="6850063"/>
          <p14:tracePt t="77181" x="1920875" y="6850063"/>
          <p14:tracePt t="77197" x="1928813" y="6850063"/>
          <p14:tracePt t="77213" x="1936750" y="6850063"/>
          <p14:tracePt t="77868" x="2495550" y="6850063"/>
          <p14:tracePt t="77885" x="2503488" y="6850063"/>
          <p14:tracePt t="77901" x="2511425" y="6850063"/>
          <p14:tracePt t="78021" x="2519363" y="6842125"/>
          <p14:tracePt t="78045" x="2527300" y="6842125"/>
          <p14:tracePt t="78061" x="2535238" y="6842125"/>
          <p14:tracePt t="78069" x="2535238" y="6834188"/>
          <p14:tracePt t="78077" x="2551113" y="6826250"/>
          <p14:tracePt t="78093" x="2559050" y="6826250"/>
          <p14:tracePt t="78109" x="2566988" y="6826250"/>
          <p14:tracePt t="78125" x="2566988" y="6818313"/>
          <p14:tracePt t="78190" x="2574925" y="6818313"/>
          <p14:tracePt t="78213" x="2582863" y="6818313"/>
          <p14:tracePt t="78245" x="2590800" y="6818313"/>
          <p14:tracePt t="78269" x="2598738" y="6818313"/>
          <p14:tracePt t="78277" x="2606675" y="6818313"/>
          <p14:tracePt t="78413" x="2614613" y="6818313"/>
          <p14:tracePt t="78437" x="2622550" y="6818313"/>
          <p14:tracePt t="78445" x="2630488" y="6818313"/>
          <p14:tracePt t="78453" x="2638425" y="6818313"/>
          <p14:tracePt t="78461" x="2654300" y="6818313"/>
          <p14:tracePt t="78469" x="2670175" y="6818313"/>
          <p14:tracePt t="78477" x="2693988" y="6818313"/>
          <p14:tracePt t="78485" x="2717800" y="6818313"/>
          <p14:tracePt t="78493" x="2741613" y="6818313"/>
          <p14:tracePt t="78501" x="2767013" y="6818313"/>
          <p14:tracePt t="78509" x="2798763" y="6818313"/>
          <p14:tracePt t="78517" x="2822575" y="6818313"/>
          <p14:tracePt t="78525" x="2846388" y="6818313"/>
          <p14:tracePt t="78533" x="2870200" y="6818313"/>
          <p14:tracePt t="78541" x="2894013" y="6818313"/>
          <p14:tracePt t="78549" x="2901950" y="6818313"/>
          <p14:tracePt t="78557" x="2925763" y="6818313"/>
          <p14:tracePt t="78565" x="2933700" y="6818313"/>
          <p14:tracePt t="78573" x="2949575" y="6818313"/>
          <p14:tracePt t="78589" x="2957513" y="6818313"/>
          <p14:tracePt t="81293" x="2949575" y="6818313"/>
          <p14:tracePt t="81333" x="2949575" y="6810375"/>
          <p14:tracePt t="81341" x="2941638" y="6810375"/>
          <p14:tracePt t="81685" x="2925763" y="6810375"/>
          <p14:tracePt t="81693" x="2925763" y="6802438"/>
          <p14:tracePt t="81725" x="2917825" y="6794500"/>
          <p14:tracePt t="81741" x="2917825" y="6786563"/>
          <p14:tracePt t="81757" x="2917825" y="6778625"/>
          <p14:tracePt t="81773" x="2917825" y="6770688"/>
          <p14:tracePt t="81781" x="2933700" y="6770688"/>
          <p14:tracePt t="81789" x="2941638" y="6762750"/>
          <p14:tracePt t="81797" x="2957513" y="6762750"/>
          <p14:tracePt t="81805" x="2989263" y="6754813"/>
          <p14:tracePt t="81813" x="3028950" y="6746875"/>
          <p14:tracePt t="81821" x="3068638" y="6738938"/>
          <p14:tracePt t="81829" x="3141663" y="6723063"/>
          <p14:tracePt t="81837" x="3244850" y="6707188"/>
          <p14:tracePt t="81845" x="3355975" y="6681788"/>
          <p14:tracePt t="81853" x="3484563" y="6665913"/>
          <p14:tracePt t="81861" x="3651250" y="6642100"/>
          <p14:tracePt t="81869" x="3817938" y="6610350"/>
          <p14:tracePt t="81877" x="3954463" y="6554788"/>
          <p14:tracePt t="81886" x="4081463" y="6483350"/>
          <p14:tracePt t="81893" x="4168775" y="6427788"/>
          <p14:tracePt t="81901" x="4241800" y="6364288"/>
          <p14:tracePt t="81909" x="4289425" y="6291263"/>
          <p14:tracePt t="81917" x="4313238" y="6235700"/>
          <p14:tracePt t="81925" x="4329113" y="6172200"/>
          <p14:tracePt t="81933" x="4329113" y="6092825"/>
          <p14:tracePt t="81941" x="4305300" y="6021388"/>
          <p14:tracePt t="82293" x="4313238" y="6021388"/>
          <p14:tracePt t="82309" x="4313238" y="6029325"/>
          <p14:tracePt t="82325" x="4321175" y="6045200"/>
          <p14:tracePt t="82333" x="4337050" y="6053138"/>
          <p14:tracePt t="82341" x="4360863" y="6061075"/>
          <p14:tracePt t="82349" x="4376738" y="6069013"/>
          <p14:tracePt t="82357" x="4408488" y="6084888"/>
          <p14:tracePt t="82365" x="4456113" y="6092825"/>
          <p14:tracePt t="82373" x="4471988" y="6092825"/>
          <p14:tracePt t="82381" x="4495800" y="6100763"/>
          <p14:tracePt t="82389" x="4511675" y="6100763"/>
          <p14:tracePt t="82397" x="4527550" y="6108700"/>
          <p14:tracePt t="82405" x="4543425" y="6108700"/>
          <p14:tracePt t="82413" x="4551363" y="6116638"/>
          <p14:tracePt t="82421" x="4567238" y="6124575"/>
          <p14:tracePt t="82429" x="4584700" y="6132513"/>
          <p14:tracePt t="82437" x="4600575" y="6140450"/>
          <p14:tracePt t="82445" x="4616450" y="6156325"/>
          <p14:tracePt t="82453" x="4632325" y="6172200"/>
          <p14:tracePt t="82461" x="4648200" y="6188075"/>
          <p14:tracePt t="82469" x="4664075" y="6196013"/>
          <p14:tracePt t="82477" x="4679950" y="6211888"/>
          <p14:tracePt t="82485" x="4703763" y="6219825"/>
          <p14:tracePt t="82493" x="4711700" y="6227763"/>
          <p14:tracePt t="82501" x="4727575" y="6235700"/>
          <p14:tracePt t="82509" x="4735513" y="6243638"/>
          <p14:tracePt t="82525" x="4743450" y="6243638"/>
          <p14:tracePt t="82629" x="4751388" y="6243638"/>
          <p14:tracePt t="82837" x="4751388" y="6251575"/>
          <p14:tracePt t="82973" x="4751388" y="6267450"/>
          <p14:tracePt t="82989" x="4751388" y="6275388"/>
          <p14:tracePt t="82997" x="4751388" y="6283325"/>
          <p14:tracePt t="83005" x="4751388" y="6291263"/>
          <p14:tracePt t="83029" x="4751388" y="6299200"/>
          <p14:tracePt t="83037" x="4751388" y="6307138"/>
          <p14:tracePt t="83157" x="4743450" y="6307138"/>
          <p14:tracePt t="83269" x="4751388" y="6307138"/>
          <p14:tracePt t="83277" x="4759325" y="6307138"/>
          <p14:tracePt t="83284" x="4759325" y="6299200"/>
          <p14:tracePt t="83293" x="4759325" y="6291263"/>
          <p14:tracePt t="83302" x="4759325" y="6283325"/>
          <p14:tracePt t="83309" x="4759325" y="6267450"/>
          <p14:tracePt t="83317" x="4767263" y="6251575"/>
          <p14:tracePt t="83325" x="4775200" y="6235700"/>
          <p14:tracePt t="83333" x="4799013" y="6227763"/>
          <p14:tracePt t="83341" x="4806950" y="6211888"/>
          <p14:tracePt t="83349" x="4830763" y="6203950"/>
          <p14:tracePt t="83357" x="4862513" y="6180138"/>
          <p14:tracePt t="83365" x="4870450" y="6172200"/>
          <p14:tracePt t="83373" x="4878388" y="6148388"/>
          <p14:tracePt t="83381" x="4886325" y="6148388"/>
          <p14:tracePt t="83589" x="4894263" y="6148388"/>
          <p14:tracePt t="83597" x="4926013" y="6156325"/>
          <p14:tracePt t="83605" x="4991100" y="6180138"/>
          <p14:tracePt t="83613" x="5030788" y="6180138"/>
          <p14:tracePt t="83621" x="5086350" y="6180138"/>
          <p14:tracePt t="83629" x="5118100" y="6180138"/>
          <p14:tracePt t="83637" x="5157788" y="6180138"/>
          <p14:tracePt t="83645" x="5213350" y="6180138"/>
          <p14:tracePt t="83653" x="5253038" y="6180138"/>
          <p14:tracePt t="83661" x="5310188" y="6172200"/>
          <p14:tracePt t="83669" x="5365750" y="6164263"/>
          <p14:tracePt t="83677" x="5421313" y="6148388"/>
          <p14:tracePt t="83685" x="5476875" y="6132513"/>
          <p14:tracePt t="83693" x="5564188" y="6132513"/>
          <p14:tracePt t="83701" x="5635625" y="6124575"/>
          <p14:tracePt t="83709" x="5716588" y="6100763"/>
          <p14:tracePt t="83717" x="5780088" y="6076950"/>
          <p14:tracePt t="83725" x="5835650" y="6061075"/>
          <p14:tracePt t="83733" x="5891213" y="6045200"/>
          <p14:tracePt t="83741" x="5946775" y="6029325"/>
          <p14:tracePt t="83749" x="5994400" y="6029325"/>
          <p14:tracePt t="83757" x="6034088" y="6029325"/>
          <p14:tracePt t="83765" x="6075363" y="6021388"/>
          <p14:tracePt t="83773" x="6115050" y="6021388"/>
          <p14:tracePt t="83781" x="6138863" y="6021388"/>
          <p14:tracePt t="83789" x="6162675" y="6005513"/>
          <p14:tracePt t="83797" x="6186488" y="5995988"/>
          <p14:tracePt t="83805" x="6218238" y="5995988"/>
          <p14:tracePt t="83813" x="6242050" y="5980113"/>
          <p14:tracePt t="83821" x="6273800" y="5964238"/>
          <p14:tracePt t="83829" x="6297613" y="5956300"/>
          <p14:tracePt t="83837" x="6329363" y="5948363"/>
          <p14:tracePt t="83845" x="6353175" y="5940425"/>
          <p14:tracePt t="83853" x="6376988" y="5932488"/>
          <p14:tracePt t="83861" x="6402388" y="5908675"/>
          <p14:tracePt t="83869" x="6434138" y="5908675"/>
          <p14:tracePt t="83886" x="6457950" y="5892800"/>
          <p14:tracePt t="83893" x="6473825" y="5892800"/>
          <p14:tracePt t="83901" x="6481763" y="5892800"/>
          <p14:tracePt t="83909" x="6481763" y="5884863"/>
          <p14:tracePt t="83917" x="6489700" y="5884863"/>
          <p14:tracePt t="84013" x="6489700" y="5876925"/>
          <p14:tracePt t="84021" x="6497638" y="5876925"/>
          <p14:tracePt t="84029" x="6505575" y="5868988"/>
          <p14:tracePt t="84069" x="6513513" y="5868988"/>
          <p14:tracePt t="84077" x="6513513" y="5861050"/>
          <p14:tracePt t="84741" x="6497638" y="5861050"/>
          <p14:tracePt t="84789" x="6481763" y="5853113"/>
          <p14:tracePt t="84885" x="6473825" y="5853113"/>
          <p14:tracePt t="84909" x="6465888" y="5853113"/>
          <p14:tracePt t="84941" x="6457950" y="5853113"/>
          <p14:tracePt t="84949" x="6450013" y="5853113"/>
          <p14:tracePt t="84957" x="6442075" y="5853113"/>
          <p14:tracePt t="84965" x="6434138" y="5853113"/>
          <p14:tracePt t="84973" x="6426200" y="5853113"/>
          <p14:tracePt t="85005" x="6418263" y="5853113"/>
          <p14:tracePt t="85165" x="6418263" y="5845175"/>
          <p14:tracePt t="85173" x="6410325" y="5845175"/>
          <p14:tracePt t="85181" x="6410325" y="5837238"/>
          <p14:tracePt t="85205" x="6392863" y="5837238"/>
          <p14:tracePt t="85221" x="6392863" y="5829300"/>
          <p14:tracePt t="85245" x="6384925" y="5829300"/>
          <p14:tracePt t="85509" x="6376988" y="5829300"/>
          <p14:tracePt t="85773" x="6376988" y="5821363"/>
          <p14:tracePt t="86269" x="6369050" y="5821363"/>
          <p14:tracePt t="86277" x="6361113" y="5821363"/>
          <p14:tracePt t="86285" x="6361113" y="5813425"/>
          <p14:tracePt t="86293" x="6353175" y="5805488"/>
          <p14:tracePt t="86309" x="6345238" y="5805488"/>
          <p14:tracePt t="86317" x="6345238" y="5797550"/>
          <p14:tracePt t="86325" x="6337300" y="5797550"/>
          <p14:tracePt t="86341" x="6329363" y="5789613"/>
          <p14:tracePt t="86366" x="6321425" y="5789613"/>
          <p14:tracePt t="86373" x="6313488" y="5781675"/>
          <p14:tracePt t="86389" x="6313488" y="5773738"/>
          <p14:tracePt t="91990" x="6305550" y="5773738"/>
          <p14:tracePt t="91997" x="6297613" y="5773738"/>
          <p14:tracePt t="92005" x="6281738" y="5765800"/>
          <p14:tracePt t="92013" x="6273800" y="5765800"/>
          <p14:tracePt t="92021" x="6257925" y="5757863"/>
          <p14:tracePt t="92029" x="6249988" y="5757863"/>
          <p14:tracePt t="92061" x="6242050" y="5757863"/>
          <p14:tracePt t="92077" x="6234113" y="5757863"/>
          <p14:tracePt t="92084" x="6226175" y="5757863"/>
          <p14:tracePt t="92101" x="6218238" y="5757863"/>
          <p14:tracePt t="92117" x="6218238" y="5749925"/>
          <p14:tracePt t="92181" x="6210300" y="5749925"/>
          <p14:tracePt t="92197" x="6194425" y="5749925"/>
          <p14:tracePt t="92213" x="6178550" y="5741988"/>
          <p14:tracePt t="92221" x="6170613" y="5741988"/>
          <p14:tracePt t="92229" x="6162675" y="5734050"/>
          <p14:tracePt t="92245" x="6154738" y="5734050"/>
          <p14:tracePt t="92253" x="6146800" y="5734050"/>
          <p14:tracePt t="92277" x="6138863" y="5734050"/>
          <p14:tracePt t="92293" x="6130925" y="5734050"/>
          <p14:tracePt t="92309" x="6122988" y="5734050"/>
          <p14:tracePt t="92317" x="6115050" y="5734050"/>
          <p14:tracePt t="92629" x="6115050" y="5726113"/>
          <p14:tracePt t="92661" x="6115050" y="5718175"/>
          <p14:tracePt t="92677" x="6115050" y="5710238"/>
          <p14:tracePt t="92709" x="6115050" y="5702300"/>
          <p14:tracePt t="104373" x="6115050" y="5686425"/>
          <p14:tracePt t="104381" x="6115050" y="5670550"/>
          <p14:tracePt t="104389" x="6107113" y="5653088"/>
          <p14:tracePt t="104405" x="6099175" y="5637213"/>
          <p14:tracePt t="104509" x="6099175" y="5629275"/>
          <p14:tracePt t="104621" x="6099175" y="5653088"/>
          <p14:tracePt t="104629" x="6099175" y="5726113"/>
          <p14:tracePt t="104636" x="6099175" y="5829300"/>
          <p14:tracePt t="104645" x="6083300" y="5948363"/>
          <p14:tracePt t="104653" x="6043613" y="6084888"/>
          <p14:tracePt t="104661" x="6002338" y="6219825"/>
          <p14:tracePt t="104669" x="5930900" y="6323013"/>
          <p14:tracePt t="104677" x="5867400" y="6467475"/>
          <p14:tracePt t="104685" x="5780088" y="6562725"/>
          <p14:tracePt t="104693" x="5716588" y="6594475"/>
          <p14:tracePt t="104701" x="5643563" y="6610350"/>
          <p14:tracePt t="104709" x="5572125" y="6594475"/>
          <p14:tracePt t="104717" x="5524500" y="6578600"/>
          <p14:tracePt t="104725" x="5484813" y="6570663"/>
          <p14:tracePt t="104733" x="5453063" y="6538913"/>
          <p14:tracePt t="105029" x="5445125" y="6546850"/>
          <p14:tracePt t="105037" x="5429250" y="6546850"/>
          <p14:tracePt t="105045" x="5413375" y="6554788"/>
          <p14:tracePt t="105052" x="5389563" y="6562725"/>
          <p14:tracePt t="105061" x="5373688" y="6578600"/>
          <p14:tracePt t="105068" x="5365750" y="6618288"/>
          <p14:tracePt t="105077" x="5357813" y="6626225"/>
          <p14:tracePt t="105093" x="5349875" y="6626225"/>
          <p14:tracePt t="105101" x="5341938" y="6626225"/>
          <p14:tracePt t="105109" x="5326063" y="6626225"/>
          <p14:tracePt t="105125" x="5318125" y="6626225"/>
          <p14:tracePt t="105133" x="5310188" y="6618288"/>
          <p14:tracePt t="105141" x="5300663" y="6618288"/>
          <p14:tracePt t="105173" x="5300663" y="6610350"/>
          <p14:tracePt t="105205" x="5300663" y="6602413"/>
          <p14:tracePt t="105309" x="5310188" y="6594475"/>
          <p14:tracePt t="105317" x="5310188" y="6586538"/>
          <p14:tracePt t="105325" x="5310188" y="6570663"/>
          <p14:tracePt t="105333" x="5292725" y="6562725"/>
          <p14:tracePt t="105341" x="5284788" y="6546850"/>
          <p14:tracePt t="105349" x="5276850" y="6546850"/>
          <p14:tracePt t="105357" x="5276850" y="6538913"/>
          <p14:tracePt t="105365" x="5268913" y="6538913"/>
          <p14:tracePt t="106061" x="5268913" y="6530975"/>
          <p14:tracePt t="106069" x="5268913" y="6515100"/>
          <p14:tracePt t="106077" x="5284788" y="6515100"/>
          <p14:tracePt t="106085" x="5292725" y="6491288"/>
          <p14:tracePt t="106093" x="5318125" y="6491288"/>
          <p14:tracePt t="106101" x="5357813" y="6467475"/>
          <p14:tracePt t="106109" x="5389563" y="6451600"/>
          <p14:tracePt t="106118" x="5437188" y="6427788"/>
          <p14:tracePt t="106125" x="5476875" y="6403975"/>
          <p14:tracePt t="106133" x="5532438" y="6380163"/>
          <p14:tracePt t="106141" x="5580063" y="6356350"/>
          <p14:tracePt t="106149" x="5627688" y="6330950"/>
          <p14:tracePt t="106157" x="5676900" y="6307138"/>
          <p14:tracePt t="106165" x="5724525" y="6283325"/>
          <p14:tracePt t="106173" x="5772150" y="6251575"/>
          <p14:tracePt t="106181" x="5827713" y="6227763"/>
          <p14:tracePt t="106189" x="5883275" y="6203950"/>
          <p14:tracePt t="106197" x="5938838" y="6180138"/>
          <p14:tracePt t="106205" x="5986463" y="6156325"/>
          <p14:tracePt t="106213" x="6043613" y="6140450"/>
          <p14:tracePt t="106221" x="6091238" y="6124575"/>
          <p14:tracePt t="106229" x="6130925" y="6116638"/>
          <p14:tracePt t="106237" x="6170613" y="6108700"/>
          <p14:tracePt t="106245" x="6218238" y="6092825"/>
          <p14:tracePt t="106253" x="6249988" y="6084888"/>
          <p14:tracePt t="106261" x="6281738" y="6076950"/>
          <p14:tracePt t="106269" x="6321425" y="6069013"/>
          <p14:tracePt t="106277" x="6353175" y="6053138"/>
          <p14:tracePt t="106285" x="6376988" y="6053138"/>
          <p14:tracePt t="106293" x="6418263" y="6045200"/>
          <p14:tracePt t="106301" x="6442075" y="6029325"/>
          <p14:tracePt t="106309" x="6465888" y="6021388"/>
          <p14:tracePt t="106317" x="6489700" y="6013450"/>
          <p14:tracePt t="106325" x="6513513" y="6013450"/>
          <p14:tracePt t="106333" x="6529388" y="5995988"/>
          <p14:tracePt t="106341" x="6537325" y="5995988"/>
          <p14:tracePt t="106349" x="6545263" y="5988050"/>
          <p14:tracePt t="106357" x="6561138" y="5988050"/>
          <p14:tracePt t="106373" x="6577013" y="5980113"/>
          <p14:tracePt t="106397" x="6584950" y="5980113"/>
          <p14:tracePt t="106429" x="6592888" y="5972175"/>
          <p14:tracePt t="106437" x="6600825" y="5972175"/>
          <p14:tracePt t="106453" x="6608763" y="5964238"/>
          <p14:tracePt t="106461" x="6616700" y="5964238"/>
          <p14:tracePt t="106469" x="6624638" y="5956300"/>
          <p14:tracePt t="106477" x="6632575" y="5956300"/>
          <p14:tracePt t="106485" x="6640513" y="5956300"/>
          <p14:tracePt t="106493" x="6648450" y="5956300"/>
          <p14:tracePt t="106501" x="6664325" y="5948363"/>
          <p14:tracePt t="106509" x="6688138" y="5948363"/>
          <p14:tracePt t="106517" x="6711950" y="5940425"/>
          <p14:tracePt t="106525" x="6719888" y="5940425"/>
          <p14:tracePt t="106533" x="6735763" y="5940425"/>
          <p14:tracePt t="106541" x="6759575" y="5932488"/>
          <p14:tracePt t="106549" x="6777038" y="5924550"/>
          <p14:tracePt t="106557" x="6808788" y="5924550"/>
          <p14:tracePt t="106565" x="6832600" y="5924550"/>
          <p14:tracePt t="106573" x="6856413" y="5924550"/>
          <p14:tracePt t="106581" x="6888163" y="5916613"/>
          <p14:tracePt t="106589" x="6911975" y="5916613"/>
          <p14:tracePt t="106597" x="6943725" y="5908675"/>
          <p14:tracePt t="106605" x="6975475" y="5900738"/>
          <p14:tracePt t="106613" x="6999288" y="5900738"/>
          <p14:tracePt t="106621" x="7023100" y="5892800"/>
          <p14:tracePt t="106629" x="7062788" y="5892800"/>
          <p14:tracePt t="106637" x="7094538" y="5884863"/>
          <p14:tracePt t="106645" x="7126288" y="5868988"/>
          <p14:tracePt t="106653" x="7167563" y="5861050"/>
          <p14:tracePt t="106661" x="7199313" y="5861050"/>
          <p14:tracePt t="106669" x="7223125" y="5845175"/>
          <p14:tracePt t="106677" x="7246938" y="5845175"/>
          <p14:tracePt t="106684" x="7270750" y="5837238"/>
          <p14:tracePt t="106693" x="7294563" y="5829300"/>
          <p14:tracePt t="106701" x="7318375" y="5821363"/>
          <p14:tracePt t="106709" x="7326313" y="5821363"/>
          <p14:tracePt t="106718" x="7334250" y="5821363"/>
          <p14:tracePt t="106725" x="7342188" y="5813425"/>
          <p14:tracePt t="106741" x="7350125" y="5805488"/>
          <p14:tracePt t="107149" x="7342188" y="5805488"/>
          <p14:tracePt t="107805" x="7342188" y="5797550"/>
          <p14:tracePt t="107813" x="7342188" y="5789613"/>
          <p14:tracePt t="107829" x="7334250" y="5781675"/>
          <p14:tracePt t="107861" x="7334250" y="5773738"/>
          <p14:tracePt t="107909" x="7326313" y="5773738"/>
          <p14:tracePt t="108013" x="7318375" y="5773738"/>
          <p14:tracePt t="108037" x="7310438" y="5765800"/>
          <p14:tracePt t="108045" x="7302500" y="5749925"/>
          <p14:tracePt t="108053" x="7302500" y="5741988"/>
          <p14:tracePt t="108061" x="7302500" y="5718175"/>
          <p14:tracePt t="108069" x="7310438" y="5702300"/>
          <p14:tracePt t="108077" x="7326313" y="5686425"/>
          <p14:tracePt t="108085" x="7358063" y="5670550"/>
          <p14:tracePt t="108093" x="7397750" y="5662613"/>
          <p14:tracePt t="108101" x="7421563" y="5645150"/>
          <p14:tracePt t="108109" x="7437438" y="5629275"/>
          <p14:tracePt t="108357" x="7429500" y="5629275"/>
          <p14:tracePt t="108365" x="7413625" y="5621338"/>
          <p14:tracePt t="108373" x="7397750" y="5621338"/>
          <p14:tracePt t="108389" x="7381875" y="5629275"/>
          <p14:tracePt t="108397" x="7381875" y="5637213"/>
          <p14:tracePt t="108453" x="7389813" y="5637213"/>
          <p14:tracePt t="108461" x="7389813" y="5629275"/>
          <p14:tracePt t="108469" x="7389813" y="5621338"/>
          <p14:tracePt t="108477" x="7389813" y="5605463"/>
          <p14:tracePt t="108484" x="7389813" y="5597525"/>
          <p14:tracePt t="108493" x="7381875" y="5581650"/>
          <p14:tracePt t="108501" x="7381875" y="5557838"/>
          <p14:tracePt t="108509" x="7381875" y="5541963"/>
          <p14:tracePt t="108517" x="7381875" y="5526088"/>
          <p14:tracePt t="108525" x="7373938" y="5510213"/>
          <p14:tracePt t="108533" x="7366000" y="5494338"/>
          <p14:tracePt t="108541" x="7358063" y="5478463"/>
          <p14:tracePt t="108549" x="7358063" y="5462588"/>
          <p14:tracePt t="108557" x="7358063" y="5454650"/>
          <p14:tracePt t="108565" x="7350125" y="5446713"/>
          <p14:tracePt t="108573" x="7350125" y="5438775"/>
          <p14:tracePt t="108581" x="7350125" y="5430838"/>
          <p14:tracePt t="108589" x="7350125" y="5422900"/>
          <p14:tracePt t="108597" x="7350125" y="5414963"/>
          <p14:tracePt t="108629" x="7350125" y="5407025"/>
          <p14:tracePt t="109141" x="7342188" y="5407025"/>
          <p14:tracePt t="109741" x="7350125" y="5407025"/>
          <p14:tracePt t="109757" x="7358063" y="5407025"/>
          <p14:tracePt t="109765" x="7366000" y="5407025"/>
          <p14:tracePt t="109773" x="7373938" y="5399088"/>
          <p14:tracePt t="109781" x="7389813" y="5391150"/>
          <p14:tracePt t="109789" x="7405688" y="5391150"/>
          <p14:tracePt t="109797" x="7437438" y="5375275"/>
          <p14:tracePt t="109804" x="7477125" y="5359400"/>
          <p14:tracePt t="109813" x="7518400" y="5351463"/>
          <p14:tracePt t="109821" x="7573963" y="5343525"/>
          <p14:tracePt t="109829" x="7653338" y="5327650"/>
          <p14:tracePt t="109837" x="7740650" y="5310188"/>
          <p14:tracePt t="109845" x="7835900" y="5302250"/>
          <p14:tracePt t="109853" x="7932738" y="5286375"/>
          <p14:tracePt t="109861" x="8051800" y="5262563"/>
          <p14:tracePt t="109869" x="8162925" y="5254625"/>
          <p14:tracePt t="109877" x="8283575" y="5246688"/>
          <p14:tracePt t="109885" x="8418513" y="5238750"/>
          <p14:tracePt t="109893" x="8537575" y="5222875"/>
          <p14:tracePt t="109901" x="8674100" y="5207000"/>
          <p14:tracePt t="109909" x="8816975" y="5191125"/>
          <p14:tracePt t="109917" x="8920163" y="5175250"/>
          <p14:tracePt t="109925" x="9040813" y="5159375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04838" y="1062038"/>
            <a:ext cx="8393558" cy="5526087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20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클래스 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시스템이 처리해야할 자료와 그 자료와 관련된 오퍼레이션을</a:t>
            </a: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정의한 작은 모듈 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물리적 클래스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개념적 클래스 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457200" indent="-457200">
              <a:lnSpc>
                <a:spcPct val="100000"/>
              </a:lnSpc>
            </a:pP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lnSpc>
                <a:spcPct val="100000"/>
              </a:lnSpc>
            </a:pP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90525" lvl="1" indent="0">
              <a:lnSpc>
                <a:spcPct val="100000"/>
              </a:lnSpc>
              <a:buNone/>
            </a:pP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90525" lvl="1" indent="0">
              <a:lnSpc>
                <a:spcPct val="100000"/>
              </a:lnSpc>
              <a:buNone/>
            </a:pP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90525" lvl="1" indent="0">
              <a:lnSpc>
                <a:spcPct val="100000"/>
              </a:lnSpc>
              <a:buNone/>
            </a:pP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90525" lvl="1" indent="0">
              <a:lnSpc>
                <a:spcPct val="100000"/>
              </a:lnSpc>
              <a:buNone/>
            </a:pP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847725" lvl="1" indent="-457200">
              <a:lnSpc>
                <a:spcPct val="100000"/>
              </a:lnSpc>
            </a:pP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0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클래스 찾기 체크리스트</a:t>
            </a:r>
            <a:endParaRPr lang="en-US" altLang="ko-KR" sz="20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-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만질 수 있는 사물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(tangible things)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-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역할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(role)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-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사건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(incident)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-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인터랙션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(interaction)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-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명세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(specification)</a:t>
            </a:r>
          </a:p>
          <a:p>
            <a:pPr marL="0" indent="0">
              <a:lnSpc>
                <a:spcPct val="100000"/>
              </a:lnSpc>
              <a:buNone/>
            </a:pPr>
            <a:endParaRPr lang="ko-KR" altLang="en-US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B01E70-38C7-4E1C-85BD-C31B6C2C3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870754"/>
            <a:ext cx="6002870" cy="2388434"/>
          </a:xfrm>
          <a:prstGeom prst="rect">
            <a:avLst/>
          </a:prstGeom>
        </p:spPr>
      </p:pic>
      <p:sp>
        <p:nvSpPr>
          <p:cNvPr id="9" name="슬라이드 번호 개체 틀 9">
            <a:extLst>
              <a:ext uri="{FF2B5EF4-FFF2-40B4-BE49-F238E27FC236}">
                <a16:creationId xmlns:a16="http://schemas.microsoft.com/office/drawing/2014/main" id="{FCF8F765-C2C3-4B25-BCF7-82824D9CD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5013" y="6597650"/>
            <a:ext cx="765175" cy="188913"/>
          </a:xfrm>
          <a:prstGeom prst="rect">
            <a:avLst/>
          </a:prstGeom>
        </p:spPr>
        <p:txBody>
          <a:bodyPr/>
          <a:lstStyle>
            <a:lvl1pPr algn="r">
              <a:defRPr sz="100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0D1FBF91-D0BE-483B-82B2-B89DEE19D40A}" type="slidenum">
              <a:rPr lang="ko-KR" altLang="en-US" b="0">
                <a:latin typeface="HY중고딕" panose="02030600000101010101" pitchFamily="18" charset="-127"/>
                <a:ea typeface="HY중고딕" panose="02030600000101010101" pitchFamily="18" charset="-127"/>
                <a:cs typeface="Malgun Gothic Semilight" panose="020B0502040204020203" pitchFamily="50" charset="-127"/>
              </a:rPr>
              <a:pPr>
                <a:defRPr/>
              </a:pPr>
              <a:t>10</a:t>
            </a:fld>
            <a:endParaRPr lang="ko-KR" altLang="en-US" b="0" dirty="0">
              <a:latin typeface="HY중고딕" panose="02030600000101010101" pitchFamily="18" charset="-127"/>
              <a:ea typeface="HY중고딕" panose="02030600000101010101" pitchFamily="18" charset="-127"/>
              <a:cs typeface="Malgun Gothic Semilight" panose="020B0502040204020203" pitchFamily="50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9E6F85F9-AF43-46BD-9EE0-2F9F235C0E44}"/>
              </a:ext>
            </a:extLst>
          </p:cNvPr>
          <p:cNvSpPr txBox="1">
            <a:spLocks/>
          </p:cNvSpPr>
          <p:nvPr/>
        </p:nvSpPr>
        <p:spPr>
          <a:xfrm>
            <a:off x="642910" y="187107"/>
            <a:ext cx="7772400" cy="59029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맑은 고딕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ko-KR" sz="28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5.3 </a:t>
            </a:r>
            <a:r>
              <a:rPr lang="ko-KR" altLang="en-US" sz="28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클래스와 속성</a:t>
            </a:r>
          </a:p>
        </p:txBody>
      </p:sp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739A6231-3754-4CCC-96F8-3C2FBDF02497}"/>
              </a:ext>
            </a:extLst>
          </p:cNvPr>
          <p:cNvSpPr/>
          <p:nvPr/>
        </p:nvSpPr>
        <p:spPr bwMode="auto">
          <a:xfrm>
            <a:off x="6721376" y="2060848"/>
            <a:ext cx="2016224" cy="432048"/>
          </a:xfrm>
          <a:prstGeom prst="wedgeRoundRectCallout">
            <a:avLst>
              <a:gd name="adj1" fmla="val -61933"/>
              <a:gd name="adj2" fmla="val -107255"/>
              <a:gd name="adj3" fmla="val 16667"/>
            </a:avLst>
          </a:prstGeom>
          <a:noFill/>
          <a:ln w="6350" cap="flat" cmpd="sng" algn="ctr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i="0" u="none" strike="noStrike" cap="none" normalizeH="0" baseline="0" dirty="0">
                <a:ln>
                  <a:noFill/>
                </a:ln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시스템에서 처리해 주어야 </a:t>
            </a:r>
            <a:endParaRPr kumimoji="0" lang="en-US" altLang="ko-KR" sz="1200" i="0" u="none" strike="noStrike" cap="none" normalizeH="0" baseline="0" dirty="0">
              <a:ln>
                <a:noFill/>
              </a:ln>
              <a:effectLst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i="0" u="none" strike="noStrike" cap="none" normalizeH="0" baseline="0" dirty="0">
                <a:ln>
                  <a:noFill/>
                </a:ln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하는 자료가 담긴 곳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741"/>
    </mc:Choice>
    <mc:Fallback xmlns="">
      <p:transition spd="slow" advTm="113741"/>
    </mc:Fallback>
  </mc:AlternateContent>
  <p:extLst>
    <p:ext uri="{3A86A75C-4F4B-4683-9AE1-C65F6400EC91}">
      <p14:laserTraceLst xmlns:p14="http://schemas.microsoft.com/office/powerpoint/2010/main">
        <p14:tracePtLst>
          <p14:tracePt t="676" x="8913813" y="3094038"/>
          <p14:tracePt t="683" x="8693150" y="3059113"/>
          <p14:tracePt t="690" x="8532813" y="3033713"/>
          <p14:tracePt t="698" x="8277225" y="2990850"/>
          <p14:tracePt t="708" x="8056563" y="2940050"/>
          <p14:tracePt t="714" x="7835900" y="2897188"/>
          <p14:tracePt t="724" x="7580313" y="2855913"/>
          <p14:tracePt t="730" x="7350125" y="2787650"/>
          <p14:tracePt t="741" x="7045325" y="2736850"/>
          <p14:tracePt t="745" x="6764338" y="2693988"/>
          <p14:tracePt t="756" x="6424613" y="2600325"/>
          <p14:tracePt t="763" x="6221413" y="2557463"/>
          <p14:tracePt t="772" x="5932488" y="2455863"/>
          <p14:tracePt t="778" x="5659438" y="2354263"/>
          <p14:tracePt t="785" x="5438775" y="2227263"/>
          <p14:tracePt t="794" x="5327650" y="2133600"/>
          <p14:tracePt t="802" x="5226050" y="2047875"/>
          <p14:tracePt t="809" x="5157788" y="2014538"/>
          <p14:tracePt t="818" x="5124450" y="1989138"/>
          <p14:tracePt t="825" x="5091113" y="1963738"/>
          <p14:tracePt t="835" x="5073650" y="1938338"/>
          <p14:tracePt t="1059" x="5064125" y="1938338"/>
          <p14:tracePt t="1067" x="5048250" y="1946275"/>
          <p14:tracePt t="1075" x="5013325" y="1954213"/>
          <p14:tracePt t="1083" x="4962525" y="1963738"/>
          <p14:tracePt t="1092" x="4903788" y="1971675"/>
          <p14:tracePt t="1097" x="4835525" y="1971675"/>
          <p14:tracePt t="1108" x="4775200" y="1971675"/>
          <p14:tracePt t="1114" x="4708525" y="1971675"/>
          <p14:tracePt t="1124" x="4614863" y="1989138"/>
          <p14:tracePt t="1130" x="4572000" y="1997075"/>
          <p14:tracePt t="1140" x="4503738" y="1997075"/>
          <p14:tracePt t="1146" x="4410075" y="2014538"/>
          <p14:tracePt t="1157" x="4316413" y="2014538"/>
          <p14:tracePt t="1163" x="4232275" y="2014538"/>
          <p14:tracePt t="1171" x="4156075" y="2014538"/>
          <p14:tracePt t="1177" x="4087813" y="2022475"/>
          <p14:tracePt t="1185" x="4002088" y="2022475"/>
          <p14:tracePt t="1195" x="3925888" y="2022475"/>
          <p14:tracePt t="1202" x="3857625" y="2022475"/>
          <p14:tracePt t="1210" x="3756025" y="2005013"/>
          <p14:tracePt t="1219" x="3671888" y="2005013"/>
          <p14:tracePt t="1225" x="3568700" y="1997075"/>
          <p14:tracePt t="1234" x="3502025" y="1997075"/>
          <p14:tracePt t="1243" x="3408363" y="1989138"/>
          <p14:tracePt t="1250" x="3340100" y="1971675"/>
          <p14:tracePt t="1259" x="3297238" y="1971675"/>
          <p14:tracePt t="1267" x="3238500" y="1971675"/>
          <p14:tracePt t="1276" x="3195638" y="1971675"/>
          <p14:tracePt t="1282" x="3152775" y="1971675"/>
          <p14:tracePt t="1292" x="3119438" y="1971675"/>
          <p14:tracePt t="1297" x="3076575" y="1971675"/>
          <p14:tracePt t="1309" x="3041650" y="1971675"/>
          <p14:tracePt t="1314" x="3016250" y="1971675"/>
          <p14:tracePt t="1324" x="2990850" y="1971675"/>
          <p14:tracePt t="1330" x="2957513" y="1971675"/>
          <p14:tracePt t="1340" x="2932113" y="1971675"/>
          <p14:tracePt t="1346" x="2897188" y="1971675"/>
          <p14:tracePt t="1356" x="2881313" y="1979613"/>
          <p14:tracePt t="1362" x="2846388" y="1989138"/>
          <p14:tracePt t="1372" x="2813050" y="1989138"/>
          <p14:tracePt t="1378" x="2787650" y="1989138"/>
          <p14:tracePt t="1386" x="2762250" y="1997075"/>
          <p14:tracePt t="1394" x="2736850" y="2005013"/>
          <p14:tracePt t="1402" x="2711450" y="2005013"/>
          <p14:tracePt t="1410" x="2676525" y="2014538"/>
          <p14:tracePt t="1419" x="2660650" y="2014538"/>
          <p14:tracePt t="1425" x="2633663" y="2014538"/>
          <p14:tracePt t="1434" x="2600325" y="2022475"/>
          <p14:tracePt t="1442" x="2566988" y="2030413"/>
          <p14:tracePt t="1450" x="2524125" y="2030413"/>
          <p14:tracePt t="1458" x="2489200" y="2030413"/>
          <p14:tracePt t="1467" x="2463800" y="2030413"/>
          <p14:tracePt t="1475" x="2430463" y="2039938"/>
          <p14:tracePt t="1482" x="2397125" y="2039938"/>
          <p14:tracePt t="1492" x="2362200" y="2039938"/>
          <p14:tracePt t="1498" x="2336800" y="2039938"/>
          <p14:tracePt t="1508" x="2303463" y="2039938"/>
          <p14:tracePt t="1513" x="2268538" y="2039938"/>
          <p14:tracePt t="1524" x="2235200" y="2039938"/>
          <p14:tracePt t="1530" x="2209800" y="2039938"/>
          <p14:tracePt t="1540" x="2174875" y="2039938"/>
          <p14:tracePt t="1546" x="2133600" y="2039938"/>
          <p14:tracePt t="1556" x="2098675" y="2039938"/>
          <p14:tracePt t="1563" x="2065338" y="2039938"/>
          <p14:tracePt t="1570" x="2022475" y="2039938"/>
          <p14:tracePt t="1578" x="1997075" y="2039938"/>
          <p14:tracePt t="1586" x="1938338" y="2039938"/>
          <p14:tracePt t="1594" x="1885950" y="2039938"/>
          <p14:tracePt t="1602" x="1835150" y="2039938"/>
          <p14:tracePt t="1610" x="1793875" y="2039938"/>
          <p14:tracePt t="1620" x="1741488" y="2039938"/>
          <p14:tracePt t="1626" x="1690688" y="2039938"/>
          <p14:tracePt t="1634" x="1631950" y="2030413"/>
          <p14:tracePt t="1641" x="1581150" y="2014538"/>
          <p14:tracePt t="1650" x="1538288" y="1979613"/>
          <p14:tracePt t="1658" x="1495425" y="1963738"/>
          <p14:tracePt t="1667" x="1452563" y="1946275"/>
          <p14:tracePt t="1676" x="1427163" y="1920875"/>
          <p14:tracePt t="1682" x="1401763" y="1903413"/>
          <p14:tracePt t="1691" x="1376363" y="1885950"/>
          <p14:tracePt t="1699" x="1350963" y="1860550"/>
          <p14:tracePt t="1709" x="1333500" y="1835150"/>
          <p14:tracePt t="1714" x="1333500" y="1819275"/>
          <p14:tracePt t="1724" x="1325563" y="1809750"/>
          <p14:tracePt t="1730" x="1317625" y="1793875"/>
          <p14:tracePt t="1747" x="1317625" y="1766888"/>
          <p14:tracePt t="1756" x="1317625" y="1758950"/>
          <p14:tracePt t="1763" x="1317625" y="1751013"/>
          <p14:tracePt t="1770" x="1317625" y="1733550"/>
          <p14:tracePt t="1779" x="1317625" y="1716088"/>
          <p14:tracePt t="1786" x="1317625" y="1708150"/>
          <p14:tracePt t="1794" x="1317625" y="1700213"/>
          <p14:tracePt t="1802" x="1317625" y="1690688"/>
          <p14:tracePt t="1810" x="1325563" y="1674813"/>
          <p14:tracePt t="1834" x="1333500" y="1665288"/>
          <p14:tracePt t="1850" x="1333500" y="1657350"/>
          <p14:tracePt t="1946" x="1343025" y="1649413"/>
          <p14:tracePt t="2107" x="1343025" y="1639888"/>
          <p14:tracePt t="2139" x="1350963" y="1631950"/>
          <p14:tracePt t="2210" x="1360488" y="1631950"/>
          <p14:tracePt t="2323" x="1368425" y="1631950"/>
          <p14:tracePt t="2442" x="1385888" y="1622425"/>
          <p14:tracePt t="2601" x="1385888" y="1614488"/>
          <p14:tracePt t="2883" x="1385888" y="1606550"/>
          <p14:tracePt t="4043" x="1393825" y="1597025"/>
          <p14:tracePt t="4050" x="1393825" y="1589088"/>
          <p14:tracePt t="4076" x="1401763" y="1589088"/>
          <p14:tracePt t="4082" x="1411288" y="1589088"/>
          <p14:tracePt t="4627" x="1419225" y="1589088"/>
          <p14:tracePt t="5690" x="1444625" y="1589088"/>
          <p14:tracePt t="5810" x="1452563" y="1597025"/>
          <p14:tracePt t="5819" x="1462088" y="1606550"/>
          <p14:tracePt t="6610" x="1462088" y="1597025"/>
          <p14:tracePt t="6634" x="1470025" y="1589088"/>
          <p14:tracePt t="6643" x="1495425" y="1589088"/>
          <p14:tracePt t="6650" x="1452563" y="1682750"/>
          <p14:tracePt t="6660" x="1343025" y="1751013"/>
          <p14:tracePt t="6666" x="1333500" y="1758950"/>
          <p14:tracePt t="20339" x="1333500" y="1751013"/>
          <p14:tracePt t="20348" x="1333500" y="1741488"/>
          <p14:tracePt t="20364" x="1333500" y="1733550"/>
          <p14:tracePt t="20377" x="1350963" y="1716088"/>
          <p14:tracePt t="20385" x="1401763" y="1708150"/>
          <p14:tracePt t="20394" x="1452563" y="1708150"/>
          <p14:tracePt t="20403" x="1512888" y="1708150"/>
          <p14:tracePt t="20411" x="1530350" y="1708150"/>
          <p14:tracePt t="20419" x="1530350" y="1700213"/>
          <p14:tracePt t="20466" x="1530350" y="1682750"/>
          <p14:tracePt t="20483" x="1581150" y="1657350"/>
          <p14:tracePt t="20499" x="1631950" y="1622425"/>
          <p14:tracePt t="20506" x="1674813" y="1597025"/>
          <p14:tracePt t="20516" x="1766888" y="1571625"/>
          <p14:tracePt t="20523" x="1809750" y="1495425"/>
          <p14:tracePt t="20532" x="1911350" y="1436688"/>
          <p14:tracePt t="20538" x="2014538" y="1401763"/>
          <p14:tracePt t="20549" x="2108200" y="1368425"/>
          <p14:tracePt t="20554" x="2227263" y="1325563"/>
          <p14:tracePt t="20563" x="2303463" y="1241425"/>
          <p14:tracePt t="20570" x="2344738" y="1231900"/>
          <p14:tracePt t="20577" x="2354263" y="1231900"/>
          <p14:tracePt t="20858" x="2336800" y="1231900"/>
          <p14:tracePt t="20867" x="2268538" y="1206500"/>
          <p14:tracePt t="20874" x="2235200" y="1206500"/>
          <p14:tracePt t="20883" x="2200275" y="1216025"/>
          <p14:tracePt t="20889" x="2192338" y="1231900"/>
          <p14:tracePt t="20900" x="2149475" y="1266825"/>
          <p14:tracePt t="20907" x="2116138" y="1292225"/>
          <p14:tracePt t="20916" x="2098675" y="1300163"/>
          <p14:tracePt t="20922" x="2082800" y="1317625"/>
          <p14:tracePt t="20932" x="2073275" y="1325563"/>
          <p14:tracePt t="20955" x="2065338" y="1325563"/>
          <p14:tracePt t="20970" x="2055813" y="1325563"/>
          <p14:tracePt t="20987" x="2047875" y="1325563"/>
          <p14:tracePt t="21281" x="2055813" y="1325563"/>
          <p14:tracePt t="21290" x="2073275" y="1333500"/>
          <p14:tracePt t="21300" x="2098675" y="1333500"/>
          <p14:tracePt t="21306" x="2108200" y="1343025"/>
          <p14:tracePt t="21317" x="2116138" y="1343025"/>
          <p14:tracePt t="21459" x="2124075" y="1350963"/>
          <p14:tracePt t="21467" x="2133600" y="1360488"/>
          <p14:tracePt t="21474" x="2149475" y="1368425"/>
          <p14:tracePt t="21483" x="2159000" y="1376363"/>
          <p14:tracePt t="21490" x="2166938" y="1376363"/>
          <p14:tracePt t="21500" x="2184400" y="1393825"/>
          <p14:tracePt t="21505" x="2192338" y="1393825"/>
          <p14:tracePt t="21517" x="2200275" y="1393825"/>
          <p14:tracePt t="21522" x="2209800" y="1401763"/>
          <p14:tracePt t="21532" x="2227263" y="1411288"/>
          <p14:tracePt t="21539" x="2227263" y="1419225"/>
          <p14:tracePt t="21548" x="2243138" y="1419225"/>
          <p14:tracePt t="21555" x="2268538" y="1427163"/>
          <p14:tracePt t="21561" x="2278063" y="1427163"/>
          <p14:tracePt t="21570" x="2303463" y="1436688"/>
          <p14:tracePt t="21578" x="2336800" y="1436688"/>
          <p14:tracePt t="21587" x="2354263" y="1444625"/>
          <p14:tracePt t="21595" x="2405063" y="1462088"/>
          <p14:tracePt t="21603" x="2447925" y="1462088"/>
          <p14:tracePt t="21610" x="2489200" y="1462088"/>
          <p14:tracePt t="21618" x="2532063" y="1477963"/>
          <p14:tracePt t="21626" x="2582863" y="1487488"/>
          <p14:tracePt t="21634" x="2617788" y="1495425"/>
          <p14:tracePt t="21643" x="2660650" y="1495425"/>
          <p14:tracePt t="21650" x="2686050" y="1495425"/>
          <p14:tracePt t="21658" x="2711450" y="1495425"/>
          <p14:tracePt t="21668" x="2736850" y="1495425"/>
          <p14:tracePt t="21674" x="2770188" y="1495425"/>
          <p14:tracePt t="21684" x="2787650" y="1504950"/>
          <p14:tracePt t="21690" x="2820988" y="1504950"/>
          <p14:tracePt t="21700" x="2838450" y="1504950"/>
          <p14:tracePt t="21706" x="2863850" y="1504950"/>
          <p14:tracePt t="21716" x="2881313" y="1504950"/>
          <p14:tracePt t="21723" x="2922588" y="1504950"/>
          <p14:tracePt t="21732" x="2940050" y="1512888"/>
          <p14:tracePt t="21739" x="2974975" y="1512888"/>
          <p14:tracePt t="21748" x="2990850" y="1512888"/>
          <p14:tracePt t="21755" x="3016250" y="1512888"/>
          <p14:tracePt t="21761" x="3051175" y="1512888"/>
          <p14:tracePt t="21770" x="3059113" y="1512888"/>
          <p14:tracePt t="21778" x="3094038" y="1512888"/>
          <p14:tracePt t="21787" x="3127375" y="1512888"/>
          <p14:tracePt t="21794" x="3144838" y="1512888"/>
          <p14:tracePt t="21801" x="3178175" y="1512888"/>
          <p14:tracePt t="21810" x="3211513" y="1512888"/>
          <p14:tracePt t="21817" x="3238500" y="1520825"/>
          <p14:tracePt t="21826" x="3279775" y="1520825"/>
          <p14:tracePt t="21835" x="3297238" y="1530350"/>
          <p14:tracePt t="21842" x="3322638" y="1530350"/>
          <p14:tracePt t="21851" x="3348038" y="1530350"/>
          <p14:tracePt t="21859" x="3382963" y="1530350"/>
          <p14:tracePt t="21867" x="3408363" y="1530350"/>
          <p14:tracePt t="21874" x="3433763" y="1530350"/>
          <p14:tracePt t="21884" x="3467100" y="1530350"/>
          <p14:tracePt t="21890" x="3484563" y="1538288"/>
          <p14:tracePt t="21900" x="3509963" y="1538288"/>
          <p14:tracePt t="21906" x="3535363" y="1538288"/>
          <p14:tracePt t="21916" x="3543300" y="1538288"/>
          <p14:tracePt t="21922" x="3552825" y="1538288"/>
          <p14:tracePt t="21932" x="3568700" y="1538288"/>
          <p14:tracePt t="21948" x="3586163" y="1538288"/>
          <p14:tracePt t="21961" x="3594100" y="1538288"/>
          <p14:tracePt t="21970" x="3603625" y="1538288"/>
          <p14:tracePt t="21978" x="3611563" y="1538288"/>
          <p14:tracePt t="21995" x="3629025" y="1538288"/>
          <p14:tracePt t="22001" x="3636963" y="1538288"/>
          <p14:tracePt t="22010" x="3646488" y="1538288"/>
          <p14:tracePt t="22019" x="3662363" y="1538288"/>
          <p14:tracePt t="22035" x="3679825" y="1538288"/>
          <p14:tracePt t="22043" x="3697288" y="1538288"/>
          <p14:tracePt t="22063" x="3730625" y="1538288"/>
          <p14:tracePt t="22068" x="3748088" y="1530350"/>
          <p14:tracePt t="22074" x="3756025" y="1530350"/>
          <p14:tracePt t="22085" x="3773488" y="1530350"/>
          <p14:tracePt t="22100" x="3790950" y="1530350"/>
          <p14:tracePt t="22106" x="3798888" y="1530350"/>
          <p14:tracePt t="22122" x="3806825" y="1530350"/>
          <p14:tracePt t="22133" x="3816350" y="1530350"/>
          <p14:tracePt t="22138" x="3824288" y="1530350"/>
          <p14:tracePt t="22145" x="3832225" y="1530350"/>
          <p14:tracePt t="22154" x="3841750" y="1530350"/>
          <p14:tracePt t="22170" x="3857625" y="1530350"/>
          <p14:tracePt t="22178" x="3867150" y="1530350"/>
          <p14:tracePt t="22195" x="3875088" y="1530350"/>
          <p14:tracePt t="22203" x="3883025" y="1530350"/>
          <p14:tracePt t="22210" x="3892550" y="1530350"/>
          <p14:tracePt t="22225" x="3908425" y="1530350"/>
          <p14:tracePt t="22234" x="3917950" y="1530350"/>
          <p14:tracePt t="22243" x="3925888" y="1530350"/>
          <p14:tracePt t="22251" x="3943350" y="1530350"/>
          <p14:tracePt t="22258" x="3951288" y="1530350"/>
          <p14:tracePt t="22267" x="3968750" y="1530350"/>
          <p14:tracePt t="22274" x="3976688" y="1530350"/>
          <p14:tracePt t="22290" x="3994150" y="1530350"/>
          <p14:tracePt t="22300" x="4002088" y="1530350"/>
          <p14:tracePt t="22316" x="4011613" y="1530350"/>
          <p14:tracePt t="22333" x="4019550" y="1530350"/>
          <p14:tracePt t="22346" x="4027488" y="1530350"/>
          <p14:tracePt t="22362" x="4044950" y="1530350"/>
          <p14:tracePt t="22378" x="4062413" y="1530350"/>
          <p14:tracePt t="22386" x="4070350" y="1530350"/>
          <p14:tracePt t="22394" x="4079875" y="1530350"/>
          <p14:tracePt t="22403" x="4087813" y="1530350"/>
          <p14:tracePt t="22410" x="4095750" y="1530350"/>
          <p14:tracePt t="22418" x="4105275" y="1530350"/>
          <p14:tracePt t="22426" x="4121150" y="1530350"/>
          <p14:tracePt t="22443" x="4138613" y="1530350"/>
          <p14:tracePt t="22450" x="4146550" y="1530350"/>
          <p14:tracePt t="22458" x="4156075" y="1530350"/>
          <p14:tracePt t="22467" x="4164013" y="1530350"/>
          <p14:tracePt t="22485" x="4181475" y="1530350"/>
          <p14:tracePt t="22490" x="4189413" y="1530350"/>
          <p14:tracePt t="22501" x="4197350" y="1530350"/>
          <p14:tracePt t="22507" x="4206875" y="1530350"/>
          <p14:tracePt t="22516" x="4214813" y="1530350"/>
          <p14:tracePt t="22523" x="4224338" y="1530350"/>
          <p14:tracePt t="22530" x="4240213" y="1530350"/>
          <p14:tracePt t="22545" x="4249738" y="1530350"/>
          <p14:tracePt t="22553" x="4257675" y="1530350"/>
          <p14:tracePt t="22562" x="4265613" y="1530350"/>
          <p14:tracePt t="22570" x="4275138" y="1530350"/>
          <p14:tracePt t="22578" x="4283075" y="1530350"/>
          <p14:tracePt t="22587" x="4291013" y="1530350"/>
          <p14:tracePt t="22595" x="4300538" y="1530350"/>
          <p14:tracePt t="22603" x="4308475" y="1530350"/>
          <p14:tracePt t="22610" x="4316413" y="1530350"/>
          <p14:tracePt t="22619" x="4333875" y="1530350"/>
          <p14:tracePt t="22626" x="4351338" y="1530350"/>
          <p14:tracePt t="22634" x="4368800" y="1530350"/>
          <p14:tracePt t="22643" x="4394200" y="1530350"/>
          <p14:tracePt t="22651" x="4402138" y="1530350"/>
          <p14:tracePt t="22658" x="4419600" y="1530350"/>
          <p14:tracePt t="22667" x="4435475" y="1530350"/>
          <p14:tracePt t="22674" x="4452938" y="1530350"/>
          <p14:tracePt t="22684" x="4478338" y="1530350"/>
          <p14:tracePt t="22690" x="4486275" y="1530350"/>
          <p14:tracePt t="22700" x="4503738" y="1530350"/>
          <p14:tracePt t="22707" x="4521200" y="1530350"/>
          <p14:tracePt t="22715" x="4538663" y="1530350"/>
          <p14:tracePt t="22721" x="4564063" y="1530350"/>
          <p14:tracePt t="22730" x="4572000" y="1530350"/>
          <p14:tracePt t="22739" x="4579938" y="1530350"/>
          <p14:tracePt t="22745" x="4605338" y="1530350"/>
          <p14:tracePt t="22762" x="4622800" y="1530350"/>
          <p14:tracePt t="22770" x="4640263" y="1530350"/>
          <p14:tracePt t="22787" x="4657725" y="1530350"/>
          <p14:tracePt t="22794" x="4665663" y="1530350"/>
          <p14:tracePt t="22803" x="4673600" y="1530350"/>
          <p14:tracePt t="22810" x="4683125" y="1530350"/>
          <p14:tracePt t="22827" x="4691063" y="1530350"/>
          <p14:tracePt t="22843" x="4699000" y="1530350"/>
          <p14:tracePt t="22858" x="4708525" y="1530350"/>
          <p14:tracePt t="22874" x="4716463" y="1530350"/>
          <p14:tracePt t="22883" x="4724400" y="1530350"/>
          <p14:tracePt t="22890" x="4733925" y="1530350"/>
          <p14:tracePt t="22900" x="4749800" y="1530350"/>
          <p14:tracePt t="22907" x="4759325" y="1530350"/>
          <p14:tracePt t="22917" x="4775200" y="1530350"/>
          <p14:tracePt t="22923" x="4784725" y="1530350"/>
          <p14:tracePt t="22933" x="4802188" y="1530350"/>
          <p14:tracePt t="22938" x="4818063" y="1530350"/>
          <p14:tracePt t="22945" x="4827588" y="1530350"/>
          <p14:tracePt t="22955" x="4835525" y="1530350"/>
          <p14:tracePt t="22962" x="4843463" y="1530350"/>
          <p14:tracePt t="22979" x="4852988" y="1530350"/>
          <p14:tracePt t="22987" x="4860925" y="1530350"/>
          <p14:tracePt t="22994" x="4868863" y="1530350"/>
          <p14:tracePt t="23010" x="4878388" y="1530350"/>
          <p14:tracePt t="23018" x="4886325" y="1530350"/>
          <p14:tracePt t="23027" x="4894263" y="1530350"/>
          <p14:tracePt t="23035" x="4911725" y="1530350"/>
          <p14:tracePt t="23047" x="4937125" y="1530350"/>
          <p14:tracePt t="23051" x="4946650" y="1530350"/>
          <p14:tracePt t="23058" x="4972050" y="1530350"/>
          <p14:tracePt t="23069" x="4987925" y="1530350"/>
          <p14:tracePt t="23074" x="5013325" y="1530350"/>
          <p14:tracePt t="23084" x="5030788" y="1530350"/>
          <p14:tracePt t="23090" x="5038725" y="1530350"/>
          <p14:tracePt t="23101" x="5064125" y="1530350"/>
          <p14:tracePt t="23105" x="5081588" y="1530350"/>
          <p14:tracePt t="23133" x="5091113" y="1530350"/>
          <p14:tracePt t="23569" x="5099050" y="1530350"/>
          <p14:tracePt t="23585" x="5124450" y="1530350"/>
          <p14:tracePt t="23594" x="5132388" y="1530350"/>
          <p14:tracePt t="23603" x="5141913" y="1530350"/>
          <p14:tracePt t="23610" x="5167313" y="1538288"/>
          <p14:tracePt t="23617" x="5183188" y="1538288"/>
          <p14:tracePt t="23627" x="5208588" y="1546225"/>
          <p14:tracePt t="23635" x="5218113" y="1546225"/>
          <p14:tracePt t="23642" x="5226050" y="1546225"/>
          <p14:tracePt t="23651" x="5251450" y="1546225"/>
          <p14:tracePt t="23658" x="5268913" y="1555750"/>
          <p14:tracePt t="23674" x="5286375" y="1555750"/>
          <p14:tracePt t="23684" x="5302250" y="1563688"/>
          <p14:tracePt t="23690" x="5311775" y="1563688"/>
          <p14:tracePt t="23701" x="5337175" y="1563688"/>
          <p14:tracePt t="23706" x="5362575" y="1563688"/>
          <p14:tracePt t="23716" x="5370513" y="1563688"/>
          <p14:tracePt t="23723" x="5395913" y="1563688"/>
          <p14:tracePt t="23731" x="5413375" y="1563688"/>
          <p14:tracePt t="23739" x="5438775" y="1563688"/>
          <p14:tracePt t="23746" x="5464175" y="1563688"/>
          <p14:tracePt t="23753" x="5507038" y="1563688"/>
          <p14:tracePt t="23762" x="5540375" y="1571625"/>
          <p14:tracePt t="23770" x="5565775" y="1571625"/>
          <p14:tracePt t="23779" x="5626100" y="1581150"/>
          <p14:tracePt t="23787" x="5684838" y="1581150"/>
          <p14:tracePt t="23794" x="5727700" y="1581150"/>
          <p14:tracePt t="23801" x="5753100" y="1581150"/>
          <p14:tracePt t="23810" x="5803900" y="1581150"/>
          <p14:tracePt t="23819" x="5829300" y="1581150"/>
          <p14:tracePt t="23827" x="5872163" y="1589088"/>
          <p14:tracePt t="23834" x="5880100" y="1589088"/>
          <p14:tracePt t="23842" x="5905500" y="1589088"/>
          <p14:tracePt t="23852" x="5932488" y="1589088"/>
          <p14:tracePt t="23858" x="5948363" y="1589088"/>
          <p14:tracePt t="23867" x="5973763" y="1589088"/>
          <p14:tracePt t="23874" x="5999163" y="1589088"/>
          <p14:tracePt t="23884" x="6016625" y="1589088"/>
          <p14:tracePt t="23890" x="6049963" y="1589088"/>
          <p14:tracePt t="23900" x="6076950" y="1589088"/>
          <p14:tracePt t="23907" x="6084888" y="1589088"/>
          <p14:tracePt t="23916" x="6118225" y="1589088"/>
          <p14:tracePt t="23923" x="6143625" y="1597025"/>
          <p14:tracePt t="23930" x="6161088" y="1597025"/>
          <p14:tracePt t="23939" x="6178550" y="1606550"/>
          <p14:tracePt t="23946" x="6203950" y="1606550"/>
          <p14:tracePt t="23955" x="6211888" y="1606550"/>
          <p14:tracePt t="23962" x="6229350" y="1606550"/>
          <p14:tracePt t="23969" x="6237288" y="1606550"/>
          <p14:tracePt t="23978" x="6246813" y="1606550"/>
          <p14:tracePt t="23985" x="6254750" y="1606550"/>
          <p14:tracePt t="23994" x="6272213" y="1606550"/>
          <p14:tracePt t="24003" x="6288088" y="1606550"/>
          <p14:tracePt t="24010" x="6313488" y="1606550"/>
          <p14:tracePt t="24018" x="6323013" y="1606550"/>
          <p14:tracePt t="24026" x="6338888" y="1606550"/>
          <p14:tracePt t="24036" x="6348413" y="1606550"/>
          <p14:tracePt t="24042" x="6373813" y="1606550"/>
          <p14:tracePt t="24052" x="6399213" y="1606550"/>
          <p14:tracePt t="24058" x="6416675" y="1606550"/>
          <p14:tracePt t="24069" x="6432550" y="1606550"/>
          <p14:tracePt t="24074" x="6450013" y="1606550"/>
          <p14:tracePt t="24084" x="6457950" y="1606550"/>
          <p14:tracePt t="24090" x="6483350" y="1614488"/>
          <p14:tracePt t="24101" x="6500813" y="1614488"/>
          <p14:tracePt t="24107" x="6510338" y="1614488"/>
          <p14:tracePt t="24116" x="6518275" y="1614488"/>
          <p14:tracePt t="24122" x="6526213" y="1614488"/>
          <p14:tracePt t="24139" x="6535738" y="1614488"/>
          <p14:tracePt t="24146" x="6543675" y="1614488"/>
          <p14:tracePt t="24187" x="6561138" y="1614488"/>
          <p14:tracePt t="24235" x="6569075" y="1622425"/>
          <p14:tracePt t="24274" x="6577013" y="1622425"/>
          <p14:tracePt t="24284" x="6586538" y="1622425"/>
          <p14:tracePt t="24306" x="6594475" y="1622425"/>
          <p14:tracePt t="24387" x="6602413" y="1622425"/>
          <p14:tracePt t="25067" x="6602413" y="1631950"/>
          <p14:tracePt t="25090" x="6594475" y="1639888"/>
          <p14:tracePt t="25101" x="6586538" y="1649413"/>
          <p14:tracePt t="25116" x="6577013" y="1649413"/>
          <p14:tracePt t="25122" x="6561138" y="1657350"/>
          <p14:tracePt t="25129" x="6543675" y="1657350"/>
          <p14:tracePt t="25138" x="6535738" y="1665288"/>
          <p14:tracePt t="25146" x="6518275" y="1665288"/>
          <p14:tracePt t="25154" x="6500813" y="1674813"/>
          <p14:tracePt t="25163" x="6475413" y="1682750"/>
          <p14:tracePt t="25171" x="6475413" y="1690688"/>
          <p14:tracePt t="25178" x="6467475" y="1690688"/>
          <p14:tracePt t="25185" x="6450013" y="1700213"/>
          <p14:tracePt t="25194" x="6442075" y="1700213"/>
          <p14:tracePt t="25203" x="6424613" y="1708150"/>
          <p14:tracePt t="25218" x="6407150" y="1716088"/>
          <p14:tracePt t="25226" x="6391275" y="1733550"/>
          <p14:tracePt t="25243" x="6381750" y="1733550"/>
          <p14:tracePt t="25252" x="6356350" y="1741488"/>
          <p14:tracePt t="25259" x="6348413" y="1751013"/>
          <p14:tracePt t="25269" x="6323013" y="1766888"/>
          <p14:tracePt t="25274" x="6297613" y="1766888"/>
          <p14:tracePt t="25284" x="6272213" y="1784350"/>
          <p14:tracePt t="25290" x="6254750" y="1793875"/>
          <p14:tracePt t="25301" x="6229350" y="1793875"/>
          <p14:tracePt t="25306" x="6194425" y="1801813"/>
          <p14:tracePt t="25316" x="6178550" y="1801813"/>
          <p14:tracePt t="25322" x="6169025" y="1801813"/>
          <p14:tracePt t="25330" x="6143625" y="1801813"/>
          <p14:tracePt t="25339" x="6135688" y="1801813"/>
          <p14:tracePt t="25347" x="6076950" y="1784350"/>
          <p14:tracePt t="25355" x="6059488" y="1758950"/>
          <p14:tracePt t="25363" x="6049963" y="1725613"/>
          <p14:tracePt t="25370" x="6049963" y="1682750"/>
          <p14:tracePt t="25378" x="6049963" y="1657350"/>
          <p14:tracePt t="25386" x="6049963" y="1649413"/>
          <p14:tracePt t="25610" x="6008688" y="1657350"/>
          <p14:tracePt t="25625" x="5915025" y="1665288"/>
          <p14:tracePt t="25635" x="5864225" y="1682750"/>
          <p14:tracePt t="25642" x="5770563" y="1725613"/>
          <p14:tracePt t="25652" x="5684838" y="1758950"/>
          <p14:tracePt t="25659" x="5583238" y="1793875"/>
          <p14:tracePt t="25668" x="5481638" y="1809750"/>
          <p14:tracePt t="25675" x="5405438" y="1819275"/>
          <p14:tracePt t="25684" x="5294313" y="1827213"/>
          <p14:tracePt t="25690" x="5208588" y="1827213"/>
          <p14:tracePt t="25701" x="5124450" y="1844675"/>
          <p14:tracePt t="25707" x="5038725" y="1844675"/>
          <p14:tracePt t="25713" x="4987925" y="1852613"/>
          <p14:tracePt t="25723" x="4954588" y="1860550"/>
          <p14:tracePt t="25730" x="4929188" y="1860550"/>
          <p14:tracePt t="25739" x="4878388" y="1870075"/>
          <p14:tracePt t="25746" x="4860925" y="1878013"/>
          <p14:tracePt t="25754" x="4827588" y="1885950"/>
          <p14:tracePt t="25763" x="4802188" y="1895475"/>
          <p14:tracePt t="25770" x="4767263" y="1895475"/>
          <p14:tracePt t="25778" x="4749800" y="1903413"/>
          <p14:tracePt t="25786" x="4716463" y="1903413"/>
          <p14:tracePt t="25794" x="4683125" y="1920875"/>
          <p14:tracePt t="25803" x="4657725" y="1928813"/>
          <p14:tracePt t="25810" x="4622800" y="1928813"/>
          <p14:tracePt t="25818" x="4597400" y="1938338"/>
          <p14:tracePt t="25826" x="4546600" y="1946275"/>
          <p14:tracePt t="25835" x="4513263" y="1954213"/>
          <p14:tracePt t="25842" x="4452938" y="1963738"/>
          <p14:tracePt t="25852" x="4419600" y="1971675"/>
          <p14:tracePt t="25857" x="4359275" y="1989138"/>
          <p14:tracePt t="25868" x="4308475" y="1989138"/>
          <p14:tracePt t="25874" x="4257675" y="1997075"/>
          <p14:tracePt t="25884" x="4214813" y="2005013"/>
          <p14:tracePt t="25890" x="4181475" y="2014538"/>
          <p14:tracePt t="25900" x="4146550" y="2014538"/>
          <p14:tracePt t="25907" x="4095750" y="2022475"/>
          <p14:tracePt t="25913" x="4052888" y="2022475"/>
          <p14:tracePt t="25922" x="4002088" y="2030413"/>
          <p14:tracePt t="25930" x="3968750" y="2030413"/>
          <p14:tracePt t="25938" x="3917950" y="2039938"/>
          <p14:tracePt t="25946" x="3875088" y="2039938"/>
          <p14:tracePt t="25954" x="3798888" y="2039938"/>
          <p14:tracePt t="25962" x="3756025" y="2039938"/>
          <p14:tracePt t="25970" x="3687763" y="2039938"/>
          <p14:tracePt t="25978" x="3646488" y="2039938"/>
          <p14:tracePt t="25987" x="3560763" y="2039938"/>
          <p14:tracePt t="25994" x="3502025" y="2047875"/>
          <p14:tracePt t="26003" x="3416300" y="2047875"/>
          <p14:tracePt t="26010" x="3340100" y="2047875"/>
          <p14:tracePt t="26019" x="3279775" y="2047875"/>
          <p14:tracePt t="26025" x="3211513" y="2047875"/>
          <p14:tracePt t="26036" x="3152775" y="2055813"/>
          <p14:tracePt t="26042" x="3119438" y="2055813"/>
          <p14:tracePt t="26063" x="3067050" y="2055813"/>
          <p14:tracePt t="26069" x="3051175" y="2055813"/>
          <p14:tracePt t="26228" x="3041650" y="2055813"/>
          <p14:tracePt t="26258" x="3051175" y="2047875"/>
          <p14:tracePt t="26269" x="3076575" y="2047875"/>
          <p14:tracePt t="26274" x="3119438" y="2047875"/>
          <p14:tracePt t="26284" x="3178175" y="2047875"/>
          <p14:tracePt t="26290" x="3246438" y="2047875"/>
          <p14:tracePt t="26300" x="3314700" y="2047875"/>
          <p14:tracePt t="26307" x="3416300" y="2047875"/>
          <p14:tracePt t="26313" x="3517900" y="2047875"/>
          <p14:tracePt t="26323" x="3611563" y="2047875"/>
          <p14:tracePt t="26330" x="3730625" y="2047875"/>
          <p14:tracePt t="26339" x="3841750" y="2047875"/>
          <p14:tracePt t="26347" x="3943350" y="2047875"/>
          <p14:tracePt t="26354" x="3986213" y="2047875"/>
          <p14:tracePt t="26362" x="4011613" y="2047875"/>
          <p14:tracePt t="26370" x="4027488" y="2047875"/>
          <p14:tracePt t="26378" x="4037013" y="2047875"/>
          <p14:tracePt t="28067" x="4044950" y="2047875"/>
          <p14:tracePt t="28073" x="4070350" y="2039938"/>
          <p14:tracePt t="28083" x="4095750" y="2039938"/>
          <p14:tracePt t="28097" x="4146550" y="2039938"/>
          <p14:tracePt t="28107" x="4171950" y="2039938"/>
          <p14:tracePt t="28114" x="4214813" y="2039938"/>
          <p14:tracePt t="28123" x="4249738" y="2030413"/>
          <p14:tracePt t="28131" x="4275138" y="2030413"/>
          <p14:tracePt t="28139" x="4316413" y="2022475"/>
          <p14:tracePt t="28146" x="4351338" y="2022475"/>
          <p14:tracePt t="28155" x="4384675" y="2022475"/>
          <p14:tracePt t="28162" x="4419600" y="2014538"/>
          <p14:tracePt t="28170" x="4460875" y="2014538"/>
          <p14:tracePt t="28179" x="4495800" y="2014538"/>
          <p14:tracePt t="28186" x="4538663" y="2014538"/>
          <p14:tracePt t="28193" x="4564063" y="2014538"/>
          <p14:tracePt t="28204" x="4605338" y="2014538"/>
          <p14:tracePt t="28210" x="4640263" y="2014538"/>
          <p14:tracePt t="28220" x="4683125" y="2014538"/>
          <p14:tracePt t="28226" x="4724400" y="2014538"/>
          <p14:tracePt t="28237" x="4775200" y="2014538"/>
          <p14:tracePt t="28242" x="4835525" y="2022475"/>
          <p14:tracePt t="28253" x="4894263" y="2039938"/>
          <p14:tracePt t="28257" x="4954588" y="2047875"/>
          <p14:tracePt t="28267" x="4997450" y="2055813"/>
          <p14:tracePt t="28273" x="5038725" y="2055813"/>
          <p14:tracePt t="28281" x="5081588" y="2055813"/>
          <p14:tracePt t="28289" x="5099050" y="2065338"/>
          <p14:tracePt t="28297" x="5116513" y="2065338"/>
          <p14:tracePt t="28995" x="5149850" y="2065338"/>
          <p14:tracePt t="29003" x="5175250" y="2065338"/>
          <p14:tracePt t="29010" x="5200650" y="2065338"/>
          <p14:tracePt t="29020" x="5235575" y="2065338"/>
          <p14:tracePt t="29027" x="5276850" y="2065338"/>
          <p14:tracePt t="29036" x="5319713" y="2065338"/>
          <p14:tracePt t="29043" x="5353050" y="2065338"/>
          <p14:tracePt t="29051" x="5395913" y="2065338"/>
          <p14:tracePt t="29059" x="5430838" y="2065338"/>
          <p14:tracePt t="29065" x="5464175" y="2065338"/>
          <p14:tracePt t="29075" x="5507038" y="2065338"/>
          <p14:tracePt t="29081" x="5524500" y="2065338"/>
          <p14:tracePt t="29090" x="5565775" y="2065338"/>
          <p14:tracePt t="29100" x="5600700" y="2065338"/>
          <p14:tracePt t="29110" x="5626100" y="2065338"/>
          <p14:tracePt t="29115" x="5651500" y="2065338"/>
          <p14:tracePt t="29122" x="5694363" y="2065338"/>
          <p14:tracePt t="29140" x="5753100" y="2055813"/>
          <p14:tracePt t="29146" x="5788025" y="2047875"/>
          <p14:tracePt t="29155" x="5813425" y="2047875"/>
          <p14:tracePt t="29162" x="5864225" y="2030413"/>
          <p14:tracePt t="29171" x="5880100" y="2030413"/>
          <p14:tracePt t="29177" x="5905500" y="2030413"/>
          <p14:tracePt t="29188" x="5932488" y="2022475"/>
          <p14:tracePt t="29193" x="5957888" y="2022475"/>
          <p14:tracePt t="29203" x="5965825" y="2014538"/>
          <p14:tracePt t="29209" x="5983288" y="2014538"/>
          <p14:tracePt t="29220" x="6008688" y="2005013"/>
          <p14:tracePt t="29236" x="6024563" y="2005013"/>
          <p14:tracePt t="29241" x="6042025" y="2005013"/>
          <p14:tracePt t="29252" x="6067425" y="2005013"/>
          <p14:tracePt t="29257" x="6092825" y="2005013"/>
          <p14:tracePt t="29268" x="6127750" y="2005013"/>
          <p14:tracePt t="29274" x="6153150" y="2005013"/>
          <p14:tracePt t="29281" x="6178550" y="2005013"/>
          <p14:tracePt t="29290" x="6203950" y="2005013"/>
          <p14:tracePt t="29314" x="6221413" y="2005013"/>
          <p14:tracePt t="30650" x="6229350" y="2005013"/>
          <p14:tracePt t="30914" x="6221413" y="1997075"/>
          <p14:tracePt t="30930" x="6211888" y="1989138"/>
          <p14:tracePt t="30987" x="6203950" y="1989138"/>
          <p14:tracePt t="31019" x="6186488" y="1979613"/>
          <p14:tracePt t="31026" x="6186488" y="1971675"/>
          <p14:tracePt t="31036" x="6169025" y="1971675"/>
          <p14:tracePt t="31048" x="6161088" y="1971675"/>
          <p14:tracePt t="31054" x="6135688" y="1963738"/>
          <p14:tracePt t="31059" x="6127750" y="1954213"/>
          <p14:tracePt t="31065" x="6102350" y="1954213"/>
          <p14:tracePt t="31073" x="6076950" y="1954213"/>
          <p14:tracePt t="31082" x="6059488" y="1954213"/>
          <p14:tracePt t="31090" x="6016625" y="1954213"/>
          <p14:tracePt t="31099" x="5965825" y="1938338"/>
          <p14:tracePt t="31107" x="5922963" y="1928813"/>
          <p14:tracePt t="31114" x="5864225" y="1920875"/>
          <p14:tracePt t="31121" x="5803900" y="1920875"/>
          <p14:tracePt t="31130" x="5761038" y="1920875"/>
          <p14:tracePt t="31138" x="5676900" y="1920875"/>
          <p14:tracePt t="31147" x="5600700" y="1911350"/>
          <p14:tracePt t="31155" x="5557838" y="1903413"/>
          <p14:tracePt t="31162" x="5472113" y="1903413"/>
          <p14:tracePt t="31171" x="5413375" y="1895475"/>
          <p14:tracePt t="31177" x="5380038" y="1895475"/>
          <p14:tracePt t="31189" x="5345113" y="1895475"/>
          <p14:tracePt t="31193" x="5302250" y="1895475"/>
          <p14:tracePt t="31204" x="5276850" y="1895475"/>
          <p14:tracePt t="31210" x="5251450" y="1895475"/>
          <p14:tracePt t="31220" x="5235575" y="1895475"/>
          <p14:tracePt t="31236" x="5226050" y="1895475"/>
          <p14:tracePt t="31275" x="5218113" y="1895475"/>
          <p14:tracePt t="32242" x="5200650" y="1895475"/>
          <p14:tracePt t="32249" x="5192713" y="1895475"/>
          <p14:tracePt t="32265" x="5183188" y="1895475"/>
          <p14:tracePt t="32273" x="5167313" y="1895475"/>
          <p14:tracePt t="32282" x="5157788" y="1895475"/>
          <p14:tracePt t="32290" x="5141913" y="1895475"/>
          <p14:tracePt t="32298" x="5132388" y="1895475"/>
          <p14:tracePt t="32307" x="5124450" y="1895475"/>
          <p14:tracePt t="32314" x="5106988" y="1895475"/>
          <p14:tracePt t="32321" x="5099050" y="1895475"/>
          <p14:tracePt t="32330" x="5081588" y="1895475"/>
          <p14:tracePt t="32339" x="5064125" y="1895475"/>
          <p14:tracePt t="32346" x="5056188" y="1895475"/>
          <p14:tracePt t="32356" x="5030788" y="1895475"/>
          <p14:tracePt t="32362" x="5022850" y="1895475"/>
          <p14:tracePt t="32373" x="4997450" y="1895475"/>
          <p14:tracePt t="32378" x="4987925" y="1895475"/>
          <p14:tracePt t="32388" x="4979988" y="1895475"/>
          <p14:tracePt t="32394" x="4972050" y="1895475"/>
          <p14:tracePt t="32405" x="4954588" y="1895475"/>
          <p14:tracePt t="32420" x="4937125" y="1895475"/>
          <p14:tracePt t="32426" x="4929188" y="1895475"/>
          <p14:tracePt t="32434" x="4919663" y="1895475"/>
          <p14:tracePt t="32442" x="4903788" y="1895475"/>
          <p14:tracePt t="32450" x="4886325" y="1895475"/>
          <p14:tracePt t="32458" x="4878388" y="1895475"/>
          <p14:tracePt t="32467" x="4852988" y="1895475"/>
          <p14:tracePt t="32475" x="4843463" y="1895475"/>
          <p14:tracePt t="32483" x="4827588" y="1895475"/>
          <p14:tracePt t="32489" x="4810125" y="1895475"/>
          <p14:tracePt t="32498" x="4802188" y="1895475"/>
          <p14:tracePt t="32505" x="4792663" y="1895475"/>
          <p14:tracePt t="32514" x="4775200" y="1895475"/>
          <p14:tracePt t="32522" x="4759325" y="1895475"/>
          <p14:tracePt t="32530" x="4749800" y="1895475"/>
          <p14:tracePt t="32539" x="4741863" y="1903413"/>
          <p14:tracePt t="32546" x="4733925" y="1903413"/>
          <p14:tracePt t="32555" x="4716463" y="1911350"/>
          <p14:tracePt t="32561" x="4708525" y="1920875"/>
          <p14:tracePt t="32573" x="4691063" y="1928813"/>
          <p14:tracePt t="32578" x="4673600" y="1946275"/>
          <p14:tracePt t="32589" x="4665663" y="1963738"/>
          <p14:tracePt t="32594" x="4648200" y="1979613"/>
          <p14:tracePt t="32604" x="4640263" y="2014538"/>
          <p14:tracePt t="32610" x="4630738" y="2022475"/>
          <p14:tracePt t="32621" x="4622800" y="2047875"/>
          <p14:tracePt t="32626" x="4605338" y="2073275"/>
          <p14:tracePt t="32635" x="4605338" y="2098675"/>
          <p14:tracePt t="32642" x="4597400" y="2116138"/>
          <p14:tracePt t="32650" x="4589463" y="2141538"/>
          <p14:tracePt t="32659" x="4579938" y="2149475"/>
          <p14:tracePt t="32666" x="4579938" y="2166938"/>
          <p14:tracePt t="32675" x="4572000" y="2184400"/>
          <p14:tracePt t="32683" x="4564063" y="2209800"/>
          <p14:tracePt t="32690" x="4554538" y="2209800"/>
          <p14:tracePt t="32698" x="4546600" y="2217738"/>
          <p14:tracePt t="32707" x="4538663" y="2227263"/>
          <p14:tracePt t="32714" x="4538663" y="2235200"/>
          <p14:tracePt t="32722" x="4521200" y="2252663"/>
          <p14:tracePt t="32730" x="4513263" y="2260600"/>
          <p14:tracePt t="32738" x="4503738" y="2278063"/>
          <p14:tracePt t="32748" x="4495800" y="2278063"/>
          <p14:tracePt t="32756" x="4486275" y="2293938"/>
          <p14:tracePt t="32762" x="4470400" y="2311400"/>
          <p14:tracePt t="32772" x="4460875" y="2319338"/>
          <p14:tracePt t="32777" x="4452938" y="2344738"/>
          <p14:tracePt t="32789" x="4435475" y="2362200"/>
          <p14:tracePt t="32795" x="4419600" y="2379663"/>
          <p14:tracePt t="32805" x="4410075" y="2387600"/>
          <p14:tracePt t="32810" x="4384675" y="2430463"/>
          <p14:tracePt t="32821" x="4376738" y="2438400"/>
          <p14:tracePt t="32827" x="4351338" y="2463800"/>
          <p14:tracePt t="32834" x="4325938" y="2498725"/>
          <p14:tracePt t="32843" x="4308475" y="2541588"/>
          <p14:tracePt t="32850" x="4291013" y="2574925"/>
          <p14:tracePt t="32858" x="4265613" y="2608263"/>
          <p14:tracePt t="32867" x="4249738" y="2660650"/>
          <p14:tracePt t="32874" x="4214813" y="2719388"/>
          <p14:tracePt t="32883" x="4197350" y="2752725"/>
          <p14:tracePt t="32890" x="4171950" y="2805113"/>
          <p14:tracePt t="32898" x="4156075" y="2863850"/>
          <p14:tracePt t="32907" x="4121150" y="2922588"/>
          <p14:tracePt t="32914" x="4095750" y="2990850"/>
          <p14:tracePt t="32922" x="4062413" y="3041650"/>
          <p14:tracePt t="32930" x="4052888" y="3059113"/>
          <p14:tracePt t="32939" x="4027488" y="3094038"/>
          <p14:tracePt t="32946" x="4019550" y="3119438"/>
          <p14:tracePt t="32956" x="4011613" y="3135313"/>
          <p14:tracePt t="32962" x="4002088" y="3152775"/>
          <p14:tracePt t="32973" x="3986213" y="3178175"/>
          <p14:tracePt t="32979" x="3976688" y="3186113"/>
          <p14:tracePt t="32989" x="3968750" y="3203575"/>
          <p14:tracePt t="32995" x="3960813" y="3211513"/>
          <p14:tracePt t="33010" x="3943350" y="3238500"/>
          <p14:tracePt t="33020" x="3943350" y="3246438"/>
          <p14:tracePt t="33026" x="3935413" y="3254375"/>
          <p14:tracePt t="33033" x="3917950" y="3279775"/>
          <p14:tracePt t="33042" x="3917950" y="3297238"/>
          <p14:tracePt t="33050" x="3908425" y="3305175"/>
          <p14:tracePt t="33058" x="3900488" y="3322638"/>
          <p14:tracePt t="33066" x="3900488" y="3348038"/>
          <p14:tracePt t="33074" x="3900488" y="3365500"/>
          <p14:tracePt t="33083" x="3892550" y="3390900"/>
          <p14:tracePt t="33090" x="3892550" y="3398838"/>
          <p14:tracePt t="33098" x="3892550" y="3424238"/>
          <p14:tracePt t="33105" x="3892550" y="3449638"/>
          <p14:tracePt t="33115" x="3892550" y="3459163"/>
          <p14:tracePt t="33123" x="3883025" y="3492500"/>
          <p14:tracePt t="33130" x="3883025" y="3517900"/>
          <p14:tracePt t="33140" x="3883025" y="3543300"/>
          <p14:tracePt t="33146" x="3883025" y="3560763"/>
          <p14:tracePt t="33157" x="3883025" y="3594100"/>
          <p14:tracePt t="33162" x="3883025" y="3619500"/>
          <p14:tracePt t="33183" x="3883025" y="3654425"/>
          <p14:tracePt t="33188" x="3883025" y="3687763"/>
          <p14:tracePt t="33195" x="3883025" y="3713163"/>
          <p14:tracePt t="33201" x="3892550" y="3738563"/>
          <p14:tracePt t="33210" x="3900488" y="3763963"/>
          <p14:tracePt t="33218" x="3917950" y="3790950"/>
          <p14:tracePt t="33225" x="3935413" y="3824288"/>
          <p14:tracePt t="33233" x="3943350" y="3841750"/>
          <p14:tracePt t="33242" x="3968750" y="3857625"/>
          <p14:tracePt t="33250" x="3994150" y="3883025"/>
          <p14:tracePt t="33258" x="4019550" y="3900488"/>
          <p14:tracePt t="33267" x="4044950" y="3917950"/>
          <p14:tracePt t="33274" x="4062413" y="3925888"/>
          <p14:tracePt t="33282" x="4087813" y="3943350"/>
          <p14:tracePt t="33289" x="4121150" y="3943350"/>
          <p14:tracePt t="33298" x="4146550" y="3943350"/>
          <p14:tracePt t="33307" x="4164013" y="3943350"/>
          <p14:tracePt t="33315" x="4189413" y="3943350"/>
          <p14:tracePt t="33322" x="4214813" y="3943350"/>
          <p14:tracePt t="33330" x="4232275" y="3943350"/>
          <p14:tracePt t="33339" x="4265613" y="3943350"/>
          <p14:tracePt t="33346" x="4291013" y="3943350"/>
          <p14:tracePt t="33356" x="4308475" y="3943350"/>
          <p14:tracePt t="33362" x="4333875" y="3943350"/>
          <p14:tracePt t="33372" x="4359275" y="3935413"/>
          <p14:tracePt t="33378" x="4384675" y="3917950"/>
          <p14:tracePt t="33389" x="4394200" y="3917950"/>
          <p14:tracePt t="33395" x="4427538" y="3900488"/>
          <p14:tracePt t="33404" x="4435475" y="3900488"/>
          <p14:tracePt t="33410" x="4452938" y="3892550"/>
          <p14:tracePt t="33418" x="4470400" y="3883025"/>
          <p14:tracePt t="33425" x="4478338" y="3883025"/>
          <p14:tracePt t="33433" x="4486275" y="3875088"/>
          <p14:tracePt t="33441" x="4503738" y="3867150"/>
          <p14:tracePt t="33450" x="4513263" y="3867150"/>
          <p14:tracePt t="33457" x="4529138" y="3849688"/>
          <p14:tracePt t="33466" x="4529138" y="3841750"/>
          <p14:tracePt t="33474" x="4538663" y="3832225"/>
          <p14:tracePt t="33482" x="4554538" y="3824288"/>
          <p14:tracePt t="33497" x="4564063" y="3798888"/>
          <p14:tracePt t="33506" x="4564063" y="3781425"/>
          <p14:tracePt t="33513" x="4572000" y="3773488"/>
          <p14:tracePt t="33522" x="4572000" y="3756025"/>
          <p14:tracePt t="33529" x="4572000" y="3730625"/>
          <p14:tracePt t="33539" x="4572000" y="3713163"/>
          <p14:tracePt t="33545" x="4572000" y="3687763"/>
          <p14:tracePt t="33556" x="4572000" y="3679825"/>
          <p14:tracePt t="33562" x="4572000" y="3646488"/>
          <p14:tracePt t="33572" x="4572000" y="3619500"/>
          <p14:tracePt t="33578" x="4572000" y="3594100"/>
          <p14:tracePt t="33589" x="4572000" y="3578225"/>
          <p14:tracePt t="33593" x="4572000" y="3552825"/>
          <p14:tracePt t="33605" x="4572000" y="3527425"/>
          <p14:tracePt t="33610" x="4572000" y="3502025"/>
          <p14:tracePt t="33618" x="4572000" y="3467100"/>
          <p14:tracePt t="33626" x="4572000" y="3424238"/>
          <p14:tracePt t="33633" x="4572000" y="3382963"/>
          <p14:tracePt t="33642" x="4572000" y="3348038"/>
          <p14:tracePt t="33650" x="4579938" y="3305175"/>
          <p14:tracePt t="33658" x="4579938" y="3271838"/>
          <p14:tracePt t="33666" x="4589463" y="3228975"/>
          <p14:tracePt t="33673" x="4597400" y="3186113"/>
          <p14:tracePt t="33681" x="4614863" y="3135313"/>
          <p14:tracePt t="33690" x="4622800" y="3094038"/>
          <p14:tracePt t="33697" x="4622800" y="3059113"/>
          <p14:tracePt t="33707" x="4622800" y="3016250"/>
          <p14:tracePt t="33714" x="4622800" y="2990850"/>
          <p14:tracePt t="33723" x="4622800" y="2965450"/>
          <p14:tracePt t="33729" x="4622800" y="2932113"/>
          <p14:tracePt t="33739" x="4622800" y="2906713"/>
          <p14:tracePt t="33745" x="4622800" y="2881313"/>
          <p14:tracePt t="33756" x="4622800" y="2855913"/>
          <p14:tracePt t="33761" x="4622800" y="2820988"/>
          <p14:tracePt t="33773" x="4622800" y="2795588"/>
          <p14:tracePt t="33777" x="4605338" y="2752725"/>
          <p14:tracePt t="33788" x="4605338" y="2736850"/>
          <p14:tracePt t="33793" x="4605338" y="2701925"/>
          <p14:tracePt t="33802" x="4579938" y="2651125"/>
          <p14:tracePt t="33809" x="4572000" y="2617788"/>
          <p14:tracePt t="33818" x="4564063" y="2582863"/>
          <p14:tracePt t="33825" x="4546600" y="2549525"/>
          <p14:tracePt t="33833" x="4538663" y="2506663"/>
          <p14:tracePt t="33841" x="4529138" y="2455863"/>
          <p14:tracePt t="33850" x="4513263" y="2413000"/>
          <p14:tracePt t="33857" x="4503738" y="2379663"/>
          <p14:tracePt t="33867" x="4486275" y="2344738"/>
          <p14:tracePt t="33873" x="4478338" y="2293938"/>
          <p14:tracePt t="33882" x="4460875" y="2260600"/>
          <p14:tracePt t="33890" x="4435475" y="2209800"/>
          <p14:tracePt t="33898" x="4410075" y="2166938"/>
          <p14:tracePt t="33906" x="4394200" y="2116138"/>
          <p14:tracePt t="33915" x="4376738" y="2090738"/>
          <p14:tracePt t="33924" x="4351338" y="2047875"/>
          <p14:tracePt t="33930" x="4325938" y="2014538"/>
          <p14:tracePt t="33938" x="4316413" y="1997075"/>
          <p14:tracePt t="33946" x="4291013" y="1979613"/>
          <p14:tracePt t="33957" x="4275138" y="1963738"/>
          <p14:tracePt t="33962" x="4265613" y="1963738"/>
          <p14:tracePt t="33973" x="4265613" y="1946275"/>
          <p14:tracePt t="33978" x="4257675" y="1946275"/>
          <p14:tracePt t="33988" x="4240213" y="1928813"/>
          <p14:tracePt t="34298" x="4249738" y="1928813"/>
          <p14:tracePt t="34314" x="4257675" y="1928813"/>
          <p14:tracePt t="34330" x="4265613" y="1928813"/>
          <p14:tracePt t="34346" x="4275138" y="1928813"/>
          <p14:tracePt t="34379" x="4283075" y="1928813"/>
          <p14:tracePt t="34395" x="4291013" y="1928813"/>
          <p14:tracePt t="34427" x="4308475" y="1928813"/>
          <p14:tracePt t="34482" x="4325938" y="1928813"/>
          <p14:tracePt t="34530" x="4333875" y="1928813"/>
          <p14:tracePt t="34546" x="4341813" y="1928813"/>
          <p14:tracePt t="34635" x="4351338" y="1928813"/>
          <p14:tracePt t="34642" x="4359275" y="1928813"/>
          <p14:tracePt t="34666" x="4368800" y="1928813"/>
          <p14:tracePt t="34690" x="4376738" y="1928813"/>
          <p14:tracePt t="34707" x="4384675" y="1928813"/>
          <p14:tracePt t="34739" x="4394200" y="1928813"/>
          <p14:tracePt t="34746" x="4402138" y="1928813"/>
          <p14:tracePt t="34755" x="4410075" y="1928813"/>
          <p14:tracePt t="34772" x="4419600" y="1928813"/>
          <p14:tracePt t="34778" x="4427538" y="1928813"/>
          <p14:tracePt t="34788" x="4435475" y="1928813"/>
          <p14:tracePt t="34795" x="4460875" y="1928813"/>
          <p14:tracePt t="34804" x="4478338" y="1928813"/>
          <p14:tracePt t="34810" x="4486275" y="1928813"/>
          <p14:tracePt t="34817" x="4513263" y="1928813"/>
          <p14:tracePt t="34826" x="4538663" y="1928813"/>
          <p14:tracePt t="34834" x="4579938" y="1928813"/>
          <p14:tracePt t="34842" x="4597400" y="1928813"/>
          <p14:tracePt t="34851" x="4665663" y="1928813"/>
          <p14:tracePt t="34857" x="4708525" y="1928813"/>
          <p14:tracePt t="34866" x="4767263" y="1928813"/>
          <p14:tracePt t="34874" x="4827588" y="1928813"/>
          <p14:tracePt t="34882" x="4878388" y="1928813"/>
          <p14:tracePt t="34890" x="4954588" y="1928813"/>
          <p14:tracePt t="34899" x="5022850" y="1928813"/>
          <p14:tracePt t="34907" x="5099050" y="1928813"/>
          <p14:tracePt t="34914" x="5167313" y="1928813"/>
          <p14:tracePt t="34924" x="5235575" y="1928813"/>
          <p14:tracePt t="34930" x="5311775" y="1928813"/>
          <p14:tracePt t="34940" x="5370513" y="1928813"/>
          <p14:tracePt t="34946" x="5421313" y="1928813"/>
          <p14:tracePt t="34956" x="5481638" y="1928813"/>
          <p14:tracePt t="34962" x="5514975" y="1928813"/>
          <p14:tracePt t="34973" x="5583238" y="1928813"/>
          <p14:tracePt t="34978" x="5626100" y="1928813"/>
          <p14:tracePt t="34988" x="5694363" y="1928813"/>
          <p14:tracePt t="34995" x="5753100" y="1928813"/>
          <p14:tracePt t="35002" x="5795963" y="1928813"/>
          <p14:tracePt t="35010" x="5846763" y="1920875"/>
          <p14:tracePt t="35018" x="5872163" y="1920875"/>
          <p14:tracePt t="35026" x="5915025" y="1911350"/>
          <p14:tracePt t="35034" x="5948363" y="1911350"/>
          <p14:tracePt t="35052" x="5999163" y="1903413"/>
          <p14:tracePt t="35057" x="5999163" y="1895475"/>
          <p14:tracePt t="35066" x="6016625" y="1895475"/>
          <p14:tracePt t="35075" x="6024563" y="1885950"/>
          <p14:tracePt t="35323" x="6024563" y="1878013"/>
          <p14:tracePt t="35482" x="6042025" y="1878013"/>
          <p14:tracePt t="35490" x="6049963" y="1878013"/>
          <p14:tracePt t="35499" x="6076950" y="1878013"/>
          <p14:tracePt t="35506" x="6110288" y="1870075"/>
          <p14:tracePt t="35515" x="6143625" y="1870075"/>
          <p14:tracePt t="35523" x="6169025" y="1870075"/>
          <p14:tracePt t="35530" x="6229350" y="1870075"/>
          <p14:tracePt t="35540" x="6272213" y="1870075"/>
          <p14:tracePt t="35546" x="6305550" y="1870075"/>
          <p14:tracePt t="35557" x="6330950" y="1870075"/>
          <p14:tracePt t="35563" x="6373813" y="1870075"/>
          <p14:tracePt t="35573" x="6391275" y="1870075"/>
          <p14:tracePt t="35578" x="6416675" y="1860550"/>
          <p14:tracePt t="35594" x="6424613" y="1860550"/>
          <p14:tracePt t="35604" x="6432550" y="1860550"/>
          <p14:tracePt t="35618" x="6450013" y="1860550"/>
          <p14:tracePt t="35627" x="6457950" y="1860550"/>
          <p14:tracePt t="35642" x="6467475" y="1860550"/>
          <p14:tracePt t="35658" x="6483350" y="1860550"/>
          <p14:tracePt t="35666" x="6500813" y="1860550"/>
          <p14:tracePt t="35674" x="6518275" y="1860550"/>
          <p14:tracePt t="35681" x="6543675" y="1860550"/>
          <p14:tracePt t="35699" x="6561138" y="1860550"/>
          <p14:tracePt t="35706" x="6577013" y="1860550"/>
          <p14:tracePt t="35723" x="6586538" y="1860550"/>
          <p14:tracePt t="35779" x="6594475" y="1852613"/>
          <p14:tracePt t="35914" x="6611938" y="1852613"/>
          <p14:tracePt t="35923" x="6619875" y="1852613"/>
          <p14:tracePt t="36227" x="6619875" y="1860550"/>
          <p14:tracePt t="36259" x="6611938" y="1870075"/>
          <p14:tracePt t="36275" x="6602413" y="1878013"/>
          <p14:tracePt t="36281" x="6602413" y="1885950"/>
          <p14:tracePt t="36290" x="6602413" y="1895475"/>
          <p14:tracePt t="36298" x="6594475" y="1920875"/>
          <p14:tracePt t="36314" x="6594475" y="1938338"/>
          <p14:tracePt t="36325" x="6594475" y="1946275"/>
          <p14:tracePt t="36330" x="6594475" y="1971675"/>
          <p14:tracePt t="36340" x="6594475" y="1989138"/>
          <p14:tracePt t="36346" x="6594475" y="2005013"/>
          <p14:tracePt t="36356" x="6594475" y="2030413"/>
          <p14:tracePt t="36363" x="6594475" y="2065338"/>
          <p14:tracePt t="36373" x="6594475" y="2073275"/>
          <p14:tracePt t="36379" x="6594475" y="2098675"/>
          <p14:tracePt t="36386" x="6594475" y="2116138"/>
          <p14:tracePt t="36395" x="6594475" y="2124075"/>
          <p14:tracePt t="36401" x="6602413" y="2159000"/>
          <p14:tracePt t="36411" x="6611938" y="2166938"/>
          <p14:tracePt t="36418" x="6611938" y="2174875"/>
          <p14:tracePt t="36426" x="6611938" y="2184400"/>
          <p14:tracePt t="36434" x="6619875" y="2200275"/>
          <p14:tracePt t="36449" x="6619875" y="2209800"/>
          <p14:tracePt t="36459" x="6619875" y="2217738"/>
          <p14:tracePt t="36466" x="6627813" y="2227263"/>
          <p14:tracePt t="36562" x="6637338" y="2235200"/>
          <p14:tracePt t="36587" x="6645275" y="2243138"/>
          <p14:tracePt t="36618" x="6654800" y="2243138"/>
          <p14:tracePt t="36626" x="6662738" y="2243138"/>
          <p14:tracePt t="36634" x="6680200" y="2260600"/>
          <p14:tracePt t="36642" x="6696075" y="2268538"/>
          <p14:tracePt t="36650" x="6713538" y="2268538"/>
          <p14:tracePt t="36666" x="6721475" y="2268538"/>
          <p14:tracePt t="36675" x="6731000" y="2268538"/>
          <p14:tracePt t="36691" x="6738938" y="2278063"/>
          <p14:tracePt t="36698" x="6756400" y="2278063"/>
          <p14:tracePt t="36714" x="6772275" y="2278063"/>
          <p14:tracePt t="36724" x="6781800" y="2278063"/>
          <p14:tracePt t="36730" x="6789738" y="2278063"/>
          <p14:tracePt t="36740" x="6799263" y="2278063"/>
          <p14:tracePt t="36747" x="6807200" y="2278063"/>
          <p14:tracePt t="36756" x="6824663" y="2278063"/>
          <p14:tracePt t="36763" x="6832600" y="2278063"/>
          <p14:tracePt t="36772" x="6840538" y="2278063"/>
          <p14:tracePt t="36778" x="6850063" y="2278063"/>
          <p14:tracePt t="36787" x="6858000" y="2278063"/>
          <p14:tracePt t="36801" x="6865938" y="2278063"/>
          <p14:tracePt t="36809" x="6883400" y="2278063"/>
          <p14:tracePt t="36826" x="6891338" y="2278063"/>
          <p14:tracePt t="36835" x="6908800" y="2286000"/>
          <p14:tracePt t="36842" x="6916738" y="2286000"/>
          <p14:tracePt t="36850" x="6934200" y="2286000"/>
          <p14:tracePt t="36859" x="6943725" y="2286000"/>
          <p14:tracePt t="36866" x="6959600" y="2286000"/>
          <p14:tracePt t="36875" x="6977063" y="2286000"/>
          <p14:tracePt t="36883" x="6985000" y="2286000"/>
          <p14:tracePt t="36891" x="6994525" y="2286000"/>
          <p14:tracePt t="36897" x="7002463" y="2286000"/>
          <p14:tracePt t="36908" x="7019925" y="2286000"/>
          <p14:tracePt t="36914" x="7035800" y="2293938"/>
          <p14:tracePt t="36924" x="7045325" y="2293938"/>
          <p14:tracePt t="36930" x="7053263" y="2293938"/>
          <p14:tracePt t="36940" x="7061200" y="2293938"/>
          <p14:tracePt t="36946" x="7088188" y="2303463"/>
          <p14:tracePt t="36956" x="7096125" y="2303463"/>
          <p14:tracePt t="36962" x="7104063" y="2303463"/>
          <p14:tracePt t="36972" x="7121525" y="2303463"/>
          <p14:tracePt t="36978" x="7138988" y="2303463"/>
          <p14:tracePt t="36988" x="7146925" y="2303463"/>
          <p14:tracePt t="36994" x="7164388" y="2311400"/>
          <p14:tracePt t="37002" x="7180263" y="2311400"/>
          <p14:tracePt t="37010" x="7197725" y="2311400"/>
          <p14:tracePt t="37018" x="7205663" y="2311400"/>
          <p14:tracePt t="37027" x="7215188" y="2311400"/>
          <p14:tracePt t="37035" x="7232650" y="2311400"/>
          <p14:tracePt t="37054" x="7248525" y="2311400"/>
          <p14:tracePt t="37058" x="7265988" y="2311400"/>
          <p14:tracePt t="37066" x="7273925" y="2311400"/>
          <p14:tracePt t="37076" x="7291388" y="2311400"/>
          <p14:tracePt t="37083" x="7308850" y="2311400"/>
          <p14:tracePt t="37092" x="7316788" y="2311400"/>
          <p14:tracePt t="37099" x="7324725" y="2311400"/>
          <p14:tracePt t="37109" x="7334250" y="2311400"/>
          <p14:tracePt t="37114" x="7342188" y="2311400"/>
          <p14:tracePt t="37124" x="7359650" y="2311400"/>
          <p14:tracePt t="37130" x="7367588" y="2311400"/>
          <p14:tracePt t="37146" x="7377113" y="2311400"/>
          <p14:tracePt t="37178" x="7385050" y="2311400"/>
          <p14:tracePt t="37201" x="7392988" y="2311400"/>
          <p14:tracePt t="37218" x="7402513" y="2311400"/>
          <p14:tracePt t="37234" x="7410450" y="2311400"/>
          <p14:tracePt t="37250" x="7418388" y="2311400"/>
          <p14:tracePt t="37266" x="7435850" y="2311400"/>
          <p14:tracePt t="37283" x="7453313" y="2311400"/>
          <p14:tracePt t="37298" x="7461250" y="2311400"/>
          <p14:tracePt t="37314" x="7478713" y="2311400"/>
          <p14:tracePt t="37324" x="7486650" y="2311400"/>
          <p14:tracePt t="37329" x="7494588" y="2311400"/>
          <p14:tracePt t="37340" x="7512050" y="2311400"/>
          <p14:tracePt t="37357" x="7521575" y="2311400"/>
          <p14:tracePt t="37362" x="7537450" y="2311400"/>
          <p14:tracePt t="37378" x="7554913" y="2319338"/>
          <p14:tracePt t="37385" x="7562850" y="2319338"/>
          <p14:tracePt t="37394" x="7572375" y="2319338"/>
          <p14:tracePt t="37402" x="7588250" y="2319338"/>
          <p14:tracePt t="37419" x="7605713" y="2319338"/>
          <p14:tracePt t="37425" x="7631113" y="2319338"/>
          <p14:tracePt t="37435" x="7639050" y="2319338"/>
          <p14:tracePt t="37443" x="7656513" y="2319338"/>
          <p14:tracePt t="37450" x="7666038" y="2319338"/>
          <p14:tracePt t="37459" x="7681913" y="2319338"/>
          <p14:tracePt t="37466" x="7699375" y="2319338"/>
          <p14:tracePt t="37483" x="7716838" y="2328863"/>
          <p14:tracePt t="37491" x="7724775" y="2328863"/>
          <p14:tracePt t="37508" x="7732713" y="2328863"/>
          <p14:tracePt t="37514" x="7750175" y="2328863"/>
          <p14:tracePt t="37525" x="7767638" y="2328863"/>
          <p14:tracePt t="37530" x="7775575" y="2328863"/>
          <p14:tracePt t="37540" x="7783513" y="2328863"/>
          <p14:tracePt t="37546" x="7793038" y="2328863"/>
          <p14:tracePt t="37556" x="7800975" y="2328863"/>
          <p14:tracePt t="37562" x="7810500" y="2328863"/>
          <p14:tracePt t="37570" x="7818438" y="2328863"/>
          <p14:tracePt t="37579" x="7826375" y="2328863"/>
          <p14:tracePt t="37585" x="7835900" y="2328863"/>
          <p14:tracePt t="37594" x="7843838" y="2336800"/>
          <p14:tracePt t="37602" x="7851775" y="2336800"/>
          <p14:tracePt t="37619" x="7869238" y="2336800"/>
          <p14:tracePt t="37643" x="7886700" y="2336800"/>
          <p14:tracePt t="37650" x="7894638" y="2336800"/>
          <p14:tracePt t="37657" x="7912100" y="2336800"/>
          <p14:tracePt t="37666" x="7927975" y="2336800"/>
          <p14:tracePt t="37683" x="7954963" y="2336800"/>
          <p14:tracePt t="37691" x="7962900" y="2336800"/>
          <p14:tracePt t="37698" x="7988300" y="2344738"/>
          <p14:tracePt t="37708" x="8013700" y="2344738"/>
          <p14:tracePt t="37713" x="8021638" y="2344738"/>
          <p14:tracePt t="37724" x="8039100" y="2344738"/>
          <p14:tracePt t="37729" x="8047038" y="2344738"/>
          <p14:tracePt t="37740" x="8056563" y="2344738"/>
          <p14:tracePt t="37746" x="8064500" y="2344738"/>
          <p14:tracePt t="37756" x="8074025" y="2344738"/>
          <p14:tracePt t="37762" x="8081963" y="2344738"/>
          <p14:tracePt t="37773" x="8089900" y="2344738"/>
          <p14:tracePt t="37779" x="8099425" y="2344738"/>
          <p14:tracePt t="37810" x="8115300" y="2344738"/>
          <p14:tracePt t="37818" x="8124825" y="2344738"/>
          <p14:tracePt t="37825" x="8132763" y="2344738"/>
          <p14:tracePt t="37834" x="8150225" y="2344738"/>
          <p14:tracePt t="37850" x="8158163" y="2344738"/>
          <p14:tracePt t="37858" x="8175625" y="2344738"/>
          <p14:tracePt t="37874" x="8191500" y="2344738"/>
          <p14:tracePt t="37882" x="8201025" y="2344738"/>
          <p14:tracePt t="37898" x="8208963" y="2344738"/>
          <p14:tracePt t="37907" x="8218488" y="2344738"/>
          <p14:tracePt t="37914" x="8226425" y="2344738"/>
          <p14:tracePt t="37924" x="8243888" y="2344738"/>
          <p14:tracePt t="37929" x="8251825" y="2344738"/>
          <p14:tracePt t="37946" x="8269288" y="2344738"/>
          <p14:tracePt t="37955" x="8277225" y="2344738"/>
          <p14:tracePt t="37963" x="8285163" y="2344738"/>
          <p14:tracePt t="37971" x="8294688" y="2344738"/>
          <p14:tracePt t="37977" x="8302625" y="2344738"/>
          <p14:tracePt t="37985" x="8310563" y="2344738"/>
          <p14:tracePt t="37995" x="8320088" y="2344738"/>
          <p14:tracePt t="38010" x="8335963" y="2344738"/>
          <p14:tracePt t="38019" x="8345488" y="2344738"/>
          <p14:tracePt t="38034" x="8353425" y="2344738"/>
          <p14:tracePt t="38052" x="8362950" y="2344738"/>
          <p14:tracePt t="38059" x="8378825" y="2344738"/>
          <p14:tracePt t="38067" x="8388350" y="2344738"/>
          <p14:tracePt t="38082" x="8396288" y="2344738"/>
          <p14:tracePt t="38108" x="8404225" y="2344738"/>
          <p14:tracePt t="38114" x="8413750" y="2344738"/>
          <p14:tracePt t="38130" x="8421688" y="2344738"/>
          <p14:tracePt t="38140" x="8429625" y="2344738"/>
          <p14:tracePt t="38156" x="8447088" y="2344738"/>
          <p14:tracePt t="38161" x="8455025" y="2344738"/>
          <p14:tracePt t="38171" x="8464550" y="2344738"/>
          <p14:tracePt t="38210" x="8472488" y="2344738"/>
          <p14:tracePt t="38362" x="8480425" y="2344738"/>
          <p14:tracePt t="38393" x="8489950" y="2344738"/>
          <p14:tracePt t="38402" x="8497888" y="2344738"/>
          <p14:tracePt t="38410" x="8507413" y="2344738"/>
          <p14:tracePt t="38427" x="8523288" y="2344738"/>
          <p14:tracePt t="38450" x="8532813" y="2344738"/>
          <p14:tracePt t="38467" x="8540750" y="2344738"/>
          <p14:tracePt t="38475" x="8548688" y="2354263"/>
          <p14:tracePt t="38499" x="8558213" y="2354263"/>
          <p14:tracePt t="38508" x="8566150" y="2354263"/>
          <p14:tracePt t="38625" x="8583613" y="2362200"/>
          <p14:tracePt t="38649" x="8583613" y="2371725"/>
          <p14:tracePt t="38666" x="8583613" y="2379663"/>
          <p14:tracePt t="38697" x="8583613" y="2397125"/>
          <p14:tracePt t="38730" x="8583613" y="2405063"/>
          <p14:tracePt t="38740" x="8583613" y="2413000"/>
          <p14:tracePt t="38756" x="8574088" y="2422525"/>
          <p14:tracePt t="38771" x="8566150" y="2422525"/>
          <p14:tracePt t="38785" x="8558213" y="2430463"/>
          <p14:tracePt t="38801" x="8558213" y="2438400"/>
          <p14:tracePt t="38810" x="8548688" y="2438400"/>
          <p14:tracePt t="38818" x="8540750" y="2447925"/>
          <p14:tracePt t="38834" x="8532813" y="2447925"/>
          <p14:tracePt t="38842" x="8515350" y="2463800"/>
          <p14:tracePt t="38850" x="8507413" y="2463800"/>
          <p14:tracePt t="38858" x="8497888" y="2473325"/>
          <p14:tracePt t="38867" x="8489950" y="2473325"/>
          <p14:tracePt t="38876" x="8480425" y="2473325"/>
          <p14:tracePt t="38882" x="8472488" y="2473325"/>
          <p14:tracePt t="38892" x="8455025" y="2473325"/>
          <p14:tracePt t="38907" x="8447088" y="2481263"/>
          <p14:tracePt t="38914" x="8439150" y="2481263"/>
          <p14:tracePt t="38924" x="8429625" y="2481263"/>
          <p14:tracePt t="38940" x="8421688" y="2481263"/>
          <p14:tracePt t="38947" x="8413750" y="2481263"/>
          <p14:tracePt t="38954" x="8396288" y="2489200"/>
          <p14:tracePt t="38961" x="8388350" y="2498725"/>
          <p14:tracePt t="38969" x="8378825" y="2498725"/>
          <p14:tracePt t="38979" x="8362950" y="2506663"/>
          <p14:tracePt t="38986" x="8353425" y="2506663"/>
          <p14:tracePt t="38995" x="8345488" y="2506663"/>
          <p14:tracePt t="39002" x="8335963" y="2506663"/>
          <p14:tracePt t="39010" x="8320088" y="2506663"/>
          <p14:tracePt t="39027" x="8310563" y="2506663"/>
          <p14:tracePt t="39218" x="8302625" y="2516188"/>
          <p14:tracePt t="39507" x="8285163" y="2516188"/>
          <p14:tracePt t="39514" x="8259763" y="2516188"/>
          <p14:tracePt t="39525" x="8243888" y="2516188"/>
          <p14:tracePt t="39530" x="8218488" y="2516188"/>
          <p14:tracePt t="39541" x="8166100" y="2516188"/>
          <p14:tracePt t="39546" x="8115300" y="2516188"/>
          <p14:tracePt t="39554" x="8064500" y="2516188"/>
          <p14:tracePt t="39562" x="7970838" y="2489200"/>
          <p14:tracePt t="39570" x="7886700" y="2463800"/>
          <p14:tracePt t="39578" x="7810500" y="2447925"/>
          <p14:tracePt t="39586" x="7724775" y="2413000"/>
          <p14:tracePt t="39594" x="7648575" y="2379663"/>
          <p14:tracePt t="39603" x="7572375" y="2336800"/>
          <p14:tracePt t="39610" x="7478713" y="2303463"/>
          <p14:tracePt t="39618" x="7418388" y="2268538"/>
          <p14:tracePt t="39627" x="7324725" y="2252663"/>
          <p14:tracePt t="39635" x="7240588" y="2217738"/>
          <p14:tracePt t="39643" x="7180263" y="2192338"/>
          <p14:tracePt t="39650" x="7088188" y="2174875"/>
          <p14:tracePt t="39659" x="7010400" y="2133600"/>
          <p14:tracePt t="39666" x="6969125" y="2133600"/>
          <p14:tracePt t="39676" x="6891338" y="2098675"/>
          <p14:tracePt t="39682" x="6832600" y="2073275"/>
          <p14:tracePt t="39692" x="6772275" y="2065338"/>
          <p14:tracePt t="39698" x="6705600" y="2039938"/>
          <p14:tracePt t="39709" x="6645275" y="2022475"/>
          <p14:tracePt t="39714" x="6586538" y="1997075"/>
          <p14:tracePt t="39724" x="6526213" y="1971675"/>
          <p14:tracePt t="39730" x="6450013" y="1946275"/>
          <p14:tracePt t="39741" x="6391275" y="1928813"/>
          <p14:tracePt t="39747" x="6330950" y="1903413"/>
          <p14:tracePt t="39755" x="6254750" y="1878013"/>
          <p14:tracePt t="39761" x="6178550" y="1844675"/>
          <p14:tracePt t="39769" x="6118225" y="1835150"/>
          <p14:tracePt t="39777" x="6059488" y="1819275"/>
          <p14:tracePt t="39786" x="5983288" y="1784350"/>
          <p14:tracePt t="39793" x="5932488" y="1776413"/>
          <p14:tracePt t="39803" x="5880100" y="1776413"/>
          <p14:tracePt t="39810" x="5838825" y="1758950"/>
          <p14:tracePt t="39818" x="5829300" y="1751013"/>
          <p14:tracePt t="39827" x="5813425" y="1741488"/>
          <p14:tracePt t="39834" x="5803900" y="1741488"/>
          <p14:tracePt t="40044" x="5813425" y="1741488"/>
          <p14:tracePt t="40049" x="5838825" y="1758950"/>
          <p14:tracePt t="40060" x="5854700" y="1766888"/>
          <p14:tracePt t="40066" x="5905500" y="1793875"/>
          <p14:tracePt t="40076" x="5965825" y="1809750"/>
          <p14:tracePt t="40081" x="6016625" y="1835150"/>
          <p14:tracePt t="40093" x="6076950" y="1852613"/>
          <p14:tracePt t="40099" x="6153150" y="1885950"/>
          <p14:tracePt t="40109" x="6211888" y="1903413"/>
          <p14:tracePt t="40114" x="6288088" y="1938338"/>
          <p14:tracePt t="40124" x="6407150" y="1989138"/>
          <p14:tracePt t="40130" x="6492875" y="2005013"/>
          <p14:tracePt t="40140" x="6637338" y="2055813"/>
          <p14:tracePt t="40146" x="6756400" y="2090738"/>
          <p14:tracePt t="40153" x="6900863" y="2124075"/>
          <p14:tracePt t="40163" x="7045325" y="2174875"/>
          <p14:tracePt t="40170" x="7146925" y="2209800"/>
          <p14:tracePt t="40178" x="7265988" y="2235200"/>
          <p14:tracePt t="40186" x="7392988" y="2252663"/>
          <p14:tracePt t="40195" x="7469188" y="2278063"/>
          <p14:tracePt t="40203" x="7572375" y="2303463"/>
          <p14:tracePt t="40210" x="7631113" y="2319338"/>
          <p14:tracePt t="40218" x="7707313" y="2344738"/>
          <p14:tracePt t="40227" x="7783513" y="2371725"/>
          <p14:tracePt t="40234" x="7826375" y="2379663"/>
          <p14:tracePt t="40243" x="7886700" y="2405063"/>
          <p14:tracePt t="40249" x="7920038" y="2413000"/>
          <p14:tracePt t="40259" x="7937500" y="2422525"/>
          <p14:tracePt t="40266" x="7945438" y="2422525"/>
          <p14:tracePt t="40570" x="7954963" y="2422525"/>
          <p14:tracePt t="40586" x="7962900" y="2430463"/>
          <p14:tracePt t="40594" x="7970838" y="2438400"/>
          <p14:tracePt t="40602" x="7970838" y="2447925"/>
          <p14:tracePt t="40635" x="7980363" y="2455863"/>
          <p14:tracePt t="40994" x="7988300" y="2463800"/>
          <p14:tracePt t="41026" x="7988300" y="2473325"/>
          <p14:tracePt t="41033" x="7988300" y="2481263"/>
          <p14:tracePt t="42073" x="7988300" y="2489200"/>
          <p14:tracePt t="42093" x="7962900" y="2489200"/>
          <p14:tracePt t="42098" x="7954963" y="2489200"/>
          <p14:tracePt t="42109" x="7937500" y="2430463"/>
          <p14:tracePt t="42114" x="7937500" y="2379663"/>
          <p14:tracePt t="42124" x="7954963" y="2328863"/>
          <p14:tracePt t="42130" x="7996238" y="2278063"/>
          <p14:tracePt t="42137" x="7996238" y="2252663"/>
          <p14:tracePt t="42475" x="7962900" y="2252663"/>
          <p14:tracePt t="42483" x="7937500" y="2252663"/>
          <p14:tracePt t="42492" x="7902575" y="2243138"/>
          <p14:tracePt t="42499" x="7877175" y="2227263"/>
          <p14:tracePt t="42508" x="7851775" y="2209800"/>
          <p14:tracePt t="42515" x="7826375" y="2184400"/>
          <p14:tracePt t="42522" x="7810500" y="2174875"/>
          <p14:tracePt t="42530" x="7783513" y="2174875"/>
          <p14:tracePt t="42537" x="7758113" y="2166938"/>
          <p14:tracePt t="42547" x="7750175" y="2166938"/>
          <p14:tracePt t="42554" x="7724775" y="2166938"/>
          <p14:tracePt t="42562" x="7699375" y="2166938"/>
          <p14:tracePt t="42571" x="7673975" y="2166938"/>
          <p14:tracePt t="42578" x="7656513" y="2174875"/>
          <p14:tracePt t="42586" x="7631113" y="2184400"/>
          <p14:tracePt t="42594" x="7613650" y="2184400"/>
          <p14:tracePt t="42715" x="7597775" y="2184400"/>
          <p14:tracePt t="42739" x="7588250" y="2192338"/>
          <p14:tracePt t="42786" x="7588250" y="2200275"/>
          <p14:tracePt t="42850" x="7588250" y="2209800"/>
          <p14:tracePt t="43267" x="7580313" y="2217738"/>
          <p14:tracePt t="43276" x="7562850" y="2252663"/>
          <p14:tracePt t="43281" x="7554913" y="2303463"/>
          <p14:tracePt t="43293" x="7546975" y="2344738"/>
          <p14:tracePt t="43298" x="7529513" y="2430463"/>
          <p14:tracePt t="43308" x="7512050" y="2524125"/>
          <p14:tracePt t="43315" x="7486650" y="2608263"/>
          <p14:tracePt t="43321" x="7469188" y="2686050"/>
          <p14:tracePt t="43330" x="7435850" y="2770188"/>
          <p14:tracePt t="43338" x="7385050" y="2871788"/>
          <p14:tracePt t="43347" x="7324725" y="2982913"/>
          <p14:tracePt t="43354" x="7273925" y="3067050"/>
          <p14:tracePt t="43363" x="7205663" y="3160713"/>
          <p14:tracePt t="43372" x="7146925" y="3228975"/>
          <p14:tracePt t="43378" x="7078663" y="3297238"/>
          <p14:tracePt t="43386" x="7070725" y="3305175"/>
          <p14:tracePt t="43394" x="7035800" y="3330575"/>
          <p14:tracePt t="43410" x="7053263" y="3330575"/>
          <p14:tracePt t="43418" x="7113588" y="3314700"/>
          <p14:tracePt t="43428" x="7146925" y="3314700"/>
          <p14:tracePt t="43433" x="7189788" y="3289300"/>
          <p14:tracePt t="43444" x="7223125" y="3279775"/>
          <p14:tracePt t="43450" x="7248525" y="3271838"/>
          <p14:tracePt t="43460" x="7258050" y="3271838"/>
          <p14:tracePt t="43713" x="7240588" y="3271838"/>
          <p14:tracePt t="43721" x="7215188" y="3289300"/>
          <p14:tracePt t="43729" x="7164388" y="3340100"/>
          <p14:tracePt t="43737" x="7146925" y="3340100"/>
          <p14:tracePt t="43745" x="7113588" y="3355975"/>
          <p14:tracePt t="43754" x="7088188" y="3373438"/>
          <p14:tracePt t="43761" x="7061200" y="3390900"/>
          <p14:tracePt t="43777" x="7061200" y="3408363"/>
          <p14:tracePt t="43785" x="7061200" y="3433763"/>
          <p14:tracePt t="43794" x="7061200" y="3459163"/>
          <p14:tracePt t="43801" x="7061200" y="3492500"/>
          <p14:tracePt t="43811" x="7078663" y="3543300"/>
          <p14:tracePt t="43817" x="7096125" y="3586163"/>
          <p14:tracePt t="43827" x="7113588" y="3629025"/>
          <p14:tracePt t="43833" x="7121525" y="3679825"/>
          <p14:tracePt t="43843" x="7154863" y="3738563"/>
          <p14:tracePt t="43849" x="7180263" y="3798888"/>
          <p14:tracePt t="43861" x="7223125" y="3867150"/>
          <p14:tracePt t="43866" x="7265988" y="3917950"/>
          <p14:tracePt t="43876" x="7291388" y="3943350"/>
          <p14:tracePt t="43881" x="7324725" y="3994150"/>
          <p14:tracePt t="43893" x="7350125" y="4052888"/>
          <p14:tracePt t="43897" x="7418388" y="4105275"/>
          <p14:tracePt t="43906" x="7486650" y="4164013"/>
          <p14:tracePt t="43913" x="7521575" y="4189413"/>
          <p14:tracePt t="43921" x="7597775" y="4214813"/>
          <p14:tracePt t="43929" x="7666038" y="4214813"/>
          <p14:tracePt t="43938" x="7742238" y="4214813"/>
          <p14:tracePt t="43945" x="7810500" y="4214813"/>
          <p14:tracePt t="43955" x="7886700" y="4197350"/>
          <p14:tracePt t="43961" x="7962900" y="4181475"/>
          <p14:tracePt t="43970" x="8021638" y="4164013"/>
          <p14:tracePt t="43978" x="8064500" y="4138613"/>
          <p14:tracePt t="43986" x="8115300" y="4105275"/>
          <p14:tracePt t="43994" x="8124825" y="4105275"/>
          <p14:tracePt t="44291" x="8107363" y="4105275"/>
          <p14:tracePt t="44299" x="8074025" y="4095750"/>
          <p14:tracePt t="44308" x="8031163" y="4087813"/>
          <p14:tracePt t="44314" x="7980363" y="4087813"/>
          <p14:tracePt t="44322" x="7937500" y="4087813"/>
          <p14:tracePt t="44330" x="7894638" y="4087813"/>
          <p14:tracePt t="44338" x="7826375" y="4087813"/>
          <p14:tracePt t="44347" x="7767638" y="4087813"/>
          <p14:tracePt t="44355" x="7724775" y="4087813"/>
          <p14:tracePt t="44362" x="7673975" y="4105275"/>
          <p14:tracePt t="44370" x="7613650" y="4113213"/>
          <p14:tracePt t="44378" x="7554913" y="4130675"/>
          <p14:tracePt t="44386" x="7494588" y="4130675"/>
          <p14:tracePt t="44394" x="7418388" y="4156075"/>
          <p14:tracePt t="44403" x="7350125" y="4156075"/>
          <p14:tracePt t="44410" x="7273925" y="4164013"/>
          <p14:tracePt t="44418" x="7223125" y="4164013"/>
          <p14:tracePt t="44427" x="7164388" y="4164013"/>
          <p14:tracePt t="44433" x="7104063" y="4164013"/>
          <p14:tracePt t="44444" x="7045325" y="4164013"/>
          <p14:tracePt t="44450" x="6985000" y="4164013"/>
          <p14:tracePt t="44461" x="6900863" y="4164013"/>
          <p14:tracePt t="44467" x="6850063" y="4164013"/>
          <p14:tracePt t="44476" x="6789738" y="4164013"/>
          <p14:tracePt t="44483" x="6746875" y="4164013"/>
          <p14:tracePt t="44491" x="6688138" y="4164013"/>
          <p14:tracePt t="44497" x="6627813" y="4164013"/>
          <p14:tracePt t="44506" x="6543675" y="4164013"/>
          <p14:tracePt t="44515" x="6442075" y="4164013"/>
          <p14:tracePt t="44522" x="6338888" y="4146550"/>
          <p14:tracePt t="44529" x="6246813" y="4138613"/>
          <p14:tracePt t="44538" x="6143625" y="4113213"/>
          <p14:tracePt t="44547" x="6067425" y="4105275"/>
          <p14:tracePt t="44555" x="5983288" y="4095750"/>
          <p14:tracePt t="44563" x="5897563" y="4070350"/>
          <p14:tracePt t="44570" x="5795963" y="4062413"/>
          <p14:tracePt t="44578" x="5719763" y="4052888"/>
          <p14:tracePt t="44585" x="5641975" y="4037013"/>
          <p14:tracePt t="44595" x="5540375" y="4002088"/>
          <p14:tracePt t="44602" x="5481638" y="3994150"/>
          <p14:tracePt t="44612" x="5438775" y="3986213"/>
          <p14:tracePt t="44618" x="5413375" y="3976688"/>
          <p14:tracePt t="44627" x="5370513" y="3960813"/>
          <p14:tracePt t="44634" x="5319713" y="3935413"/>
          <p14:tracePt t="44643" x="5268913" y="3900488"/>
          <p14:tracePt t="44650" x="5235575" y="3875088"/>
          <p14:tracePt t="44660" x="5183188" y="3841750"/>
          <p14:tracePt t="44667" x="5149850" y="3816350"/>
          <p14:tracePt t="44677" x="5106988" y="3781425"/>
          <p14:tracePt t="44682" x="5081588" y="3756025"/>
          <p14:tracePt t="44693" x="5030788" y="3722688"/>
          <p14:tracePt t="44699" x="4997450" y="3697288"/>
          <p14:tracePt t="44705" x="4962525" y="3671888"/>
          <p14:tracePt t="44713" x="4919663" y="3629025"/>
          <p14:tracePt t="44722" x="4894263" y="3611563"/>
          <p14:tracePt t="44729" x="4860925" y="3586163"/>
          <p14:tracePt t="44738" x="4852988" y="3568700"/>
          <p14:tracePt t="44745" x="4835525" y="3560763"/>
          <p14:tracePt t="44754" x="4818063" y="3543300"/>
          <p14:tracePt t="44761" x="4810125" y="3535363"/>
          <p14:tracePt t="44769" x="4802188" y="3517900"/>
          <p14:tracePt t="44777" x="4802188" y="3492500"/>
          <p14:tracePt t="44785" x="4802188" y="3484563"/>
          <p14:tracePt t="44795" x="4802188" y="3475038"/>
          <p14:tracePt t="44801" x="4802188" y="3449638"/>
          <p14:tracePt t="44811" x="4802188" y="3441700"/>
          <p14:tracePt t="44817" x="4802188" y="3424238"/>
          <p14:tracePt t="44827" x="4792663" y="3416300"/>
          <p14:tracePt t="44833" x="4784725" y="3408363"/>
          <p14:tracePt t="44844" x="4775200" y="3390900"/>
          <p14:tracePt t="44849" x="4759325" y="3365500"/>
          <p14:tracePt t="44865" x="4759325" y="3340100"/>
          <p14:tracePt t="44876" x="4759325" y="3322638"/>
          <p14:tracePt t="44881" x="4759325" y="3314700"/>
          <p14:tracePt t="44891" x="4759325" y="3297238"/>
          <p14:tracePt t="44897" x="4759325" y="3279775"/>
          <p14:tracePt t="44905" x="4759325" y="3263900"/>
          <p14:tracePt t="44913" x="4759325" y="3254375"/>
          <p14:tracePt t="44922" x="4759325" y="3246438"/>
          <p14:tracePt t="44929" x="4759325" y="3238500"/>
          <p14:tracePt t="44938" x="4759325" y="3228975"/>
          <p14:tracePt t="44946" x="4759325" y="3221038"/>
          <p14:tracePt t="44954" x="4759325" y="3211513"/>
          <p14:tracePt t="44962" x="4749800" y="3203575"/>
          <p14:tracePt t="44978" x="4749800" y="3195638"/>
          <p14:tracePt t="44994" x="4749800" y="3186113"/>
          <p14:tracePt t="45001" x="4749800" y="3178175"/>
          <p14:tracePt t="45011" x="4749800" y="3170238"/>
          <p14:tracePt t="45017" x="4749800" y="3160713"/>
          <p14:tracePt t="45033" x="4749800" y="3152775"/>
          <p14:tracePt t="45044" x="4749800" y="3144838"/>
          <p14:tracePt t="45049" x="4749800" y="3127375"/>
          <p14:tracePt t="45065" x="4759325" y="3119438"/>
          <p14:tracePt t="45077" x="4767263" y="3109913"/>
          <p14:tracePt t="45081" x="4775200" y="3101975"/>
          <p14:tracePt t="45093" x="4775200" y="3094038"/>
          <p14:tracePt t="45097" x="4784725" y="3094038"/>
          <p14:tracePt t="45105" x="4792663" y="3084513"/>
          <p14:tracePt t="45113" x="4802188" y="3076575"/>
          <p14:tracePt t="45122" x="4818063" y="3067050"/>
          <p14:tracePt t="45130" x="4827588" y="3067050"/>
          <p14:tracePt t="45138" x="4835525" y="3067050"/>
          <p14:tracePt t="45145" x="4860925" y="3059113"/>
          <p14:tracePt t="45154" x="4878388" y="3059113"/>
          <p14:tracePt t="45161" x="4903788" y="3051175"/>
          <p14:tracePt t="45170" x="4911725" y="3033713"/>
          <p14:tracePt t="45178" x="4937125" y="3025775"/>
          <p14:tracePt t="45189" x="4962525" y="3008313"/>
          <p14:tracePt t="45195" x="4987925" y="3008313"/>
          <p14:tracePt t="45201" x="5005388" y="3000375"/>
          <p14:tracePt t="45214" x="5030788" y="2982913"/>
          <p14:tracePt t="45217" x="5048250" y="2982913"/>
          <p14:tracePt t="45228" x="5081588" y="2965450"/>
          <p14:tracePt t="45233" x="5106988" y="2957513"/>
          <p14:tracePt t="45245" x="5116513" y="2940050"/>
          <p14:tracePt t="45249" x="5132388" y="2940050"/>
          <p14:tracePt t="45261" x="5141913" y="2932113"/>
          <p14:tracePt t="45265" x="5149850" y="2922588"/>
          <p14:tracePt t="45276" x="5157788" y="2922588"/>
          <p14:tracePt t="45281" x="5167313" y="2914650"/>
          <p14:tracePt t="45290" x="5175250" y="2914650"/>
          <p14:tracePt t="45297" x="5192713" y="2914650"/>
          <p14:tracePt t="45305" x="5200650" y="2897188"/>
          <p14:tracePt t="45313" x="5208588" y="2897188"/>
          <p14:tracePt t="45322" x="5235575" y="2889250"/>
          <p14:tracePt t="45338" x="5243513" y="2881313"/>
          <p14:tracePt t="45345" x="5251450" y="2881313"/>
          <p14:tracePt t="45353" x="5260975" y="2871788"/>
          <p14:tracePt t="45362" x="5276850" y="2863850"/>
          <p14:tracePt t="45370" x="5302250" y="2863850"/>
          <p14:tracePt t="45385" x="5319713" y="2855913"/>
          <p14:tracePt t="45394" x="5337175" y="2855913"/>
          <p14:tracePt t="45411" x="5362575" y="2855913"/>
          <p14:tracePt t="45428" x="5380038" y="2855913"/>
          <p14:tracePt t="45433" x="5387975" y="2855913"/>
          <p14:tracePt t="45444" x="5395913" y="2846388"/>
          <p14:tracePt t="45449" x="5405438" y="2846388"/>
          <p14:tracePt t="45460" x="5413375" y="2846388"/>
          <p14:tracePt t="45465" x="5438775" y="2846388"/>
          <p14:tracePt t="45476" x="5446713" y="2846388"/>
          <p14:tracePt t="45481" x="5464175" y="2846388"/>
          <p14:tracePt t="45491" x="5489575" y="2846388"/>
          <p14:tracePt t="45497" x="5497513" y="2846388"/>
          <p14:tracePt t="45505" x="5532438" y="2846388"/>
          <p14:tracePt t="45513" x="5565775" y="2846388"/>
          <p14:tracePt t="45522" x="5600700" y="2846388"/>
          <p14:tracePt t="45530" x="5616575" y="2846388"/>
          <p14:tracePt t="45539" x="5641975" y="2846388"/>
          <p14:tracePt t="45545" x="5676900" y="2846388"/>
          <p14:tracePt t="45554" x="5702300" y="2855913"/>
          <p14:tracePt t="45561" x="5710238" y="2855913"/>
          <p14:tracePt t="45569" x="5735638" y="2855913"/>
          <p14:tracePt t="45577" x="5745163" y="2855913"/>
          <p14:tracePt t="45585" x="5761038" y="2863850"/>
          <p14:tracePt t="45595" x="5770563" y="2863850"/>
          <p14:tracePt t="45602" x="5778500" y="2863850"/>
          <p14:tracePt t="45618" x="5788025" y="2863850"/>
          <p14:tracePt t="45628" x="5795963" y="2863850"/>
          <p14:tracePt t="45634" x="5803900" y="2871788"/>
          <p14:tracePt t="45644" x="5821363" y="2871788"/>
          <p14:tracePt t="45650" x="5829300" y="2871788"/>
          <p14:tracePt t="45660" x="5838825" y="2871788"/>
          <p14:tracePt t="45666" x="5846763" y="2871788"/>
          <p14:tracePt t="45676" x="5854700" y="2871788"/>
          <p14:tracePt t="45683" x="5864225" y="2871788"/>
          <p14:tracePt t="45699" x="5880100" y="2871788"/>
          <p14:tracePt t="45721" x="5889625" y="2871788"/>
          <p14:tracePt t="45730" x="5897563" y="2871788"/>
          <p14:tracePt t="45754" x="5915025" y="2871788"/>
          <p14:tracePt t="45761" x="5922963" y="2871788"/>
          <p14:tracePt t="45778" x="5940425" y="2871788"/>
          <p14:tracePt t="45786" x="5948363" y="2871788"/>
          <p14:tracePt t="45796" x="5965825" y="2871788"/>
          <p14:tracePt t="45802" x="5983288" y="2871788"/>
          <p14:tracePt t="45811" x="5991225" y="2871788"/>
          <p14:tracePt t="45818" x="5999163" y="2871788"/>
          <p14:tracePt t="45829" x="6008688" y="2871788"/>
          <p14:tracePt t="45833" x="6016625" y="2871788"/>
          <p14:tracePt t="45844" x="6034088" y="2871788"/>
          <p14:tracePt t="45860" x="6049963" y="2871788"/>
          <p14:tracePt t="45866" x="6059488" y="2871788"/>
          <p14:tracePt t="45881" x="6067425" y="2871788"/>
          <p14:tracePt t="45890" x="6084888" y="2871788"/>
          <p14:tracePt t="45906" x="6102350" y="2871788"/>
          <p14:tracePt t="45922" x="6110288" y="2871788"/>
          <p14:tracePt t="45929" x="6127750" y="2871788"/>
          <p14:tracePt t="45945" x="6143625" y="2871788"/>
          <p14:tracePt t="45953" x="6153150" y="2871788"/>
          <p14:tracePt t="45970" x="6161088" y="2871788"/>
          <p14:tracePt t="45995" x="6169025" y="2871788"/>
          <p14:tracePt t="46012" x="6178550" y="2871788"/>
          <p14:tracePt t="46028" x="6186488" y="2871788"/>
          <p14:tracePt t="46045" x="6194425" y="2871788"/>
          <p14:tracePt t="46061" x="6203950" y="2871788"/>
          <p14:tracePt t="46067" x="6229350" y="2871788"/>
          <p14:tracePt t="46076" x="6237288" y="2871788"/>
          <p14:tracePt t="46082" x="6254750" y="2871788"/>
          <p14:tracePt t="46089" x="6262688" y="2871788"/>
          <p14:tracePt t="46099" x="6280150" y="2881313"/>
          <p14:tracePt t="46106" x="6305550" y="2881313"/>
          <p14:tracePt t="46113" x="6323013" y="2881313"/>
          <p14:tracePt t="46122" x="6338888" y="2889250"/>
          <p14:tracePt t="46130" x="6348413" y="2889250"/>
          <p14:tracePt t="46138" x="6365875" y="2889250"/>
          <p14:tracePt t="46146" x="6391275" y="2889250"/>
          <p14:tracePt t="46154" x="6399213" y="2889250"/>
          <p14:tracePt t="46162" x="6407150" y="2889250"/>
          <p14:tracePt t="46169" x="6424613" y="2889250"/>
          <p14:tracePt t="46179" x="6450013" y="2889250"/>
          <p14:tracePt t="46185" x="6467475" y="2889250"/>
          <p14:tracePt t="46202" x="6475413" y="2889250"/>
          <p14:tracePt t="46212" x="6483350" y="2889250"/>
          <p14:tracePt t="46228" x="6492875" y="2889250"/>
          <p14:tracePt t="46244" x="6500813" y="2889250"/>
          <p14:tracePt t="46249" x="6510338" y="2889250"/>
          <p14:tracePt t="46266" x="6518275" y="2889250"/>
          <p14:tracePt t="46274" x="6526213" y="2889250"/>
          <p14:tracePt t="46281" x="6535738" y="2889250"/>
          <p14:tracePt t="46297" x="6543675" y="2889250"/>
          <p14:tracePt t="46306" x="6551613" y="2889250"/>
          <p14:tracePt t="46313" x="6561138" y="2889250"/>
          <p14:tracePt t="46345" x="6577013" y="2897188"/>
          <p14:tracePt t="46354" x="6586538" y="2897188"/>
          <p14:tracePt t="46361" x="6594475" y="2897188"/>
          <p14:tracePt t="46369" x="6602413" y="2897188"/>
          <p14:tracePt t="46378" x="6611938" y="2897188"/>
          <p14:tracePt t="46386" x="6619875" y="2897188"/>
          <p14:tracePt t="46402" x="6627813" y="2897188"/>
          <p14:tracePt t="46418" x="6637338" y="2897188"/>
          <p14:tracePt t="46435" x="6645275" y="2897188"/>
          <p14:tracePt t="46445" x="6662738" y="2897188"/>
          <p14:tracePt t="46450" x="6670675" y="2897188"/>
          <p14:tracePt t="46467" x="6680200" y="2897188"/>
          <p14:tracePt t="46477" x="6688138" y="2897188"/>
          <p14:tracePt t="46489" x="6696075" y="2897188"/>
          <p14:tracePt t="46506" x="6705600" y="2897188"/>
          <p14:tracePt t="46530" x="6713538" y="2897188"/>
          <p14:tracePt t="46554" x="6731000" y="2897188"/>
          <p14:tracePt t="46586" x="6738938" y="2897188"/>
          <p14:tracePt t="46602" x="6746875" y="2897188"/>
          <p14:tracePt t="46738" x="6738938" y="2897188"/>
          <p14:tracePt t="46754" x="6713538" y="2897188"/>
          <p14:tracePt t="46769" x="6688138" y="2897188"/>
          <p14:tracePt t="46778" x="6654800" y="2897188"/>
          <p14:tracePt t="46785" x="6627813" y="2906713"/>
          <p14:tracePt t="46796" x="6577013" y="2906713"/>
          <p14:tracePt t="46802" x="6526213" y="2906713"/>
          <p14:tracePt t="46812" x="6475413" y="2906713"/>
          <p14:tracePt t="46817" x="6407150" y="2906713"/>
          <p14:tracePt t="46829" x="6338888" y="2906713"/>
          <p14:tracePt t="46833" x="6254750" y="2906713"/>
          <p14:tracePt t="46844" x="6153150" y="2906713"/>
          <p14:tracePt t="46849" x="6049963" y="2906713"/>
          <p14:tracePt t="46860" x="5965825" y="2906713"/>
          <p14:tracePt t="46865" x="5880100" y="2906713"/>
          <p14:tracePt t="46874" x="5788025" y="2906713"/>
          <p14:tracePt t="46881" x="5710238" y="2906713"/>
          <p14:tracePt t="46889" x="5651500" y="2906713"/>
          <p14:tracePt t="46898" x="5600700" y="2906713"/>
          <p14:tracePt t="46906" x="5540375" y="2906713"/>
          <p14:tracePt t="46913" x="5514975" y="2906713"/>
          <p14:tracePt t="46923" x="5481638" y="2906713"/>
          <p14:tracePt t="46930" x="5464175" y="2906713"/>
          <p14:tracePt t="46938" x="5430838" y="2906713"/>
          <p14:tracePt t="46946" x="5413375" y="2906713"/>
          <p14:tracePt t="46953" x="5387975" y="2906713"/>
          <p14:tracePt t="46962" x="5353050" y="2906713"/>
          <p14:tracePt t="46969" x="5319713" y="2906713"/>
          <p14:tracePt t="46979" x="5276850" y="2906713"/>
          <p14:tracePt t="46985" x="5235575" y="2906713"/>
          <p14:tracePt t="46996" x="5192713" y="2906713"/>
          <p14:tracePt t="47001" x="5167313" y="2906713"/>
          <p14:tracePt t="47012" x="5124450" y="2906713"/>
          <p14:tracePt t="47017" x="5064125" y="2889250"/>
          <p14:tracePt t="47029" x="5038725" y="2889250"/>
          <p14:tracePt t="47033" x="5005388" y="2871788"/>
          <p14:tracePt t="47045" x="4997450" y="2871788"/>
          <p14:tracePt t="47049" x="4972050" y="2871788"/>
          <p14:tracePt t="47057" x="4937125" y="2871788"/>
          <p14:tracePt t="47066" x="4929188" y="2871788"/>
          <p14:tracePt t="47074" x="4903788" y="2871788"/>
          <p14:tracePt t="47081" x="4886325" y="2863850"/>
          <p14:tracePt t="47097" x="4860925" y="2855913"/>
          <p14:tracePt t="47106" x="4843463" y="2855913"/>
          <p14:tracePt t="47113" x="4827588" y="2855913"/>
          <p14:tracePt t="47123" x="4802188" y="2846388"/>
          <p14:tracePt t="47129" x="4784725" y="2846388"/>
          <p14:tracePt t="47138" x="4767263" y="2838450"/>
          <p14:tracePt t="47146" x="4741863" y="2830513"/>
          <p14:tracePt t="47153" x="4733925" y="2830513"/>
          <p14:tracePt t="47162" x="4708525" y="2830513"/>
          <p14:tracePt t="47170" x="4683125" y="2820988"/>
          <p14:tracePt t="47179" x="4673600" y="2820988"/>
          <p14:tracePt t="47185" x="4648200" y="2813050"/>
          <p14:tracePt t="47195" x="4622800" y="2805113"/>
          <p14:tracePt t="47201" x="4597400" y="2805113"/>
          <p14:tracePt t="47212" x="4564063" y="2805113"/>
          <p14:tracePt t="47217" x="4529138" y="2795588"/>
          <p14:tracePt t="47229" x="4486275" y="2787650"/>
          <p14:tracePt t="47233" x="4470400" y="2787650"/>
          <p14:tracePt t="47245" x="4427538" y="2778125"/>
          <p14:tracePt t="47250" x="4394200" y="2770188"/>
          <p14:tracePt t="47261" x="4376738" y="2770188"/>
          <p14:tracePt t="47265" x="4368800" y="2762250"/>
          <p14:tracePt t="47273" x="4359275" y="2762250"/>
          <p14:tracePt t="47385" x="4351338" y="2752725"/>
          <p14:tracePt t="47417" x="4351338" y="2744788"/>
          <p14:tracePt t="47434" x="4351338" y="2736850"/>
          <p14:tracePt t="47446" x="4351338" y="2727325"/>
          <p14:tracePt t="47467" x="4351338" y="2719388"/>
          <p14:tracePt t="47482" x="4341813" y="2719388"/>
          <p14:tracePt t="47497" x="4333875" y="2701925"/>
          <p14:tracePt t="47522" x="4300538" y="2686050"/>
          <p14:tracePt t="47529" x="4291013" y="2686050"/>
          <p14:tracePt t="47538" x="4283075" y="2686050"/>
          <p14:tracePt t="47545" x="4257675" y="2676525"/>
          <p14:tracePt t="47554" x="4240213" y="2676525"/>
          <p14:tracePt t="47562" x="4232275" y="2676525"/>
          <p14:tracePt t="47569" x="4214813" y="2676525"/>
          <p14:tracePt t="47578" x="4189413" y="2676525"/>
          <p14:tracePt t="47585" x="4181475" y="2676525"/>
          <p14:tracePt t="47596" x="4156075" y="2660650"/>
          <p14:tracePt t="47601" x="4130675" y="2660650"/>
          <p14:tracePt t="47617" x="4113213" y="2660650"/>
          <p14:tracePt t="47629" x="4105275" y="2660650"/>
          <p14:tracePt t="47634" x="4095750" y="2660650"/>
          <p14:tracePt t="47645" x="4079875" y="2660650"/>
          <p14:tracePt t="47650" x="4070350" y="2651125"/>
          <p14:tracePt t="47659" x="4062413" y="2651125"/>
          <p14:tracePt t="47665" x="4044950" y="2651125"/>
          <p14:tracePt t="47674" x="4037013" y="2651125"/>
          <p14:tracePt t="47681" x="4011613" y="2651125"/>
          <p14:tracePt t="47689" x="3986213" y="2651125"/>
          <p14:tracePt t="47706" x="3960813" y="2651125"/>
          <p14:tracePt t="47715" x="3917950" y="2651125"/>
          <p14:tracePt t="47722" x="3900488" y="2651125"/>
          <p14:tracePt t="47730" x="3875088" y="2643188"/>
          <p14:tracePt t="47738" x="3849688" y="2643188"/>
          <p14:tracePt t="47746" x="3832225" y="2643188"/>
          <p14:tracePt t="47754" x="3816350" y="2643188"/>
          <p14:tracePt t="47762" x="3798888" y="2643188"/>
          <p14:tracePt t="47770" x="3790950" y="2643188"/>
          <p14:tracePt t="47779" x="3781425" y="2643188"/>
          <p14:tracePt t="47786" x="3763963" y="2643188"/>
          <p14:tracePt t="47954" x="3773488" y="2633663"/>
          <p14:tracePt t="47963" x="3790950" y="2633663"/>
          <p14:tracePt t="47970" x="3816350" y="2633663"/>
          <p14:tracePt t="47979" x="3841750" y="2633663"/>
          <p14:tracePt t="47985" x="3867150" y="2633663"/>
          <p14:tracePt t="47996" x="3892550" y="2625725"/>
          <p14:tracePt t="48001" x="3925888" y="2625725"/>
          <p14:tracePt t="48012" x="3960813" y="2625725"/>
          <p14:tracePt t="48018" x="4002088" y="2625725"/>
          <p14:tracePt t="48028" x="4027488" y="2625725"/>
          <p14:tracePt t="48033" x="4070350" y="2625725"/>
          <p14:tracePt t="48044" x="4105275" y="2625725"/>
          <p14:tracePt t="48056" x="4121150" y="2625725"/>
          <p14:tracePt t="48067" x="4146550" y="2625725"/>
          <p14:tracePt t="48073" x="4156075" y="2625725"/>
          <p14:tracePt t="48082" x="4171950" y="2625725"/>
          <p14:tracePt t="48121" x="4181475" y="2625725"/>
          <p14:tracePt t="48147" x="4189413" y="2625725"/>
          <p14:tracePt t="48283" x="4181475" y="2625725"/>
          <p14:tracePt t="48289" x="4164013" y="2633663"/>
          <p14:tracePt t="48298" x="4138613" y="2633663"/>
          <p14:tracePt t="48306" x="4138613" y="2643188"/>
          <p14:tracePt t="48313" x="4130675" y="2651125"/>
          <p14:tracePt t="48322" x="4121150" y="2660650"/>
          <p14:tracePt t="48330" x="4105275" y="2668588"/>
          <p14:tracePt t="48338" x="4079875" y="2686050"/>
          <p14:tracePt t="48346" x="4070350" y="2693988"/>
          <p14:tracePt t="48354" x="4062413" y="2701925"/>
          <p14:tracePt t="48362" x="4052888" y="2711450"/>
          <p14:tracePt t="48370" x="4037013" y="2719388"/>
          <p14:tracePt t="48379" x="4037013" y="2727325"/>
          <p14:tracePt t="48385" x="4027488" y="2727325"/>
          <p14:tracePt t="48396" x="4019550" y="2736850"/>
          <p14:tracePt t="48467" x="4011613" y="2744788"/>
          <p14:tracePt t="48498" x="4019550" y="2744788"/>
          <p14:tracePt t="48506" x="4037013" y="2752725"/>
          <p14:tracePt t="48515" x="4062413" y="2762250"/>
          <p14:tracePt t="48522" x="4087813" y="2762250"/>
          <p14:tracePt t="48529" x="4105275" y="2762250"/>
          <p14:tracePt t="48538" x="4121150" y="2770188"/>
          <p14:tracePt t="48546" x="4146550" y="2770188"/>
          <p14:tracePt t="48555" x="4164013" y="2778125"/>
          <p14:tracePt t="48563" x="4171950" y="2778125"/>
          <p14:tracePt t="48570" x="4189413" y="2787650"/>
          <p14:tracePt t="48641" x="4189413" y="2795588"/>
          <p14:tracePt t="48649" x="4189413" y="2805113"/>
          <p14:tracePt t="48660" x="4181475" y="2820988"/>
          <p14:tracePt t="48665" x="4171950" y="2820988"/>
          <p14:tracePt t="48674" x="4156075" y="2838450"/>
          <p14:tracePt t="48688" x="4138613" y="2855913"/>
          <p14:tracePt t="48698" x="4105275" y="2881313"/>
          <p14:tracePt t="48707" x="4079875" y="2906713"/>
          <p14:tracePt t="48721" x="4037013" y="2932113"/>
          <p14:tracePt t="48738" x="4011613" y="2957513"/>
          <p14:tracePt t="48753" x="4002088" y="2965450"/>
          <p14:tracePt t="48755" x="3986213" y="2982913"/>
          <p14:tracePt t="48763" x="3968750" y="2990850"/>
          <p14:tracePt t="48769" x="3960813" y="2990850"/>
          <p14:tracePt t="48795" x="3960813" y="3000375"/>
          <p14:tracePt t="48827" x="3960813" y="3016250"/>
          <p14:tracePt t="48833" x="3968750" y="3016250"/>
          <p14:tracePt t="48844" x="3976688" y="3025775"/>
          <p14:tracePt t="48859" x="3986213" y="3025775"/>
          <p14:tracePt t="48873" x="4027488" y="3033713"/>
          <p14:tracePt t="48881" x="4044950" y="3041650"/>
          <p14:tracePt t="48890" x="4087813" y="3041650"/>
          <p14:tracePt t="48897" x="4121150" y="3041650"/>
          <p14:tracePt t="48906" x="4171950" y="3041650"/>
          <p14:tracePt t="48913" x="4232275" y="3051175"/>
          <p14:tracePt t="48921" x="4283075" y="3051175"/>
          <p14:tracePt t="48929" x="4308475" y="3051175"/>
          <p14:tracePt t="48937" x="4333875" y="3051175"/>
          <p14:tracePt t="49009" x="4341813" y="3059113"/>
          <p14:tracePt t="49626" x="4341813" y="3067050"/>
          <p14:tracePt t="49642" x="4341813" y="3076575"/>
          <p14:tracePt t="49650" x="4341813" y="3094038"/>
          <p14:tracePt t="49657" x="4341813" y="3127375"/>
          <p14:tracePt t="49666" x="4333875" y="3144838"/>
          <p14:tracePt t="49674" x="4325938" y="3178175"/>
          <p14:tracePt t="49683" x="4325938" y="3186113"/>
          <p14:tracePt t="49690" x="4325938" y="3211513"/>
          <p14:tracePt t="49699" x="4316413" y="3238500"/>
          <p14:tracePt t="49706" x="4308475" y="3254375"/>
          <p14:tracePt t="49715" x="4308475" y="3263900"/>
          <p14:tracePt t="49722" x="4308475" y="3279775"/>
          <p14:tracePt t="49730" x="4300538" y="3289300"/>
          <p14:tracePt t="49739" x="4291013" y="3305175"/>
          <p14:tracePt t="49747" x="4291013" y="3314700"/>
          <p14:tracePt t="49755" x="4283075" y="3322638"/>
          <p14:tracePt t="49763" x="4275138" y="3322638"/>
          <p14:tracePt t="49770" x="4265613" y="3340100"/>
          <p14:tracePt t="49779" x="4257675" y="3348038"/>
          <p14:tracePt t="49786" x="4240213" y="3355975"/>
          <p14:tracePt t="49796" x="4240213" y="3365500"/>
          <p14:tracePt t="49802" x="4224338" y="3373438"/>
          <p14:tracePt t="49812" x="4206875" y="3382963"/>
          <p14:tracePt t="49819" x="4197350" y="3390900"/>
          <p14:tracePt t="49829" x="4189413" y="3398838"/>
          <p14:tracePt t="49835" x="4171950" y="3408363"/>
          <p14:tracePt t="49844" x="4156075" y="3424238"/>
          <p14:tracePt t="49850" x="4146550" y="3424238"/>
          <p14:tracePt t="49857" x="4121150" y="3424238"/>
          <p14:tracePt t="49865" x="4113213" y="3433763"/>
          <p14:tracePt t="49874" x="4095750" y="3441700"/>
          <p14:tracePt t="49881" x="4079875" y="3441700"/>
          <p14:tracePt t="49891" x="4079875" y="3449638"/>
          <p14:tracePt t="49899" x="4070350" y="3449638"/>
          <p14:tracePt t="49906" x="4062413" y="3449638"/>
          <p14:tracePt t="49915" x="4052888" y="3449638"/>
          <p14:tracePt t="49922" x="4044950" y="3449638"/>
          <p14:tracePt t="49930" x="4037013" y="3459163"/>
          <p14:tracePt t="49947" x="4027488" y="3459163"/>
          <p14:tracePt t="49954" x="4019550" y="3459163"/>
          <p14:tracePt t="49964" x="4011613" y="3459163"/>
          <p14:tracePt t="50186" x="4027488" y="3459163"/>
          <p14:tracePt t="50203" x="4052888" y="3459163"/>
          <p14:tracePt t="50213" x="4062413" y="3459163"/>
          <p14:tracePt t="50219" x="4087813" y="3459163"/>
          <p14:tracePt t="50228" x="4105275" y="3459163"/>
          <p14:tracePt t="50235" x="4130675" y="3459163"/>
          <p14:tracePt t="50241" x="4156075" y="3459163"/>
          <p14:tracePt t="50250" x="4171950" y="3459163"/>
          <p14:tracePt t="50258" x="4189413" y="3459163"/>
          <p14:tracePt t="50267" x="4206875" y="3459163"/>
          <p14:tracePt t="50275" x="4224338" y="3459163"/>
          <p14:tracePt t="50283" x="4240213" y="3459163"/>
          <p14:tracePt t="50291" x="4265613" y="3459163"/>
          <p14:tracePt t="50298" x="4283075" y="3459163"/>
          <p14:tracePt t="50306" x="4300538" y="3467100"/>
          <p14:tracePt t="50370" x="4308475" y="3467100"/>
          <p14:tracePt t="50410" x="4316413" y="3475038"/>
          <p14:tracePt t="50442" x="4316413" y="3484563"/>
          <p14:tracePt t="50457" x="4316413" y="3492500"/>
          <p14:tracePt t="50474" x="4308475" y="3502025"/>
          <p14:tracePt t="50482" x="4300538" y="3509963"/>
          <p14:tracePt t="50499" x="4291013" y="3517900"/>
          <p14:tracePt t="50506" x="4283075" y="3543300"/>
          <p14:tracePt t="50515" x="4257675" y="3560763"/>
          <p14:tracePt t="50522" x="4257675" y="3568700"/>
          <p14:tracePt t="50531" x="4249738" y="3594100"/>
          <p14:tracePt t="50539" x="4240213" y="3603625"/>
          <p14:tracePt t="50548" x="4232275" y="3629025"/>
          <p14:tracePt t="50554" x="4224338" y="3636963"/>
          <p14:tracePt t="50563" x="4214813" y="3646488"/>
          <p14:tracePt t="50570" x="4214813" y="3654425"/>
          <p14:tracePt t="50580" x="4214813" y="3662363"/>
          <p14:tracePt t="50596" x="4214813" y="3671888"/>
          <p14:tracePt t="50603" x="4214813" y="3687763"/>
          <p14:tracePt t="50628" x="4214813" y="3697288"/>
          <p14:tracePt t="50650" x="4214813" y="3705225"/>
          <p14:tracePt t="50667" x="4214813" y="3713163"/>
          <p14:tracePt t="50674" x="4224338" y="3722688"/>
          <p14:tracePt t="50681" x="4232275" y="3730625"/>
          <p14:tracePt t="50690" x="4249738" y="3738563"/>
          <p14:tracePt t="50698" x="4283075" y="3756025"/>
          <p14:tracePt t="50706" x="4316413" y="3756025"/>
          <p14:tracePt t="50714" x="4359275" y="3763963"/>
          <p14:tracePt t="50723" x="4419600" y="3773488"/>
          <p14:tracePt t="50730" x="4445000" y="3781425"/>
          <p14:tracePt t="50739" x="4470400" y="3781425"/>
          <p14:tracePt t="50748" x="4478338" y="3781425"/>
          <p14:tracePt t="50755" x="4486275" y="3781425"/>
          <p14:tracePt t="50802" x="4495800" y="3781425"/>
          <p14:tracePt t="50818" x="4495800" y="3790950"/>
          <p14:tracePt t="50834" x="4495800" y="3798888"/>
          <p14:tracePt t="50850" x="4486275" y="3806825"/>
          <p14:tracePt t="50857" x="4478338" y="3816350"/>
          <p14:tracePt t="50867" x="4478338" y="3824288"/>
          <p14:tracePt t="50874" x="4470400" y="3832225"/>
          <p14:tracePt t="50890" x="4460875" y="3849688"/>
          <p14:tracePt t="50898" x="4452938" y="3867150"/>
          <p14:tracePt t="50905" x="4452938" y="3875088"/>
          <p14:tracePt t="50914" x="4445000" y="3892550"/>
          <p14:tracePt t="50922" x="4445000" y="3900488"/>
          <p14:tracePt t="50931" x="4445000" y="3908425"/>
          <p14:tracePt t="50938" x="4445000" y="3925888"/>
          <p14:tracePt t="50954" x="4445000" y="3943350"/>
          <p14:tracePt t="50964" x="4445000" y="3951288"/>
          <p14:tracePt t="50970" x="4445000" y="3960813"/>
          <p14:tracePt t="50980" x="4460875" y="3976688"/>
          <p14:tracePt t="50985" x="4470400" y="3986213"/>
          <p14:tracePt t="51012" x="4478338" y="3994150"/>
          <p14:tracePt t="51017" x="4495800" y="4002088"/>
          <p14:tracePt t="51026" x="4503738" y="4002088"/>
          <p14:tracePt t="51033" x="4529138" y="4011613"/>
          <p14:tracePt t="51042" x="4554538" y="4019550"/>
          <p14:tracePt t="51049" x="4589463" y="4019550"/>
          <p14:tracePt t="51058" x="4622800" y="4019550"/>
          <p14:tracePt t="51066" x="4683125" y="4019550"/>
          <p14:tracePt t="51074" x="4716463" y="4019550"/>
          <p14:tracePt t="51081" x="4759325" y="4019550"/>
          <p14:tracePt t="51089" x="4792663" y="4019550"/>
          <p14:tracePt t="51098" x="4818063" y="4019550"/>
          <p14:tracePt t="51105" x="4860925" y="4019550"/>
          <p14:tracePt t="51113" x="4886325" y="4019550"/>
          <p14:tracePt t="51121" x="4919663" y="4002088"/>
          <p14:tracePt t="51130" x="4937125" y="4002088"/>
          <p14:tracePt t="51137" x="4962525" y="3986213"/>
          <p14:tracePt t="51147" x="4972050" y="3976688"/>
          <p14:tracePt t="51153" x="4997450" y="3960813"/>
          <p14:tracePt t="51163" x="5005388" y="3960813"/>
          <p14:tracePt t="51169" x="5013325" y="3951288"/>
          <p14:tracePt t="51180" x="5038725" y="3943350"/>
          <p14:tracePt t="51185" x="5056188" y="3935413"/>
          <p14:tracePt t="51196" x="5056188" y="3925888"/>
          <p14:tracePt t="51201" x="5073650" y="3917950"/>
          <p14:tracePt t="51212" x="5091113" y="3908425"/>
          <p14:tracePt t="51217" x="5106988" y="3900488"/>
          <p14:tracePt t="51228" x="5124450" y="3900488"/>
          <p14:tracePt t="51234" x="5132388" y="3892550"/>
          <p14:tracePt t="51241" x="5149850" y="3875088"/>
          <p14:tracePt t="51250" x="5183188" y="3867150"/>
          <p14:tracePt t="51258" x="5208588" y="3849688"/>
          <p14:tracePt t="51265" x="5226050" y="3849688"/>
          <p14:tracePt t="51275" x="5251450" y="3841750"/>
          <p14:tracePt t="51283" x="5268913" y="3841750"/>
          <p14:tracePt t="51290" x="5302250" y="3832225"/>
          <p14:tracePt t="51299" x="5337175" y="3832225"/>
          <p14:tracePt t="51306" x="5370513" y="3824288"/>
          <p14:tracePt t="51314" x="5395913" y="3816350"/>
          <p14:tracePt t="51323" x="5421313" y="3806825"/>
          <p14:tracePt t="51330" x="5446713" y="3806825"/>
          <p14:tracePt t="51339" x="5472113" y="3806825"/>
          <p14:tracePt t="51348" x="5489575" y="3798888"/>
          <p14:tracePt t="51354" x="5514975" y="3790950"/>
          <p14:tracePt t="51364" x="5540375" y="3781425"/>
          <p14:tracePt t="51370" x="5557838" y="3781425"/>
          <p14:tracePt t="51380" x="5591175" y="3773488"/>
          <p14:tracePt t="51387" x="5600700" y="3763963"/>
          <p14:tracePt t="51397" x="5616575" y="3763963"/>
          <p14:tracePt t="51401" x="5634038" y="3763963"/>
          <p14:tracePt t="51411" x="5668963" y="3763963"/>
          <p14:tracePt t="51418" x="5684838" y="3756025"/>
          <p14:tracePt t="51429" x="5710238" y="3756025"/>
          <p14:tracePt t="51434" x="5745163" y="3756025"/>
          <p14:tracePt t="51441" x="5778500" y="3748088"/>
          <p14:tracePt t="51450" x="5788025" y="3748088"/>
          <p14:tracePt t="51458" x="5813425" y="3748088"/>
          <p14:tracePt t="51466" x="5838825" y="3748088"/>
          <p14:tracePt t="51475" x="5846763" y="3748088"/>
          <p14:tracePt t="51482" x="5872163" y="3748088"/>
          <p14:tracePt t="51490" x="5889625" y="3738563"/>
          <p14:tracePt t="51497" x="5905500" y="3738563"/>
          <p14:tracePt t="51506" x="5922963" y="3738563"/>
          <p14:tracePt t="51514" x="5940425" y="3738563"/>
          <p14:tracePt t="51523" x="5948363" y="3738563"/>
          <p14:tracePt t="51530" x="5965825" y="3738563"/>
          <p14:tracePt t="51539" x="5983288" y="3738563"/>
          <p14:tracePt t="51547" x="6008688" y="3738563"/>
          <p14:tracePt t="51554" x="6034088" y="3738563"/>
          <p14:tracePt t="51564" x="6049963" y="3738563"/>
          <p14:tracePt t="51570" x="6076950" y="3738563"/>
          <p14:tracePt t="51580" x="6102350" y="3738563"/>
          <p14:tracePt t="51587" x="6118225" y="3738563"/>
          <p14:tracePt t="51596" x="6143625" y="3738563"/>
          <p14:tracePt t="51602" x="6169025" y="3738563"/>
          <p14:tracePt t="51612" x="6178550" y="3738563"/>
          <p14:tracePt t="51619" x="6186488" y="3738563"/>
          <p14:tracePt t="51625" x="6203950" y="3738563"/>
          <p14:tracePt t="51634" x="6211888" y="3738563"/>
          <p14:tracePt t="51642" x="6221413" y="3738563"/>
          <p14:tracePt t="51650" x="6229350" y="3738563"/>
          <p14:tracePt t="51658" x="6246813" y="3738563"/>
          <p14:tracePt t="51666" x="6262688" y="3738563"/>
          <p14:tracePt t="51675" x="6280150" y="3738563"/>
          <p14:tracePt t="51681" x="6297613" y="3738563"/>
          <p14:tracePt t="51690" x="6323013" y="3738563"/>
          <p14:tracePt t="51699" x="6338888" y="3738563"/>
          <p14:tracePt t="51706" x="6381750" y="3738563"/>
          <p14:tracePt t="51714" x="6416675" y="3730625"/>
          <p14:tracePt t="51721" x="6442075" y="3730625"/>
          <p14:tracePt t="51731" x="6475413" y="3722688"/>
          <p14:tracePt t="51738" x="6518275" y="3722688"/>
          <p14:tracePt t="51748" x="6535738" y="3722688"/>
          <p14:tracePt t="51754" x="6569075" y="3713163"/>
          <p14:tracePt t="51764" x="6586538" y="3713163"/>
          <p14:tracePt t="51780" x="6594475" y="3713163"/>
          <p14:tracePt t="51930" x="6602413" y="3713163"/>
          <p14:tracePt t="51948" x="6611938" y="3713163"/>
          <p14:tracePt t="51954" x="6637338" y="3713163"/>
          <p14:tracePt t="51964" x="6654800" y="3713163"/>
          <p14:tracePt t="51970" x="6696075" y="3713163"/>
          <p14:tracePt t="51981" x="6713538" y="3713163"/>
          <p14:tracePt t="51987" x="6772275" y="3713163"/>
          <p14:tracePt t="51996" x="6799263" y="3713163"/>
          <p14:tracePt t="52003" x="6832600" y="3713163"/>
          <p14:tracePt t="52012" x="6865938" y="3713163"/>
          <p14:tracePt t="52018" x="6883400" y="3713163"/>
          <p14:tracePt t="52025" x="6908800" y="3713163"/>
          <p14:tracePt t="52034" x="6926263" y="3713163"/>
          <p14:tracePt t="52306" x="6916738" y="3697288"/>
          <p14:tracePt t="52314" x="6900863" y="3697288"/>
          <p14:tracePt t="52323" x="6875463" y="3697288"/>
          <p14:tracePt t="52331" x="6840538" y="3697288"/>
          <p14:tracePt t="52338" x="6772275" y="3697288"/>
          <p14:tracePt t="52348" x="6721475" y="3697288"/>
          <p14:tracePt t="52354" x="6619875" y="3697288"/>
          <p14:tracePt t="52365" x="6510338" y="3697288"/>
          <p14:tracePt t="52370" x="6407150" y="3697288"/>
          <p14:tracePt t="52380" x="6280150" y="3697288"/>
          <p14:tracePt t="52386" x="6153150" y="3697288"/>
          <p14:tracePt t="52396" x="5999163" y="3697288"/>
          <p14:tracePt t="52403" x="5854700" y="3697288"/>
          <p14:tracePt t="52412" x="5702300" y="3687763"/>
          <p14:tracePt t="52418" x="5532438" y="3687763"/>
          <p14:tracePt t="52425" x="5387975" y="3687763"/>
          <p14:tracePt t="52434" x="5235575" y="3679825"/>
          <p14:tracePt t="52442" x="5106988" y="3662363"/>
          <p14:tracePt t="52449" x="4979988" y="3662363"/>
          <p14:tracePt t="52458" x="4894263" y="3654425"/>
          <p14:tracePt t="52466" x="4784725" y="3654425"/>
          <p14:tracePt t="52474" x="4683125" y="3646488"/>
          <p14:tracePt t="52481" x="4579938" y="3646488"/>
          <p14:tracePt t="52489" x="4521200" y="3629025"/>
          <p14:tracePt t="52498" x="4460875" y="3619500"/>
          <p14:tracePt t="52505" x="4435475" y="3619500"/>
          <p14:tracePt t="52514" x="4384675" y="3611563"/>
          <p14:tracePt t="52521" x="4325938" y="3594100"/>
          <p14:tracePt t="52531" x="4265613" y="3594100"/>
          <p14:tracePt t="52537" x="4197350" y="3568700"/>
          <p14:tracePt t="52548" x="4138613" y="3560763"/>
          <p14:tracePt t="52553" x="4087813" y="3552825"/>
          <p14:tracePt t="52564" x="4027488" y="3543300"/>
          <p14:tracePt t="52569" x="3986213" y="3535363"/>
          <p14:tracePt t="52581" x="3960813" y="3535363"/>
          <p14:tracePt t="52585" x="3925888" y="3527425"/>
          <p14:tracePt t="52597" x="3892550" y="3517900"/>
          <p14:tracePt t="52602" x="3875088" y="3509963"/>
          <p14:tracePt t="52609" x="3857625" y="3509963"/>
          <p14:tracePt t="52617" x="3832225" y="3492500"/>
          <p14:tracePt t="52634" x="3816350" y="3492500"/>
          <p14:tracePt t="52642" x="3806825" y="3484563"/>
          <p14:tracePt t="52649" x="3798888" y="3484563"/>
          <p14:tracePt t="52658" x="3781425" y="3475038"/>
          <p14:tracePt t="52665" x="3773488" y="3475038"/>
          <p14:tracePt t="52674" x="3756025" y="3467100"/>
          <p14:tracePt t="52681" x="3748088" y="3459163"/>
          <p14:tracePt t="52689" x="3730625" y="3449638"/>
          <p14:tracePt t="52763" x="3748088" y="3449638"/>
          <p14:tracePt t="52770" x="3756025" y="3449638"/>
          <p14:tracePt t="52780" x="3773488" y="3449638"/>
          <p14:tracePt t="52787" x="3790950" y="3449638"/>
          <p14:tracePt t="52796" x="3806825" y="3449638"/>
          <p14:tracePt t="52802" x="3816350" y="3449638"/>
          <p14:tracePt t="52810" x="3832225" y="3449638"/>
          <p14:tracePt t="52819" x="3849688" y="3449638"/>
          <p14:tracePt t="52825" x="3857625" y="3449638"/>
          <p14:tracePt t="52834" x="3867150" y="3449638"/>
          <p14:tracePt t="52842" x="3875088" y="3449638"/>
          <p14:tracePt t="52850" x="3883025" y="3449638"/>
          <p14:tracePt t="52978" x="3875088" y="3467100"/>
          <p14:tracePt t="52996" x="3867150" y="3467100"/>
          <p14:tracePt t="53003" x="3849688" y="3475038"/>
          <p14:tracePt t="53011" x="3824288" y="3484563"/>
          <p14:tracePt t="53019" x="3816350" y="3484563"/>
          <p14:tracePt t="53026" x="3806825" y="3502025"/>
          <p14:tracePt t="53045" x="3773488" y="3509963"/>
          <p14:tracePt t="53050" x="3773488" y="3517900"/>
          <p14:tracePt t="53059" x="3763963" y="3517900"/>
          <p14:tracePt t="53083" x="3763963" y="3535363"/>
          <p14:tracePt t="53114" x="3763963" y="3543300"/>
          <p14:tracePt t="53122" x="3773488" y="3552825"/>
          <p14:tracePt t="53133" x="3790950" y="3560763"/>
          <p14:tracePt t="53138" x="3832225" y="3568700"/>
          <p14:tracePt t="53148" x="3883025" y="3586163"/>
          <p14:tracePt t="53154" x="3925888" y="3586163"/>
          <p14:tracePt t="53164" x="3951288" y="3594100"/>
          <p14:tracePt t="53170" x="3968750" y="3594100"/>
          <p14:tracePt t="53181" x="3994150" y="3603625"/>
          <p14:tracePt t="53187" x="4019550" y="3611563"/>
          <p14:tracePt t="53196" x="4027488" y="3611563"/>
          <p14:tracePt t="53202" x="4037013" y="3619500"/>
          <p14:tracePt t="53219" x="4044950" y="3619500"/>
          <p14:tracePt t="53234" x="4044950" y="3629025"/>
          <p14:tracePt t="53250" x="4044950" y="3636963"/>
          <p14:tracePt t="53259" x="4027488" y="3646488"/>
          <p14:tracePt t="53267" x="4027488" y="3654425"/>
          <p14:tracePt t="53283" x="4019550" y="3662363"/>
          <p14:tracePt t="53290" x="4011613" y="3662363"/>
          <p14:tracePt t="53306" x="4011613" y="3671888"/>
          <p14:tracePt t="53316" x="4011613" y="3687763"/>
          <p14:tracePt t="53348" x="4011613" y="3697288"/>
          <p14:tracePt t="53353" x="4011613" y="3705225"/>
          <p14:tracePt t="53370" x="4011613" y="3713163"/>
          <p14:tracePt t="53380" x="4011613" y="3722688"/>
          <p14:tracePt t="53403" x="4011613" y="3738563"/>
          <p14:tracePt t="53426" x="4011613" y="3748088"/>
          <p14:tracePt t="53435" x="4011613" y="3756025"/>
          <p14:tracePt t="53442" x="4011613" y="3763963"/>
          <p14:tracePt t="53490" x="4011613" y="3773488"/>
          <p14:tracePt t="53499" x="4011613" y="3781425"/>
          <p14:tracePt t="53810" x="4019550" y="3781425"/>
          <p14:tracePt t="53834" x="4037013" y="3773488"/>
          <p14:tracePt t="53842" x="4052888" y="3756025"/>
          <p14:tracePt t="53850" x="4070350" y="3738563"/>
          <p14:tracePt t="53858" x="4105275" y="3713163"/>
          <p14:tracePt t="53866" x="4138613" y="3687763"/>
          <p14:tracePt t="53873" x="4189413" y="3646488"/>
          <p14:tracePt t="53882" x="4240213" y="3611563"/>
          <p14:tracePt t="53890" x="4291013" y="3578225"/>
          <p14:tracePt t="53899" x="4341813" y="3535363"/>
          <p14:tracePt t="53907" x="4410075" y="3484563"/>
          <p14:tracePt t="53915" x="4486275" y="3441700"/>
          <p14:tracePt t="53922" x="4529138" y="3408363"/>
          <p14:tracePt t="53933" x="4622800" y="3348038"/>
          <p14:tracePt t="53938" x="4673600" y="3314700"/>
          <p14:tracePt t="53949" x="4741863" y="3254375"/>
          <p14:tracePt t="53954" x="4775200" y="3238500"/>
          <p14:tracePt t="53964" x="4852988" y="3186113"/>
          <p14:tracePt t="53970" x="4886325" y="3152775"/>
          <p14:tracePt t="53980" x="4954588" y="3101975"/>
          <p14:tracePt t="53986" x="4987925" y="3076575"/>
          <p14:tracePt t="53996" x="5030788" y="3033713"/>
          <p14:tracePt t="54002" x="5056188" y="3008313"/>
          <p14:tracePt t="54009" x="5073650" y="2990850"/>
          <p14:tracePt t="54018" x="5099050" y="2949575"/>
          <p14:tracePt t="54026" x="5116513" y="2932113"/>
          <p14:tracePt t="54034" x="5141913" y="2906713"/>
          <p14:tracePt t="54043" x="5141913" y="2889250"/>
          <p14:tracePt t="54050" x="5149850" y="2863850"/>
          <p14:tracePt t="54058" x="5157788" y="2855913"/>
          <p14:tracePt t="54067" x="5167313" y="2830513"/>
          <p14:tracePt t="54073" x="5167313" y="2795588"/>
          <p14:tracePt t="54083" x="5167313" y="2770188"/>
          <p14:tracePt t="54089" x="5167313" y="2762250"/>
          <p14:tracePt t="54099" x="5167313" y="2727325"/>
          <p14:tracePt t="54105" x="5167313" y="2719388"/>
          <p14:tracePt t="54115" x="5167313" y="2701925"/>
          <p14:tracePt t="54121" x="5167313" y="2686050"/>
          <p14:tracePt t="54132" x="5157788" y="2668588"/>
          <p14:tracePt t="54137" x="5149850" y="2643188"/>
          <p14:tracePt t="54149" x="5141913" y="2617788"/>
          <p14:tracePt t="54153" x="5132388" y="2608263"/>
          <p14:tracePt t="54165" x="5116513" y="2600325"/>
          <p14:tracePt t="54169" x="5106988" y="2582863"/>
          <p14:tracePt t="54180" x="5091113" y="2566988"/>
          <p14:tracePt t="54185" x="5073650" y="2549525"/>
          <p14:tracePt t="54194" x="5056188" y="2541588"/>
          <p14:tracePt t="54201" x="5030788" y="2532063"/>
          <p14:tracePt t="54209" x="5022850" y="2516188"/>
          <p14:tracePt t="54217" x="4997450" y="2498725"/>
          <p14:tracePt t="54226" x="4987925" y="2489200"/>
          <p14:tracePt t="54233" x="4972050" y="2481263"/>
          <p14:tracePt t="54242" x="4962525" y="2473325"/>
          <p14:tracePt t="54249" x="4946650" y="2463800"/>
          <p14:tracePt t="54258" x="4929188" y="2447925"/>
          <p14:tracePt t="54265" x="4911725" y="2447925"/>
          <p14:tracePt t="54273" x="4886325" y="2438400"/>
          <p14:tracePt t="54281" x="4878388" y="2422525"/>
          <p14:tracePt t="54290" x="4868863" y="2422525"/>
          <p14:tracePt t="54299" x="4852988" y="2405063"/>
          <p14:tracePt t="54306" x="4835525" y="2397125"/>
          <p14:tracePt t="54316" x="4818063" y="2387600"/>
          <p14:tracePt t="54322" x="4802188" y="2387600"/>
          <p14:tracePt t="54332" x="4784725" y="2379663"/>
          <p14:tracePt t="54339" x="4775200" y="2379663"/>
          <p14:tracePt t="54349" x="4749800" y="2362200"/>
          <p14:tracePt t="54354" x="4724400" y="2354263"/>
          <p14:tracePt t="54364" x="4708525" y="2354263"/>
          <p14:tracePt t="54371" x="4683125" y="2336800"/>
          <p14:tracePt t="54381" x="4657725" y="2328863"/>
          <p14:tracePt t="54386" x="4622800" y="2319338"/>
          <p14:tracePt t="54397" x="4597400" y="2311400"/>
          <p14:tracePt t="54403" x="4579938" y="2311400"/>
          <p14:tracePt t="54410" x="4554538" y="2293938"/>
          <p14:tracePt t="54418" x="4546600" y="2293938"/>
          <p14:tracePt t="54426" x="4521200" y="2293938"/>
          <p14:tracePt t="54434" x="4503738" y="2293938"/>
          <p14:tracePt t="54450" x="4470400" y="2293938"/>
          <p14:tracePt t="54458" x="4460875" y="2286000"/>
          <p14:tracePt t="54465" x="4435475" y="2286000"/>
          <p14:tracePt t="54474" x="4410075" y="2286000"/>
          <p14:tracePt t="54482" x="4368800" y="2278063"/>
          <p14:tracePt t="54490" x="4333875" y="2278063"/>
          <p14:tracePt t="54498" x="4291013" y="2268538"/>
          <p14:tracePt t="54505" x="4257675" y="2268538"/>
          <p14:tracePt t="54516" x="4206875" y="2268538"/>
          <p14:tracePt t="54522" x="4164013" y="2260600"/>
          <p14:tracePt t="54533" x="4105275" y="2260600"/>
          <p14:tracePt t="54539" x="4062413" y="2260600"/>
          <p14:tracePt t="54549" x="4027488" y="2260600"/>
          <p14:tracePt t="54555" x="3994150" y="2260600"/>
          <p14:tracePt t="54564" x="3951288" y="2260600"/>
          <p14:tracePt t="54570" x="3925888" y="2260600"/>
          <p14:tracePt t="54580" x="3900488" y="2260600"/>
          <p14:tracePt t="54586" x="3867150" y="2260600"/>
          <p14:tracePt t="54596" x="3857625" y="2260600"/>
          <p14:tracePt t="54602" x="3832225" y="2260600"/>
          <p14:tracePt t="54610" x="3806825" y="2260600"/>
          <p14:tracePt t="54618" x="3790950" y="2260600"/>
          <p14:tracePt t="54626" x="3763963" y="2260600"/>
          <p14:tracePt t="54634" x="3738563" y="2260600"/>
          <p14:tracePt t="54643" x="3713163" y="2260600"/>
          <p14:tracePt t="54649" x="3705225" y="2268538"/>
          <p14:tracePt t="54658" x="3671888" y="2278063"/>
          <p14:tracePt t="54665" x="3619500" y="2303463"/>
          <p14:tracePt t="54674" x="3586163" y="2303463"/>
          <p14:tracePt t="54682" x="3552825" y="2328863"/>
          <p14:tracePt t="54689" x="3517900" y="2354263"/>
          <p14:tracePt t="54699" x="3467100" y="2362200"/>
          <p14:tracePt t="54706" x="3408363" y="2379663"/>
          <p14:tracePt t="54716" x="3365500" y="2405063"/>
          <p14:tracePt t="54722" x="3322638" y="2422525"/>
          <p14:tracePt t="54732" x="3289300" y="2438400"/>
          <p14:tracePt t="54738" x="3279775" y="2447925"/>
          <p14:tracePt t="54748" x="3263900" y="2455863"/>
          <p14:tracePt t="54755" x="3246438" y="2463800"/>
          <p14:tracePt t="54764" x="3238500" y="2473325"/>
          <p14:tracePt t="54770" x="3238500" y="2481263"/>
          <p14:tracePt t="54779" x="3228975" y="2481263"/>
          <p14:tracePt t="54786" x="3211513" y="2498725"/>
          <p14:tracePt t="54803" x="3211513" y="2506663"/>
          <p14:tracePt t="54818" x="3203575" y="2524125"/>
          <p14:tracePt t="54826" x="3195638" y="2532063"/>
          <p14:tracePt t="54834" x="3186113" y="2549525"/>
          <p14:tracePt t="54843" x="3178175" y="2557463"/>
          <p14:tracePt t="54850" x="3170238" y="2557463"/>
          <p14:tracePt t="54858" x="3160713" y="2566988"/>
          <p14:tracePt t="54867" x="3160713" y="2574925"/>
          <p14:tracePt t="54882" x="3152775" y="2592388"/>
          <p14:tracePt t="54890" x="3152775" y="2600325"/>
          <p14:tracePt t="54899" x="3144838" y="2617788"/>
          <p14:tracePt t="54916" x="3144838" y="2625725"/>
          <p14:tracePt t="54922" x="3144838" y="2643188"/>
          <p14:tracePt t="54932" x="3144838" y="2660650"/>
          <p14:tracePt t="54938" x="3144838" y="2676525"/>
          <p14:tracePt t="54948" x="3144838" y="2686050"/>
          <p14:tracePt t="54955" x="3144838" y="2711450"/>
          <p14:tracePt t="54964" x="3152775" y="2736850"/>
          <p14:tracePt t="54980" x="3170238" y="2762250"/>
          <p14:tracePt t="54986" x="3203575" y="2795588"/>
          <p14:tracePt t="54993" x="3221038" y="2813050"/>
          <p14:tracePt t="55002" x="3221038" y="2830513"/>
          <p14:tracePt t="55010" x="3228975" y="2838450"/>
          <p14:tracePt t="55018" x="3246438" y="2863850"/>
          <p14:tracePt t="55027" x="3254375" y="2881313"/>
          <p14:tracePt t="55034" x="3263900" y="2897188"/>
          <p14:tracePt t="55043" x="3271838" y="2906713"/>
          <p14:tracePt t="55060" x="3289300" y="2957513"/>
          <p14:tracePt t="55066" x="3297238" y="2965450"/>
          <p14:tracePt t="55074" x="3314700" y="2974975"/>
          <p14:tracePt t="55084" x="3330575" y="2990850"/>
          <p14:tracePt t="55090" x="3348038" y="3008313"/>
          <p14:tracePt t="55100" x="3365500" y="3025775"/>
          <p14:tracePt t="55106" x="3382963" y="3033713"/>
          <p14:tracePt t="55116" x="3398838" y="3041650"/>
          <p14:tracePt t="55122" x="3408363" y="3051175"/>
          <p14:tracePt t="55132" x="3416300" y="3059113"/>
          <p14:tracePt t="55139" x="3433763" y="3067050"/>
          <p14:tracePt t="55148" x="3433763" y="3076575"/>
          <p14:tracePt t="55153" x="3441700" y="3084513"/>
          <p14:tracePt t="55165" x="3459163" y="3101975"/>
          <p14:tracePt t="55180" x="3475038" y="3119438"/>
          <p14:tracePt t="55186" x="3492500" y="3135313"/>
          <p14:tracePt t="55202" x="3517900" y="3144838"/>
          <p14:tracePt t="55210" x="3543300" y="3152775"/>
          <p14:tracePt t="55218" x="3560763" y="3160713"/>
          <p14:tracePt t="55227" x="3586163" y="3178175"/>
          <p14:tracePt t="55234" x="3611563" y="3178175"/>
          <p14:tracePt t="55242" x="3629025" y="3186113"/>
          <p14:tracePt t="55250" x="3654425" y="3195638"/>
          <p14:tracePt t="55258" x="3679825" y="3195638"/>
          <p14:tracePt t="55267" x="3722688" y="3203575"/>
          <p14:tracePt t="55274" x="3781425" y="3203575"/>
          <p14:tracePt t="55283" x="3841750" y="3203575"/>
          <p14:tracePt t="55290" x="3883025" y="3203575"/>
          <p14:tracePt t="55299" x="3951288" y="3203575"/>
          <p14:tracePt t="55306" x="4027488" y="3203575"/>
          <p14:tracePt t="55316" x="4113213" y="3203575"/>
          <p14:tracePt t="55322" x="4181475" y="3203575"/>
          <p14:tracePt t="55333" x="4240213" y="3203575"/>
          <p14:tracePt t="55338" x="4325938" y="3203575"/>
          <p14:tracePt t="55349" x="4394200" y="3203575"/>
          <p14:tracePt t="55355" x="4445000" y="3203575"/>
          <p14:tracePt t="55364" x="4495800" y="3203575"/>
          <p14:tracePt t="55370" x="4538663" y="3203575"/>
          <p14:tracePt t="55380" x="4572000" y="3203575"/>
          <p14:tracePt t="55387" x="4597400" y="3203575"/>
          <p14:tracePt t="55395" x="4630738" y="3203575"/>
          <p14:tracePt t="55403" x="4640263" y="3203575"/>
          <p14:tracePt t="55410" x="4657725" y="3203575"/>
          <p14:tracePt t="55418" x="4673600" y="3203575"/>
          <p14:tracePt t="55426" x="4699000" y="3195638"/>
          <p14:tracePt t="55434" x="4716463" y="3195638"/>
          <p14:tracePt t="55442" x="4749800" y="3195638"/>
          <p14:tracePt t="55450" x="4767263" y="3195638"/>
          <p14:tracePt t="55458" x="4792663" y="3195638"/>
          <p14:tracePt t="55467" x="4818063" y="3186113"/>
          <p14:tracePt t="55475" x="4835525" y="3186113"/>
          <p14:tracePt t="55482" x="4860925" y="3186113"/>
          <p14:tracePt t="55490" x="4878388" y="3186113"/>
          <p14:tracePt t="55500" x="4886325" y="3178175"/>
          <p14:tracePt t="55506" x="4903788" y="3178175"/>
          <p14:tracePt t="55515" x="4929188" y="3178175"/>
          <p14:tracePt t="55522" x="4946650" y="3170238"/>
          <p14:tracePt t="55532" x="4972050" y="3170238"/>
          <p14:tracePt t="55537" x="4979988" y="3170238"/>
          <p14:tracePt t="55549" x="4997450" y="3160713"/>
          <p14:tracePt t="55555" x="5022850" y="3152775"/>
          <p14:tracePt t="55563" x="5030788" y="3152775"/>
          <p14:tracePt t="55570" x="5030788" y="3144838"/>
          <p14:tracePt t="55579" x="5038725" y="3135313"/>
          <p14:tracePt t="55603" x="5048250" y="3127375"/>
          <p14:tracePt t="55619" x="5056188" y="3109913"/>
          <p14:tracePt t="55627" x="5064125" y="3094038"/>
          <p14:tracePt t="55635" x="5064125" y="3084513"/>
          <p14:tracePt t="55642" x="5064125" y="3067050"/>
          <p14:tracePt t="55650" x="5073650" y="3051175"/>
          <p14:tracePt t="55658" x="5073650" y="3016250"/>
          <p14:tracePt t="55666" x="5073650" y="3000375"/>
          <p14:tracePt t="55675" x="5073650" y="2965450"/>
          <p14:tracePt t="55682" x="5073650" y="2932113"/>
          <p14:tracePt t="55690" x="5073650" y="2906713"/>
          <p14:tracePt t="55698" x="5073650" y="2871788"/>
          <p14:tracePt t="55706" x="5073650" y="2820988"/>
          <p14:tracePt t="55715" x="5073650" y="2795588"/>
          <p14:tracePt t="55722" x="5073650" y="2752725"/>
          <p14:tracePt t="55732" x="5073650" y="2736850"/>
          <p14:tracePt t="55739" x="5073650" y="2719388"/>
          <p14:tracePt t="55749" x="5073650" y="2711450"/>
          <p14:tracePt t="55755" x="5073650" y="2693988"/>
          <p14:tracePt t="55770" x="5073650" y="2686050"/>
          <p14:tracePt t="55787" x="5073650" y="2676525"/>
          <p14:tracePt t="55793" x="5073650" y="2668588"/>
          <p14:tracePt t="55810" x="5073650" y="2660650"/>
          <p14:tracePt t="55818" x="5064125" y="2651125"/>
          <p14:tracePt t="55827" x="5056188" y="2643188"/>
          <p14:tracePt t="55833" x="5048250" y="2633663"/>
          <p14:tracePt t="55842" x="5048250" y="2625725"/>
          <p14:tracePt t="55850" x="5048250" y="2617788"/>
          <p14:tracePt t="55858" x="5030788" y="2600325"/>
          <p14:tracePt t="55866" x="5030788" y="2574925"/>
          <p14:tracePt t="55875" x="5022850" y="2566988"/>
          <p14:tracePt t="55890" x="5022850" y="2541588"/>
          <p14:tracePt t="55900" x="5013325" y="2524125"/>
          <p14:tracePt t="55906" x="5005388" y="2524125"/>
          <p14:tracePt t="55916" x="5005388" y="2506663"/>
          <p14:tracePt t="55932" x="4997450" y="2506663"/>
          <p14:tracePt t="55939" x="4979988" y="2498725"/>
          <p14:tracePt t="55955" x="4954588" y="2498725"/>
          <p14:tracePt t="55965" x="4937125" y="2489200"/>
          <p14:tracePt t="55970" x="4911725" y="2489200"/>
          <p14:tracePt t="55977" x="4878388" y="2489200"/>
          <p14:tracePt t="55987" x="4852988" y="2489200"/>
          <p14:tracePt t="55993" x="4835525" y="2489200"/>
          <p14:tracePt t="56003" x="4802188" y="2489200"/>
          <p14:tracePt t="56010" x="4767263" y="2489200"/>
          <p14:tracePt t="56019" x="4749800" y="2489200"/>
          <p14:tracePt t="56027" x="4724400" y="2489200"/>
          <p14:tracePt t="56035" x="4683125" y="2498725"/>
          <p14:tracePt t="56044" x="4648200" y="2498725"/>
          <p14:tracePt t="56050" x="4605338" y="2524125"/>
          <p14:tracePt t="56058" x="4546600" y="2524125"/>
          <p14:tracePt t="56067" x="4486275" y="2532063"/>
          <p14:tracePt t="56075" x="4427538" y="2532063"/>
          <p14:tracePt t="56084" x="4368800" y="2532063"/>
          <p14:tracePt t="56090" x="4283075" y="2541588"/>
          <p14:tracePt t="56100" x="4224338" y="2549525"/>
          <p14:tracePt t="56105" x="4138613" y="2549525"/>
          <p14:tracePt t="56116" x="4079875" y="2549525"/>
          <p14:tracePt t="56122" x="4011613" y="2549525"/>
          <p14:tracePt t="56132" x="3951288" y="2549525"/>
          <p14:tracePt t="56139" x="3908425" y="2549525"/>
          <p14:tracePt t="56148" x="3875088" y="2549525"/>
          <p14:tracePt t="56155" x="3841750" y="2549525"/>
          <p14:tracePt t="56170" x="3824288" y="2549525"/>
          <p14:tracePt t="56314" x="3824288" y="2566988"/>
          <p14:tracePt t="56339" x="3824288" y="2600325"/>
          <p14:tracePt t="56349" x="3824288" y="2617788"/>
          <p14:tracePt t="56354" x="3824288" y="2633663"/>
          <p14:tracePt t="56365" x="3816350" y="2676525"/>
          <p14:tracePt t="56370" x="3806825" y="2693988"/>
          <p14:tracePt t="56377" x="3806825" y="2736850"/>
          <p14:tracePt t="56386" x="3806825" y="2770188"/>
          <p14:tracePt t="56394" x="3806825" y="2813050"/>
          <p14:tracePt t="56403" x="3806825" y="2855913"/>
          <p14:tracePt t="56410" x="3806825" y="2871788"/>
          <p14:tracePt t="56419" x="3806825" y="2914650"/>
          <p14:tracePt t="56427" x="3798888" y="2949575"/>
          <p14:tracePt t="56435" x="3798888" y="2974975"/>
          <p14:tracePt t="56442" x="3798888" y="3016250"/>
          <p14:tracePt t="56450" x="3790950" y="3059113"/>
          <p14:tracePt t="56458" x="3790950" y="3076575"/>
          <p14:tracePt t="56466" x="3790950" y="3109913"/>
          <p14:tracePt t="56473" x="3790950" y="3127375"/>
          <p14:tracePt t="56482" x="3790950" y="3144838"/>
          <p14:tracePt t="56490" x="3790950" y="3178175"/>
          <p14:tracePt t="56499" x="3773488" y="3203575"/>
          <p14:tracePt t="56506" x="3773488" y="3228975"/>
          <p14:tracePt t="56517" x="3763963" y="3271838"/>
          <p14:tracePt t="56522" x="3763963" y="3322638"/>
          <p14:tracePt t="56534" x="3763963" y="3365500"/>
          <p14:tracePt t="56538" x="3763963" y="3398838"/>
          <p14:tracePt t="56549" x="3763963" y="3424238"/>
          <p14:tracePt t="56554" x="3763963" y="3459163"/>
          <p14:tracePt t="56561" x="3763963" y="3492500"/>
          <p14:tracePt t="56569" x="3763963" y="3535363"/>
          <p14:tracePt t="56578" x="3773488" y="3568700"/>
          <p14:tracePt t="56587" x="3781425" y="3594100"/>
          <p14:tracePt t="56593" x="3790950" y="3629025"/>
          <p14:tracePt t="56603" x="3790950" y="3636963"/>
          <p14:tracePt t="56610" x="3816350" y="3654425"/>
          <p14:tracePt t="56627" x="3824288" y="3671888"/>
          <p14:tracePt t="56634" x="3832225" y="3679825"/>
          <p14:tracePt t="56746" x="3841750" y="3679825"/>
          <p14:tracePt t="56765" x="3824288" y="3662363"/>
          <p14:tracePt t="56770" x="3816350" y="3662363"/>
          <p14:tracePt t="56777" x="3798888" y="3646488"/>
          <p14:tracePt t="56786" x="3773488" y="3636963"/>
          <p14:tracePt t="56794" x="3763963" y="3629025"/>
          <p14:tracePt t="56803" x="3738563" y="3611563"/>
          <p14:tracePt t="56810" x="3713163" y="3603625"/>
          <p14:tracePt t="56819" x="3687763" y="3586163"/>
          <p14:tracePt t="56826" x="3654425" y="3568700"/>
          <p14:tracePt t="56835" x="3629025" y="3560763"/>
          <p14:tracePt t="56842" x="3611563" y="3560763"/>
          <p14:tracePt t="56850" x="3578225" y="3552825"/>
          <p14:tracePt t="56857" x="3552825" y="3543300"/>
          <p14:tracePt t="56867" x="3527425" y="3535363"/>
          <p14:tracePt t="56874" x="3509963" y="3517900"/>
          <p14:tracePt t="56882" x="3502025" y="3509963"/>
          <p14:tracePt t="56890" x="3475038" y="3502025"/>
          <p14:tracePt t="56906" x="3459163" y="3484563"/>
          <p14:tracePt t="56939" x="3449638" y="3475038"/>
          <p14:tracePt t="56969" x="3449638" y="3467100"/>
          <p14:tracePt t="56987" x="3459163" y="3459163"/>
          <p14:tracePt t="57003" x="3467100" y="3459163"/>
          <p14:tracePt t="57019" x="3484563" y="3449638"/>
          <p14:tracePt t="57026" x="3502025" y="3449638"/>
          <p14:tracePt t="57035" x="3527425" y="3449638"/>
          <p14:tracePt t="57044" x="3552825" y="3449638"/>
          <p14:tracePt t="57050" x="3586163" y="3449638"/>
          <p14:tracePt t="57059" x="3629025" y="3449638"/>
          <p14:tracePt t="57068" x="3671888" y="3449638"/>
          <p14:tracePt t="57075" x="3713163" y="3449638"/>
          <p14:tracePt t="57083" x="3781425" y="3449638"/>
          <p14:tracePt t="57090" x="3841750" y="3449638"/>
          <p14:tracePt t="57100" x="3943350" y="3449638"/>
          <p14:tracePt t="57106" x="4027488" y="3449638"/>
          <p14:tracePt t="57116" x="4087813" y="3441700"/>
          <p14:tracePt t="57123" x="4156075" y="3441700"/>
          <p14:tracePt t="57132" x="4240213" y="3441700"/>
          <p14:tracePt t="57139" x="4300538" y="3441700"/>
          <p14:tracePt t="57149" x="4359275" y="3441700"/>
          <p14:tracePt t="57155" x="4419600" y="3441700"/>
          <p14:tracePt t="57161" x="4470400" y="3441700"/>
          <p14:tracePt t="57170" x="4546600" y="3441700"/>
          <p14:tracePt t="57177" x="4589463" y="3441700"/>
          <p14:tracePt t="57186" x="4673600" y="3441700"/>
          <p14:tracePt t="57194" x="4733925" y="3441700"/>
          <p14:tracePt t="57203" x="4827588" y="3441700"/>
          <p14:tracePt t="57211" x="4886325" y="3441700"/>
          <p14:tracePt t="57219" x="4962525" y="3441700"/>
          <p14:tracePt t="57226" x="5030788" y="3441700"/>
          <p14:tracePt t="57235" x="5091113" y="3441700"/>
          <p14:tracePt t="57242" x="5106988" y="3441700"/>
          <p14:tracePt t="57250" x="5124450" y="3441700"/>
          <p14:tracePt t="57339" x="5116513" y="3441700"/>
          <p14:tracePt t="57348" x="5106988" y="3441700"/>
          <p14:tracePt t="57354" x="5099050" y="3441700"/>
          <p14:tracePt t="57362" x="5081588" y="3441700"/>
          <p14:tracePt t="57377" x="5073650" y="3441700"/>
          <p14:tracePt t="57393" x="5064125" y="3449638"/>
          <p14:tracePt t="57410" x="5056188" y="3449638"/>
          <p14:tracePt t="57419" x="5048250" y="3449638"/>
          <p14:tracePt t="57426" x="5038725" y="3467100"/>
          <p14:tracePt t="57433" x="5030788" y="3475038"/>
          <p14:tracePt t="57442" x="5022850" y="3492500"/>
          <p14:tracePt t="57450" x="5013325" y="3509963"/>
          <p14:tracePt t="57459" x="5005388" y="3535363"/>
          <p14:tracePt t="57467" x="5005388" y="3552825"/>
          <p14:tracePt t="57474" x="5005388" y="3578225"/>
          <p14:tracePt t="57483" x="5005388" y="3603625"/>
          <p14:tracePt t="57490" x="5005388" y="3619500"/>
          <p14:tracePt t="57500" x="5005388" y="3654425"/>
          <p14:tracePt t="57506" x="5005388" y="3679825"/>
          <p14:tracePt t="57516" x="5005388" y="3697288"/>
          <p14:tracePt t="57523" x="5005388" y="3722688"/>
          <p14:tracePt t="57533" x="5005388" y="3738563"/>
          <p14:tracePt t="57539" x="5005388" y="3756025"/>
          <p14:tracePt t="57549" x="5005388" y="3773488"/>
          <p14:tracePt t="57555" x="5005388" y="3781425"/>
          <p14:tracePt t="57561" x="5005388" y="3798888"/>
          <p14:tracePt t="57570" x="5005388" y="3824288"/>
          <p14:tracePt t="57587" x="4997450" y="3841750"/>
          <p14:tracePt t="57594" x="4997450" y="3849688"/>
          <p14:tracePt t="57601" x="4997450" y="3857625"/>
          <p14:tracePt t="57611" x="4997450" y="3883025"/>
          <p14:tracePt t="57619" x="4997450" y="3892550"/>
          <p14:tracePt t="57626" x="4997450" y="3900488"/>
          <p14:tracePt t="57634" x="4997450" y="3917950"/>
          <p14:tracePt t="57642" x="4997450" y="3925888"/>
          <p14:tracePt t="57650" x="4997450" y="3935413"/>
          <p14:tracePt t="57657" x="4997450" y="3951288"/>
          <p14:tracePt t="57667" x="4997450" y="3968750"/>
          <p14:tracePt t="57674" x="4997450" y="3976688"/>
          <p14:tracePt t="57683" x="4997450" y="3986213"/>
          <p14:tracePt t="57690" x="4997450" y="3994150"/>
          <p14:tracePt t="57700" x="4997450" y="4002088"/>
          <p14:tracePt t="57716" x="4997450" y="4011613"/>
          <p14:tracePt t="57738" x="4997450" y="4019550"/>
          <p14:tracePt t="57770" x="4997450" y="4027488"/>
          <p14:tracePt t="57810" x="4997450" y="4037013"/>
          <p14:tracePt t="57826" x="4987925" y="4037013"/>
          <p14:tracePt t="57834" x="4962525" y="4037013"/>
          <p14:tracePt t="57842" x="4929188" y="4044950"/>
          <p14:tracePt t="57850" x="4903788" y="4044950"/>
          <p14:tracePt t="57858" x="4860925" y="4044950"/>
          <p14:tracePt t="57866" x="4835525" y="4044950"/>
          <p14:tracePt t="57873" x="4792663" y="4044950"/>
          <p14:tracePt t="57884" x="4733925" y="4044950"/>
          <p14:tracePt t="57890" x="4673600" y="4044950"/>
          <p14:tracePt t="57900" x="4589463" y="4044950"/>
          <p14:tracePt t="57906" x="4521200" y="4044950"/>
          <p14:tracePt t="57916" x="4460875" y="4044950"/>
          <p14:tracePt t="57922" x="4376738" y="4044950"/>
          <p14:tracePt t="57932" x="4300538" y="4044950"/>
          <p14:tracePt t="57939" x="4214813" y="4044950"/>
          <p14:tracePt t="57949" x="4130675" y="4044950"/>
          <p14:tracePt t="57955" x="4027488" y="4027488"/>
          <p14:tracePt t="57961" x="3960813" y="4027488"/>
          <p14:tracePt t="57970" x="3857625" y="4027488"/>
          <p14:tracePt t="57978" x="3790950" y="4027488"/>
          <p14:tracePt t="57987" x="3730625" y="4027488"/>
          <p14:tracePt t="57995" x="3646488" y="4027488"/>
          <p14:tracePt t="58003" x="3586163" y="4027488"/>
          <p14:tracePt t="58011" x="3527425" y="4027488"/>
          <p14:tracePt t="58018" x="3459163" y="4027488"/>
          <p14:tracePt t="58026" x="3416300" y="4027488"/>
          <p14:tracePt t="58035" x="3355975" y="4027488"/>
          <p14:tracePt t="58045" x="3330575" y="4027488"/>
          <p14:tracePt t="58050" x="3314700" y="4027488"/>
          <p14:tracePt t="58058" x="3289300" y="4027488"/>
          <p14:tracePt t="58068" x="3263900" y="4027488"/>
          <p14:tracePt t="58074" x="3254375" y="4027488"/>
          <p14:tracePt t="58084" x="3228975" y="4027488"/>
          <p14:tracePt t="58090" x="3221038" y="4027488"/>
          <p14:tracePt t="58100" x="3211513" y="4037013"/>
          <p14:tracePt t="58106" x="3195638" y="4044950"/>
          <p14:tracePt t="58116" x="3178175" y="4052888"/>
          <p14:tracePt t="58139" x="3170238" y="4052888"/>
          <p14:tracePt t="58148" x="3160713" y="4052888"/>
          <p14:tracePt t="58155" x="3152775" y="4062413"/>
          <p14:tracePt t="58234" x="3144838" y="4062413"/>
          <p14:tracePt t="58251" x="3144838" y="4044950"/>
          <p14:tracePt t="58267" x="3144838" y="4027488"/>
          <p14:tracePt t="58274" x="3144838" y="4011613"/>
          <p14:tracePt t="58284" x="3144838" y="4002088"/>
          <p14:tracePt t="58290" x="3144838" y="3968750"/>
          <p14:tracePt t="58300" x="3144838" y="3943350"/>
          <p14:tracePt t="58306" x="3144838" y="3917950"/>
          <p14:tracePt t="58316" x="3144838" y="3883025"/>
          <p14:tracePt t="58323" x="3144838" y="3841750"/>
          <p14:tracePt t="58333" x="3144838" y="3798888"/>
          <p14:tracePt t="58339" x="3144838" y="3756025"/>
          <p14:tracePt t="58346" x="3144838" y="3713163"/>
          <p14:tracePt t="58355" x="3144838" y="3662363"/>
          <p14:tracePt t="58361" x="3144838" y="3636963"/>
          <p14:tracePt t="58370" x="3144838" y="3603625"/>
          <p14:tracePt t="58378" x="3144838" y="3568700"/>
          <p14:tracePt t="58387" x="3152775" y="3552825"/>
          <p14:tracePt t="58395" x="3152775" y="3535363"/>
          <p14:tracePt t="58403" x="3152775" y="3502025"/>
          <p14:tracePt t="58410" x="3152775" y="3484563"/>
          <p14:tracePt t="58419" x="3152775" y="3467100"/>
          <p14:tracePt t="58426" x="3152775" y="3459163"/>
          <p14:tracePt t="58434" x="3152775" y="3441700"/>
          <p14:tracePt t="58450" x="3160713" y="3433763"/>
          <p14:tracePt t="58459" x="3160713" y="3424238"/>
          <p14:tracePt t="58474" x="3170238" y="3408363"/>
          <p14:tracePt t="58489" x="3178175" y="3398838"/>
          <p14:tracePt t="58523" x="3195638" y="3382963"/>
          <p14:tracePt t="58539" x="3203575" y="3382963"/>
          <p14:tracePt t="58546" x="3211513" y="3365500"/>
          <p14:tracePt t="58555" x="3221038" y="3365500"/>
          <p14:tracePt t="58561" x="3228975" y="3365500"/>
          <p14:tracePt t="58570" x="3246438" y="3348038"/>
          <p14:tracePt t="58578" x="3263900" y="3348038"/>
          <p14:tracePt t="58585" x="3279775" y="3340100"/>
          <p14:tracePt t="58601" x="3297238" y="3330575"/>
          <p14:tracePt t="58610" x="3322638" y="3322638"/>
          <p14:tracePt t="58625" x="3340100" y="3322638"/>
          <p14:tracePt t="58634" x="3365500" y="3314700"/>
          <p14:tracePt t="58643" x="3382963" y="3314700"/>
          <p14:tracePt t="58650" x="3408363" y="3305175"/>
          <p14:tracePt t="58658" x="3416300" y="3297238"/>
          <p14:tracePt t="58667" x="3449638" y="3297238"/>
          <p14:tracePt t="58674" x="3475038" y="3289300"/>
          <p14:tracePt t="58684" x="3492500" y="3289300"/>
          <p14:tracePt t="58690" x="3543300" y="3271838"/>
          <p14:tracePt t="58700" x="3568700" y="3271838"/>
          <p14:tracePt t="58706" x="3603625" y="3271838"/>
          <p14:tracePt t="58717" x="3646488" y="3271838"/>
          <p14:tracePt t="58721" x="3671888" y="3271838"/>
          <p14:tracePt t="58731" x="3722688" y="3271838"/>
          <p14:tracePt t="58737" x="3756025" y="3271838"/>
          <p14:tracePt t="58746" x="3781425" y="3271838"/>
          <p14:tracePt t="58753" x="3798888" y="3271838"/>
          <p14:tracePt t="58761" x="3824288" y="3271838"/>
          <p14:tracePt t="58770" x="3841750" y="3271838"/>
          <p14:tracePt t="58778" x="3857625" y="3271838"/>
          <p14:tracePt t="58785" x="3875088" y="3271838"/>
          <p14:tracePt t="58795" x="3883025" y="3271838"/>
          <p14:tracePt t="58801" x="3892550" y="3271838"/>
          <p14:tracePt t="58810" x="3908425" y="3271838"/>
          <p14:tracePt t="58817" x="3917950" y="3271838"/>
          <p14:tracePt t="58826" x="3943350" y="3271838"/>
          <p14:tracePt t="58834" x="3976688" y="3271838"/>
          <p14:tracePt t="58842" x="4002088" y="3271838"/>
          <p14:tracePt t="58851" x="4019550" y="3271838"/>
          <p14:tracePt t="58857" x="4070350" y="3271838"/>
          <p14:tracePt t="58867" x="4105275" y="3271838"/>
          <p14:tracePt t="58873" x="4146550" y="3271838"/>
          <p14:tracePt t="58885" x="4189413" y="3271838"/>
          <p14:tracePt t="58890" x="4232275" y="3271838"/>
          <p14:tracePt t="58900" x="4275138" y="3271838"/>
          <p14:tracePt t="58905" x="4333875" y="3271838"/>
          <p14:tracePt t="58917" x="4384675" y="3271838"/>
          <p14:tracePt t="58921" x="4427538" y="3271838"/>
          <p14:tracePt t="58932" x="4452938" y="3271838"/>
          <p14:tracePt t="58938" x="4470400" y="3279775"/>
          <p14:tracePt t="58946" x="4478338" y="3279775"/>
          <p14:tracePt t="58953" x="4486275" y="3279775"/>
          <p14:tracePt t="58961" x="4503738" y="3279775"/>
          <p14:tracePt t="58969" x="4513263" y="3279775"/>
          <p14:tracePt t="59202" x="4521200" y="3279775"/>
          <p14:tracePt t="59210" x="4546600" y="3279775"/>
          <p14:tracePt t="59219" x="4564063" y="3279775"/>
          <p14:tracePt t="59225" x="4572000" y="3279775"/>
          <p14:tracePt t="59235" x="4605338" y="3279775"/>
          <p14:tracePt t="59241" x="4630738" y="3279775"/>
          <p14:tracePt t="59250" x="4640263" y="3279775"/>
          <p14:tracePt t="59257" x="4665663" y="3279775"/>
          <p14:tracePt t="59267" x="4673600" y="3279775"/>
          <p14:tracePt t="59273" x="4683125" y="3279775"/>
          <p14:tracePt t="60394" x="4683125" y="3289300"/>
          <p14:tracePt t="60426" x="4683125" y="3297238"/>
          <p14:tracePt t="60450" x="4691063" y="3297238"/>
          <p14:tracePt t="60467" x="4699000" y="3297238"/>
          <p14:tracePt t="60514" x="4716463" y="3297238"/>
          <p14:tracePt t="60547" x="4724400" y="3297238"/>
          <p14:tracePt t="60561" x="4733925" y="3297238"/>
          <p14:tracePt t="60570" x="4741863" y="3297238"/>
          <p14:tracePt t="60587" x="4749800" y="3297238"/>
          <p14:tracePt t="60594" x="4759325" y="3297238"/>
          <p14:tracePt t="60619" x="4767263" y="3297238"/>
          <p14:tracePt t="60627" x="4775200" y="3297238"/>
          <p14:tracePt t="60953" x="4792663" y="3297238"/>
          <p14:tracePt t="60962" x="4802188" y="3297238"/>
          <p14:tracePt t="61394" x="4810125" y="3297238"/>
          <p14:tracePt t="61403" x="4818063" y="3297238"/>
          <p14:tracePt t="61410" x="4827588" y="3297238"/>
          <p14:tracePt t="61420" x="4835525" y="3297238"/>
          <p14:tracePt t="62115" x="4827588" y="3289300"/>
          <p14:tracePt t="62122" x="4827588" y="3279775"/>
          <p14:tracePt t="62129" x="4810125" y="3279775"/>
          <p14:tracePt t="62137" x="4810125" y="3271838"/>
          <p14:tracePt t="62146" x="4802188" y="3263900"/>
          <p14:tracePt t="62153" x="4792663" y="3254375"/>
          <p14:tracePt t="62171" x="4784725" y="3254375"/>
          <p14:tracePt t="62274" x="4784725" y="3246438"/>
          <p14:tracePt t="66459" x="4775200" y="3263900"/>
          <p14:tracePt t="66466" x="4767263" y="3297238"/>
          <p14:tracePt t="66475" x="4741863" y="3355975"/>
          <p14:tracePt t="66481" x="4733925" y="3390900"/>
          <p14:tracePt t="66490" x="4708525" y="3441700"/>
          <p14:tracePt t="66498" x="4673600" y="3492500"/>
          <p14:tracePt t="66507" x="4648200" y="3527425"/>
          <p14:tracePt t="66515" x="4630738" y="3552825"/>
          <p14:tracePt t="66522" x="4630738" y="3560763"/>
          <p14:tracePt t="66546" x="4657725" y="3517900"/>
          <p14:tracePt t="66554" x="4683125" y="3492500"/>
          <p14:tracePt t="66561" x="4699000" y="3484563"/>
          <p14:tracePt t="66570" x="4716463" y="3475038"/>
          <p14:tracePt t="66578" x="4724400" y="3475038"/>
          <p14:tracePt t="66794" x="4699000" y="3475038"/>
          <p14:tracePt t="66801" x="4683125" y="3492500"/>
          <p14:tracePt t="66810" x="4648200" y="3502025"/>
          <p14:tracePt t="66820" x="4614863" y="3517900"/>
          <p14:tracePt t="66826" x="4538663" y="3543300"/>
          <p14:tracePt t="66836" x="4435475" y="3560763"/>
          <p14:tracePt t="66842" x="4402138" y="3568700"/>
          <p14:tracePt t="66853" x="4368800" y="3568700"/>
          <p14:tracePt t="66858" x="4341813" y="3560763"/>
          <p14:tracePt t="66865" x="4325938" y="3560763"/>
          <p14:tracePt t="66874" x="4300538" y="3560763"/>
          <p14:tracePt t="66890" x="4291013" y="3560763"/>
          <p14:tracePt t="66907" x="4283075" y="3560763"/>
          <p14:tracePt t="66915" x="4275138" y="3586163"/>
          <p14:tracePt t="66921" x="4275138" y="3619500"/>
          <p14:tracePt t="66930" x="4249738" y="3662363"/>
          <p14:tracePt t="66939" x="4232275" y="3722688"/>
          <p14:tracePt t="66946" x="4214813" y="3790950"/>
          <p14:tracePt t="66955" x="4181475" y="3875088"/>
          <p14:tracePt t="66963" x="4164013" y="3951288"/>
          <p14:tracePt t="66971" x="4138613" y="4052888"/>
          <p14:tracePt t="66978" x="4113213" y="4138613"/>
          <p14:tracePt t="66988" x="4095750" y="4189413"/>
          <p14:tracePt t="66994" x="4095750" y="4224338"/>
          <p14:tracePt t="67010" x="4095750" y="4232275"/>
          <p14:tracePt t="67020" x="4113213" y="4249738"/>
          <p14:tracePt t="67027" x="4171950" y="4249738"/>
          <p14:tracePt t="67036" x="4249738" y="4240213"/>
          <p14:tracePt t="67043" x="4333875" y="4214813"/>
          <p14:tracePt t="67049" x="4394200" y="4197350"/>
          <p14:tracePt t="67059" x="4470400" y="4164013"/>
          <p14:tracePt t="67065" x="4538663" y="4130675"/>
          <p14:tracePt t="67074" x="4589463" y="4105275"/>
          <p14:tracePt t="67082" x="4622800" y="4079875"/>
          <p14:tracePt t="67089" x="4648200" y="4052888"/>
          <p14:tracePt t="67242" x="4579938" y="4052888"/>
          <p14:tracePt t="67252" x="4470400" y="4052888"/>
          <p14:tracePt t="67259" x="4368800" y="4052888"/>
          <p14:tracePt t="67265" x="4283075" y="4052888"/>
          <p14:tracePt t="67275" x="4197350" y="4037013"/>
          <p14:tracePt t="67282" x="4095750" y="4027488"/>
          <p14:tracePt t="67290" x="4027488" y="4027488"/>
          <p14:tracePt t="67298" x="3968750" y="4027488"/>
          <p14:tracePt t="67306" x="3935413" y="4027488"/>
          <p14:tracePt t="67314" x="3900488" y="4027488"/>
          <p14:tracePt t="67322" x="3849688" y="4027488"/>
          <p14:tracePt t="67330" x="3790950" y="4044950"/>
          <p14:tracePt t="67338" x="3748088" y="4052888"/>
          <p14:tracePt t="67347" x="3697288" y="4070350"/>
          <p14:tracePt t="67355" x="3646488" y="4087813"/>
          <p14:tracePt t="67363" x="3603625" y="4105275"/>
          <p14:tracePt t="67372" x="3568700" y="4130675"/>
          <p14:tracePt t="67378" x="3552825" y="4130675"/>
          <p14:tracePt t="67387" x="3517900" y="4146550"/>
          <p14:tracePt t="67395" x="3492500" y="4146550"/>
          <p14:tracePt t="67404" x="3459163" y="4164013"/>
          <p14:tracePt t="67409" x="3441700" y="4181475"/>
          <p14:tracePt t="67421" x="3416300" y="4206875"/>
          <p14:tracePt t="67427" x="3398838" y="4224338"/>
          <p14:tracePt t="67435" x="3373438" y="4249738"/>
          <p14:tracePt t="67443" x="3355975" y="4265613"/>
          <p14:tracePt t="67453" x="3340100" y="4283075"/>
          <p14:tracePt t="67459" x="3322638" y="4308475"/>
          <p14:tracePt t="67465" x="3305175" y="4333875"/>
          <p14:tracePt t="67474" x="3279775" y="4351338"/>
          <p14:tracePt t="67482" x="3254375" y="4376738"/>
          <p14:tracePt t="67490" x="3228975" y="4394200"/>
          <p14:tracePt t="67499" x="3195638" y="4410075"/>
          <p14:tracePt t="67505" x="3160713" y="4419600"/>
          <p14:tracePt t="67514" x="3127375" y="4427538"/>
          <p14:tracePt t="67523" x="3084513" y="4445000"/>
          <p14:tracePt t="67530" x="3041650" y="4445000"/>
          <p14:tracePt t="67538" x="2990850" y="4452938"/>
          <p14:tracePt t="67547" x="2922588" y="4460875"/>
          <p14:tracePt t="67554" x="2846388" y="4470400"/>
          <p14:tracePt t="67562" x="2787650" y="4470400"/>
          <p14:tracePt t="67571" x="2719388" y="4470400"/>
          <p14:tracePt t="67578" x="2660650" y="4470400"/>
          <p14:tracePt t="67589" x="2617788" y="4470400"/>
          <p14:tracePt t="67594" x="2592388" y="4470400"/>
          <p14:tracePt t="67605" x="2582863" y="4470400"/>
          <p14:tracePt t="67636" x="2566988" y="4470400"/>
          <p14:tracePt t="67659" x="2549525" y="4478338"/>
          <p14:tracePt t="67665" x="2541588" y="4478338"/>
          <p14:tracePt t="67675" x="2524125" y="4486275"/>
          <p14:tracePt t="67682" x="2489200" y="4495800"/>
          <p14:tracePt t="67690" x="2473325" y="4495800"/>
          <p14:tracePt t="67699" x="2430463" y="4513263"/>
          <p14:tracePt t="67707" x="2405063" y="4521200"/>
          <p14:tracePt t="67714" x="2397125" y="4529138"/>
          <p14:tracePt t="67723" x="2387600" y="4538663"/>
          <p14:tracePt t="67730" x="2379663" y="4538663"/>
          <p14:tracePt t="67739" x="2379663" y="4546600"/>
          <p14:tracePt t="67755" x="2371725" y="4564063"/>
          <p14:tracePt t="67762" x="2362200" y="4564063"/>
          <p14:tracePt t="67771" x="2344738" y="4579938"/>
          <p14:tracePt t="67787" x="2336800" y="4589463"/>
          <p14:tracePt t="67794" x="2319338" y="4597400"/>
          <p14:tracePt t="67804" x="2319338" y="4605338"/>
          <p14:tracePt t="67810" x="2303463" y="4614863"/>
          <p14:tracePt t="67825" x="2293938" y="4614863"/>
          <p14:tracePt t="67836" x="2293938" y="4622800"/>
          <p14:tracePt t="67843" x="2286000" y="4640263"/>
          <p14:tracePt t="67850" x="2278063" y="4640263"/>
          <p14:tracePt t="67859" x="2260600" y="4648200"/>
          <p14:tracePt t="67865" x="2243138" y="4657725"/>
          <p14:tracePt t="67874" x="2227263" y="4657725"/>
          <p14:tracePt t="67890" x="2200275" y="4665663"/>
          <p14:tracePt t="67899" x="2174875" y="4673600"/>
          <p14:tracePt t="67907" x="2159000" y="4673600"/>
          <p14:tracePt t="67914" x="2133600" y="4683125"/>
          <p14:tracePt t="67923" x="2090738" y="4683125"/>
          <p14:tracePt t="67930" x="2073275" y="4691063"/>
          <p14:tracePt t="67938" x="2055813" y="4691063"/>
          <p14:tracePt t="67947" x="2030413" y="4699000"/>
          <p14:tracePt t="67955" x="1997075" y="4699000"/>
          <p14:tracePt t="67962" x="1971675" y="4699000"/>
          <p14:tracePt t="67971" x="1963738" y="4699000"/>
          <p14:tracePt t="67978" x="1938338" y="4708525"/>
          <p14:tracePt t="67987" x="1928813" y="4708525"/>
          <p14:tracePt t="67995" x="1903413" y="4716463"/>
          <p14:tracePt t="68004" x="1895475" y="4716463"/>
          <p14:tracePt t="68010" x="1878013" y="4724400"/>
          <p14:tracePt t="68027" x="1860550" y="4724400"/>
          <p14:tracePt t="68043" x="1835150" y="4733925"/>
          <p14:tracePt t="68049" x="1809750" y="4733925"/>
          <p14:tracePt t="68059" x="1793875" y="4733925"/>
          <p14:tracePt t="68065" x="1776413" y="4741863"/>
          <p14:tracePt t="68075" x="1758950" y="4741863"/>
          <p14:tracePt t="68082" x="1741488" y="4741863"/>
          <p14:tracePt t="68090" x="1716088" y="4741863"/>
          <p14:tracePt t="68099" x="1708150" y="4741863"/>
          <p14:tracePt t="68106" x="1690688" y="4741863"/>
          <p14:tracePt t="68114" x="1665288" y="4741863"/>
          <p14:tracePt t="68122" x="1657350" y="4741863"/>
          <p14:tracePt t="68130" x="1631950" y="4741863"/>
          <p14:tracePt t="68138" x="1614488" y="4741863"/>
          <p14:tracePt t="68147" x="1606550" y="4741863"/>
          <p14:tracePt t="68154" x="1597025" y="4741863"/>
          <p14:tracePt t="68162" x="1589088" y="4741863"/>
          <p14:tracePt t="68171" x="1581150" y="4741863"/>
          <p14:tracePt t="68178" x="1571625" y="4741863"/>
          <p14:tracePt t="68187" x="1563688" y="4741863"/>
          <p14:tracePt t="68193" x="1546225" y="4741863"/>
          <p14:tracePt t="68205" x="1530350" y="4741863"/>
          <p14:tracePt t="68210" x="1512888" y="4741863"/>
          <p14:tracePt t="68221" x="1487488" y="4741863"/>
          <p14:tracePt t="68227" x="1462088" y="4741863"/>
          <p14:tracePt t="68236" x="1444625" y="4741863"/>
          <p14:tracePt t="68243" x="1419225" y="4741863"/>
          <p14:tracePt t="68252" x="1393825" y="4741863"/>
          <p14:tracePt t="68259" x="1385888" y="4741863"/>
          <p14:tracePt t="68266" x="1376363" y="4741863"/>
          <p14:tracePt t="68275" x="1368425" y="4741863"/>
          <p14:tracePt t="68282" x="1350963" y="4741863"/>
          <p14:tracePt t="68290" x="1343025" y="4741863"/>
          <p14:tracePt t="68803" x="1333500" y="4749800"/>
          <p14:tracePt t="68827" x="1325563" y="4749800"/>
          <p14:tracePt t="68857" x="1317625" y="4759325"/>
          <p14:tracePt t="69155" x="1333500" y="4759325"/>
          <p14:tracePt t="69162" x="1343025" y="4759325"/>
          <p14:tracePt t="69172" x="1350963" y="4759325"/>
          <p14:tracePt t="69178" x="1360488" y="4759325"/>
          <p14:tracePt t="69189" x="1376363" y="4759325"/>
          <p14:tracePt t="69195" x="1393825" y="4759325"/>
          <p14:tracePt t="69204" x="1401763" y="4759325"/>
          <p14:tracePt t="69210" x="1427163" y="4759325"/>
          <p14:tracePt t="69220" x="1444625" y="4759325"/>
          <p14:tracePt t="69226" x="1462088" y="4759325"/>
          <p14:tracePt t="69235" x="1470025" y="4759325"/>
          <p14:tracePt t="69241" x="1477963" y="4759325"/>
          <p14:tracePt t="69250" x="1495425" y="4759325"/>
          <p14:tracePt t="69259" x="1512888" y="4759325"/>
          <p14:tracePt t="69274" x="1530350" y="4759325"/>
          <p14:tracePt t="69283" x="1538288" y="4759325"/>
          <p14:tracePt t="69298" x="1546225" y="4759325"/>
          <p14:tracePt t="69307" x="1555750" y="4759325"/>
          <p14:tracePt t="69323" x="1563688" y="4759325"/>
          <p14:tracePt t="69340" x="1581150" y="4759325"/>
          <p14:tracePt t="69355" x="1589088" y="4759325"/>
          <p14:tracePt t="69373" x="1606550" y="4759325"/>
          <p14:tracePt t="69394" x="1614488" y="4759325"/>
          <p14:tracePt t="70394" x="1614488" y="4767263"/>
          <p14:tracePt t="71722" x="1622425" y="4767263"/>
          <p14:tracePt t="71740" x="1631950" y="4767263"/>
          <p14:tracePt t="71756" x="1649413" y="4767263"/>
          <p14:tracePt t="71762" x="1657350" y="4767263"/>
          <p14:tracePt t="71772" x="1665288" y="4767263"/>
          <p14:tracePt t="71787" x="1682750" y="4767263"/>
          <p14:tracePt t="71794" x="1690688" y="4767263"/>
          <p14:tracePt t="71801" x="1708150" y="4767263"/>
          <p14:tracePt t="71810" x="1716088" y="4759325"/>
          <p14:tracePt t="71817" x="1725613" y="4759325"/>
          <p14:tracePt t="71826" x="1741488" y="4759325"/>
          <p14:tracePt t="71843" x="1751013" y="4759325"/>
          <p14:tracePt t="71851" x="1766888" y="4749800"/>
          <p14:tracePt t="71859" x="1776413" y="4749800"/>
          <p14:tracePt t="71866" x="1784350" y="4749800"/>
          <p14:tracePt t="71875" x="1801813" y="4749800"/>
          <p14:tracePt t="71882" x="1819275" y="4749800"/>
          <p14:tracePt t="71890" x="1827213" y="4749800"/>
          <p14:tracePt t="71899" x="1835150" y="4749800"/>
          <p14:tracePt t="71906" x="1860550" y="4749800"/>
          <p14:tracePt t="71915" x="1878013" y="4749800"/>
          <p14:tracePt t="71923" x="1885950" y="4749800"/>
          <p14:tracePt t="71929" x="1895475" y="4749800"/>
          <p14:tracePt t="71940" x="1903413" y="4749800"/>
          <p14:tracePt t="71957" x="1911350" y="4749800"/>
          <p14:tracePt t="71962" x="1920875" y="4749800"/>
          <p14:tracePt t="71995" x="1928813" y="4749800"/>
          <p14:tracePt t="72010" x="1938338" y="4749800"/>
          <p14:tracePt t="72027" x="1946275" y="4749800"/>
          <p14:tracePt t="72043" x="1963738" y="4749800"/>
          <p14:tracePt t="72059" x="1971675" y="4749800"/>
          <p14:tracePt t="72074" x="1989138" y="4749800"/>
          <p14:tracePt t="72082" x="1997075" y="4749800"/>
          <p14:tracePt t="72090" x="2005013" y="4749800"/>
          <p14:tracePt t="72099" x="2014538" y="4749800"/>
          <p14:tracePt t="72108" x="2022475" y="4749800"/>
          <p14:tracePt t="72115" x="2030413" y="4749800"/>
          <p14:tracePt t="72123" x="2047875" y="4749800"/>
          <p14:tracePt t="72139" x="2065338" y="4749800"/>
          <p14:tracePt t="72146" x="2082800" y="4749800"/>
          <p14:tracePt t="72157" x="2098675" y="4749800"/>
          <p14:tracePt t="72163" x="2133600" y="4749800"/>
          <p14:tracePt t="72172" x="2159000" y="4759325"/>
          <p14:tracePt t="72179" x="2174875" y="4759325"/>
          <p14:tracePt t="72188" x="2209800" y="4767263"/>
          <p14:tracePt t="72194" x="2235200" y="4775200"/>
          <p14:tracePt t="72202" x="2260600" y="4784725"/>
          <p14:tracePt t="72210" x="2268538" y="4792663"/>
          <p14:tracePt t="72217" x="2278063" y="4792663"/>
          <p14:tracePt t="72226" x="2293938" y="4792663"/>
          <p14:tracePt t="72234" x="2311400" y="4792663"/>
          <p14:tracePt t="72251" x="2319338" y="4802188"/>
          <p14:tracePt t="72355" x="2319338" y="4810125"/>
          <p14:tracePt t="72523" x="2319338" y="4818063"/>
          <p14:tracePt t="72553" x="2319338" y="4827588"/>
          <p14:tracePt t="72573" x="2328863" y="4835525"/>
          <p14:tracePt t="72578" x="2336800" y="4843463"/>
          <p14:tracePt t="72587" x="2336800" y="4852988"/>
          <p14:tracePt t="72593" x="2344738" y="4868863"/>
          <p14:tracePt t="72610" x="2344738" y="4878388"/>
          <p14:tracePt t="72618" x="2354263" y="4886325"/>
          <p14:tracePt t="72634" x="2362200" y="4894263"/>
          <p14:tracePt t="72643" x="2371725" y="4903788"/>
          <p14:tracePt t="72651" x="2371725" y="4911725"/>
          <p14:tracePt t="72658" x="2387600" y="4919663"/>
          <p14:tracePt t="72675" x="2397125" y="4929188"/>
          <p14:tracePt t="72690" x="2405063" y="4937125"/>
          <p14:tracePt t="72698" x="2413000" y="4946650"/>
          <p14:tracePt t="72707" x="2422525" y="4946650"/>
          <p14:tracePt t="72715" x="2422525" y="4954588"/>
          <p14:tracePt t="72723" x="2430463" y="4962525"/>
          <p14:tracePt t="72730" x="2447925" y="4962525"/>
          <p14:tracePt t="72740" x="2455863" y="4972050"/>
          <p14:tracePt t="72746" x="2463800" y="4972050"/>
          <p14:tracePt t="72757" x="2473325" y="4979988"/>
          <p14:tracePt t="72772" x="2481263" y="4987925"/>
          <p14:tracePt t="72779" x="2489200" y="4997450"/>
          <p14:tracePt t="72787" x="2498725" y="4997450"/>
          <p14:tracePt t="72793" x="2506663" y="5005388"/>
          <p14:tracePt t="72810" x="2524125" y="5013325"/>
          <p14:tracePt t="72818" x="2524125" y="5022850"/>
          <p14:tracePt t="72834" x="2532063" y="5022850"/>
          <p14:tracePt t="72843" x="2549525" y="5038725"/>
          <p14:tracePt t="72851" x="2549525" y="5048250"/>
          <p14:tracePt t="72882" x="2549525" y="5056188"/>
          <p14:tracePt t="72898" x="2557463" y="5064125"/>
          <p14:tracePt t="72969" x="2557463" y="5073650"/>
          <p14:tracePt t="72987" x="2557463" y="5081588"/>
          <p14:tracePt t="72994" x="2557463" y="5091113"/>
          <p14:tracePt t="73027" x="2557463" y="5099050"/>
          <p14:tracePt t="73034" x="2557463" y="5106988"/>
          <p14:tracePt t="73043" x="2541588" y="5124450"/>
          <p14:tracePt t="73050" x="2532063" y="5132388"/>
          <p14:tracePt t="73057" x="2532063" y="5141913"/>
          <p14:tracePt t="73066" x="2524125" y="5141913"/>
          <p14:tracePt t="73075" x="2516188" y="5149850"/>
          <p14:tracePt t="73082" x="2516188" y="5157788"/>
          <p14:tracePt t="73139" x="2516188" y="5175250"/>
          <p14:tracePt t="73170" x="2516188" y="5183188"/>
          <p14:tracePt t="73282" x="2516188" y="5192713"/>
          <p14:tracePt t="73290" x="2516188" y="5208588"/>
          <p14:tracePt t="73355" x="2516188" y="5226050"/>
          <p14:tracePt t="73373" x="2516188" y="5235575"/>
          <p14:tracePt t="73395" x="2516188" y="5243513"/>
          <p14:tracePt t="73401" x="2516188" y="5251450"/>
          <p14:tracePt t="73426" x="2516188" y="5260975"/>
          <p14:tracePt t="73450" x="2516188" y="5276850"/>
          <p14:tracePt t="73466" x="2516188" y="5286375"/>
          <p14:tracePt t="73474" x="2516188" y="5294313"/>
          <p14:tracePt t="73490" x="2516188" y="5302250"/>
          <p14:tracePt t="73508" x="2516188" y="5319713"/>
          <p14:tracePt t="73540" x="2516188" y="5337175"/>
          <p14:tracePt t="73557" x="2516188" y="5345113"/>
          <p14:tracePt t="73573" x="2516188" y="5353050"/>
          <p14:tracePt t="73579" x="2516188" y="5362575"/>
          <p14:tracePt t="73588" x="2516188" y="5370513"/>
          <p14:tracePt t="73595" x="2516188" y="5387975"/>
          <p14:tracePt t="73601" x="2516188" y="5395913"/>
          <p14:tracePt t="73610" x="2516188" y="5413375"/>
          <p14:tracePt t="73618" x="2516188" y="5438775"/>
          <p14:tracePt t="73627" x="2516188" y="5446713"/>
          <p14:tracePt t="73635" x="2516188" y="5456238"/>
          <p14:tracePt t="73643" x="2516188" y="5472113"/>
          <p14:tracePt t="73650" x="2524125" y="5489575"/>
          <p14:tracePt t="73659" x="2524125" y="5507038"/>
          <p14:tracePt t="73666" x="2524125" y="5524500"/>
          <p14:tracePt t="73674" x="2532063" y="5549900"/>
          <p14:tracePt t="73683" x="2532063" y="5565775"/>
          <p14:tracePt t="73690" x="2532063" y="5583238"/>
          <p14:tracePt t="73699" x="2532063" y="5600700"/>
          <p14:tracePt t="73707" x="2532063" y="5608638"/>
          <p14:tracePt t="73714" x="2541588" y="5634038"/>
          <p14:tracePt t="73723" x="2541588" y="5641975"/>
          <p14:tracePt t="73730" x="2541588" y="5651500"/>
          <p14:tracePt t="73740" x="2541588" y="5668963"/>
          <p14:tracePt t="73747" x="2541588" y="5694363"/>
          <p14:tracePt t="73757" x="2549525" y="5702300"/>
          <p14:tracePt t="73763" x="2549525" y="5719763"/>
          <p14:tracePt t="73773" x="2549525" y="5727700"/>
          <p14:tracePt t="73779" x="2557463" y="5745163"/>
          <p14:tracePt t="73785" x="2557463" y="5753100"/>
          <p14:tracePt t="73794" x="2557463" y="5761038"/>
          <p14:tracePt t="73802" x="2566988" y="5770563"/>
          <p14:tracePt t="73811" x="2566988" y="5788025"/>
          <p14:tracePt t="73818" x="2566988" y="5795963"/>
          <p14:tracePt t="73827" x="2566988" y="5803900"/>
          <p14:tracePt t="73835" x="2566988" y="5813425"/>
          <p14:tracePt t="73843" x="2566988" y="5821363"/>
          <p14:tracePt t="73850" x="2566988" y="5838825"/>
          <p14:tracePt t="73866" x="2566988" y="5854700"/>
          <p14:tracePt t="73875" x="2566988" y="5864225"/>
          <p14:tracePt t="73883" x="2566988" y="5880100"/>
          <p14:tracePt t="73890" x="2566988" y="5889625"/>
          <p14:tracePt t="73898" x="2566988" y="5905500"/>
          <p14:tracePt t="73907" x="2566988" y="5922963"/>
          <p14:tracePt t="73914" x="2566988" y="5940425"/>
          <p14:tracePt t="73923" x="2566988" y="5965825"/>
          <p14:tracePt t="73930" x="2566988" y="5973763"/>
          <p14:tracePt t="73940" x="2566988" y="5991225"/>
          <p14:tracePt t="73947" x="2566988" y="6008688"/>
          <p14:tracePt t="73957" x="2566988" y="6016625"/>
          <p14:tracePt t="73963" x="2566988" y="6042025"/>
          <p14:tracePt t="73973" x="2566988" y="6049963"/>
          <p14:tracePt t="73978" x="2566988" y="6067425"/>
          <p14:tracePt t="73985" x="2566988" y="6076950"/>
          <p14:tracePt t="73993" x="2566988" y="6084888"/>
          <p14:tracePt t="74001" x="2566988" y="6102350"/>
          <p14:tracePt t="74010" x="2566988" y="6118225"/>
          <p14:tracePt t="74018" x="2557463" y="6118225"/>
          <p14:tracePt t="74026" x="2557463" y="6127750"/>
          <p14:tracePt t="74035" x="2557463" y="6143625"/>
          <p14:tracePt t="74043" x="2557463" y="6153150"/>
          <p14:tracePt t="74052" x="2557463" y="6169025"/>
          <p14:tracePt t="74076" x="2557463" y="6178550"/>
          <p14:tracePt t="74082" x="2557463" y="6186488"/>
          <p14:tracePt t="74091" x="2557463" y="6194425"/>
          <p14:tracePt t="74098" x="2549525" y="6203950"/>
          <p14:tracePt t="74108" x="2549525" y="6211888"/>
          <p14:tracePt t="74114" x="2549525" y="6221413"/>
          <p14:tracePt t="74123" x="2549525" y="6229350"/>
          <p14:tracePt t="74130" x="2549525" y="6237288"/>
          <p14:tracePt t="74141" x="2532063" y="6246813"/>
          <p14:tracePt t="74147" x="2532063" y="6254750"/>
          <p14:tracePt t="74157" x="2532063" y="6262688"/>
          <p14:tracePt t="74163" x="2532063" y="6272213"/>
          <p14:tracePt t="74179" x="2532063" y="6280150"/>
          <p14:tracePt t="74185" x="2532063" y="6288088"/>
          <p14:tracePt t="74201" x="2532063" y="6297613"/>
          <p14:tracePt t="74210" x="2532063" y="6305550"/>
          <p14:tracePt t="74227" x="2532063" y="6313488"/>
          <p14:tracePt t="74243" x="2524125" y="6330950"/>
          <p14:tracePt t="74273" x="2524125" y="6348413"/>
          <p14:tracePt t="74298" x="2516188" y="6365875"/>
          <p14:tracePt t="74307" x="2516188" y="6373813"/>
          <p14:tracePt t="74330" x="2506663" y="6391275"/>
          <p14:tracePt t="74340" x="2506663" y="6399213"/>
          <p14:tracePt t="74363" x="2498725" y="6407150"/>
          <p14:tracePt t="74378" x="2498725" y="6416675"/>
          <p14:tracePt t="74401" x="2498725" y="6424613"/>
          <p14:tracePt t="74443" x="2498725" y="6432550"/>
          <p14:tracePt t="74459" x="2498725" y="6442075"/>
          <p14:tracePt t="74483" x="2498725" y="6450013"/>
          <p14:tracePt t="74513" x="2489200" y="6457950"/>
          <p14:tracePt t="74697" x="2489200" y="6467475"/>
          <p14:tracePt t="74713" x="2489200" y="6475413"/>
          <p14:tracePt t="74724" x="2481263" y="6483350"/>
          <p14:tracePt t="74746" x="2481263" y="6492875"/>
          <p14:tracePt t="74817" x="2481263" y="6510338"/>
          <p14:tracePt t="74955" x="2481263" y="6500813"/>
          <p14:tracePt t="74963" x="2481263" y="6483350"/>
          <p14:tracePt t="74972" x="2481263" y="6457950"/>
          <p14:tracePt t="74979" x="2481263" y="6424613"/>
          <p14:tracePt t="74985" x="2481263" y="6407150"/>
          <p14:tracePt t="74994" x="2481263" y="6365875"/>
          <p14:tracePt t="75002" x="2481263" y="6313488"/>
          <p14:tracePt t="75010" x="2481263" y="6254750"/>
          <p14:tracePt t="75019" x="2489200" y="6203950"/>
          <p14:tracePt t="75026" x="2498725" y="6143625"/>
          <p14:tracePt t="75034" x="2506663" y="6059488"/>
          <p14:tracePt t="75042" x="2532063" y="5999163"/>
          <p14:tracePt t="75049" x="2532063" y="5915025"/>
          <p14:tracePt t="75059" x="2541588" y="5854700"/>
          <p14:tracePt t="75066" x="2557463" y="5778500"/>
          <p14:tracePt t="75074" x="2557463" y="5719763"/>
          <p14:tracePt t="75090" x="2582863" y="5668963"/>
          <p14:tracePt t="75092" x="2582863" y="5616575"/>
          <p14:tracePt t="75098" x="2592388" y="5565775"/>
          <p14:tracePt t="75109" x="2592388" y="5524500"/>
          <p14:tracePt t="75115" x="2600325" y="5489575"/>
          <p14:tracePt t="75125" x="2600325" y="5464175"/>
          <p14:tracePt t="75130" x="2600325" y="5438775"/>
          <p14:tracePt t="75141" x="2600325" y="5395913"/>
          <p14:tracePt t="75146" x="2600325" y="5380038"/>
          <p14:tracePt t="75156" x="2608263" y="5345113"/>
          <p14:tracePt t="75163" x="2608263" y="5327650"/>
          <p14:tracePt t="75170" x="2608263" y="5302250"/>
          <p14:tracePt t="75179" x="2608263" y="5276850"/>
          <p14:tracePt t="75195" x="2608263" y="5260975"/>
          <p14:tracePt t="75202" x="2608263" y="5251450"/>
          <p14:tracePt t="75210" x="2617788" y="5243513"/>
          <p14:tracePt t="75219" x="2625725" y="5235575"/>
          <p14:tracePt t="75227" x="2625725" y="5226050"/>
          <p14:tracePt t="75234" x="2643188" y="5208588"/>
          <p14:tracePt t="75243" x="2651125" y="5192713"/>
          <p14:tracePt t="75250" x="2668588" y="5175250"/>
          <p14:tracePt t="75259" x="2676525" y="5175250"/>
          <p14:tracePt t="75266" x="2686050" y="5157788"/>
          <p14:tracePt t="75275" x="2693988" y="5149850"/>
          <p14:tracePt t="75281" x="2701925" y="5149850"/>
          <p14:tracePt t="75330" x="2711450" y="5149850"/>
          <p14:tracePt t="75340" x="2719388" y="5149850"/>
          <p14:tracePt t="75347" x="2727325" y="5141913"/>
          <p14:tracePt t="75357" x="2736850" y="5132388"/>
          <p14:tracePt t="75362" x="2752725" y="5124450"/>
          <p14:tracePt t="75373" x="2762250" y="5124450"/>
          <p14:tracePt t="75379" x="2787650" y="5106988"/>
          <p14:tracePt t="75386" x="2805113" y="5106988"/>
          <p14:tracePt t="75394" x="2830513" y="5106988"/>
          <p14:tracePt t="75402" x="2838450" y="5091113"/>
          <p14:tracePt t="75410" x="2855913" y="5081588"/>
          <p14:tracePt t="75418" x="2871788" y="5073650"/>
          <p14:tracePt t="75427" x="2897188" y="5056188"/>
          <p14:tracePt t="75434" x="2922588" y="5048250"/>
          <p14:tracePt t="75443" x="2932113" y="5048250"/>
          <p14:tracePt t="75450" x="2949575" y="5038725"/>
          <p14:tracePt t="75458" x="2974975" y="5022850"/>
          <p14:tracePt t="75466" x="2990850" y="5005388"/>
          <p14:tracePt t="75475" x="3041650" y="4979988"/>
          <p14:tracePt t="75482" x="3067050" y="4962525"/>
          <p14:tracePt t="75492" x="3109913" y="4937125"/>
          <p14:tracePt t="75498" x="3170238" y="4911725"/>
          <p14:tracePt t="75508" x="3228975" y="4903788"/>
          <p14:tracePt t="75514" x="3305175" y="4868863"/>
          <p14:tracePt t="75524" x="3390900" y="4860925"/>
          <p14:tracePt t="75530" x="3449638" y="4843463"/>
          <p14:tracePt t="75540" x="3552825" y="4827588"/>
          <p14:tracePt t="75547" x="3629025" y="4810125"/>
          <p14:tracePt t="75556" x="3687763" y="4810125"/>
          <p14:tracePt t="75563" x="3748088" y="4802188"/>
          <p14:tracePt t="75571" x="3790950" y="4792663"/>
          <p14:tracePt t="75577" x="3841750" y="4775200"/>
          <p14:tracePt t="75586" x="3857625" y="4775200"/>
          <p14:tracePt t="75875" x="3849688" y="4792663"/>
          <p14:tracePt t="75881" x="3841750" y="4810125"/>
          <p14:tracePt t="75890" x="3832225" y="4827588"/>
          <p14:tracePt t="75898" x="3824288" y="4843463"/>
          <p14:tracePt t="75909" x="3806825" y="4860925"/>
          <p14:tracePt t="75914" x="3798888" y="4868863"/>
          <p14:tracePt t="75924" x="3790950" y="4894263"/>
          <p14:tracePt t="75930" x="3781425" y="4894263"/>
          <p14:tracePt t="75940" x="3773488" y="4903788"/>
          <p14:tracePt t="75947" x="3756025" y="4919663"/>
          <p14:tracePt t="75954" x="3756025" y="4929188"/>
          <p14:tracePt t="75963" x="3738563" y="4946650"/>
          <p14:tracePt t="75969" x="3722688" y="4962525"/>
          <p14:tracePt t="75979" x="3705225" y="4979988"/>
          <p14:tracePt t="75986" x="3697288" y="4987925"/>
          <p14:tracePt t="75995" x="3679825" y="5005388"/>
          <p14:tracePt t="76003" x="3662363" y="5013325"/>
          <p14:tracePt t="76010" x="3636963" y="5030788"/>
          <p14:tracePt t="76018" x="3619500" y="5048250"/>
          <p14:tracePt t="76027" x="3611563" y="5056188"/>
          <p14:tracePt t="76034" x="3586163" y="5064125"/>
          <p14:tracePt t="76053" x="3543300" y="5091113"/>
          <p14:tracePt t="76059" x="3535363" y="5099050"/>
          <p14:tracePt t="76067" x="3517900" y="5116513"/>
          <p14:tracePt t="76077" x="3502025" y="5124450"/>
          <p14:tracePt t="76082" x="3492500" y="5124450"/>
          <p14:tracePt t="76092" x="3484563" y="5132388"/>
          <p14:tracePt t="76098" x="3475038" y="5132388"/>
          <p14:tracePt t="76109" x="3467100" y="5149850"/>
          <p14:tracePt t="76114" x="3459163" y="5149850"/>
          <p14:tracePt t="76124" x="3433763" y="5149850"/>
          <p14:tracePt t="76140" x="3433763" y="5157788"/>
          <p14:tracePt t="76171" x="3424238" y="5167313"/>
          <p14:tracePt t="76666" x="3433763" y="5149850"/>
          <p14:tracePt t="76690" x="3441700" y="5149850"/>
          <p14:tracePt t="76699" x="3449638" y="5149850"/>
          <p14:tracePt t="76725" x="3459163" y="5149850"/>
          <p14:tracePt t="76729" x="3467100" y="5141913"/>
          <p14:tracePt t="76740" x="3484563" y="5141913"/>
          <p14:tracePt t="76747" x="3502025" y="5141913"/>
          <p14:tracePt t="76753" x="3527425" y="5141913"/>
          <p14:tracePt t="76770" x="3560763" y="5141913"/>
          <p14:tracePt t="76779" x="3568700" y="5141913"/>
          <p14:tracePt t="76786" x="3594100" y="5141913"/>
          <p14:tracePt t="76795" x="3603625" y="5141913"/>
          <p14:tracePt t="76803" x="3611563" y="5141913"/>
          <p14:tracePt t="76810" x="3629025" y="5141913"/>
          <p14:tracePt t="76818" x="3636963" y="5141913"/>
          <p14:tracePt t="76859" x="3646488" y="5141913"/>
          <p14:tracePt t="76866" x="3654425" y="5141913"/>
          <p14:tracePt t="76898" x="3662363" y="5141913"/>
          <p14:tracePt t="76931" x="3671888" y="5141913"/>
          <p14:tracePt t="76947" x="3679825" y="5141913"/>
          <p14:tracePt t="76962" x="3687763" y="5141913"/>
          <p14:tracePt t="76979" x="3705225" y="5141913"/>
          <p14:tracePt t="76995" x="3713163" y="5141913"/>
          <p14:tracePt t="77002" x="3722688" y="5141913"/>
          <p14:tracePt t="77010" x="3730625" y="5141913"/>
          <p14:tracePt t="77018" x="3738563" y="5141913"/>
          <p14:tracePt t="77026" x="3748088" y="5141913"/>
          <p14:tracePt t="77037" x="3756025" y="5149850"/>
          <p14:tracePt t="77050" x="3763963" y="5149850"/>
          <p14:tracePt t="77066" x="3773488" y="5157788"/>
          <p14:tracePt t="77138" x="3781425" y="5167313"/>
          <p14:tracePt t="77146" x="3790950" y="5167313"/>
          <p14:tracePt t="77170" x="3798888" y="5175250"/>
          <p14:tracePt t="77202" x="3816350" y="5192713"/>
          <p14:tracePt t="77234" x="3824288" y="5192713"/>
          <p14:tracePt t="77274" x="3832225" y="5192713"/>
          <p14:tracePt t="77323" x="3841750" y="5192713"/>
          <p14:tracePt t="77507" x="3849688" y="5192713"/>
          <p14:tracePt t="77514" x="3857625" y="5192713"/>
          <p14:tracePt t="77540" x="3867150" y="5192713"/>
          <p14:tracePt t="77547" x="3875088" y="5200650"/>
          <p14:tracePt t="77554" x="3883025" y="5200650"/>
          <p14:tracePt t="77570" x="3892550" y="5208588"/>
          <p14:tracePt t="77627" x="3908425" y="5208588"/>
          <p14:tracePt t="77674" x="3917950" y="5218113"/>
          <p14:tracePt t="77707" x="3925888" y="5218113"/>
          <p14:tracePt t="77715" x="3935413" y="5218113"/>
          <p14:tracePt t="77730" x="3951288" y="5218113"/>
          <p14:tracePt t="77740" x="3960813" y="5218113"/>
          <p14:tracePt t="77745" x="3968750" y="5218113"/>
          <p14:tracePt t="77753" x="3976688" y="5218113"/>
          <p14:tracePt t="77763" x="3986213" y="5218113"/>
          <p14:tracePt t="77770" x="3994150" y="5218113"/>
          <p14:tracePt t="77779" x="4011613" y="5218113"/>
          <p14:tracePt t="77787" x="4027488" y="5218113"/>
          <p14:tracePt t="77795" x="4052888" y="5226050"/>
          <p14:tracePt t="77810" x="4079875" y="5226050"/>
          <p14:tracePt t="77818" x="4105275" y="5226050"/>
          <p14:tracePt t="77827" x="4113213" y="5226050"/>
          <p14:tracePt t="77833" x="4138613" y="5226050"/>
          <p14:tracePt t="77842" x="4164013" y="5226050"/>
          <p14:tracePt t="77850" x="4206875" y="5235575"/>
          <p14:tracePt t="77859" x="4214813" y="5235575"/>
          <p14:tracePt t="77866" x="4249738" y="5235575"/>
          <p14:tracePt t="77876" x="4283075" y="5235575"/>
          <p14:tracePt t="77882" x="4300538" y="5235575"/>
          <p14:tracePt t="77893" x="4325938" y="5235575"/>
          <p14:tracePt t="77898" x="4359275" y="5235575"/>
          <p14:tracePt t="77909" x="4376738" y="5243513"/>
          <p14:tracePt t="77915" x="4402138" y="5243513"/>
          <p14:tracePt t="77924" x="4419600" y="5243513"/>
          <p14:tracePt t="77929" x="4435475" y="5243513"/>
          <p14:tracePt t="77940" x="4445000" y="5243513"/>
          <p14:tracePt t="77947" x="4460875" y="5243513"/>
          <p14:tracePt t="78002" x="4470400" y="5243513"/>
          <p14:tracePt t="78187" x="4460875" y="5243513"/>
          <p14:tracePt t="78194" x="4452938" y="5243513"/>
          <p14:tracePt t="78202" x="4445000" y="5243513"/>
          <p14:tracePt t="78218" x="4427538" y="5243513"/>
          <p14:tracePt t="78234" x="4410075" y="5243513"/>
          <p14:tracePt t="78250" x="4402138" y="5243513"/>
          <p14:tracePt t="78260" x="4384675" y="5243513"/>
          <p14:tracePt t="78266" x="4376738" y="5243513"/>
          <p14:tracePt t="78276" x="4368800" y="5243513"/>
          <p14:tracePt t="78282" x="4341813" y="5243513"/>
          <p14:tracePt t="78293" x="4316413" y="5243513"/>
          <p14:tracePt t="78297" x="4300538" y="5243513"/>
          <p14:tracePt t="78308" x="4265613" y="5235575"/>
          <p14:tracePt t="78315" x="4232275" y="5226050"/>
          <p14:tracePt t="78324" x="4214813" y="5226050"/>
          <p14:tracePt t="78330" x="4189413" y="5218113"/>
          <p14:tracePt t="78341" x="4171950" y="5218113"/>
          <p14:tracePt t="78347" x="4146550" y="5218113"/>
          <p14:tracePt t="78354" x="4138613" y="5218113"/>
          <p14:tracePt t="78361" x="4113213" y="5218113"/>
          <p14:tracePt t="78371" x="4105275" y="5218113"/>
          <p14:tracePt t="78379" x="4087813" y="5218113"/>
          <p14:tracePt t="78387" x="4070350" y="5208588"/>
          <p14:tracePt t="78393" x="4062413" y="5208588"/>
          <p14:tracePt t="78402" x="4052888" y="5208588"/>
          <p14:tracePt t="78410" x="4037013" y="5208588"/>
          <p14:tracePt t="78418" x="4027488" y="5208588"/>
          <p14:tracePt t="78427" x="4011613" y="5208588"/>
          <p14:tracePt t="78435" x="4002088" y="5208588"/>
          <p14:tracePt t="78444" x="3986213" y="5208588"/>
          <p14:tracePt t="78449" x="3968750" y="5208588"/>
          <p14:tracePt t="78459" x="3951288" y="5200650"/>
          <p14:tracePt t="78466" x="3935413" y="5200650"/>
          <p14:tracePt t="78477" x="3917950" y="5200650"/>
          <p14:tracePt t="78481" x="3900488" y="5200650"/>
          <p14:tracePt t="78492" x="3892550" y="5200650"/>
          <p14:tracePt t="78499" x="3875088" y="5192713"/>
          <p14:tracePt t="78508" x="3849688" y="5192713"/>
          <p14:tracePt t="78515" x="3832225" y="5192713"/>
          <p14:tracePt t="78524" x="3816350" y="5192713"/>
          <p14:tracePt t="78530" x="3798888" y="5183188"/>
          <p14:tracePt t="78538" x="3790950" y="5183188"/>
          <p14:tracePt t="78546" x="3781425" y="5183188"/>
          <p14:tracePt t="78554" x="3773488" y="5183188"/>
          <p14:tracePt t="78594" x="3763963" y="5183188"/>
          <p14:tracePt t="78634" x="3763963" y="5175250"/>
          <p14:tracePt t="79475" x="3763963" y="5167313"/>
          <p14:tracePt t="79939" x="3756025" y="5167313"/>
          <p14:tracePt t="79946" x="3748088" y="5167313"/>
          <p14:tracePt t="79962" x="3738563" y="5167313"/>
          <p14:tracePt t="79995" x="3730625" y="5167313"/>
          <p14:tracePt t="80002" x="3713163" y="5167313"/>
          <p14:tracePt t="80010" x="3705225" y="5167313"/>
          <p14:tracePt t="80019" x="3697288" y="5167313"/>
          <p14:tracePt t="80034" x="3687763" y="5167313"/>
          <p14:tracePt t="80054" x="3671888" y="5167313"/>
          <p14:tracePt t="80060" x="3662363" y="5167313"/>
          <p14:tracePt t="80067" x="3636963" y="5167313"/>
          <p14:tracePt t="80083" x="3619500" y="5167313"/>
          <p14:tracePt t="80093" x="3611563" y="5167313"/>
          <p14:tracePt t="80099" x="3594100" y="5167313"/>
          <p14:tracePt t="80108" x="3578225" y="5167313"/>
          <p14:tracePt t="80115" x="3568700" y="5167313"/>
          <p14:tracePt t="80121" x="3543300" y="5167313"/>
          <p14:tracePt t="80130" x="3517900" y="5167313"/>
          <p14:tracePt t="80138" x="3502025" y="5167313"/>
          <p14:tracePt t="80145" x="3475038" y="5167313"/>
          <p14:tracePt t="80154" x="3449638" y="5167313"/>
          <p14:tracePt t="80162" x="3416300" y="5167313"/>
          <p14:tracePt t="80171" x="3365500" y="5167313"/>
          <p14:tracePt t="80178" x="3330575" y="5167313"/>
          <p14:tracePt t="80186" x="3289300" y="5167313"/>
          <p14:tracePt t="80194" x="3246438" y="5167313"/>
          <p14:tracePt t="80202" x="3203575" y="5167313"/>
          <p14:tracePt t="80210" x="3152775" y="5167313"/>
          <p14:tracePt t="80219" x="3119438" y="5175250"/>
          <p14:tracePt t="80227" x="3059113" y="5183188"/>
          <p14:tracePt t="80234" x="3051175" y="5183188"/>
          <p14:tracePt t="80244" x="3025775" y="5192713"/>
          <p14:tracePt t="80249" x="3000375" y="5192713"/>
          <p14:tracePt t="80260" x="2982913" y="5192713"/>
          <p14:tracePt t="80265" x="2965450" y="5200650"/>
          <p14:tracePt t="80276" x="2949575" y="5200650"/>
          <p14:tracePt t="80283" x="2940050" y="5208588"/>
          <p14:tracePt t="80291" x="2922588" y="5218113"/>
          <p14:tracePt t="80308" x="2906713" y="5226050"/>
          <p14:tracePt t="80321" x="2897188" y="5235575"/>
          <p14:tracePt t="80338" x="2881313" y="5235575"/>
          <p14:tracePt t="80347" x="2871788" y="5243513"/>
          <p14:tracePt t="80363" x="2863850" y="5243513"/>
          <p14:tracePt t="80371" x="2846388" y="5260975"/>
          <p14:tracePt t="80386" x="2838450" y="5260975"/>
          <p14:tracePt t="80394" x="2813050" y="5260975"/>
          <p14:tracePt t="80402" x="2795588" y="5268913"/>
          <p14:tracePt t="80410" x="2778125" y="5268913"/>
          <p14:tracePt t="80427" x="2762250" y="5268913"/>
          <p14:tracePt t="80443" x="2762250" y="5276850"/>
          <p14:tracePt t="80450" x="2744788" y="5276850"/>
          <p14:tracePt t="80460" x="2736850" y="5276850"/>
          <p14:tracePt t="80477" x="2719388" y="5286375"/>
          <p14:tracePt t="80492" x="2711450" y="5294313"/>
          <p14:tracePt t="80499" x="2701925" y="5294313"/>
          <p14:tracePt t="80506" x="2693988" y="5294313"/>
          <p14:tracePt t="80515" x="2686050" y="5294313"/>
          <p14:tracePt t="80531" x="2676525" y="5294313"/>
          <p14:tracePt t="80547" x="2668588" y="5302250"/>
          <p14:tracePt t="80729" x="2660650" y="5302250"/>
          <p14:tracePt t="80737" x="2651125" y="5302250"/>
          <p14:tracePt t="80746" x="2643188" y="5302250"/>
          <p14:tracePt t="80763" x="2633663" y="5302250"/>
          <p14:tracePt t="80769" x="2625725" y="5302250"/>
          <p14:tracePt t="80778" x="2617788" y="5311775"/>
          <p14:tracePt t="80786" x="2608263" y="5319713"/>
          <p14:tracePt t="80803" x="2600325" y="5319713"/>
          <p14:tracePt t="80985" x="2592388" y="5319713"/>
          <p14:tracePt t="81002" x="2582863" y="5319713"/>
          <p14:tracePt t="81010" x="2574925" y="5319713"/>
          <p14:tracePt t="81028" x="2566988" y="5319713"/>
          <p14:tracePt t="81038" x="2557463" y="5319713"/>
          <p14:tracePt t="81044" x="2549525" y="5319713"/>
          <p14:tracePt t="81050" x="2541588" y="5319713"/>
          <p14:tracePt t="81061" x="2532063" y="5327650"/>
          <p14:tracePt t="81275" x="2516188" y="5327650"/>
          <p14:tracePt t="81292" x="2506663" y="5327650"/>
          <p14:tracePt t="81323" x="2498725" y="5327650"/>
          <p14:tracePt t="81338" x="2489200" y="5337175"/>
          <p14:tracePt t="81563" x="2481263" y="5337175"/>
          <p14:tracePt t="82891" x="2473325" y="5337175"/>
          <p14:tracePt t="83107" x="2473325" y="5345113"/>
          <p14:tracePt t="83122" x="2473325" y="5362575"/>
          <p14:tracePt t="83130" x="2473325" y="5370513"/>
          <p14:tracePt t="83138" x="2473325" y="5380038"/>
          <p14:tracePt t="83147" x="2473325" y="5387975"/>
          <p14:tracePt t="83154" x="2473325" y="5395913"/>
          <p14:tracePt t="83170" x="2473325" y="5405438"/>
          <p14:tracePt t="83195" x="2473325" y="5413375"/>
          <p14:tracePt t="83234" x="2463800" y="5421313"/>
          <p14:tracePt t="83244" x="2455863" y="5438775"/>
          <p14:tracePt t="83250" x="2438400" y="5446713"/>
          <p14:tracePt t="83260" x="2422525" y="5446713"/>
          <p14:tracePt t="83266" x="2405063" y="5446713"/>
          <p14:tracePt t="83276" x="2371725" y="5456238"/>
          <p14:tracePt t="83282" x="2344738" y="5472113"/>
          <p14:tracePt t="83289" x="2319338" y="5472113"/>
          <p14:tracePt t="83298" x="2286000" y="5481638"/>
          <p14:tracePt t="83306" x="2278063" y="5489575"/>
          <p14:tracePt t="83315" x="2243138" y="5497513"/>
          <p14:tracePt t="83322" x="2217738" y="5497513"/>
          <p14:tracePt t="83330" x="2192338" y="5507038"/>
          <p14:tracePt t="83338" x="2174875" y="5507038"/>
          <p14:tracePt t="83347" x="2141538" y="5524500"/>
          <p14:tracePt t="83354" x="2124075" y="5524500"/>
          <p14:tracePt t="83362" x="2108200" y="5524500"/>
          <p14:tracePt t="83370" x="2090738" y="5532438"/>
          <p14:tracePt t="83379" x="2065338" y="5540375"/>
          <p14:tracePt t="83387" x="2039938" y="5549900"/>
          <p14:tracePt t="83396" x="2022475" y="5549900"/>
          <p14:tracePt t="83403" x="1997075" y="5549900"/>
          <p14:tracePt t="83413" x="1979613" y="5557838"/>
          <p14:tracePt t="83418" x="1971675" y="5557838"/>
          <p14:tracePt t="83428" x="1954213" y="5557838"/>
          <p14:tracePt t="83434" x="1938338" y="5565775"/>
          <p14:tracePt t="83450" x="1920875" y="5565775"/>
          <p14:tracePt t="83461" x="1911350" y="5565775"/>
          <p14:tracePt t="83476" x="1903413" y="5565775"/>
          <p14:tracePt t="83482" x="1895475" y="5565775"/>
          <p14:tracePt t="83489" x="1885950" y="5565775"/>
          <p14:tracePt t="83497" x="1878013" y="5565775"/>
          <p14:tracePt t="83513" x="1870075" y="5575300"/>
          <p14:tracePt t="83609" x="1860550" y="5575300"/>
          <p14:tracePt t="83641" x="1852613" y="5575300"/>
          <p14:tracePt t="83650" x="1844675" y="5575300"/>
          <p14:tracePt t="83660" x="1844675" y="5583238"/>
          <p14:tracePt t="83681" x="1827213" y="5583238"/>
          <p14:tracePt t="83747" x="1809750" y="5591175"/>
          <p14:tracePt t="83762" x="1809750" y="5600700"/>
          <p14:tracePt t="83786" x="1801813" y="5608638"/>
          <p14:tracePt t="83802" x="1784350" y="5608638"/>
          <p14:tracePt t="83829" x="1766888" y="5608638"/>
          <p14:tracePt t="83834" x="1758950" y="5616575"/>
          <p14:tracePt t="83844" x="1751013" y="5616575"/>
          <p14:tracePt t="83850" x="1725613" y="5616575"/>
          <p14:tracePt t="83860" x="1708150" y="5626100"/>
          <p14:tracePt t="83866" x="1682750" y="5626100"/>
          <p14:tracePt t="83874" x="1657350" y="5626100"/>
          <p14:tracePt t="83889" x="1631950" y="5626100"/>
          <p14:tracePt t="83898" x="1622425" y="5626100"/>
          <p14:tracePt t="83907" x="1614488" y="5626100"/>
          <p14:tracePt t="83914" x="1589088" y="5634038"/>
          <p14:tracePt t="83938" x="1589088" y="5641975"/>
          <p14:tracePt t="85730" x="1597025" y="5641975"/>
          <p14:tracePt t="85748" x="1606550" y="5641975"/>
          <p14:tracePt t="85764" x="1606550" y="5651500"/>
          <p14:tracePt t="85770" x="1614488" y="5659438"/>
          <p14:tracePt t="85779" x="1622425" y="5668963"/>
          <p14:tracePt t="85796" x="1631950" y="5668963"/>
          <p14:tracePt t="85802" x="1631950" y="5676900"/>
          <p14:tracePt t="85813" x="1631950" y="5694363"/>
          <p14:tracePt t="85817" x="1631950" y="5702300"/>
          <p14:tracePt t="85828" x="1639888" y="5719763"/>
          <p14:tracePt t="85835" x="1649413" y="5727700"/>
          <p14:tracePt t="85844" x="1649413" y="5735638"/>
          <p14:tracePt t="85850" x="1657350" y="5761038"/>
          <p14:tracePt t="85857" x="1665288" y="5788025"/>
          <p14:tracePt t="85865" x="1665288" y="5803900"/>
          <p14:tracePt t="85874" x="1665288" y="5821363"/>
          <p14:tracePt t="85883" x="1665288" y="5829300"/>
          <p14:tracePt t="85890" x="1665288" y="5846763"/>
          <p14:tracePt t="85899" x="1665288" y="5854700"/>
          <p14:tracePt t="85907" x="1665288" y="5872163"/>
          <p14:tracePt t="85914" x="1665288" y="5889625"/>
          <p14:tracePt t="85930" x="1665288" y="5905500"/>
          <p14:tracePt t="85947" x="1665288" y="5932488"/>
          <p14:tracePt t="85954" x="1674813" y="5940425"/>
          <p14:tracePt t="85970" x="1674813" y="5948363"/>
          <p14:tracePt t="85980" x="1674813" y="5957888"/>
          <p14:tracePt t="85986" x="1682750" y="5965825"/>
          <p14:tracePt t="86002" x="1682750" y="5983288"/>
          <p14:tracePt t="86018" x="1682750" y="5991225"/>
          <p14:tracePt t="86028" x="1682750" y="5999163"/>
          <p14:tracePt t="86041" x="1690688" y="6016625"/>
          <p14:tracePt t="86050" x="1700213" y="6034088"/>
          <p14:tracePt t="86057" x="1700213" y="6042025"/>
          <p14:tracePt t="86066" x="1700213" y="6049963"/>
          <p14:tracePt t="86074" x="1716088" y="6059488"/>
          <p14:tracePt t="86091" x="1725613" y="6067425"/>
          <p14:tracePt t="86202" x="1725613" y="6076950"/>
          <p14:tracePt t="86410" x="1741488" y="6076950"/>
          <p14:tracePt t="86428" x="1741488" y="6059488"/>
          <p14:tracePt t="86435" x="1741488" y="6049963"/>
          <p14:tracePt t="86450" x="1751013" y="6034088"/>
          <p14:tracePt t="86466" x="1751013" y="6024563"/>
          <p14:tracePt t="86514" x="1751013" y="6016625"/>
          <p14:tracePt t="86730" x="1751013" y="6008688"/>
          <p14:tracePt t="87906" x="1751013" y="6016625"/>
          <p14:tracePt t="87948" x="1751013" y="6024563"/>
          <p14:tracePt t="88267" x="1751013" y="6034088"/>
          <p14:tracePt t="88282" x="1751013" y="6042025"/>
          <p14:tracePt t="88315" x="1751013" y="6059488"/>
          <p14:tracePt t="88322" x="1751013" y="6067425"/>
          <p14:tracePt t="88353" x="1751013" y="6076950"/>
          <p14:tracePt t="88364" x="1751013" y="6084888"/>
          <p14:tracePt t="88538" x="1751013" y="6092825"/>
          <p14:tracePt t="88881" x="1741488" y="6102350"/>
          <p14:tracePt t="88954" x="1725613" y="6102350"/>
          <p14:tracePt t="88962" x="1716088" y="6102350"/>
          <p14:tracePt t="88970" x="1708150" y="6102350"/>
          <p14:tracePt t="89003" x="1700213" y="6110288"/>
          <p14:tracePt t="89298" x="1690688" y="6102350"/>
          <p14:tracePt t="89323" x="1690688" y="6092825"/>
          <p14:tracePt t="89385" x="1682750" y="6084888"/>
          <p14:tracePt t="89435" x="1674813" y="6076950"/>
          <p14:tracePt t="89579" x="1665288" y="6076950"/>
          <p14:tracePt t="89596" x="1657350" y="6076950"/>
          <p14:tracePt t="89602" x="1649413" y="6076950"/>
          <p14:tracePt t="89612" x="1639888" y="6076950"/>
          <p14:tracePt t="89625" x="1631950" y="6084888"/>
          <p14:tracePt t="89641" x="1622425" y="6092825"/>
          <p14:tracePt t="89658" x="1622425" y="6102350"/>
          <p14:tracePt t="89667" x="1622425" y="6118225"/>
          <p14:tracePt t="89761" x="1614488" y="6102350"/>
          <p14:tracePt t="89781" x="1606550" y="6084888"/>
          <p14:tracePt t="89785" x="1606550" y="6076950"/>
          <p14:tracePt t="89796" x="1606550" y="6067425"/>
          <p14:tracePt t="89802" x="1597025" y="6059488"/>
          <p14:tracePt t="89810" x="1597025" y="6049963"/>
          <p14:tracePt t="89865" x="1597025" y="6042025"/>
          <p14:tracePt t="89899" x="1589088" y="6042025"/>
          <p14:tracePt t="89979" x="1589088" y="6034088"/>
          <p14:tracePt t="89986" x="1589088" y="6024563"/>
          <p14:tracePt t="89996" x="1589088" y="6016625"/>
          <p14:tracePt t="90002" x="1589088" y="5999163"/>
          <p14:tracePt t="90025" x="1589088" y="5991225"/>
          <p14:tracePt t="90089" x="1589088" y="5999163"/>
          <p14:tracePt t="90097" x="1589088" y="6016625"/>
          <p14:tracePt t="90105" x="1589088" y="6024563"/>
          <p14:tracePt t="90115" x="1589088" y="6042025"/>
          <p14:tracePt t="90121" x="1589088" y="6059488"/>
          <p14:tracePt t="90169" x="1589088" y="6067425"/>
          <p14:tracePt t="90203" x="1597025" y="6067425"/>
          <p14:tracePt t="90211" x="1606550" y="6059488"/>
          <p14:tracePt t="90219" x="1614488" y="6034088"/>
          <p14:tracePt t="90225" x="1614488" y="6024563"/>
          <p14:tracePt t="90241" x="1622425" y="6008688"/>
          <p14:tracePt t="90250" x="1631950" y="5991225"/>
          <p14:tracePt t="90307" x="1639888" y="5991225"/>
          <p14:tracePt t="90322" x="1657350" y="5991225"/>
          <p14:tracePt t="90330" x="1657350" y="6008688"/>
          <p14:tracePt t="90338" x="1665288" y="6016625"/>
          <p14:tracePt t="90347" x="1682750" y="6024563"/>
          <p14:tracePt t="90355" x="1700213" y="6049963"/>
          <p14:tracePt t="90364" x="1700213" y="6059488"/>
          <p14:tracePt t="90381" x="1708150" y="6067425"/>
          <p14:tracePt t="90387" x="1725613" y="6084888"/>
          <p14:tracePt t="90426" x="1733550" y="6084888"/>
          <p14:tracePt t="90433" x="1741488" y="6084888"/>
          <p14:tracePt t="90449" x="1751013" y="6084888"/>
          <p14:tracePt t="90458" x="1758950" y="6076950"/>
          <p14:tracePt t="90467" x="1766888" y="6076950"/>
          <p14:tracePt t="90482" x="1776413" y="6067425"/>
          <p14:tracePt t="90490" x="1784350" y="6059488"/>
          <p14:tracePt t="90498" x="1793875" y="6059488"/>
          <p14:tracePt t="90515" x="1801813" y="6049963"/>
          <p14:tracePt t="91178" x="1801813" y="6059488"/>
          <p14:tracePt t="94090" x="1809750" y="6067425"/>
          <p14:tracePt t="94106" x="1819275" y="6076950"/>
          <p14:tracePt t="94117" x="1835150" y="6076950"/>
          <p14:tracePt t="94122" x="1835150" y="6084888"/>
          <p14:tracePt t="94133" x="1844675" y="6084888"/>
          <p14:tracePt t="94138" x="1852613" y="6084888"/>
          <p14:tracePt t="94164" x="1852613" y="6092825"/>
          <p14:tracePt t="94210" x="1860550" y="6102350"/>
          <p14:tracePt t="94226" x="1870075" y="6102350"/>
          <p14:tracePt t="94234" x="1878013" y="6110288"/>
          <p14:tracePt t="94347" x="1885950" y="6110288"/>
          <p14:tracePt t="94386" x="1895475" y="6110288"/>
          <p14:tracePt t="94570" x="1903413" y="6118225"/>
          <p14:tracePt t="94611" x="1911350" y="6118225"/>
          <p14:tracePt t="94626" x="1920875" y="6127750"/>
          <p14:tracePt t="94706" x="1920875" y="6135688"/>
          <p14:tracePt t="94746" x="1928813" y="6135688"/>
          <p14:tracePt t="94778" x="1938338" y="6135688"/>
          <p14:tracePt t="94794" x="1946275" y="6135688"/>
          <p14:tracePt t="95123" x="1954213" y="6135688"/>
          <p14:tracePt t="95281" x="1963738" y="6135688"/>
          <p14:tracePt t="95635" x="1963738" y="6127750"/>
          <p14:tracePt t="95643" x="1963738" y="6118225"/>
          <p14:tracePt t="95651" x="1971675" y="6118225"/>
          <p14:tracePt t="95745" x="1979613" y="6110288"/>
          <p14:tracePt t="95977" x="1989138" y="6102350"/>
          <p14:tracePt t="96010" x="1989138" y="6084888"/>
          <p14:tracePt t="96025" x="1989138" y="6076950"/>
          <p14:tracePt t="96035" x="1997075" y="6067425"/>
          <p14:tracePt t="96041" x="2005013" y="6059488"/>
          <p14:tracePt t="96052" x="2014538" y="6049963"/>
          <p14:tracePt t="96057" x="2014538" y="6042025"/>
          <p14:tracePt t="96069" x="2022475" y="6034088"/>
          <p14:tracePt t="96073" x="2030413" y="6024563"/>
          <p14:tracePt t="96089" x="2039938" y="6016625"/>
          <p14:tracePt t="96101" x="2039938" y="6008688"/>
          <p14:tracePt t="96105" x="2047875" y="5999163"/>
          <p14:tracePt t="96148" x="2055813" y="5999163"/>
          <p14:tracePt t="96769" x="2047875" y="5999163"/>
          <p14:tracePt t="96793" x="2047875" y="6008688"/>
          <p14:tracePt t="96803" x="2039938" y="6016625"/>
          <p14:tracePt t="96810" x="2030413" y="6016625"/>
          <p14:tracePt t="97146" x="2022475" y="6024563"/>
          <p14:tracePt t="97153" x="2022475" y="6034088"/>
          <p14:tracePt t="97161" x="2014538" y="6034088"/>
          <p14:tracePt t="97178" x="1997075" y="6042025"/>
          <p14:tracePt t="97210" x="1997075" y="6049963"/>
          <p14:tracePt t="97242" x="1989138" y="6059488"/>
          <p14:tracePt t="97250" x="1979613" y="6059488"/>
          <p14:tracePt t="97268" x="1971675" y="6067425"/>
          <p14:tracePt t="97285" x="1963738" y="6076950"/>
          <p14:tracePt t="97300" x="1954213" y="6076950"/>
          <p14:tracePt t="97306" x="1954213" y="6084888"/>
          <p14:tracePt t="97316" x="1946275" y="6092825"/>
          <p14:tracePt t="97331" x="1938338" y="6102350"/>
          <p14:tracePt t="97346" x="1928813" y="6102350"/>
          <p14:tracePt t="97354" x="1928813" y="6127750"/>
          <p14:tracePt t="97362" x="1928813" y="6135688"/>
          <p14:tracePt t="97370" x="1928813" y="6153150"/>
          <p14:tracePt t="97379" x="1928813" y="6169025"/>
          <p14:tracePt t="97387" x="1928813" y="6186488"/>
          <p14:tracePt t="97394" x="1928813" y="6211888"/>
          <p14:tracePt t="97402" x="1928813" y="6229350"/>
          <p14:tracePt t="97410" x="1920875" y="6246813"/>
          <p14:tracePt t="97419" x="1920875" y="6254750"/>
          <p14:tracePt t="97427" x="1911350" y="6280150"/>
          <p14:tracePt t="97435" x="1911350" y="6288088"/>
          <p14:tracePt t="97441" x="1903413" y="6313488"/>
          <p14:tracePt t="97451" x="1895475" y="6323013"/>
          <p14:tracePt t="97458" x="1895475" y="6338888"/>
          <p14:tracePt t="97468" x="1885950" y="6356350"/>
          <p14:tracePt t="97484" x="1878013" y="6373813"/>
          <p14:tracePt t="97490" x="1878013" y="6381750"/>
          <p14:tracePt t="97507" x="1878013" y="6391275"/>
          <p14:tracePt t="97516" x="1860550" y="6399213"/>
          <p14:tracePt t="97523" x="1852613" y="6399213"/>
          <p14:tracePt t="97530" x="1844675" y="6416675"/>
          <p14:tracePt t="97537" x="1835150" y="6424613"/>
          <p14:tracePt t="97546" x="1827213" y="6432550"/>
          <p14:tracePt t="97555" x="1801813" y="6450013"/>
          <p14:tracePt t="97562" x="1776413" y="6467475"/>
          <p14:tracePt t="97570" x="1766888" y="6475413"/>
          <p14:tracePt t="97579" x="1758950" y="6483350"/>
          <p14:tracePt t="97585" x="1725613" y="6500813"/>
          <p14:tracePt t="97593" x="1716088" y="6500813"/>
          <p14:tracePt t="97602" x="1690688" y="6510338"/>
          <p14:tracePt t="97610" x="1682750" y="6526213"/>
          <p14:tracePt t="97619" x="1665288" y="6526213"/>
          <p14:tracePt t="97626" x="1631950" y="6551613"/>
          <p14:tracePt t="97636" x="1622425" y="6551613"/>
          <p14:tracePt t="97642" x="1614488" y="6561138"/>
          <p14:tracePt t="97651" x="1597025" y="6577013"/>
          <p14:tracePt t="97658" x="1571625" y="6577013"/>
          <p14:tracePt t="97667" x="1563688" y="6586538"/>
          <p14:tracePt t="97785" x="1563688" y="6594475"/>
          <p14:tracePt t="97906" x="1555750" y="6602413"/>
          <p14:tracePt t="97955" x="1555750" y="6611938"/>
          <p14:tracePt t="98539" x="1555750" y="6619875"/>
          <p14:tracePt t="98978" x="1563688" y="6611938"/>
          <p14:tracePt t="99194" x="1546225" y="6611938"/>
          <p14:tracePt t="99225" x="1520825" y="6611938"/>
          <p14:tracePt t="99570" x="1512888" y="6611938"/>
          <p14:tracePt t="99587" x="1495425" y="6611938"/>
          <p14:tracePt t="99603" x="1487488" y="6611938"/>
          <p14:tracePt t="99610" x="1462088" y="6611938"/>
          <p14:tracePt t="99626" x="1444625" y="6611938"/>
          <p14:tracePt t="99635" x="1411288" y="6602413"/>
          <p14:tracePt t="99641" x="1393825" y="6594475"/>
          <p14:tracePt t="99653" x="1385888" y="6594475"/>
          <p14:tracePt t="99658" x="1368425" y="6594475"/>
          <p14:tracePt t="99668" x="1350963" y="6586538"/>
          <p14:tracePt t="99675" x="1325563" y="6577013"/>
          <p14:tracePt t="99685" x="1300163" y="6569075"/>
          <p14:tracePt t="99690" x="1274763" y="6551613"/>
          <p14:tracePt t="99701" x="1231900" y="6543675"/>
          <p14:tracePt t="99707" x="1198563" y="6526213"/>
          <p14:tracePt t="99713" x="1163638" y="6510338"/>
          <p14:tracePt t="99723" x="1130300" y="6492875"/>
          <p14:tracePt t="99730" x="1104900" y="6475413"/>
          <p14:tracePt t="99739" x="1069975" y="6467475"/>
          <p14:tracePt t="99746" x="1036638" y="6442075"/>
          <p14:tracePt t="99753" x="1011238" y="6432550"/>
          <p14:tracePt t="99761" x="977900" y="6416675"/>
          <p14:tracePt t="99770" x="942975" y="6391275"/>
          <p14:tracePt t="99778" x="935038" y="6381750"/>
          <p14:tracePt t="99786" x="917575" y="6365875"/>
          <p14:tracePt t="99795" x="909638" y="6356350"/>
          <p14:tracePt t="99803" x="900113" y="6348413"/>
          <p14:tracePt t="99810" x="884238" y="6330950"/>
          <p14:tracePt t="99819" x="884238" y="6323013"/>
          <p14:tracePt t="99825" x="874713" y="6305550"/>
          <p14:tracePt t="99836" x="858838" y="6288088"/>
          <p14:tracePt t="99842" x="849313" y="6272213"/>
          <p14:tracePt t="99852" x="833438" y="6262688"/>
          <p14:tracePt t="99858" x="833438" y="6254750"/>
          <p14:tracePt t="99868" x="823913" y="6237288"/>
          <p14:tracePt t="99875" x="815975" y="6229350"/>
          <p14:tracePt t="99885" x="798513" y="6211888"/>
          <p14:tracePt t="99890" x="790575" y="6203950"/>
          <p14:tracePt t="99898" x="781050" y="6186488"/>
          <p14:tracePt t="99907" x="781050" y="6169025"/>
          <p14:tracePt t="99913" x="773113" y="6153150"/>
          <p14:tracePt t="99923" x="773113" y="6135688"/>
          <p14:tracePt t="99930" x="765175" y="6118225"/>
          <p14:tracePt t="99937" x="765175" y="6092825"/>
          <p14:tracePt t="99947" x="755650" y="6067425"/>
          <p14:tracePt t="99955" x="755650" y="6059488"/>
          <p14:tracePt t="99962" x="747713" y="6034088"/>
          <p14:tracePt t="99970" x="747713" y="6008688"/>
          <p14:tracePt t="99978" x="739775" y="5983288"/>
          <p14:tracePt t="99987" x="739775" y="5957888"/>
          <p14:tracePt t="99995" x="739775" y="5922963"/>
          <p14:tracePt t="100003" x="739775" y="5897563"/>
          <p14:tracePt t="100010" x="730250" y="5880100"/>
          <p14:tracePt t="100020" x="730250" y="5854700"/>
          <p14:tracePt t="100026" x="730250" y="5829300"/>
          <p14:tracePt t="100037" x="730250" y="5813425"/>
          <p14:tracePt t="100047" x="730250" y="5788025"/>
          <p14:tracePt t="100052" x="730250" y="5761038"/>
          <p14:tracePt t="100059" x="730250" y="5745163"/>
          <p14:tracePt t="100068" x="739775" y="5719763"/>
          <p14:tracePt t="100075" x="739775" y="5694363"/>
          <p14:tracePt t="100085" x="747713" y="5668963"/>
          <p14:tracePt t="100090" x="755650" y="5659438"/>
          <p14:tracePt t="100100" x="765175" y="5651500"/>
          <p14:tracePt t="100107" x="765175" y="5634038"/>
          <p14:tracePt t="100113" x="773113" y="5616575"/>
          <p14:tracePt t="100123" x="781050" y="5600700"/>
          <p14:tracePt t="100130" x="798513" y="5575300"/>
          <p14:tracePt t="100137" x="808038" y="5565775"/>
          <p14:tracePt t="100147" x="815975" y="5549900"/>
          <p14:tracePt t="100154" x="823913" y="5532438"/>
          <p14:tracePt t="100162" x="833438" y="5524500"/>
          <p14:tracePt t="100170" x="841375" y="5514975"/>
          <p14:tracePt t="100178" x="849313" y="5489575"/>
          <p14:tracePt t="100187" x="866775" y="5481638"/>
          <p14:tracePt t="100195" x="874713" y="5456238"/>
          <p14:tracePt t="100203" x="892175" y="5430838"/>
          <p14:tracePt t="100211" x="900113" y="5413375"/>
          <p14:tracePt t="100220" x="917575" y="5395913"/>
          <p14:tracePt t="100226" x="935038" y="5387975"/>
          <p14:tracePt t="100236" x="935038" y="5380038"/>
          <p14:tracePt t="100242" x="942975" y="5370513"/>
          <p14:tracePt t="100253" x="952500" y="5370513"/>
          <p14:tracePt t="100258" x="960438" y="5353050"/>
          <p14:tracePt t="100268" x="968375" y="5345113"/>
          <p14:tracePt t="100274" x="985838" y="5337175"/>
          <p14:tracePt t="100290" x="1003300" y="5319713"/>
          <p14:tracePt t="100301" x="1011238" y="5311775"/>
          <p14:tracePt t="100307" x="1019175" y="5311775"/>
          <p14:tracePt t="100313" x="1028700" y="5302250"/>
          <p14:tracePt t="100323" x="1036638" y="5294313"/>
          <p14:tracePt t="100330" x="1054100" y="5286375"/>
          <p14:tracePt t="100337" x="1062038" y="5276850"/>
          <p14:tracePt t="100347" x="1087438" y="5260975"/>
          <p14:tracePt t="100353" x="1096963" y="5251450"/>
          <p14:tracePt t="100362" x="1122363" y="5243513"/>
          <p14:tracePt t="100370" x="1147763" y="5235575"/>
          <p14:tracePt t="100377" x="1173163" y="5218113"/>
          <p14:tracePt t="100386" x="1206500" y="5208588"/>
          <p14:tracePt t="100393" x="1241425" y="5192713"/>
          <p14:tracePt t="100403" x="1292225" y="5175250"/>
          <p14:tracePt t="100409" x="1325563" y="5167313"/>
          <p14:tracePt t="100419" x="1360488" y="5149850"/>
          <p14:tracePt t="100425" x="1385888" y="5141913"/>
          <p14:tracePt t="100436" x="1427163" y="5132388"/>
          <p14:tracePt t="100441" x="1462088" y="5124450"/>
          <p14:tracePt t="100453" x="1477963" y="5116513"/>
          <p14:tracePt t="100457" x="1512888" y="5106988"/>
          <p14:tracePt t="100468" x="1538288" y="5099050"/>
          <p14:tracePt t="100473" x="1563688" y="5091113"/>
          <p14:tracePt t="100484" x="1581150" y="5091113"/>
          <p14:tracePt t="100490" x="1606550" y="5073650"/>
          <p14:tracePt t="100498" x="1631950" y="5073650"/>
          <p14:tracePt t="100505" x="1639888" y="5073650"/>
          <p14:tracePt t="100513" x="1665288" y="5064125"/>
          <p14:tracePt t="100521" x="1700213" y="5056188"/>
          <p14:tracePt t="100530" x="1725613" y="5048250"/>
          <p14:tracePt t="100537" x="1751013" y="5048250"/>
          <p14:tracePt t="100546" x="1784350" y="5038725"/>
          <p14:tracePt t="100553" x="1819275" y="5038725"/>
          <p14:tracePt t="100561" x="1860550" y="5022850"/>
          <p14:tracePt t="100570" x="1885950" y="5022850"/>
          <p14:tracePt t="100577" x="1928813" y="5022850"/>
          <p14:tracePt t="100586" x="1971675" y="5013325"/>
          <p14:tracePt t="100593" x="2005013" y="5005388"/>
          <p14:tracePt t="100603" x="2047875" y="5005388"/>
          <p14:tracePt t="100609" x="2073275" y="5005388"/>
          <p14:tracePt t="100620" x="2108200" y="4997450"/>
          <p14:tracePt t="100626" x="2133600" y="4997450"/>
          <p14:tracePt t="100636" x="2141538" y="4997450"/>
          <p14:tracePt t="100642" x="2159000" y="4997450"/>
          <p14:tracePt t="100653" x="2174875" y="4997450"/>
          <p14:tracePt t="100658" x="2192338" y="4997450"/>
          <p14:tracePt t="100668" x="2200275" y="4997450"/>
          <p14:tracePt t="100674" x="2209800" y="4997450"/>
          <p14:tracePt t="100682" x="2217738" y="4997450"/>
          <p14:tracePt t="100690" x="2227263" y="4997450"/>
          <p14:tracePt t="100697" x="2243138" y="4997450"/>
          <p14:tracePt t="100707" x="2260600" y="4997450"/>
          <p14:tracePt t="100714" x="2286000" y="5005388"/>
          <p14:tracePt t="100723" x="2286000" y="5013325"/>
          <p14:tracePt t="100730" x="2303463" y="5013325"/>
          <p14:tracePt t="100738" x="2311400" y="5022850"/>
          <p14:tracePt t="100746" x="2336800" y="5030788"/>
          <p14:tracePt t="100755" x="2371725" y="5056188"/>
          <p14:tracePt t="100762" x="2422525" y="5081588"/>
          <p14:tracePt t="100769" x="2447925" y="5099050"/>
          <p14:tracePt t="100778" x="2481263" y="5124450"/>
          <p14:tracePt t="100786" x="2506663" y="5141913"/>
          <p14:tracePt t="100793" x="2541588" y="5167313"/>
          <p14:tracePt t="100803" x="2566988" y="5183188"/>
          <p14:tracePt t="100810" x="2592388" y="5200650"/>
          <p14:tracePt t="100820" x="2600325" y="5218113"/>
          <p14:tracePt t="100826" x="2625725" y="5218113"/>
          <p14:tracePt t="100836" x="2643188" y="5235575"/>
          <p14:tracePt t="100842" x="2660650" y="5251450"/>
          <p14:tracePt t="100853" x="2660650" y="5260975"/>
          <p14:tracePt t="100858" x="2668588" y="5260975"/>
          <p14:tracePt t="100868" x="2676525" y="5268913"/>
          <p14:tracePt t="100873" x="2686050" y="5286375"/>
          <p14:tracePt t="100890" x="2693988" y="5302250"/>
          <p14:tracePt t="100897" x="2711450" y="5319713"/>
          <p14:tracePt t="100907" x="2719388" y="5345113"/>
          <p14:tracePt t="100914" x="2736850" y="5362575"/>
          <p14:tracePt t="100923" x="2736850" y="5370513"/>
          <p14:tracePt t="100931" x="2752725" y="5395913"/>
          <p14:tracePt t="100939" x="2770188" y="5413375"/>
          <p14:tracePt t="100947" x="2778125" y="5430838"/>
          <p14:tracePt t="100953" x="2787650" y="5456238"/>
          <p14:tracePt t="100962" x="2795588" y="5472113"/>
          <p14:tracePt t="100970" x="2805113" y="5489575"/>
          <p14:tracePt t="100979" x="2820988" y="5507038"/>
          <p14:tracePt t="100987" x="2830513" y="5524500"/>
          <p14:tracePt t="100995" x="2838450" y="5540375"/>
          <p14:tracePt t="101003" x="2846388" y="5549900"/>
          <p14:tracePt t="101010" x="2855913" y="5565775"/>
          <p14:tracePt t="101020" x="2871788" y="5591175"/>
          <p14:tracePt t="101026" x="2897188" y="5616575"/>
          <p14:tracePt t="101036" x="2922588" y="5641975"/>
          <p14:tracePt t="101042" x="2932113" y="5651500"/>
          <p14:tracePt t="101054" x="2949575" y="5668963"/>
          <p14:tracePt t="101057" x="2949575" y="5676900"/>
          <p14:tracePt t="101065" x="2965450" y="5684838"/>
          <p14:tracePt t="101074" x="2974975" y="5702300"/>
          <p14:tracePt t="101083" x="2974975" y="5710238"/>
          <p14:tracePt t="101090" x="2982913" y="5719763"/>
          <p14:tracePt t="101106" x="2990850" y="5745163"/>
          <p14:tracePt t="101114" x="3000375" y="5753100"/>
          <p14:tracePt t="101122" x="3016250" y="5770563"/>
          <p14:tracePt t="101130" x="3025775" y="5788025"/>
          <p14:tracePt t="101138" x="3033713" y="5795963"/>
          <p14:tracePt t="101146" x="3041650" y="5795963"/>
          <p14:tracePt t="101154" x="3059113" y="5813425"/>
          <p14:tracePt t="101161" x="3067050" y="5829300"/>
          <p14:tracePt t="101171" x="3084513" y="5838825"/>
          <p14:tracePt t="101177" x="3109913" y="5854700"/>
          <p14:tracePt t="101187" x="3127375" y="5854700"/>
          <p14:tracePt t="101193" x="3135313" y="5864225"/>
          <p14:tracePt t="101203" x="3170238" y="5880100"/>
          <p14:tracePt t="101210" x="3195638" y="5897563"/>
          <p14:tracePt t="101220" x="3211513" y="5915025"/>
          <p14:tracePt t="101225" x="3246438" y="5922963"/>
          <p14:tracePt t="101236" x="3279775" y="5940425"/>
          <p14:tracePt t="101241" x="3330575" y="5957888"/>
          <p14:tracePt t="101252" x="3355975" y="5965825"/>
          <p14:tracePt t="101257" x="3416300" y="5973763"/>
          <p14:tracePt t="101268" x="3475038" y="5983288"/>
          <p14:tracePt t="101273" x="3527425" y="5999163"/>
          <p14:tracePt t="101282" x="3603625" y="6024563"/>
          <p14:tracePt t="101289" x="3687763" y="6024563"/>
          <p14:tracePt t="101297" x="3748088" y="6024563"/>
          <p14:tracePt t="101306" x="3832225" y="6024563"/>
          <p14:tracePt t="101314" x="3917950" y="6042025"/>
          <p14:tracePt t="101321" x="3976688" y="6049963"/>
          <p14:tracePt t="101331" x="4044950" y="6059488"/>
          <p14:tracePt t="101338" x="4105275" y="6059488"/>
          <p14:tracePt t="101346" x="4146550" y="6059488"/>
          <p14:tracePt t="101355" x="4206875" y="6059488"/>
          <p14:tracePt t="101362" x="4240213" y="6059488"/>
          <p14:tracePt t="101370" x="4249738" y="6059488"/>
          <p14:tracePt t="101378" x="4275138" y="6059488"/>
          <p14:tracePt t="101386" x="4300538" y="6059488"/>
          <p14:tracePt t="101393" x="4316413" y="6059488"/>
          <p14:tracePt t="101403" x="4333875" y="6059488"/>
          <p14:tracePt t="101410" x="4359275" y="6059488"/>
          <p14:tracePt t="101420" x="4394200" y="6059488"/>
          <p14:tracePt t="101426" x="4402138" y="6059488"/>
          <p14:tracePt t="101436" x="4427538" y="6059488"/>
          <p14:tracePt t="101443" x="4445000" y="6059488"/>
          <p14:tracePt t="101453" x="4470400" y="6059488"/>
          <p14:tracePt t="101459" x="4495800" y="6059488"/>
          <p14:tracePt t="101468" x="4513263" y="6049963"/>
          <p14:tracePt t="101475" x="4521200" y="6042025"/>
          <p14:tracePt t="101482" x="4538663" y="6042025"/>
          <p14:tracePt t="101490" x="4546600" y="6042025"/>
          <p14:tracePt t="101497" x="4546600" y="6034088"/>
          <p14:tracePt t="101506" x="4554538" y="6024563"/>
          <p14:tracePt t="101522" x="4564063" y="6024563"/>
          <p14:tracePt t="101538" x="4572000" y="6008688"/>
          <p14:tracePt t="101554" x="4572000" y="5999163"/>
          <p14:tracePt t="101562" x="4579938" y="5999163"/>
          <p14:tracePt t="101570" x="4589463" y="5991225"/>
          <p14:tracePt t="101604" x="4589463" y="5973763"/>
          <p14:tracePt t="101620" x="4589463" y="5957888"/>
          <p14:tracePt t="101626" x="4589463" y="5948363"/>
          <p14:tracePt t="101642" x="4597400" y="5948363"/>
          <p14:tracePt t="101659" x="4605338" y="5932488"/>
          <p14:tracePt t="101674" x="4622800" y="5915025"/>
          <p14:tracePt t="101939" x="4630738" y="5922963"/>
          <p14:tracePt t="101946" x="4630738" y="5932488"/>
          <p14:tracePt t="107682" x="4792663" y="5932488"/>
          <p14:tracePt t="107690" x="5030788" y="5932488"/>
          <p14:tracePt t="107698" x="5192713" y="5948363"/>
          <p14:tracePt t="107708" x="5327650" y="5948363"/>
          <p14:tracePt t="107714" x="5353050" y="5948363"/>
          <p14:tracePt t="107770" x="5337175" y="5940425"/>
          <p14:tracePt t="107777" x="5337175" y="5915025"/>
          <p14:tracePt t="107788" x="5345113" y="5880100"/>
          <p14:tracePt t="107794" x="5395913" y="5838825"/>
          <p14:tracePt t="107804" x="5497513" y="5795963"/>
          <p14:tracePt t="107809" x="5575300" y="5778500"/>
          <p14:tracePt t="107819" x="5753100" y="5761038"/>
          <p14:tracePt t="107827" x="5880100" y="5727700"/>
          <p14:tracePt t="107833" x="5983288" y="5694363"/>
          <p14:tracePt t="107841" x="6034088" y="5626100"/>
          <p14:tracePt t="107850" x="6102350" y="5583238"/>
          <p14:tracePt t="107857" x="6135688" y="5575300"/>
          <p14:tracePt t="108035" x="6127750" y="5575300"/>
          <p14:tracePt t="108041" x="6110288" y="5583238"/>
          <p14:tracePt t="108050" x="6084888" y="5600700"/>
          <p14:tracePt t="108058" x="6067425" y="5608638"/>
          <p14:tracePt t="108074" x="6034088" y="5616575"/>
          <p14:tracePt t="108082" x="6008688" y="5626100"/>
          <p14:tracePt t="108091" x="5973763" y="5634038"/>
          <p14:tracePt t="108098" x="5957888" y="5651500"/>
          <p14:tracePt t="108108" x="5940425" y="5651500"/>
          <p14:tracePt t="108113" x="5915025" y="5659438"/>
          <p14:tracePt t="108130" x="5897563" y="5668963"/>
          <p14:tracePt t="108162" x="5897563" y="5659438"/>
          <p14:tracePt t="108178" x="5905500" y="5616575"/>
          <p14:tracePt t="108188" x="5922963" y="5591175"/>
          <p14:tracePt t="108194" x="5940425" y="5565775"/>
          <p14:tracePt t="108203" x="5957888" y="5549900"/>
          <p14:tracePt t="108210" x="5957888" y="5540375"/>
          <p14:tracePt t="108217" x="5965825" y="5514975"/>
          <p14:tracePt t="108226" x="5983288" y="5514975"/>
          <p14:tracePt t="108234" x="5991225" y="5507038"/>
          <p14:tracePt t="108241" x="5991225" y="5497513"/>
          <p14:tracePt t="108251" x="5999163" y="5489575"/>
          <p14:tracePt t="108259" x="6008688" y="5489575"/>
          <p14:tracePt t="108267" x="6016625" y="5481638"/>
          <p14:tracePt t="108282" x="6034088" y="5464175"/>
          <p14:tracePt t="108290" x="6042025" y="5464175"/>
          <p14:tracePt t="108298" x="6049963" y="5456238"/>
          <p14:tracePt t="108307" x="6067425" y="5438775"/>
          <p14:tracePt t="108313" x="6076950" y="5430838"/>
          <p14:tracePt t="108324" x="6084888" y="5430838"/>
          <p14:tracePt t="108330" x="6084888" y="5421313"/>
          <p14:tracePt t="108340" x="6092825" y="5405438"/>
          <p14:tracePt t="108345" x="6102350" y="5405438"/>
          <p14:tracePt t="108356" x="6102350" y="5395913"/>
          <p14:tracePt t="108362" x="6110288" y="5370513"/>
          <p14:tracePt t="108373" x="6118225" y="5370513"/>
          <p14:tracePt t="108378" x="6135688" y="5345113"/>
          <p14:tracePt t="108405" x="6135688" y="5337175"/>
          <p14:tracePt t="108410" x="6143625" y="5319713"/>
          <p14:tracePt t="108417" x="6153150" y="5319713"/>
          <p14:tracePt t="108425" x="6161088" y="5311775"/>
          <p14:tracePt t="108473" x="6161088" y="5302250"/>
          <p14:tracePt t="108489" x="6161088" y="5294313"/>
          <p14:tracePt t="108507" x="6169025" y="5294313"/>
          <p14:tracePt t="108514" x="6178550" y="5286375"/>
          <p14:tracePt t="108524" x="6178550" y="5276850"/>
          <p14:tracePt t="108539" x="6186488" y="5268913"/>
          <p14:tracePt t="108555" x="6186488" y="5260975"/>
          <p14:tracePt t="108561" x="6186488" y="5251450"/>
          <p14:tracePt t="108572" x="6194425" y="5251450"/>
          <p14:tracePt t="108577" x="6203950" y="5243513"/>
          <p14:tracePt t="108594" x="6203950" y="5235575"/>
          <p14:tracePt t="108604" x="6203950" y="5226050"/>
          <p14:tracePt t="108610" x="6211888" y="5226050"/>
          <p14:tracePt t="108627" x="6229350" y="5208588"/>
          <p14:tracePt t="108643" x="6237288" y="5200650"/>
          <p14:tracePt t="108651" x="6254750" y="5192713"/>
          <p14:tracePt t="108658" x="6262688" y="5192713"/>
          <p14:tracePt t="108666" x="6272213" y="5192713"/>
          <p14:tracePt t="108675" x="6280150" y="5175250"/>
          <p14:tracePt t="108682" x="6288088" y="5167313"/>
          <p14:tracePt t="108690" x="6297613" y="5167313"/>
          <p14:tracePt t="108699" x="6305550" y="5149850"/>
          <p14:tracePt t="108708" x="6313488" y="5141913"/>
          <p14:tracePt t="108715" x="6323013" y="5141913"/>
          <p14:tracePt t="108724" x="6323013" y="5132388"/>
          <p14:tracePt t="108730" x="6330950" y="5124450"/>
          <p14:tracePt t="108740" x="6338888" y="5124450"/>
          <p14:tracePt t="108746" x="6338888" y="5116513"/>
          <p14:tracePt t="108756" x="6348413" y="5106988"/>
          <p14:tracePt t="108763" x="6356350" y="5099050"/>
          <p14:tracePt t="108772" x="6365875" y="5099050"/>
          <p14:tracePt t="108804" x="6365875" y="5091113"/>
          <p14:tracePt t="108970" x="6356350" y="5091113"/>
          <p14:tracePt t="108979" x="6330950" y="5091113"/>
          <p14:tracePt t="108988" x="6305550" y="5099050"/>
          <p14:tracePt t="108994" x="6288088" y="5116513"/>
          <p14:tracePt t="109005" x="6237288" y="5132388"/>
          <p14:tracePt t="109010" x="6178550" y="5149850"/>
          <p14:tracePt t="109017" x="6118225" y="5175250"/>
          <p14:tracePt t="109035" x="5965825" y="5200650"/>
          <p14:tracePt t="109042" x="5897563" y="5226050"/>
          <p14:tracePt t="109051" x="5803900" y="5260975"/>
          <p14:tracePt t="109059" x="5745163" y="5268913"/>
          <p14:tracePt t="109066" x="5659438" y="5286375"/>
          <p14:tracePt t="109074" x="5583238" y="5311775"/>
          <p14:tracePt t="109081" x="5481638" y="5337175"/>
          <p14:tracePt t="109091" x="5405438" y="5362575"/>
          <p14:tracePt t="109098" x="5302250" y="5387975"/>
          <p14:tracePt t="109107" x="5200650" y="5395913"/>
          <p14:tracePt t="109114" x="5106988" y="5413375"/>
          <p14:tracePt t="109124" x="5005388" y="5430838"/>
          <p14:tracePt t="109130" x="4903788" y="5464175"/>
          <p14:tracePt t="109139" x="4784725" y="5489575"/>
          <p14:tracePt t="109147" x="4683125" y="5497513"/>
          <p14:tracePt t="109157" x="4589463" y="5497513"/>
          <p14:tracePt t="109163" x="4486275" y="5514975"/>
          <p14:tracePt t="109172" x="4368800" y="5532438"/>
          <p14:tracePt t="109178" x="4275138" y="5532438"/>
          <p14:tracePt t="109189" x="4156075" y="5532438"/>
          <p14:tracePt t="109195" x="4087813" y="5532438"/>
          <p14:tracePt t="109201" x="3986213" y="5549900"/>
          <p14:tracePt t="109210" x="3883025" y="5549900"/>
          <p14:tracePt t="109217" x="3798888" y="5549900"/>
          <p14:tracePt t="109226" x="3705225" y="5549900"/>
          <p14:tracePt t="109234" x="3603625" y="5549900"/>
          <p14:tracePt t="109243" x="3517900" y="5549900"/>
          <p14:tracePt t="109251" x="3433763" y="5549900"/>
          <p14:tracePt t="109257" x="3330575" y="5540375"/>
          <p14:tracePt t="109266" x="3246438" y="5532438"/>
          <p14:tracePt t="109275" x="3144838" y="5514975"/>
          <p14:tracePt t="109282" x="3059113" y="5497513"/>
          <p14:tracePt t="109290" x="2982913" y="5481638"/>
          <p14:tracePt t="109299" x="2906713" y="5472113"/>
          <p14:tracePt t="109306" x="2846388" y="5456238"/>
          <p14:tracePt t="109313" x="2787650" y="5438775"/>
          <p14:tracePt t="109324" x="2727325" y="5430838"/>
          <p14:tracePt t="109330" x="2668588" y="5421313"/>
          <p14:tracePt t="109340" x="2625725" y="5413375"/>
          <p14:tracePt t="109345" x="2566988" y="5395913"/>
          <p14:tracePt t="109356" x="2541588" y="5387975"/>
          <p14:tracePt t="109362" x="2506663" y="5387975"/>
          <p14:tracePt t="109373" x="2473325" y="5380038"/>
          <p14:tracePt t="109379" x="2438400" y="5362575"/>
          <p14:tracePt t="109394" x="2413000" y="5362575"/>
          <p14:tracePt t="109402" x="2397125" y="5353050"/>
          <p14:tracePt t="109410" x="2387600" y="5353050"/>
          <p14:tracePt t="109418" x="2371725" y="5353050"/>
          <p14:tracePt t="109426" x="2371725" y="5345113"/>
          <p14:tracePt t="109474" x="2362200" y="5337175"/>
          <p14:tracePt t="109563" x="2362200" y="5327650"/>
          <p14:tracePt t="109595" x="2362200" y="5319713"/>
          <p14:tracePt t="109610" x="2362200" y="5311775"/>
          <p14:tracePt t="109643" x="2362200" y="5302250"/>
          <p14:tracePt t="109658" x="2362200" y="5286375"/>
          <p14:tracePt t="109699" x="2371725" y="5286375"/>
          <p14:tracePt t="109714" x="2379663" y="5276850"/>
          <p14:tracePt t="109747" x="2379663" y="5268913"/>
          <p14:tracePt t="110042" x="2387600" y="5286375"/>
          <p14:tracePt t="110050" x="2387600" y="5302250"/>
          <p14:tracePt t="110060" x="2387600" y="5319713"/>
          <p14:tracePt t="110066" x="2397125" y="5353050"/>
          <p14:tracePt t="110075" x="2397125" y="5370513"/>
          <p14:tracePt t="110083" x="2397125" y="5395913"/>
          <p14:tracePt t="110091" x="2397125" y="5421313"/>
          <p14:tracePt t="110098" x="2405063" y="5446713"/>
          <p14:tracePt t="110108" x="2405063" y="5464175"/>
          <p14:tracePt t="110114" x="2405063" y="5489575"/>
          <p14:tracePt t="110124" x="2405063" y="5514975"/>
          <p14:tracePt t="110130" x="2405063" y="5532438"/>
          <p14:tracePt t="110141" x="2405063" y="5549900"/>
          <p14:tracePt t="110147" x="2405063" y="5557838"/>
          <p14:tracePt t="110156" x="2405063" y="5575300"/>
          <p14:tracePt t="110163" x="2405063" y="5591175"/>
          <p14:tracePt t="110178" x="2405063" y="5600700"/>
          <p14:tracePt t="110189" x="2405063" y="5608638"/>
          <p14:tracePt t="110202" x="2397125" y="5608638"/>
          <p14:tracePt t="110218" x="2387600" y="5616575"/>
          <p14:tracePt t="110235" x="2387600" y="5634038"/>
          <p14:tracePt t="110250" x="2387600" y="5651500"/>
          <p14:tracePt t="110260" x="2387600" y="5659438"/>
          <p14:tracePt t="110265" x="2379663" y="5684838"/>
          <p14:tracePt t="110275" x="2371725" y="5702300"/>
          <p14:tracePt t="110281" x="2371725" y="5719763"/>
          <p14:tracePt t="110290" x="2371725" y="5735638"/>
          <p14:tracePt t="110298" x="2371725" y="5745163"/>
          <p14:tracePt t="110307" x="2362200" y="5788025"/>
          <p14:tracePt t="110314" x="2354263" y="5813425"/>
          <p14:tracePt t="110323" x="2354263" y="5838825"/>
          <p14:tracePt t="110330" x="2344738" y="5872163"/>
          <p14:tracePt t="110340" x="2344738" y="5922963"/>
          <p14:tracePt t="110347" x="2336800" y="5957888"/>
          <p14:tracePt t="110356" x="2328863" y="6008688"/>
          <p14:tracePt t="110363" x="2328863" y="6049963"/>
          <p14:tracePt t="110373" x="2319338" y="6084888"/>
          <p14:tracePt t="110378" x="2319338" y="6127750"/>
          <p14:tracePt t="110388" x="2311400" y="6153150"/>
          <p14:tracePt t="110394" x="2311400" y="6169025"/>
          <p14:tracePt t="110402" x="2311400" y="6194425"/>
          <p14:tracePt t="110410" x="2311400" y="6221413"/>
          <p14:tracePt t="110427" x="2311400" y="6237288"/>
          <p14:tracePt t="110435" x="2311400" y="6246813"/>
          <p14:tracePt t="110443" x="2311400" y="6254750"/>
          <p14:tracePt t="110450" x="2311400" y="6272213"/>
          <p14:tracePt t="110466" x="2303463" y="6288088"/>
          <p14:tracePt t="110475" x="2303463" y="6297613"/>
          <p14:tracePt t="110498" x="2303463" y="6313488"/>
          <p14:tracePt t="110508" x="2303463" y="6323013"/>
          <p14:tracePt t="110524" x="2303463" y="6330950"/>
          <p14:tracePt t="110530" x="2303463" y="6348413"/>
          <p14:tracePt t="110545" x="2303463" y="6365875"/>
          <p14:tracePt t="110556" x="2311400" y="6373813"/>
          <p14:tracePt t="110561" x="2319338" y="6373813"/>
          <p14:tracePt t="110573" x="2328863" y="6381750"/>
          <p14:tracePt t="110578" x="2328863" y="6391275"/>
          <p14:tracePt t="110587" x="2336800" y="6391275"/>
          <p14:tracePt t="110595" x="2344738" y="6399213"/>
          <p14:tracePt t="110602" x="2344738" y="6407150"/>
          <p14:tracePt t="110610" x="2354263" y="6416675"/>
          <p14:tracePt t="110618" x="2371725" y="6416675"/>
          <p14:tracePt t="110627" x="2379663" y="6416675"/>
          <p14:tracePt t="110641" x="2387600" y="6424613"/>
          <p14:tracePt t="110650" x="2397125" y="6432550"/>
          <p14:tracePt t="110681" x="2405063" y="6432550"/>
          <p14:tracePt t="110713" x="2422525" y="6432550"/>
          <p14:tracePt t="110745" x="2438400" y="6432550"/>
          <p14:tracePt t="110756" x="2447925" y="6432550"/>
          <p14:tracePt t="110761" x="2455863" y="6432550"/>
          <p14:tracePt t="110773" x="2463800" y="6432550"/>
          <p14:tracePt t="110777" x="2473325" y="6432550"/>
          <p14:tracePt t="110786" x="2489200" y="6432550"/>
          <p14:tracePt t="110794" x="2498725" y="6432550"/>
          <p14:tracePt t="110802" x="2506663" y="6432550"/>
          <p14:tracePt t="110810" x="2532063" y="6432550"/>
          <p14:tracePt t="110818" x="2549525" y="6424613"/>
          <p14:tracePt t="110827" x="2557463" y="6424613"/>
          <p14:tracePt t="110835" x="2574925" y="6424613"/>
          <p14:tracePt t="110843" x="2582863" y="6424613"/>
          <p14:tracePt t="110850" x="2608263" y="6424613"/>
          <p14:tracePt t="110857" x="2625725" y="6424613"/>
          <p14:tracePt t="110866" x="2643188" y="6424613"/>
          <p14:tracePt t="110875" x="2668588" y="6424613"/>
          <p14:tracePt t="110882" x="2693988" y="6424613"/>
          <p14:tracePt t="110891" x="2711450" y="6424613"/>
          <p14:tracePt t="110897" x="2752725" y="6424613"/>
          <p14:tracePt t="110908" x="2787650" y="6424613"/>
          <p14:tracePt t="110914" x="2838450" y="6424613"/>
          <p14:tracePt t="110925" x="2897188" y="6424613"/>
          <p14:tracePt t="110929" x="2957513" y="6424613"/>
          <p14:tracePt t="110941" x="3025775" y="6424613"/>
          <p14:tracePt t="110945" x="3101975" y="6424613"/>
          <p14:tracePt t="110956" x="3186113" y="6424613"/>
          <p14:tracePt t="110962" x="3228975" y="6424613"/>
          <p14:tracePt t="110973" x="3289300" y="6424613"/>
          <p14:tracePt t="110978" x="3314700" y="6424613"/>
          <p14:tracePt t="110987" x="3330575" y="6424613"/>
          <p14:tracePt t="110994" x="3348038" y="6424613"/>
          <p14:tracePt t="112283" x="3365500" y="6424613"/>
          <p14:tracePt t="112290" x="3382963" y="6424613"/>
          <p14:tracePt t="112299" x="3416300" y="6424613"/>
          <p14:tracePt t="112308" x="3459163" y="6416675"/>
          <p14:tracePt t="112314" x="3509963" y="6416675"/>
          <p14:tracePt t="112325" x="3568700" y="6407150"/>
          <p14:tracePt t="112330" x="3636963" y="6407150"/>
          <p14:tracePt t="112340" x="3713163" y="6391275"/>
          <p14:tracePt t="112347" x="3798888" y="6373813"/>
          <p14:tracePt t="112357" x="3883025" y="6356350"/>
          <p14:tracePt t="112363" x="3986213" y="6338888"/>
          <p14:tracePt t="112369" x="4087813" y="6330950"/>
          <p14:tracePt t="112378" x="4171950" y="6305550"/>
          <p14:tracePt t="112386" x="4275138" y="6297613"/>
          <p14:tracePt t="112395" x="4376738" y="6280150"/>
          <p14:tracePt t="112402" x="4470400" y="6246813"/>
          <p14:tracePt t="112410" x="4579938" y="6203950"/>
          <p14:tracePt t="112419" x="4673600" y="6178550"/>
          <p14:tracePt t="112426" x="4775200" y="6153150"/>
          <p14:tracePt t="112434" x="4860925" y="6110288"/>
          <p14:tracePt t="112442" x="4937125" y="6084888"/>
          <p14:tracePt t="112450" x="5013325" y="6049963"/>
          <p14:tracePt t="112459" x="5073650" y="6024563"/>
          <p14:tracePt t="112466" x="5149850" y="5991225"/>
          <p14:tracePt t="112475" x="5200650" y="5957888"/>
          <p14:tracePt t="112482" x="5276850" y="5922963"/>
          <p14:tracePt t="112491" x="5337175" y="5897563"/>
          <p14:tracePt t="112498" x="5405438" y="5864225"/>
          <p14:tracePt t="112508" x="5456238" y="5838825"/>
          <p14:tracePt t="112513" x="5514975" y="5803900"/>
          <p14:tracePt t="112524" x="5583238" y="5761038"/>
          <p14:tracePt t="112530" x="5626100" y="5727700"/>
          <p14:tracePt t="112541" x="5702300" y="5684838"/>
          <p14:tracePt t="112547" x="5770563" y="5641975"/>
          <p14:tracePt t="112555" x="5846763" y="5600700"/>
          <p14:tracePt t="112561" x="5940425" y="5557838"/>
          <p14:tracePt t="112569" x="6042025" y="5507038"/>
          <p14:tracePt t="112579" x="6127750" y="5464175"/>
          <p14:tracePt t="112586" x="6237288" y="5430838"/>
          <p14:tracePt t="112595" x="6338888" y="5395913"/>
          <p14:tracePt t="112602" x="6450013" y="5370513"/>
          <p14:tracePt t="112610" x="6543675" y="5337175"/>
          <p14:tracePt t="112619" x="6654800" y="5302250"/>
          <p14:tracePt t="112625" x="6772275" y="5260975"/>
          <p14:tracePt t="112634" x="6875463" y="5235575"/>
          <p14:tracePt t="112642" x="7002463" y="5183188"/>
          <p14:tracePt t="112651" x="7113588" y="5149850"/>
          <p14:tracePt t="112659" x="7215188" y="5116513"/>
          <p14:tracePt t="112667" x="7324725" y="5099050"/>
          <p14:tracePt t="112676" x="7427913" y="5064125"/>
          <p14:tracePt t="112682" x="7529513" y="5030788"/>
          <p14:tracePt t="112691" x="7631113" y="4987925"/>
          <p14:tracePt t="112698" x="7732713" y="4954588"/>
          <p14:tracePt t="112709" x="7843838" y="4919663"/>
          <p14:tracePt t="112714" x="7954963" y="4886325"/>
          <p14:tracePt t="112724" x="8074025" y="4852988"/>
          <p14:tracePt t="112730" x="8183563" y="4835525"/>
          <p14:tracePt t="112740" x="8294688" y="4792663"/>
          <p14:tracePt t="112746" x="8421688" y="4775200"/>
          <p14:tracePt t="112756" x="8523288" y="4741863"/>
          <p14:tracePt t="112762" x="8609013" y="4716463"/>
          <p14:tracePt t="112769" x="8710613" y="4683125"/>
          <p14:tracePt t="112778" x="8786813" y="4665663"/>
          <p14:tracePt t="112786" x="8863013" y="4640263"/>
          <p14:tracePt t="112795" x="8940800" y="4622800"/>
          <p14:tracePt t="112802" x="8999538" y="4597400"/>
          <p14:tracePt t="112810" x="9042400" y="4589463"/>
          <p14:tracePt t="112818" x="9110663" y="4546600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11560" y="971203"/>
            <a:ext cx="8508628" cy="5526087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클래스 찾기 체크리스트</a:t>
            </a:r>
            <a:endParaRPr lang="en-US" altLang="ko-KR" sz="2000" b="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▶ 사물 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눈에 보이는 실세계의 개체</a:t>
            </a: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예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항공기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책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엔진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핵반응기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애완견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국립공원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경마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운송수단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…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▶ 역할 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사람이나 기관의 역할 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동일한 사람이 다른 역할을 하면 클래스 독립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의사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배송직원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고객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부서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환자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입주자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사원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납세자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…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▶ 사건 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특정한 시각에 일어난 사건이나 이벤트</a:t>
            </a: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항공편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사고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공연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이벤트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시스템 장애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서비스 호출</a:t>
            </a: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▶ 인터랙션 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거래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(transaction)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나 계약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(contract)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구매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신용카드 결재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간선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그래프의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두 정점 관계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▶ 명세 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모든 것들이 어떤 특성을 공유할 때</a:t>
            </a: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90525" lvl="1" indent="0">
              <a:lnSpc>
                <a:spcPct val="150000"/>
              </a:lnSpc>
              <a:buNone/>
            </a:pP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예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보험 상품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보험증권정보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),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서적 상품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책 정보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),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신용 카드 종류 </a:t>
            </a: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슬라이드 번호 개체 틀 9">
            <a:extLst>
              <a:ext uri="{FF2B5EF4-FFF2-40B4-BE49-F238E27FC236}">
                <a16:creationId xmlns:a16="http://schemas.microsoft.com/office/drawing/2014/main" id="{FCF8F765-C2C3-4B25-BCF7-82824D9CD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5013" y="6597650"/>
            <a:ext cx="765175" cy="188913"/>
          </a:xfrm>
          <a:prstGeom prst="rect">
            <a:avLst/>
          </a:prstGeom>
        </p:spPr>
        <p:txBody>
          <a:bodyPr/>
          <a:lstStyle>
            <a:lvl1pPr algn="r">
              <a:defRPr sz="100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0D1FBF91-D0BE-483B-82B2-B89DEE19D40A}" type="slidenum">
              <a:rPr lang="ko-KR" altLang="en-US" b="0">
                <a:latin typeface="HY중고딕" panose="02030600000101010101" pitchFamily="18" charset="-127"/>
                <a:ea typeface="HY중고딕" panose="02030600000101010101" pitchFamily="18" charset="-127"/>
                <a:cs typeface="Malgun Gothic Semilight" panose="020B0502040204020203" pitchFamily="50" charset="-127"/>
              </a:rPr>
              <a:pPr>
                <a:defRPr/>
              </a:pPr>
              <a:t>11</a:t>
            </a:fld>
            <a:endParaRPr lang="ko-KR" altLang="en-US" b="0" dirty="0">
              <a:latin typeface="HY중고딕" panose="02030600000101010101" pitchFamily="18" charset="-127"/>
              <a:ea typeface="HY중고딕" panose="02030600000101010101" pitchFamily="18" charset="-127"/>
              <a:cs typeface="Malgun Gothic Semilight" panose="020B0502040204020203" pitchFamily="50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9E6F85F9-AF43-46BD-9EE0-2F9F235C0E44}"/>
              </a:ext>
            </a:extLst>
          </p:cNvPr>
          <p:cNvSpPr txBox="1">
            <a:spLocks/>
          </p:cNvSpPr>
          <p:nvPr/>
        </p:nvSpPr>
        <p:spPr>
          <a:xfrm>
            <a:off x="642910" y="187107"/>
            <a:ext cx="7772400" cy="59029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맑은 고딕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ko-KR" sz="28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5.3 </a:t>
            </a:r>
            <a:r>
              <a:rPr lang="ko-KR" altLang="en-US" sz="28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클래스와 속성</a:t>
            </a:r>
          </a:p>
        </p:txBody>
      </p:sp>
    </p:spTree>
    <p:extLst>
      <p:ext uri="{BB962C8B-B14F-4D97-AF65-F5344CB8AC3E}">
        <p14:creationId xmlns:p14="http://schemas.microsoft.com/office/powerpoint/2010/main" val="172579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348"/>
    </mc:Choice>
    <mc:Fallback xmlns="">
      <p:transition spd="slow" advTm="112348"/>
    </mc:Fallback>
  </mc:AlternateContent>
  <p:extLst>
    <p:ext uri="{3A86A75C-4F4B-4683-9AE1-C65F6400EC91}">
      <p14:laserTraceLst xmlns:p14="http://schemas.microsoft.com/office/powerpoint/2010/main">
        <p14:tracePtLst>
          <p14:tracePt t="624" x="8616950" y="3543300"/>
          <p14:tracePt t="633" x="8158163" y="3560763"/>
          <p14:tracePt t="640" x="7666038" y="3560763"/>
          <p14:tracePt t="649" x="7113588" y="3603625"/>
          <p14:tracePt t="656" x="6705600" y="3603625"/>
          <p14:tracePt t="664" x="6330950" y="3619500"/>
          <p14:tracePt t="672" x="5889625" y="3646488"/>
          <p14:tracePt t="681" x="5600700" y="3646488"/>
          <p14:tracePt t="689" x="5268913" y="3679825"/>
          <p14:tracePt t="697" x="5038725" y="3679825"/>
          <p14:tracePt t="704" x="4775200" y="3687763"/>
          <p14:tracePt t="713" x="4513263" y="3687763"/>
          <p14:tracePt t="720" x="4333875" y="3687763"/>
          <p14:tracePt t="731" x="4079875" y="3687763"/>
          <p14:tracePt t="737" x="3875088" y="3654425"/>
          <p14:tracePt t="746" x="3722688" y="3594100"/>
          <p14:tracePt t="752" x="3594100" y="3492500"/>
          <p14:tracePt t="763" x="3517900" y="3355975"/>
          <p14:tracePt t="769" x="3424238" y="3246438"/>
          <p14:tracePt t="779" x="3355975" y="3195638"/>
          <p14:tracePt t="1192" x="3348038" y="3195638"/>
          <p14:tracePt t="1201" x="3330575" y="3186113"/>
          <p14:tracePt t="1207" x="3330575" y="3160713"/>
          <p14:tracePt t="1217" x="3330575" y="3144838"/>
          <p14:tracePt t="1224" x="3330575" y="3101975"/>
          <p14:tracePt t="1233" x="3330575" y="3067050"/>
          <p14:tracePt t="1241" x="3330575" y="3041650"/>
          <p14:tracePt t="1249" x="3314700" y="3008313"/>
          <p14:tracePt t="1256" x="3297238" y="2974975"/>
          <p14:tracePt t="1264" x="3263900" y="2940050"/>
          <p14:tracePt t="1272" x="3238500" y="2914650"/>
          <p14:tracePt t="1281" x="3203575" y="2889250"/>
          <p14:tracePt t="1288" x="3170238" y="2855913"/>
          <p14:tracePt t="1297" x="3144838" y="2795588"/>
          <p14:tracePt t="1304" x="3135313" y="2736850"/>
          <p14:tracePt t="1314" x="3127375" y="2676525"/>
          <p14:tracePt t="1321" x="3094038" y="2600325"/>
          <p14:tracePt t="1331" x="3094038" y="2574925"/>
          <p14:tracePt t="1336" x="3076575" y="2524125"/>
          <p14:tracePt t="1347" x="3059113" y="2463800"/>
          <p14:tracePt t="1352" x="3051175" y="2422525"/>
          <p14:tracePt t="1363" x="3041650" y="2387600"/>
          <p14:tracePt t="1369" x="3025775" y="2336800"/>
          <p14:tracePt t="1379" x="3008313" y="2293938"/>
          <p14:tracePt t="1384" x="3000375" y="2260600"/>
          <p14:tracePt t="1391" x="2982913" y="2227263"/>
          <p14:tracePt t="1401" x="2965450" y="2174875"/>
          <p14:tracePt t="1408" x="2957513" y="2149475"/>
          <p14:tracePt t="1417" x="2949575" y="2116138"/>
          <p14:tracePt t="1425" x="2932113" y="2082800"/>
          <p14:tracePt t="1432" x="2922588" y="2047875"/>
          <p14:tracePt t="1441" x="2906713" y="2030413"/>
          <p14:tracePt t="1448" x="2897188" y="2014538"/>
          <p14:tracePt t="1456" x="2871788" y="1979613"/>
          <p14:tracePt t="1464" x="2863850" y="1971675"/>
          <p14:tracePt t="1472" x="2855913" y="1954213"/>
          <p14:tracePt t="1481" x="2846388" y="1946275"/>
          <p14:tracePt t="1488" x="2838450" y="1938338"/>
          <p14:tracePt t="1498" x="2838450" y="1928813"/>
          <p14:tracePt t="1504" x="2830513" y="1920875"/>
          <p14:tracePt t="1514" x="2813050" y="1903413"/>
          <p14:tracePt t="1531" x="2805113" y="1895475"/>
          <p14:tracePt t="1536" x="2795588" y="1885950"/>
          <p14:tracePt t="1563" x="2787650" y="1885950"/>
          <p14:tracePt t="1569" x="2787650" y="1878013"/>
          <p14:tracePt t="1584" x="2787650" y="1870075"/>
          <p14:tracePt t="1601" x="2778125" y="1860550"/>
          <p14:tracePt t="1617" x="2770188" y="1852613"/>
          <p14:tracePt t="1633" x="2770188" y="1844675"/>
          <p14:tracePt t="1649" x="2762250" y="1844675"/>
          <p14:tracePt t="1664" x="2762250" y="1835150"/>
          <p14:tracePt t="1681" x="2752725" y="1827213"/>
          <p14:tracePt t="1753" x="2752725" y="1819275"/>
          <p14:tracePt t="1769" x="2752725" y="1809750"/>
          <p14:tracePt t="1779" x="2752725" y="1801813"/>
          <p14:tracePt t="1784" x="2752725" y="1793875"/>
          <p14:tracePt t="1801" x="2752725" y="1784350"/>
          <p14:tracePt t="1817" x="2752725" y="1776413"/>
          <p14:tracePt t="1833" x="2752725" y="1766888"/>
          <p14:tracePt t="1840" x="2752725" y="1758950"/>
          <p14:tracePt t="1849" x="2752725" y="1751013"/>
          <p14:tracePt t="1864" x="2752725" y="1741488"/>
          <p14:tracePt t="1873" x="2752725" y="1733550"/>
          <p14:tracePt t="1888" x="2752725" y="1725613"/>
          <p14:tracePt t="1898" x="2752725" y="1716088"/>
          <p14:tracePt t="1904" x="2770188" y="1708150"/>
          <p14:tracePt t="1914" x="2770188" y="1700213"/>
          <p14:tracePt t="1920" x="2778125" y="1690688"/>
          <p14:tracePt t="1931" x="2787650" y="1682750"/>
          <p14:tracePt t="1936" x="2787650" y="1674813"/>
          <p14:tracePt t="1947" x="2795588" y="1665288"/>
          <p14:tracePt t="1962" x="2805113" y="1657350"/>
          <p14:tracePt t="1968" x="2813050" y="1657350"/>
          <p14:tracePt t="1977" x="2813050" y="1649413"/>
          <p14:tracePt t="1984" x="2813050" y="1639888"/>
          <p14:tracePt t="1992" x="2820988" y="1639888"/>
          <p14:tracePt t="2008" x="2830513" y="1631950"/>
          <p14:tracePt t="2040" x="2830513" y="1622425"/>
          <p14:tracePt t="2144" x="2830513" y="1614488"/>
          <p14:tracePt t="2344" x="2838450" y="1614488"/>
          <p14:tracePt t="2977" x="2846388" y="1606550"/>
          <p14:tracePt t="3017" x="2855913" y="1589088"/>
          <p14:tracePt t="3153" x="2863850" y="1581150"/>
          <p14:tracePt t="3185" x="2871788" y="1571625"/>
          <p14:tracePt t="3289" x="2881313" y="1571625"/>
          <p14:tracePt t="3304" x="2889250" y="1571625"/>
          <p14:tracePt t="3314" x="2897188" y="1571625"/>
          <p14:tracePt t="3320" x="2906713" y="1571625"/>
          <p14:tracePt t="3337" x="2914650" y="1571625"/>
          <p14:tracePt t="3347" x="2932113" y="1571625"/>
          <p14:tracePt t="3368" x="2940050" y="1571625"/>
          <p14:tracePt t="3375" x="2949575" y="1571625"/>
          <p14:tracePt t="3393" x="2957513" y="1571625"/>
          <p14:tracePt t="3409" x="2965450" y="1571625"/>
          <p14:tracePt t="3417" x="2974975" y="1571625"/>
          <p14:tracePt t="3440" x="2982913" y="1571625"/>
          <p14:tracePt t="3457" x="2990850" y="1571625"/>
          <p14:tracePt t="4329" x="3000375" y="1581150"/>
          <p14:tracePt t="4336" x="3008313" y="1581150"/>
          <p14:tracePt t="4347" x="3008313" y="1589088"/>
          <p14:tracePt t="4361" x="3008313" y="1597025"/>
          <p14:tracePt t="4505" x="3008313" y="1606550"/>
          <p14:tracePt t="4552" x="3000375" y="1606550"/>
          <p14:tracePt t="4601" x="2990850" y="1614488"/>
          <p14:tracePt t="4608" x="2974975" y="1622425"/>
          <p14:tracePt t="4624" x="2957513" y="1631950"/>
          <p14:tracePt t="4633" x="2940050" y="1649413"/>
          <p14:tracePt t="4641" x="2940050" y="1657350"/>
          <p14:tracePt t="4649" x="2932113" y="1657350"/>
          <p14:tracePt t="4657" x="2932113" y="1665288"/>
          <p14:tracePt t="4672" x="2957513" y="1657350"/>
          <p14:tracePt t="4682" x="2990850" y="1639888"/>
          <p14:tracePt t="4688" x="3025775" y="1639888"/>
          <p14:tracePt t="4699" x="3059113" y="1622425"/>
          <p14:tracePt t="4704" x="3109913" y="1606550"/>
          <p14:tracePt t="4714" x="3152775" y="1606550"/>
          <p14:tracePt t="4721" x="3170238" y="1606550"/>
          <p14:tracePt t="4730" x="3211513" y="1606550"/>
          <p14:tracePt t="4736" x="3263900" y="1606550"/>
          <p14:tracePt t="4745" x="3279775" y="1606550"/>
          <p14:tracePt t="4752" x="3340100" y="1606550"/>
          <p14:tracePt t="4761" x="3355975" y="1606550"/>
          <p14:tracePt t="4768" x="3382963" y="1606550"/>
          <p14:tracePt t="4776" x="3390900" y="1606550"/>
          <p14:tracePt t="4896" x="3390900" y="1597025"/>
          <p14:tracePt t="4928" x="3390900" y="1631950"/>
          <p14:tracePt t="4936" x="3390900" y="1649413"/>
          <p14:tracePt t="4947" x="3390900" y="1674813"/>
          <p14:tracePt t="4952" x="3373438" y="1700213"/>
          <p14:tracePt t="4959" x="3340100" y="1733550"/>
          <p14:tracePt t="4968" x="3314700" y="1751013"/>
          <p14:tracePt t="4976" x="3297238" y="1784350"/>
          <p14:tracePt t="4984" x="3211513" y="1793875"/>
          <p14:tracePt t="4993" x="3203575" y="1793875"/>
          <p14:tracePt t="5001" x="3195638" y="1793875"/>
          <p14:tracePt t="5008" x="3186113" y="1793875"/>
          <p14:tracePt t="5017" x="3170238" y="1793875"/>
          <p14:tracePt t="5024" x="3144838" y="1793875"/>
          <p14:tracePt t="5032" x="3119438" y="1793875"/>
          <p14:tracePt t="5041" x="3101975" y="1793875"/>
          <p14:tracePt t="5049" x="3076575" y="1793875"/>
          <p14:tracePt t="5098" x="3051175" y="1793875"/>
          <p14:tracePt t="5104" x="3041650" y="1793875"/>
          <p14:tracePt t="5114" x="3016250" y="1793875"/>
          <p14:tracePt t="5121" x="3008313" y="1793875"/>
          <p14:tracePt t="5130" x="2965450" y="1793875"/>
          <p14:tracePt t="5137" x="2932113" y="1801813"/>
          <p14:tracePt t="5145" x="2881313" y="1809750"/>
          <p14:tracePt t="5153" x="2820988" y="1819275"/>
          <p14:tracePt t="5159" x="2805113" y="1819275"/>
          <p14:tracePt t="5169" x="2778125" y="1819275"/>
          <p14:tracePt t="5176" x="2762250" y="1819275"/>
          <p14:tracePt t="5193" x="2752725" y="1827213"/>
          <p14:tracePt t="5200" x="2744788" y="1827213"/>
          <p14:tracePt t="5208" x="2736850" y="1827213"/>
          <p14:tracePt t="5216" x="2727325" y="1827213"/>
          <p14:tracePt t="5224" x="2719388" y="1827213"/>
          <p14:tracePt t="5233" x="2711450" y="1827213"/>
          <p14:tracePt t="5241" x="2693988" y="1827213"/>
          <p14:tracePt t="5250" x="2686050" y="1827213"/>
          <p14:tracePt t="5257" x="2660650" y="1827213"/>
          <p14:tracePt t="5265" x="2633663" y="1835150"/>
          <p14:tracePt t="5272" x="2608263" y="1835150"/>
          <p14:tracePt t="5283" x="2592388" y="1835150"/>
          <p14:tracePt t="5288" x="2574925" y="1844675"/>
          <p14:tracePt t="5299" x="2549525" y="1844675"/>
          <p14:tracePt t="5304" x="2532063" y="1852613"/>
          <p14:tracePt t="5315" x="2516188" y="1860550"/>
          <p14:tracePt t="5321" x="2498725" y="1860550"/>
          <p14:tracePt t="5331" x="2481263" y="1860550"/>
          <p14:tracePt t="5337" x="2463800" y="1870075"/>
          <p14:tracePt t="5344" x="2447925" y="1870075"/>
          <p14:tracePt t="5353" x="2438400" y="1870075"/>
          <p14:tracePt t="5360" x="2422525" y="1870075"/>
          <p14:tracePt t="5369" x="2397125" y="1878013"/>
          <p14:tracePt t="5376" x="2379663" y="1885950"/>
          <p14:tracePt t="5384" x="2344738" y="1885950"/>
          <p14:tracePt t="5393" x="2311400" y="1885950"/>
          <p14:tracePt t="5401" x="2278063" y="1885950"/>
          <p14:tracePt t="5408" x="2252663" y="1885950"/>
          <p14:tracePt t="5416" x="2217738" y="1885950"/>
          <p14:tracePt t="5424" x="2184400" y="1885950"/>
          <p14:tracePt t="5432" x="2141538" y="1885950"/>
          <p14:tracePt t="5441" x="2108200" y="1885950"/>
          <p14:tracePt t="5449" x="2065338" y="1885950"/>
          <p14:tracePt t="5456" x="2014538" y="1885950"/>
          <p14:tracePt t="5465" x="1954213" y="1885950"/>
          <p14:tracePt t="5473" x="1911350" y="1885950"/>
          <p14:tracePt t="5481" x="1835150" y="1885950"/>
          <p14:tracePt t="5488" x="1793875" y="1885950"/>
          <p14:tracePt t="5498" x="1751013" y="1885950"/>
          <p14:tracePt t="5504" x="1708150" y="1885950"/>
          <p14:tracePt t="5515" x="1674813" y="1885950"/>
          <p14:tracePt t="5521" x="1639888" y="1885950"/>
          <p14:tracePt t="5530" x="1622425" y="1895475"/>
          <p14:tracePt t="5537" x="1606550" y="1895475"/>
          <p14:tracePt t="5545" x="1589088" y="1895475"/>
          <p14:tracePt t="5552" x="1571625" y="1895475"/>
          <p14:tracePt t="5560" x="1563688" y="1903413"/>
          <p14:tracePt t="5568" x="1555750" y="1903413"/>
          <p14:tracePt t="5576" x="1530350" y="1903413"/>
          <p14:tracePt t="5728" x="1530350" y="1911350"/>
          <p14:tracePt t="5737" x="1530350" y="1920875"/>
          <p14:tracePt t="5753" x="1538288" y="1920875"/>
          <p14:tracePt t="5760" x="1546225" y="1920875"/>
          <p14:tracePt t="5769" x="1563688" y="1920875"/>
          <p14:tracePt t="5776" x="1571625" y="1928813"/>
          <p14:tracePt t="5784" x="1581150" y="1928813"/>
          <p14:tracePt t="5792" x="1589088" y="1928813"/>
          <p14:tracePt t="5800" x="1606550" y="1928813"/>
          <p14:tracePt t="5808" x="1622425" y="1928813"/>
          <p14:tracePt t="5816" x="1649413" y="1928813"/>
          <p14:tracePt t="5824" x="1665288" y="1928813"/>
          <p14:tracePt t="5833" x="1690688" y="1928813"/>
          <p14:tracePt t="5841" x="1716088" y="1928813"/>
          <p14:tracePt t="5848" x="1733550" y="1928813"/>
          <p14:tracePt t="5856" x="1758950" y="1928813"/>
          <p14:tracePt t="5865" x="1784350" y="1928813"/>
          <p14:tracePt t="5873" x="1793875" y="1928813"/>
          <p14:tracePt t="5893" x="1860550" y="1928813"/>
          <p14:tracePt t="5900" x="1885950" y="1928813"/>
          <p14:tracePt t="5904" x="1911350" y="1928813"/>
          <p14:tracePt t="5913" x="1946275" y="1928813"/>
          <p14:tracePt t="5922" x="1971675" y="1928813"/>
          <p14:tracePt t="5930" x="2005013" y="1928813"/>
          <p14:tracePt t="5937" x="2022475" y="1928813"/>
          <p14:tracePt t="5944" x="2047875" y="1928813"/>
          <p14:tracePt t="5953" x="2073275" y="1928813"/>
          <p14:tracePt t="5959" x="2090738" y="1928813"/>
          <p14:tracePt t="5969" x="2124075" y="1928813"/>
          <p14:tracePt t="5977" x="2141538" y="1928813"/>
          <p14:tracePt t="5984" x="2159000" y="1928813"/>
          <p14:tracePt t="5993" x="2184400" y="1928813"/>
          <p14:tracePt t="6001" x="2192338" y="1928813"/>
          <p14:tracePt t="6008" x="2200275" y="1928813"/>
          <p14:tracePt t="6017" x="2209800" y="1928813"/>
          <p14:tracePt t="6024" x="2217738" y="1928813"/>
          <p14:tracePt t="6033" x="2227263" y="1928813"/>
          <p14:tracePt t="6041" x="2243138" y="1928813"/>
          <p14:tracePt t="6065" x="2260600" y="1938338"/>
          <p14:tracePt t="6105" x="2268538" y="1938338"/>
          <p14:tracePt t="6115" x="2278063" y="1938338"/>
          <p14:tracePt t="6128" x="2303463" y="1946275"/>
          <p14:tracePt t="6144" x="2311400" y="1946275"/>
          <p14:tracePt t="6153" x="2328863" y="1946275"/>
          <p14:tracePt t="6160" x="2362200" y="1946275"/>
          <p14:tracePt t="6169" x="2379663" y="1946275"/>
          <p14:tracePt t="6177" x="2413000" y="1946275"/>
          <p14:tracePt t="6185" x="2438400" y="1954213"/>
          <p14:tracePt t="6193" x="2463800" y="1954213"/>
          <p14:tracePt t="6201" x="2481263" y="1954213"/>
          <p14:tracePt t="6208" x="2516188" y="1963738"/>
          <p14:tracePt t="6217" x="2541588" y="1963738"/>
          <p14:tracePt t="6224" x="2549525" y="1963738"/>
          <p14:tracePt t="6233" x="2582863" y="1963738"/>
          <p14:tracePt t="6241" x="2608263" y="1963738"/>
          <p14:tracePt t="6249" x="2625725" y="1963738"/>
          <p14:tracePt t="6256" x="2660650" y="1963738"/>
          <p14:tracePt t="6265" x="2686050" y="1963738"/>
          <p14:tracePt t="6272" x="2693988" y="1963738"/>
          <p14:tracePt t="6282" x="2711450" y="1963738"/>
          <p14:tracePt t="6288" x="2727325" y="1963738"/>
          <p14:tracePt t="6299" x="2736850" y="1963738"/>
          <p14:tracePt t="6304" x="2762250" y="1971675"/>
          <p14:tracePt t="6315" x="2778125" y="1971675"/>
          <p14:tracePt t="6321" x="2795588" y="1971675"/>
          <p14:tracePt t="6331" x="2805113" y="1971675"/>
          <p14:tracePt t="6337" x="2813050" y="1979613"/>
          <p14:tracePt t="6343" x="2830513" y="1979613"/>
          <p14:tracePt t="6353" x="2855913" y="1989138"/>
          <p14:tracePt t="6360" x="2871788" y="1989138"/>
          <p14:tracePt t="6369" x="2914650" y="1989138"/>
          <p14:tracePt t="6377" x="2949575" y="1989138"/>
          <p14:tracePt t="6384" x="2982913" y="1989138"/>
          <p14:tracePt t="6392" x="3025775" y="1997075"/>
          <p14:tracePt t="6401" x="3067050" y="1997075"/>
          <p14:tracePt t="6408" x="3119438" y="2005013"/>
          <p14:tracePt t="6416" x="3127375" y="2005013"/>
          <p14:tracePt t="6424" x="3170238" y="2005013"/>
          <p14:tracePt t="6432" x="3195638" y="2014538"/>
          <p14:tracePt t="6440" x="3221038" y="2014538"/>
          <p14:tracePt t="6449" x="3254375" y="2022475"/>
          <p14:tracePt t="6456" x="3271838" y="2022475"/>
          <p14:tracePt t="6466" x="3297238" y="2030413"/>
          <p14:tracePt t="6473" x="3322638" y="2039938"/>
          <p14:tracePt t="6482" x="3330575" y="2039938"/>
          <p14:tracePt t="6489" x="3348038" y="2047875"/>
          <p14:tracePt t="6498" x="3355975" y="2047875"/>
          <p14:tracePt t="6515" x="3373438" y="2047875"/>
          <p14:tracePt t="6521" x="3382963" y="2047875"/>
          <p14:tracePt t="6531" x="3398838" y="2047875"/>
          <p14:tracePt t="6537" x="3408363" y="2047875"/>
          <p14:tracePt t="6543" x="3424238" y="2047875"/>
          <p14:tracePt t="6553" x="3433763" y="2055813"/>
          <p14:tracePt t="6560" x="3441700" y="2055813"/>
          <p14:tracePt t="6568" x="3449638" y="2055813"/>
          <p14:tracePt t="6577" x="3475038" y="2055813"/>
          <p14:tracePt t="6592" x="3492500" y="2055813"/>
          <p14:tracePt t="6601" x="3502025" y="2055813"/>
          <p14:tracePt t="6721" x="3509963" y="2055813"/>
          <p14:tracePt t="6730" x="3517900" y="2055813"/>
          <p14:tracePt t="6737" x="3527425" y="2055813"/>
          <p14:tracePt t="6984" x="3492500" y="2065338"/>
          <p14:tracePt t="6992" x="3459163" y="2065338"/>
          <p14:tracePt t="7001" x="3441700" y="2065338"/>
          <p14:tracePt t="7009" x="3408363" y="2073275"/>
          <p14:tracePt t="7017" x="3373438" y="2082800"/>
          <p14:tracePt t="7024" x="3330575" y="2082800"/>
          <p14:tracePt t="7032" x="3279775" y="2090738"/>
          <p14:tracePt t="7040" x="3221038" y="2108200"/>
          <p14:tracePt t="7049" x="3160713" y="2108200"/>
          <p14:tracePt t="7057" x="3101975" y="2124075"/>
          <p14:tracePt t="7067" x="3041650" y="2133600"/>
          <p14:tracePt t="7073" x="2974975" y="2141538"/>
          <p14:tracePt t="7083" x="2897188" y="2149475"/>
          <p14:tracePt t="7088" x="2820988" y="2174875"/>
          <p14:tracePt t="7107" x="2676525" y="2192338"/>
          <p14:tracePt t="7117" x="2617788" y="2200275"/>
          <p14:tracePt t="7121" x="2516188" y="2235200"/>
          <p14:tracePt t="7128" x="2438400" y="2252663"/>
          <p14:tracePt t="7136" x="2354263" y="2260600"/>
          <p14:tracePt t="7144" x="2286000" y="2268538"/>
          <p14:tracePt t="7152" x="2192338" y="2278063"/>
          <p14:tracePt t="7160" x="2124075" y="2303463"/>
          <p14:tracePt t="7168" x="2073275" y="2303463"/>
          <p14:tracePt t="7177" x="2005013" y="2311400"/>
          <p14:tracePt t="7184" x="1971675" y="2319338"/>
          <p14:tracePt t="7192" x="1928813" y="2319338"/>
          <p14:tracePt t="7200" x="1903413" y="2319338"/>
          <p14:tracePt t="7208" x="1895475" y="2328863"/>
          <p14:tracePt t="7217" x="1878013" y="2328863"/>
          <p14:tracePt t="7224" x="1860550" y="2328863"/>
          <p14:tracePt t="8264" x="1860550" y="2336800"/>
          <p14:tracePt t="8284" x="1870075" y="2336800"/>
          <p14:tracePt t="8288" x="1885950" y="2344738"/>
          <p14:tracePt t="8300" x="1903413" y="2344738"/>
          <p14:tracePt t="8312" x="1920875" y="2354263"/>
          <p14:tracePt t="8327" x="1938338" y="2362200"/>
          <p14:tracePt t="8337" x="1946275" y="2362200"/>
          <p14:tracePt t="8345" x="1954213" y="2371725"/>
          <p14:tracePt t="8353" x="1971675" y="2371725"/>
          <p14:tracePt t="8361" x="1979613" y="2371725"/>
          <p14:tracePt t="8369" x="2005013" y="2371725"/>
          <p14:tracePt t="8376" x="2022475" y="2379663"/>
          <p14:tracePt t="8384" x="2030413" y="2379663"/>
          <p14:tracePt t="8392" x="2047875" y="2379663"/>
          <p14:tracePt t="8401" x="2073275" y="2379663"/>
          <p14:tracePt t="8409" x="2090738" y="2379663"/>
          <p14:tracePt t="8417" x="2116138" y="2379663"/>
          <p14:tracePt t="8424" x="2133600" y="2379663"/>
          <p14:tracePt t="8434" x="2141538" y="2379663"/>
          <p14:tracePt t="8441" x="2159000" y="2379663"/>
          <p14:tracePt t="8450" x="2174875" y="2379663"/>
          <p14:tracePt t="8456" x="2192338" y="2379663"/>
          <p14:tracePt t="8466" x="2209800" y="2379663"/>
          <p14:tracePt t="8473" x="2217738" y="2379663"/>
          <p14:tracePt t="8483" x="2243138" y="2379663"/>
          <p14:tracePt t="8488" x="2268538" y="2379663"/>
          <p14:tracePt t="8497" x="2278063" y="2379663"/>
          <p14:tracePt t="8504" x="2293938" y="2379663"/>
          <p14:tracePt t="8515" x="2319338" y="2379663"/>
          <p14:tracePt t="8521" x="2336800" y="2379663"/>
          <p14:tracePt t="8528" x="2354263" y="2379663"/>
          <p14:tracePt t="8544" x="2371725" y="2379663"/>
          <p14:tracePt t="8553" x="2379663" y="2379663"/>
          <p14:tracePt t="8561" x="2387600" y="2379663"/>
          <p14:tracePt t="8569" x="2397125" y="2379663"/>
          <p14:tracePt t="8576" x="2405063" y="2379663"/>
          <p14:tracePt t="8584" x="2422525" y="2387600"/>
          <p14:tracePt t="8592" x="2430463" y="2387600"/>
          <p14:tracePt t="8600" x="2438400" y="2387600"/>
          <p14:tracePt t="8608" x="2447925" y="2387600"/>
          <p14:tracePt t="8617" x="2455863" y="2387600"/>
          <p14:tracePt t="8993" x="2463800" y="2387600"/>
          <p14:tracePt t="9001" x="2473325" y="2387600"/>
          <p14:tracePt t="9018" x="2489200" y="2387600"/>
          <p14:tracePt t="9034" x="2506663" y="2387600"/>
          <p14:tracePt t="9040" x="2516188" y="2387600"/>
          <p14:tracePt t="9051" x="2541588" y="2397125"/>
          <p14:tracePt t="9056" x="2549525" y="2405063"/>
          <p14:tracePt t="9066" x="2557463" y="2413000"/>
          <p14:tracePt t="9073" x="2574925" y="2413000"/>
          <p14:tracePt t="9083" x="2582863" y="2413000"/>
          <p14:tracePt t="9089" x="2592388" y="2413000"/>
          <p14:tracePt t="9099" x="2608263" y="2422525"/>
          <p14:tracePt t="9111" x="2617788" y="2422525"/>
          <p14:tracePt t="9153" x="2625725" y="2422525"/>
          <p14:tracePt t="9169" x="2643188" y="2422525"/>
          <p14:tracePt t="9184" x="2651125" y="2422525"/>
          <p14:tracePt t="9201" x="2668588" y="2422525"/>
          <p14:tracePt t="9209" x="2676525" y="2422525"/>
          <p14:tracePt t="9217" x="2686050" y="2422525"/>
          <p14:tracePt t="9224" x="2701925" y="2422525"/>
          <p14:tracePt t="9234" x="2711450" y="2430463"/>
          <p14:tracePt t="9240" x="2736850" y="2430463"/>
          <p14:tracePt t="9251" x="2762250" y="2430463"/>
          <p14:tracePt t="9256" x="2770188" y="2438400"/>
          <p14:tracePt t="9266" x="2787650" y="2438400"/>
          <p14:tracePt t="9273" x="2805113" y="2438400"/>
          <p14:tracePt t="9283" x="2820988" y="2438400"/>
          <p14:tracePt t="9289" x="2830513" y="2438400"/>
          <p14:tracePt t="9296" x="2846388" y="2438400"/>
          <p14:tracePt t="9304" x="2846388" y="2447925"/>
          <p14:tracePt t="9311" x="2871788" y="2447925"/>
          <p14:tracePt t="9321" x="2881313" y="2447925"/>
          <p14:tracePt t="9329" x="2889250" y="2447925"/>
          <p14:tracePt t="9336" x="2897188" y="2447925"/>
          <p14:tracePt t="9345" x="2906713" y="2447925"/>
          <p14:tracePt t="9353" x="2914650" y="2447925"/>
          <p14:tracePt t="9360" x="2922588" y="2447925"/>
          <p14:tracePt t="9376" x="2932113" y="2447925"/>
          <p14:tracePt t="9384" x="2940050" y="2447925"/>
          <p14:tracePt t="9401" x="2949575" y="2447925"/>
          <p14:tracePt t="9409" x="2957513" y="2447925"/>
          <p14:tracePt t="9424" x="2965450" y="2447925"/>
          <p14:tracePt t="9729" x="2974975" y="2447925"/>
          <p14:tracePt t="9745" x="3000375" y="2447925"/>
          <p14:tracePt t="9753" x="3016250" y="2447925"/>
          <p14:tracePt t="9760" x="3051175" y="2447925"/>
          <p14:tracePt t="9769" x="3084513" y="2447925"/>
          <p14:tracePt t="9776" x="3109913" y="2447925"/>
          <p14:tracePt t="9784" x="3152775" y="2447925"/>
          <p14:tracePt t="9793" x="3195638" y="2447925"/>
          <p14:tracePt t="9802" x="3238500" y="2447925"/>
          <p14:tracePt t="9808" x="3279775" y="2447925"/>
          <p14:tracePt t="9818" x="3314700" y="2447925"/>
          <p14:tracePt t="9825" x="3330575" y="2447925"/>
          <p14:tracePt t="9834" x="3355975" y="2447925"/>
          <p14:tracePt t="9840" x="3382963" y="2447925"/>
          <p14:tracePt t="9851" x="3390900" y="2447925"/>
          <p14:tracePt t="9856" x="3398838" y="2447925"/>
          <p14:tracePt t="9866" x="3416300" y="2447925"/>
          <p14:tracePt t="9873" x="3424238" y="2447925"/>
          <p14:tracePt t="9882" x="3433763" y="2447925"/>
          <p14:tracePt t="9895" x="3459163" y="2447925"/>
          <p14:tracePt t="9904" x="3475038" y="2455863"/>
          <p14:tracePt t="9912" x="3492500" y="2455863"/>
          <p14:tracePt t="9921" x="3509963" y="2455863"/>
          <p14:tracePt t="9928" x="3527425" y="2455863"/>
          <p14:tracePt t="9936" x="3535363" y="2455863"/>
          <p14:tracePt t="9945" x="3543300" y="2455863"/>
          <p14:tracePt t="9952" x="3552825" y="2455863"/>
          <p14:tracePt t="9960" x="3560763" y="2455863"/>
          <p14:tracePt t="9969" x="3568700" y="2455863"/>
          <p14:tracePt t="9976" x="3578225" y="2455863"/>
          <p14:tracePt t="10001" x="3594100" y="2455863"/>
          <p14:tracePt t="10018" x="3603625" y="2455863"/>
          <p14:tracePt t="10024" x="3619500" y="2455863"/>
          <p14:tracePt t="10034" x="3629025" y="2455863"/>
          <p14:tracePt t="10040" x="3646488" y="2455863"/>
          <p14:tracePt t="10051" x="3654425" y="2455863"/>
          <p14:tracePt t="10057" x="3662363" y="2455863"/>
          <p14:tracePt t="10066" x="3671888" y="2455863"/>
          <p14:tracePt t="10073" x="3679825" y="2455863"/>
          <p14:tracePt t="10083" x="3687763" y="2455863"/>
          <p14:tracePt t="10089" x="3697288" y="2455863"/>
          <p14:tracePt t="10104" x="3705225" y="2455863"/>
          <p14:tracePt t="10112" x="3730625" y="2455863"/>
          <p14:tracePt t="10129" x="3748088" y="2455863"/>
          <p14:tracePt t="10137" x="3756025" y="2455863"/>
          <p14:tracePt t="10145" x="3763963" y="2455863"/>
          <p14:tracePt t="10153" x="3781425" y="2455863"/>
          <p14:tracePt t="10160" x="3798888" y="2455863"/>
          <p14:tracePt t="10168" x="3806825" y="2455863"/>
          <p14:tracePt t="10177" x="3824288" y="2455863"/>
          <p14:tracePt t="10393" x="3832225" y="2455863"/>
          <p14:tracePt t="10401" x="3841750" y="2455863"/>
          <p14:tracePt t="10410" x="3867150" y="2455863"/>
          <p14:tracePt t="10424" x="3883025" y="2455863"/>
          <p14:tracePt t="10441" x="3900488" y="2463800"/>
          <p14:tracePt t="10451" x="3908425" y="2463800"/>
          <p14:tracePt t="10456" x="3925888" y="2463800"/>
          <p14:tracePt t="10467" x="3935413" y="2463800"/>
          <p14:tracePt t="10473" x="3943350" y="2463800"/>
          <p14:tracePt t="10482" x="3951288" y="2463800"/>
          <p14:tracePt t="10495" x="3976688" y="2473325"/>
          <p14:tracePt t="10504" x="3986213" y="2473325"/>
          <p14:tracePt t="10512" x="3994150" y="2473325"/>
          <p14:tracePt t="10529" x="4011613" y="2473325"/>
          <p14:tracePt t="10552" x="4019550" y="2473325"/>
          <p14:tracePt t="10560" x="4027488" y="2473325"/>
          <p14:tracePt t="10568" x="4037013" y="2473325"/>
          <p14:tracePt t="10577" x="4044950" y="2473325"/>
          <p14:tracePt t="10584" x="4070350" y="2473325"/>
          <p14:tracePt t="10601" x="4095750" y="2473325"/>
          <p14:tracePt t="10608" x="4105275" y="2473325"/>
          <p14:tracePt t="10619" x="4113213" y="2481263"/>
          <p14:tracePt t="10624" x="4121150" y="2481263"/>
          <p14:tracePt t="10634" x="4130675" y="2481263"/>
          <p14:tracePt t="10651" x="4138613" y="2481263"/>
          <p14:tracePt t="10713" x="4146550" y="2481263"/>
          <p14:tracePt t="10728" x="4156075" y="2481263"/>
          <p14:tracePt t="10736" x="4164013" y="2489200"/>
          <p14:tracePt t="10744" x="4181475" y="2489200"/>
          <p14:tracePt t="10752" x="4197350" y="2489200"/>
          <p14:tracePt t="10760" x="4224338" y="2489200"/>
          <p14:tracePt t="10769" x="4249738" y="2489200"/>
          <p14:tracePt t="10777" x="4275138" y="2489200"/>
          <p14:tracePt t="10784" x="4308475" y="2498725"/>
          <p14:tracePt t="10793" x="4341813" y="2498725"/>
          <p14:tracePt t="10801" x="4359275" y="2498725"/>
          <p14:tracePt t="10808" x="4394200" y="2498725"/>
          <p14:tracePt t="10819" x="4419600" y="2498725"/>
          <p14:tracePt t="10824" x="4435475" y="2498725"/>
          <p14:tracePt t="10835" x="4452938" y="2498725"/>
          <p14:tracePt t="10841" x="4478338" y="2498725"/>
          <p14:tracePt t="10850" x="4486275" y="2498725"/>
          <p14:tracePt t="10856" x="4521200" y="2498725"/>
          <p14:tracePt t="10867" x="4564063" y="2498725"/>
          <p14:tracePt t="10873" x="4579938" y="2498725"/>
          <p14:tracePt t="10881" x="4589463" y="2498725"/>
          <p14:tracePt t="10888" x="4614863" y="2498725"/>
          <p14:tracePt t="10897" x="4630738" y="2498725"/>
          <p14:tracePt t="10905" x="4648200" y="2498725"/>
          <p14:tracePt t="10912" x="4657725" y="2498725"/>
          <p14:tracePt t="11129" x="4665663" y="2498725"/>
          <p14:tracePt t="11137" x="4691063" y="2498725"/>
          <p14:tracePt t="11144" x="4708525" y="2498725"/>
          <p14:tracePt t="11153" x="4733925" y="2498725"/>
          <p14:tracePt t="11160" x="4767263" y="2498725"/>
          <p14:tracePt t="11168" x="4818063" y="2498725"/>
          <p14:tracePt t="11177" x="4868863" y="2498725"/>
          <p14:tracePt t="11184" x="4937125" y="2498725"/>
          <p14:tracePt t="11192" x="5022850" y="2498725"/>
          <p14:tracePt t="11201" x="5106988" y="2498725"/>
          <p14:tracePt t="11209" x="5167313" y="2498725"/>
          <p14:tracePt t="11219" x="5235575" y="2498725"/>
          <p14:tracePt t="11224" x="5276850" y="2498725"/>
          <p14:tracePt t="11234" x="5337175" y="2498725"/>
          <p14:tracePt t="11241" x="5395913" y="2498725"/>
          <p14:tracePt t="11251" x="5405438" y="2498725"/>
          <p14:tracePt t="11522" x="5421313" y="2498725"/>
          <p14:tracePt t="11528" x="5438775" y="2498725"/>
          <p14:tracePt t="11537" x="5464175" y="2498725"/>
          <p14:tracePt t="11544" x="5489575" y="2498725"/>
          <p14:tracePt t="11552" x="5507038" y="2498725"/>
          <p14:tracePt t="11560" x="5532438" y="2498725"/>
          <p14:tracePt t="11568" x="5557838" y="2498725"/>
          <p14:tracePt t="11576" x="5575300" y="2498725"/>
          <p14:tracePt t="11585" x="5591175" y="2498725"/>
          <p14:tracePt t="11592" x="5616575" y="2498725"/>
          <p14:tracePt t="11609" x="5626100" y="2498725"/>
          <p14:tracePt t="11617" x="5641975" y="2498725"/>
          <p14:tracePt t="11624" x="5651500" y="2498725"/>
          <p14:tracePt t="11635" x="5659438" y="2498725"/>
          <p14:tracePt t="11640" x="5668963" y="2498725"/>
          <p14:tracePt t="11651" x="5676900" y="2498725"/>
          <p14:tracePt t="11657" x="5694363" y="2498725"/>
          <p14:tracePt t="11666" x="5702300" y="2498725"/>
          <p14:tracePt t="11672" x="5727700" y="2498725"/>
          <p14:tracePt t="11682" x="5753100" y="2498725"/>
          <p14:tracePt t="11689" x="5770563" y="2498725"/>
          <p14:tracePt t="11696" x="5803900" y="2498725"/>
          <p14:tracePt t="11704" x="5838825" y="2498725"/>
          <p14:tracePt t="11712" x="5864225" y="2498725"/>
          <p14:tracePt t="11720" x="5880100" y="2498725"/>
          <p14:tracePt t="11729" x="5915025" y="2498725"/>
          <p14:tracePt t="11736" x="5932488" y="2498725"/>
          <p14:tracePt t="11752" x="5940425" y="2498725"/>
          <p14:tracePt t="11761" x="5957888" y="2498725"/>
          <p14:tracePt t="11769" x="5965825" y="2498725"/>
          <p14:tracePt t="11777" x="5973763" y="2498725"/>
          <p14:tracePt t="11786" x="5983288" y="2498725"/>
          <p14:tracePt t="11792" x="5991225" y="2498725"/>
          <p14:tracePt t="11802" x="5999163" y="2498725"/>
          <p14:tracePt t="11808" x="6008688" y="2498725"/>
          <p14:tracePt t="11819" x="6024563" y="2498725"/>
          <p14:tracePt t="11824" x="6034088" y="2498725"/>
          <p14:tracePt t="11960" x="6042025" y="2498725"/>
          <p14:tracePt t="12232" x="6049963" y="2498725"/>
          <p14:tracePt t="12257" x="6067425" y="2498725"/>
          <p14:tracePt t="12267" x="6092825" y="2498725"/>
          <p14:tracePt t="12273" x="6110288" y="2498725"/>
          <p14:tracePt t="12279" x="6135688" y="2498725"/>
          <p14:tracePt t="12289" x="6169025" y="2498725"/>
          <p14:tracePt t="12296" x="6178550" y="2481263"/>
          <p14:tracePt t="12304" x="6203950" y="2455863"/>
          <p14:tracePt t="12313" x="6221413" y="2430463"/>
          <p14:tracePt t="12320" x="6229350" y="2422525"/>
          <p14:tracePt t="12329" x="6254750" y="2413000"/>
          <p14:tracePt t="12344" x="6262688" y="2405063"/>
          <p14:tracePt t="12352" x="6262688" y="2397125"/>
          <p14:tracePt t="12673" x="6254750" y="2397125"/>
          <p14:tracePt t="12680" x="6221413" y="2397125"/>
          <p14:tracePt t="12688" x="6161088" y="2405063"/>
          <p14:tracePt t="12696" x="6118225" y="2413000"/>
          <p14:tracePt t="12705" x="6084888" y="2430463"/>
          <p14:tracePt t="12713" x="6049963" y="2438400"/>
          <p14:tracePt t="12720" x="6016625" y="2438400"/>
          <p14:tracePt t="12728" x="5991225" y="2438400"/>
          <p14:tracePt t="12736" x="5973763" y="2438400"/>
          <p14:tracePt t="12744" x="5948363" y="2438400"/>
          <p14:tracePt t="12753" x="5940425" y="2438400"/>
          <p14:tracePt t="12761" x="5922963" y="2447925"/>
          <p14:tracePt t="12768" x="5905500" y="2447925"/>
          <p14:tracePt t="12776" x="5880100" y="2463800"/>
          <p14:tracePt t="12786" x="5854700" y="2473325"/>
          <p14:tracePt t="12792" x="5829300" y="2473325"/>
          <p14:tracePt t="12803" x="5795963" y="2481263"/>
          <p14:tracePt t="12819" x="5788025" y="2481263"/>
          <p14:tracePt t="12867" x="5778500" y="2481263"/>
          <p14:tracePt t="13033" x="5761038" y="2481263"/>
          <p14:tracePt t="13050" x="5745163" y="2481263"/>
          <p14:tracePt t="13057" x="5710238" y="2481263"/>
          <p14:tracePt t="13064" x="5659438" y="2481263"/>
          <p14:tracePt t="13072" x="5583238" y="2481263"/>
          <p14:tracePt t="13080" x="5514975" y="2481263"/>
          <p14:tracePt t="13089" x="5472113" y="2481263"/>
          <p14:tracePt t="13097" x="5456238" y="2481263"/>
          <p14:tracePt t="13113" x="5446713" y="2481263"/>
          <p14:tracePt t="13136" x="5438775" y="2473325"/>
          <p14:tracePt t="13274" x="5380038" y="2473325"/>
          <p14:tracePt t="13279" x="5311775" y="2473325"/>
          <p14:tracePt t="13288" x="5251450" y="2473325"/>
          <p14:tracePt t="13296" x="5183188" y="2473325"/>
          <p14:tracePt t="13304" x="5091113" y="2473325"/>
          <p14:tracePt t="13313" x="5022850" y="2473325"/>
          <p14:tracePt t="13320" x="4937125" y="2473325"/>
          <p14:tracePt t="13328" x="4835525" y="2473325"/>
          <p14:tracePt t="13336" x="4749800" y="2473325"/>
          <p14:tracePt t="13344" x="4640263" y="2489200"/>
          <p14:tracePt t="13353" x="4538663" y="2489200"/>
          <p14:tracePt t="13360" x="4427538" y="2489200"/>
          <p14:tracePt t="13370" x="4341813" y="2489200"/>
          <p14:tracePt t="13376" x="4308475" y="2489200"/>
          <p14:tracePt t="13386" x="4291013" y="2489200"/>
          <p14:tracePt t="13392" x="4265613" y="2498725"/>
          <p14:tracePt t="13402" x="4240213" y="2498725"/>
          <p14:tracePt t="13408" x="4214813" y="2498725"/>
          <p14:tracePt t="13419" x="4197350" y="2506663"/>
          <p14:tracePt t="13424" x="4138613" y="2516188"/>
          <p14:tracePt t="13434" x="4095750" y="2524125"/>
          <p14:tracePt t="13440" x="4011613" y="2532063"/>
          <p14:tracePt t="13448" x="3917950" y="2541588"/>
          <p14:tracePt t="13456" x="3832225" y="2557463"/>
          <p14:tracePt t="13463" x="3730625" y="2574925"/>
          <p14:tracePt t="13472" x="3646488" y="2582863"/>
          <p14:tracePt t="13480" x="3535363" y="2608263"/>
          <p14:tracePt t="13488" x="3433763" y="2633663"/>
          <p14:tracePt t="13497" x="3314700" y="2643188"/>
          <p14:tracePt t="13504" x="3186113" y="2668588"/>
          <p14:tracePt t="13512" x="3076575" y="2676525"/>
          <p14:tracePt t="13520" x="2974975" y="2701925"/>
          <p14:tracePt t="13528" x="2871788" y="2711450"/>
          <p14:tracePt t="13535" x="2778125" y="2736850"/>
          <p14:tracePt t="13544" x="2719388" y="2744788"/>
          <p14:tracePt t="13552" x="2633663" y="2770188"/>
          <p14:tracePt t="13559" x="2557463" y="2778125"/>
          <p14:tracePt t="13568" x="2473325" y="2787650"/>
          <p14:tracePt t="13576" x="2397125" y="2813050"/>
          <p14:tracePt t="13585" x="2311400" y="2820988"/>
          <p14:tracePt t="13592" x="2252663" y="2838450"/>
          <p14:tracePt t="13602" x="2209800" y="2838450"/>
          <p14:tracePt t="13608" x="2124075" y="2855913"/>
          <p14:tracePt t="13619" x="2047875" y="2871788"/>
          <p14:tracePt t="13624" x="1963738" y="2871788"/>
          <p14:tracePt t="13634" x="1903413" y="2881313"/>
          <p14:tracePt t="13640" x="1844675" y="2881313"/>
          <p14:tracePt t="13651" x="1784350" y="2881313"/>
          <p14:tracePt t="13657" x="1733550" y="2881313"/>
          <p14:tracePt t="13663" x="1674813" y="2881313"/>
          <p14:tracePt t="13673" x="1622425" y="2889250"/>
          <p14:tracePt t="13680" x="1597025" y="2889250"/>
          <p14:tracePt t="13689" x="1571625" y="2889250"/>
          <p14:tracePt t="13697" x="1555750" y="2897188"/>
          <p14:tracePt t="13769" x="1546225" y="2906713"/>
          <p14:tracePt t="13937" x="1563688" y="2906713"/>
          <p14:tracePt t="13944" x="1589088" y="2914650"/>
          <p14:tracePt t="13953" x="1606550" y="2914650"/>
          <p14:tracePt t="13960" x="1639888" y="2922588"/>
          <p14:tracePt t="13970" x="1682750" y="2922588"/>
          <p14:tracePt t="13976" x="1741488" y="2922588"/>
          <p14:tracePt t="13985" x="1819275" y="2932113"/>
          <p14:tracePt t="13992" x="1885950" y="2940050"/>
          <p14:tracePt t="14002" x="1989138" y="2949575"/>
          <p14:tracePt t="14008" x="2098675" y="2949575"/>
          <p14:tracePt t="14019" x="2227263" y="2965450"/>
          <p14:tracePt t="14024" x="2328863" y="2990850"/>
          <p14:tracePt t="14035" x="2430463" y="3000375"/>
          <p14:tracePt t="14040" x="2532063" y="3016250"/>
          <p14:tracePt t="14051" x="2617788" y="3016250"/>
          <p14:tracePt t="14057" x="2651125" y="3016250"/>
          <p14:tracePt t="14063" x="2676525" y="3025775"/>
          <p14:tracePt t="14073" x="2686050" y="3025775"/>
          <p14:tracePt t="14080" x="2693988" y="3025775"/>
          <p14:tracePt t="14128" x="2701925" y="3025775"/>
          <p14:tracePt t="14137" x="2711450" y="3025775"/>
          <p14:tracePt t="14144" x="2727325" y="3025775"/>
          <p14:tracePt t="14153" x="2736850" y="3025775"/>
          <p14:tracePt t="14161" x="2752725" y="3025775"/>
          <p14:tracePt t="14170" x="2770188" y="3025775"/>
          <p14:tracePt t="14177" x="2787650" y="3025775"/>
          <p14:tracePt t="14186" x="2805113" y="3025775"/>
          <p14:tracePt t="14202" x="2830513" y="3025775"/>
          <p14:tracePt t="14208" x="2838450" y="3025775"/>
          <p14:tracePt t="14218" x="2846388" y="3025775"/>
          <p14:tracePt t="14224" x="2871788" y="3025775"/>
          <p14:tracePt t="14233" x="2881313" y="3025775"/>
          <p14:tracePt t="14240" x="2906713" y="3025775"/>
          <p14:tracePt t="14248" x="2932113" y="3025775"/>
          <p14:tracePt t="14256" x="2940050" y="3025775"/>
          <p14:tracePt t="14264" x="2982913" y="3025775"/>
          <p14:tracePt t="14273" x="3000375" y="3025775"/>
          <p14:tracePt t="14280" x="3033713" y="3025775"/>
          <p14:tracePt t="14289" x="3051175" y="3025775"/>
          <p14:tracePt t="14297" x="3084513" y="3025775"/>
          <p14:tracePt t="14304" x="3109913" y="3025775"/>
          <p14:tracePt t="14312" x="3127375" y="3025775"/>
          <p14:tracePt t="14321" x="3144838" y="3025775"/>
          <p14:tracePt t="14328" x="3152775" y="3025775"/>
          <p14:tracePt t="14377" x="3160713" y="3025775"/>
          <p14:tracePt t="14402" x="3170238" y="3025775"/>
          <p14:tracePt t="14419" x="3178175" y="3025775"/>
          <p14:tracePt t="14424" x="3195638" y="3016250"/>
          <p14:tracePt t="14435" x="3211513" y="3016250"/>
          <p14:tracePt t="14441" x="3221038" y="3016250"/>
          <p14:tracePt t="14450" x="3246438" y="3016250"/>
          <p14:tracePt t="14457" x="3271838" y="3016250"/>
          <p14:tracePt t="14463" x="3297238" y="3016250"/>
          <p14:tracePt t="14473" x="3322638" y="3016250"/>
          <p14:tracePt t="14481" x="3348038" y="3016250"/>
          <p14:tracePt t="14489" x="3382963" y="3016250"/>
          <p14:tracePt t="14497" x="3408363" y="3016250"/>
          <p14:tracePt t="14504" x="3433763" y="3016250"/>
          <p14:tracePt t="14512" x="3475038" y="3016250"/>
          <p14:tracePt t="14521" x="3509963" y="3016250"/>
          <p14:tracePt t="14528" x="3535363" y="3016250"/>
          <p14:tracePt t="14538" x="3568700" y="3016250"/>
          <p14:tracePt t="14544" x="3586163" y="3016250"/>
          <p14:tracePt t="14552" x="3594100" y="3016250"/>
          <p14:tracePt t="14560" x="3619500" y="3016250"/>
          <p14:tracePt t="14569" x="3629025" y="3016250"/>
          <p14:tracePt t="14586" x="3636963" y="3016250"/>
          <p14:tracePt t="14792" x="3646488" y="3016250"/>
          <p14:tracePt t="14803" x="3654425" y="3016250"/>
          <p14:tracePt t="15249" x="3671888" y="3016250"/>
          <p14:tracePt t="16321" x="3654425" y="3016250"/>
          <p14:tracePt t="16329" x="3629025" y="3016250"/>
          <p14:tracePt t="16338" x="3603625" y="3016250"/>
          <p14:tracePt t="16344" x="3586163" y="3016250"/>
          <p14:tracePt t="16354" x="3560763" y="3016250"/>
          <p14:tracePt t="16361" x="3535363" y="3016250"/>
          <p14:tracePt t="16371" x="3509963" y="3016250"/>
          <p14:tracePt t="16376" x="3467100" y="3016250"/>
          <p14:tracePt t="16386" x="3433763" y="3016250"/>
          <p14:tracePt t="16393" x="3382963" y="3016250"/>
          <p14:tracePt t="16403" x="3322638" y="3016250"/>
          <p14:tracePt t="16409" x="3271838" y="3016250"/>
          <p14:tracePt t="16419" x="3211513" y="3025775"/>
          <p14:tracePt t="16424" x="3160713" y="3025775"/>
          <p14:tracePt t="16431" x="3101975" y="3033713"/>
          <p14:tracePt t="16441" x="3067050" y="3041650"/>
          <p14:tracePt t="16448" x="3016250" y="3051175"/>
          <p14:tracePt t="16457" x="2974975" y="3051175"/>
          <p14:tracePt t="16465" x="2940050" y="3059113"/>
          <p14:tracePt t="16472" x="2906713" y="3067050"/>
          <p14:tracePt t="16481" x="2881313" y="3067050"/>
          <p14:tracePt t="16489" x="2863850" y="3076575"/>
          <p14:tracePt t="16496" x="2846388" y="3076575"/>
          <p14:tracePt t="16505" x="2813050" y="3084513"/>
          <p14:tracePt t="16513" x="2787650" y="3084513"/>
          <p14:tracePt t="16520" x="2744788" y="3094038"/>
          <p14:tracePt t="16528" x="2686050" y="3094038"/>
          <p14:tracePt t="16538" x="2625725" y="3101975"/>
          <p14:tracePt t="16544" x="2566988" y="3101975"/>
          <p14:tracePt t="16554" x="2498725" y="3101975"/>
          <p14:tracePt t="16561" x="2447925" y="3109913"/>
          <p14:tracePt t="16571" x="2362200" y="3109913"/>
          <p14:tracePt t="16576" x="2303463" y="3119438"/>
          <p14:tracePt t="16587" x="2243138" y="3135313"/>
          <p14:tracePt t="16593" x="2200275" y="3135313"/>
          <p14:tracePt t="16603" x="2159000" y="3135313"/>
          <p14:tracePt t="16609" x="2116138" y="3135313"/>
          <p14:tracePt t="16618" x="2090738" y="3135313"/>
          <p14:tracePt t="16624" x="2065338" y="3135313"/>
          <p14:tracePt t="16631" x="2047875" y="3144838"/>
          <p14:tracePt t="16641" x="2022475" y="3144838"/>
          <p14:tracePt t="16648" x="1997075" y="3152775"/>
          <p14:tracePt t="16658" x="1971675" y="3152775"/>
          <p14:tracePt t="16665" x="1963738" y="3160713"/>
          <p14:tracePt t="16672" x="1946275" y="3160713"/>
          <p14:tracePt t="16680" x="1928813" y="3170238"/>
          <p14:tracePt t="16689" x="1920875" y="3178175"/>
          <p14:tracePt t="16696" x="1903413" y="3178175"/>
          <p14:tracePt t="16705" x="1878013" y="3178175"/>
          <p14:tracePt t="16712" x="1870075" y="3186113"/>
          <p14:tracePt t="16721" x="1844675" y="3195638"/>
          <p14:tracePt t="16729" x="1835150" y="3195638"/>
          <p14:tracePt t="16745" x="1809750" y="3195638"/>
          <p14:tracePt t="16760" x="1801813" y="3203575"/>
          <p14:tracePt t="16961" x="1793875" y="3203575"/>
          <p14:tracePt t="16976" x="1784350" y="3203575"/>
          <p14:tracePt t="17003" x="1776413" y="3203575"/>
          <p14:tracePt t="17112" x="1758950" y="3203575"/>
          <p14:tracePt t="17369" x="1758950" y="3195638"/>
          <p14:tracePt t="17377" x="1758950" y="3186113"/>
          <p14:tracePt t="17387" x="1766888" y="3178175"/>
          <p14:tracePt t="17393" x="1793875" y="3144838"/>
          <p14:tracePt t="17402" x="1844675" y="3109913"/>
          <p14:tracePt t="17419" x="1860550" y="3076575"/>
          <p14:tracePt t="17424" x="1870075" y="3059113"/>
          <p14:tracePt t="17432" x="1911350" y="3033713"/>
          <p14:tracePt t="17441" x="1928813" y="3008313"/>
          <p14:tracePt t="17448" x="1946275" y="2982913"/>
          <p14:tracePt t="17457" x="1963738" y="2965450"/>
          <p14:tracePt t="17465" x="1971675" y="2957513"/>
          <p14:tracePt t="17472" x="1989138" y="2940050"/>
          <p14:tracePt t="17480" x="1997075" y="2922588"/>
          <p14:tracePt t="17489" x="2005013" y="2922588"/>
          <p14:tracePt t="17664" x="1997075" y="2922588"/>
          <p14:tracePt t="17689" x="1979613" y="2922588"/>
          <p14:tracePt t="17696" x="1963738" y="2922588"/>
          <p14:tracePt t="17704" x="1954213" y="2922588"/>
          <p14:tracePt t="17712" x="1938338" y="2922588"/>
          <p14:tracePt t="17721" x="1928813" y="2922588"/>
          <p14:tracePt t="17738" x="1920875" y="2922588"/>
          <p14:tracePt t="17744" x="1911350" y="2922588"/>
          <p14:tracePt t="17755" x="1903413" y="2922588"/>
          <p14:tracePt t="17761" x="1885950" y="2922588"/>
          <p14:tracePt t="17776" x="1878013" y="2922588"/>
          <p14:tracePt t="17787" x="1870075" y="2922588"/>
          <p14:tracePt t="17793" x="1860550" y="2922588"/>
          <p14:tracePt t="17809" x="1852613" y="2922588"/>
          <p14:tracePt t="17873" x="1844675" y="2922588"/>
          <p14:tracePt t="17912" x="1835150" y="2922588"/>
          <p14:tracePt t="17922" x="1827213" y="2922588"/>
          <p14:tracePt t="18153" x="1835150" y="2922588"/>
          <p14:tracePt t="18160" x="1844675" y="2922588"/>
          <p14:tracePt t="18176" x="1860550" y="2922588"/>
          <p14:tracePt t="18187" x="1870075" y="2922588"/>
          <p14:tracePt t="18208" x="1878013" y="2922588"/>
          <p14:tracePt t="18216" x="1885950" y="2922588"/>
          <p14:tracePt t="18232" x="1895475" y="2922588"/>
          <p14:tracePt t="18240" x="1920875" y="2922588"/>
          <p14:tracePt t="18249" x="1920875" y="2932113"/>
          <p14:tracePt t="18256" x="1938338" y="2932113"/>
          <p14:tracePt t="18264" x="1946275" y="2932113"/>
          <p14:tracePt t="18273" x="1971675" y="2932113"/>
          <p14:tracePt t="18280" x="1979613" y="2932113"/>
          <p14:tracePt t="18288" x="1989138" y="2940050"/>
          <p14:tracePt t="18297" x="1997075" y="2940050"/>
          <p14:tracePt t="18306" x="2005013" y="2940050"/>
          <p14:tracePt t="18339" x="2014538" y="2940050"/>
          <p14:tracePt t="18433" x="2022475" y="2940050"/>
          <p14:tracePt t="18753" x="2030413" y="2940050"/>
          <p14:tracePt t="18771" x="2039938" y="2940050"/>
          <p14:tracePt t="18787" x="2055813" y="2940050"/>
          <p14:tracePt t="18800" x="2090738" y="2940050"/>
          <p14:tracePt t="18808" x="2108200" y="2922588"/>
          <p14:tracePt t="18815" x="2133600" y="2889250"/>
          <p14:tracePt t="18824" x="2149475" y="2889250"/>
          <p14:tracePt t="18833" x="2174875" y="2889250"/>
          <p14:tracePt t="18840" x="2217738" y="2846388"/>
          <p14:tracePt t="18849" x="2227263" y="2846388"/>
          <p14:tracePt t="18856" x="2252663" y="2838450"/>
          <p14:tracePt t="18864" x="2260600" y="2838450"/>
          <p14:tracePt t="18872" x="2268538" y="2838450"/>
          <p14:tracePt t="19721" x="2227263" y="2855913"/>
          <p14:tracePt t="19729" x="2166938" y="2881313"/>
          <p14:tracePt t="19738" x="2098675" y="2914650"/>
          <p14:tracePt t="19744" x="2055813" y="2932113"/>
          <p14:tracePt t="19755" x="2030413" y="2932113"/>
          <p14:tracePt t="19760" x="2005013" y="2940050"/>
          <p14:tracePt t="19771" x="1997075" y="2949575"/>
          <p14:tracePt t="19777" x="1979613" y="2949575"/>
          <p14:tracePt t="19786" x="1954213" y="2949575"/>
          <p14:tracePt t="19792" x="1928813" y="2949575"/>
          <p14:tracePt t="19799" x="1903413" y="2949575"/>
          <p14:tracePt t="19808" x="1860550" y="2949575"/>
          <p14:tracePt t="19816" x="1827213" y="2949575"/>
          <p14:tracePt t="19824" x="1776413" y="2949575"/>
          <p14:tracePt t="19833" x="1725613" y="2949575"/>
          <p14:tracePt t="19841" x="1657350" y="2940050"/>
          <p14:tracePt t="19848" x="1639888" y="2940050"/>
          <p14:tracePt t="19857" x="1606550" y="2940050"/>
          <p14:tracePt t="19864" x="1597025" y="2940050"/>
          <p14:tracePt t="19873" x="1589088" y="2940050"/>
          <p14:tracePt t="19881" x="1581150" y="2940050"/>
          <p14:tracePt t="20057" x="1581150" y="2974975"/>
          <p14:tracePt t="20064" x="1581150" y="3025775"/>
          <p14:tracePt t="20072" x="1606550" y="3119438"/>
          <p14:tracePt t="20081" x="1639888" y="3203575"/>
          <p14:tracePt t="20089" x="1682750" y="3297238"/>
          <p14:tracePt t="20096" x="1700213" y="3373438"/>
          <p14:tracePt t="20106" x="1725613" y="3449638"/>
          <p14:tracePt t="20113" x="1733550" y="3517900"/>
          <p14:tracePt t="20122" x="1733550" y="3578225"/>
          <p14:tracePt t="20129" x="1741488" y="3619500"/>
          <p14:tracePt t="20139" x="1741488" y="3654425"/>
          <p14:tracePt t="20144" x="1741488" y="3679825"/>
          <p14:tracePt t="20155" x="1741488" y="3687763"/>
          <p14:tracePt t="20192" x="1751013" y="3697288"/>
          <p14:tracePt t="20209" x="1758950" y="3697288"/>
          <p14:tracePt t="20216" x="1758950" y="3687763"/>
          <p14:tracePt t="20224" x="1758950" y="3671888"/>
          <p14:tracePt t="20233" x="1758950" y="3654425"/>
          <p14:tracePt t="20240" x="1758950" y="3629025"/>
          <p14:tracePt t="20248" x="1758950" y="3619500"/>
          <p14:tracePt t="20256" x="1758950" y="3611563"/>
          <p14:tracePt t="20264" x="1758950" y="3594100"/>
          <p14:tracePt t="20273" x="1758950" y="3586163"/>
          <p14:tracePt t="20384" x="1758950" y="3578225"/>
          <p14:tracePt t="20399" x="1758950" y="3568700"/>
          <p14:tracePt t="20634" x="1758950" y="3560763"/>
          <p14:tracePt t="20641" x="1766888" y="3560763"/>
          <p14:tracePt t="20673" x="1776413" y="3560763"/>
          <p14:tracePt t="20681" x="1784350" y="3560763"/>
          <p14:tracePt t="20689" x="1793875" y="3552825"/>
          <p14:tracePt t="20696" x="1801813" y="3543300"/>
          <p14:tracePt t="20712" x="1809750" y="3543300"/>
          <p14:tracePt t="20723" x="1827213" y="3543300"/>
          <p14:tracePt t="20739" x="1852613" y="3543300"/>
          <p14:tracePt t="20754" x="1870075" y="3535363"/>
          <p14:tracePt t="20761" x="1885950" y="3535363"/>
          <p14:tracePt t="20770" x="1895475" y="3527425"/>
          <p14:tracePt t="20777" x="1903413" y="3527425"/>
          <p14:tracePt t="20785" x="1920875" y="3527425"/>
          <p14:tracePt t="20793" x="1920875" y="3517900"/>
          <p14:tracePt t="20800" x="1928813" y="3509963"/>
          <p14:tracePt t="20809" x="1938338" y="3509963"/>
          <p14:tracePt t="21145" x="1928813" y="3509963"/>
          <p14:tracePt t="21155" x="1920875" y="3509963"/>
          <p14:tracePt t="21161" x="1911350" y="3509963"/>
          <p14:tracePt t="21171" x="1903413" y="3509963"/>
          <p14:tracePt t="21185" x="1885950" y="3509963"/>
          <p14:tracePt t="21193" x="1860550" y="3509963"/>
          <p14:tracePt t="21200" x="1852613" y="3509963"/>
          <p14:tracePt t="21208" x="1835150" y="3509963"/>
          <p14:tracePt t="21217" x="1827213" y="3509963"/>
          <p14:tracePt t="21224" x="1809750" y="3509963"/>
          <p14:tracePt t="21232" x="1801813" y="3509963"/>
          <p14:tracePt t="21241" x="1793875" y="3502025"/>
          <p14:tracePt t="21248" x="1784350" y="3502025"/>
          <p14:tracePt t="21256" x="1766888" y="3502025"/>
          <p14:tracePt t="21273" x="1751013" y="3492500"/>
          <p14:tracePt t="21281" x="1741488" y="3492500"/>
          <p14:tracePt t="21296" x="1725613" y="3492500"/>
          <p14:tracePt t="21305" x="1725613" y="3484563"/>
          <p14:tracePt t="21312" x="1716088" y="3484563"/>
          <p14:tracePt t="21323" x="1708150" y="3484563"/>
          <p14:tracePt t="21338" x="1700213" y="3484563"/>
          <p14:tracePt t="21344" x="1682750" y="3484563"/>
          <p14:tracePt t="21354" x="1665288" y="3484563"/>
          <p14:tracePt t="21371" x="1665288" y="3475038"/>
          <p14:tracePt t="21393" x="1657350" y="3467100"/>
          <p14:tracePt t="21424" x="1639888" y="3449638"/>
          <p14:tracePt t="21441" x="1631950" y="3433763"/>
          <p14:tracePt t="21456" x="1631950" y="3424238"/>
          <p14:tracePt t="21482" x="1631950" y="3416300"/>
          <p14:tracePt t="21489" x="1622425" y="3408363"/>
          <p14:tracePt t="21496" x="1622425" y="3398838"/>
          <p14:tracePt t="21505" x="1622425" y="3373438"/>
          <p14:tracePt t="21529" x="1614488" y="3365500"/>
          <p14:tracePt t="21539" x="1614488" y="3348038"/>
          <p14:tracePt t="21555" x="1614488" y="3340100"/>
          <p14:tracePt t="21561" x="1606550" y="3322638"/>
          <p14:tracePt t="21577" x="1606550" y="3314700"/>
          <p14:tracePt t="21584" x="1606550" y="3305175"/>
          <p14:tracePt t="21593" x="1606550" y="3297238"/>
          <p14:tracePt t="21609" x="1606550" y="3289300"/>
          <p14:tracePt t="21617" x="1606550" y="3279775"/>
          <p14:tracePt t="21624" x="1606550" y="3271838"/>
          <p14:tracePt t="21640" x="1606550" y="3263900"/>
          <p14:tracePt t="21648" x="1606550" y="3254375"/>
          <p14:tracePt t="21729" x="1606550" y="3246438"/>
          <p14:tracePt t="21761" x="1606550" y="3238500"/>
          <p14:tracePt t="21809" x="1606550" y="3228975"/>
          <p14:tracePt t="21817" x="1606550" y="3221038"/>
          <p14:tracePt t="21832" x="1614488" y="3211513"/>
          <p14:tracePt t="21841" x="1622425" y="3211513"/>
          <p14:tracePt t="21848" x="1639888" y="3203575"/>
          <p14:tracePt t="21864" x="1649413" y="3203575"/>
          <p14:tracePt t="21880" x="1657350" y="3195638"/>
          <p14:tracePt t="21923" x="1665288" y="3186113"/>
          <p14:tracePt t="21929" x="1674813" y="3186113"/>
          <p14:tracePt t="21956" x="1682750" y="3186113"/>
          <p14:tracePt t="21984" x="1690688" y="3186113"/>
          <p14:tracePt t="21993" x="1708150" y="3186113"/>
          <p14:tracePt t="22009" x="1725613" y="3186113"/>
          <p14:tracePt t="22024" x="1751013" y="3178175"/>
          <p14:tracePt t="22057" x="1758950" y="3178175"/>
          <p14:tracePt t="22144" x="1776413" y="3178175"/>
          <p14:tracePt t="22161" x="1784350" y="3178175"/>
          <p14:tracePt t="22192" x="1793875" y="3178175"/>
          <p14:tracePt t="22208" x="1801813" y="3170238"/>
          <p14:tracePt t="22297" x="1819275" y="3170238"/>
          <p14:tracePt t="22329" x="1827213" y="3170238"/>
          <p14:tracePt t="22360" x="1835150" y="3170238"/>
          <p14:tracePt t="22497" x="1844675" y="3170238"/>
          <p14:tracePt t="22776" x="1852613" y="3170238"/>
          <p14:tracePt t="22783" x="1860550" y="3170238"/>
          <p14:tracePt t="22792" x="1870075" y="3170238"/>
          <p14:tracePt t="22824" x="1878013" y="3178175"/>
          <p14:tracePt t="22840" x="1885950" y="3178175"/>
          <p14:tracePt t="22872" x="1895475" y="3186113"/>
          <p14:tracePt t="22890" x="1903413" y="3186113"/>
          <p14:tracePt t="22908" x="1911350" y="3195638"/>
          <p14:tracePt t="22929" x="1920875" y="3203575"/>
          <p14:tracePt t="22944" x="1928813" y="3203575"/>
          <p14:tracePt t="22960" x="1938338" y="3211513"/>
          <p14:tracePt t="22976" x="1938338" y="3221038"/>
          <p14:tracePt t="23008" x="1946275" y="3221038"/>
          <p14:tracePt t="23032" x="1963738" y="3228975"/>
          <p14:tracePt t="23041" x="1963738" y="3238500"/>
          <p14:tracePt t="23097" x="1971675" y="3246438"/>
          <p14:tracePt t="23123" x="1971675" y="3254375"/>
          <p14:tracePt t="23144" x="1989138" y="3271838"/>
          <p14:tracePt t="23393" x="1989138" y="3279775"/>
          <p14:tracePt t="23409" x="1989138" y="3289300"/>
          <p14:tracePt t="23433" x="1989138" y="3297238"/>
          <p14:tracePt t="23464" x="1989138" y="3314700"/>
          <p14:tracePt t="23649" x="1989138" y="3322638"/>
          <p14:tracePt t="23689" x="1989138" y="3330575"/>
          <p14:tracePt t="23824" x="1989138" y="3340100"/>
          <p14:tracePt t="23849" x="1979613" y="3355975"/>
          <p14:tracePt t="24048" x="1979613" y="3365500"/>
          <p14:tracePt t="25184" x="1979613" y="3373438"/>
          <p14:tracePt t="25200" x="2014538" y="3373438"/>
          <p14:tracePt t="25209" x="2047875" y="3373438"/>
          <p14:tracePt t="25217" x="2073275" y="3373438"/>
          <p14:tracePt t="25225" x="2116138" y="3373438"/>
          <p14:tracePt t="25233" x="2149475" y="3373438"/>
          <p14:tracePt t="25241" x="2200275" y="3373438"/>
          <p14:tracePt t="25248" x="2260600" y="3373438"/>
          <p14:tracePt t="25257" x="2319338" y="3373438"/>
          <p14:tracePt t="25264" x="2387600" y="3382963"/>
          <p14:tracePt t="25274" x="2447925" y="3390900"/>
          <p14:tracePt t="25281" x="2524125" y="3408363"/>
          <p14:tracePt t="25291" x="2582863" y="3408363"/>
          <p14:tracePt t="25297" x="2617788" y="3408363"/>
          <p14:tracePt t="25307" x="2633663" y="3408363"/>
          <p14:tracePt t="25313" x="2660650" y="3408363"/>
          <p14:tracePt t="25320" x="2668588" y="3408363"/>
          <p14:tracePt t="26448" x="2660650" y="3398838"/>
          <p14:tracePt t="26544" x="2660650" y="3390900"/>
          <p14:tracePt t="26905" x="2651125" y="3382963"/>
          <p14:tracePt t="26920" x="2506663" y="3340100"/>
          <p14:tracePt t="26928" x="2379663" y="3297238"/>
          <p14:tracePt t="26935" x="2278063" y="3279775"/>
          <p14:tracePt t="26944" x="2209800" y="3271838"/>
          <p14:tracePt t="26953" x="2116138" y="3246438"/>
          <p14:tracePt t="26961" x="2055813" y="3238500"/>
          <p14:tracePt t="26968" x="1997075" y="3238500"/>
          <p14:tracePt t="26976" x="1938338" y="3211513"/>
          <p14:tracePt t="26984" x="1903413" y="3195638"/>
          <p14:tracePt t="26992" x="1885950" y="3186113"/>
          <p14:tracePt t="27000" x="1885950" y="3178175"/>
          <p14:tracePt t="27009" x="1878013" y="3160713"/>
          <p14:tracePt t="27016" x="1870075" y="3160713"/>
          <p14:tracePt t="27025" x="1852613" y="3160713"/>
          <p14:tracePt t="27032" x="1852613" y="3152775"/>
          <p14:tracePt t="27042" x="1835150" y="3144838"/>
          <p14:tracePt t="27048" x="1819275" y="3135313"/>
          <p14:tracePt t="27064" x="1809750" y="3127375"/>
          <p14:tracePt t="27075" x="1801813" y="3127375"/>
          <p14:tracePt t="27080" x="1784350" y="3127375"/>
          <p14:tracePt t="28018" x="1776413" y="3127375"/>
          <p14:tracePt t="29409" x="1776413" y="3119438"/>
          <p14:tracePt t="29416" x="1784350" y="3119438"/>
          <p14:tracePt t="29464" x="1793875" y="3119438"/>
          <p14:tracePt t="29475" x="1809750" y="3119438"/>
          <p14:tracePt t="29481" x="1852613" y="3119438"/>
          <p14:tracePt t="29490" x="1911350" y="3119438"/>
          <p14:tracePt t="29497" x="1997075" y="3144838"/>
          <p14:tracePt t="29504" x="2108200" y="3160713"/>
          <p14:tracePt t="29513" x="2184400" y="3195638"/>
          <p14:tracePt t="29521" x="2200275" y="3211513"/>
          <p14:tracePt t="29544" x="2217738" y="3221038"/>
          <p14:tracePt t="29560" x="2227263" y="3238500"/>
          <p14:tracePt t="29568" x="2243138" y="3254375"/>
          <p14:tracePt t="29577" x="2268538" y="3297238"/>
          <p14:tracePt t="29584" x="2293938" y="3314700"/>
          <p14:tracePt t="29593" x="2336800" y="3340100"/>
          <p14:tracePt t="29600" x="2387600" y="3365500"/>
          <p14:tracePt t="29609" x="2463800" y="3398838"/>
          <p14:tracePt t="29616" x="2524125" y="3416300"/>
          <p14:tracePt t="29627" x="2582863" y="3433763"/>
          <p14:tracePt t="29632" x="2643188" y="3449638"/>
          <p14:tracePt t="29643" x="2719388" y="3459163"/>
          <p14:tracePt t="29649" x="2770188" y="3475038"/>
          <p14:tracePt t="29659" x="2830513" y="3492500"/>
          <p14:tracePt t="29664" x="2871788" y="3502025"/>
          <p14:tracePt t="29675" x="2906713" y="3517900"/>
          <p14:tracePt t="29681" x="2922588" y="3517900"/>
          <p14:tracePt t="29687" x="2940050" y="3527425"/>
          <p14:tracePt t="29841" x="2949575" y="3527425"/>
          <p14:tracePt t="29937" x="2957513" y="3517900"/>
          <p14:tracePt t="29952" x="2965450" y="3509963"/>
          <p14:tracePt t="29961" x="3000375" y="3502025"/>
          <p14:tracePt t="29969" x="3051175" y="3484563"/>
          <p14:tracePt t="29978" x="3084513" y="3475038"/>
          <p14:tracePt t="29984" x="3127375" y="3449638"/>
          <p14:tracePt t="29994" x="3144838" y="3433763"/>
          <p14:tracePt t="30000" x="3160713" y="3424238"/>
          <p14:tracePt t="30026" x="3152775" y="3424238"/>
          <p14:tracePt t="30043" x="3119438" y="3416300"/>
          <p14:tracePt t="30048" x="3101975" y="3416300"/>
          <p14:tracePt t="30059" x="3094038" y="3416300"/>
          <p14:tracePt t="30072" x="3084513" y="3416300"/>
          <p14:tracePt t="30112" x="3084513" y="3424238"/>
          <p14:tracePt t="30120" x="3084513" y="3441700"/>
          <p14:tracePt t="30128" x="3084513" y="3467100"/>
          <p14:tracePt t="30144" x="3059113" y="3509963"/>
          <p14:tracePt t="30152" x="3025775" y="3535363"/>
          <p14:tracePt t="30161" x="2974975" y="3560763"/>
          <p14:tracePt t="30167" x="2965450" y="3560763"/>
          <p14:tracePt t="30176" x="2965450" y="3568700"/>
          <p14:tracePt t="30193" x="2965450" y="3578225"/>
          <p14:tracePt t="30216" x="2965450" y="3586163"/>
          <p14:tracePt t="30226" x="2965450" y="3594100"/>
          <p14:tracePt t="30233" x="2974975" y="3594100"/>
          <p14:tracePt t="30264" x="2982913" y="3586163"/>
          <p14:tracePt t="30290" x="2990850" y="3578225"/>
          <p14:tracePt t="30297" x="2990850" y="3568700"/>
          <p14:tracePt t="30312" x="3000375" y="3560763"/>
          <p14:tracePt t="30329" x="3016250" y="3560763"/>
          <p14:tracePt t="30721" x="3016250" y="3543300"/>
          <p14:tracePt t="30736" x="3041650" y="3517900"/>
          <p14:tracePt t="30752" x="3067050" y="3502025"/>
          <p14:tracePt t="30760" x="3076575" y="3492500"/>
          <p14:tracePt t="30769" x="3094038" y="3492500"/>
          <p14:tracePt t="30777" x="3119438" y="3484563"/>
          <p14:tracePt t="30784" x="3135313" y="3467100"/>
          <p14:tracePt t="30801" x="3160713" y="3449638"/>
          <p14:tracePt t="30812" x="3170238" y="3449638"/>
          <p14:tracePt t="30816" x="3195638" y="3433763"/>
          <p14:tracePt t="30826" x="3211513" y="3424238"/>
          <p14:tracePt t="30833" x="3221038" y="3424238"/>
          <p14:tracePt t="30843" x="3246438" y="3424238"/>
          <p14:tracePt t="30849" x="3279775" y="3416300"/>
          <p14:tracePt t="30858" x="3314700" y="3416300"/>
          <p14:tracePt t="30864" x="3340100" y="3416300"/>
          <p14:tracePt t="30871" x="3365500" y="3416300"/>
          <p14:tracePt t="30881" x="3390900" y="3416300"/>
          <p14:tracePt t="30888" x="3416300" y="3416300"/>
          <p14:tracePt t="30896" x="3441700" y="3416300"/>
          <p14:tracePt t="30906" x="3467100" y="3416300"/>
          <p14:tracePt t="30912" x="3484563" y="3416300"/>
          <p14:tracePt t="30921" x="3509963" y="3416300"/>
          <p14:tracePt t="30930" x="3527425" y="3416300"/>
          <p14:tracePt t="30936" x="3535363" y="3416300"/>
          <p14:tracePt t="31273" x="3552825" y="3416300"/>
          <p14:tracePt t="31287" x="3560763" y="3416300"/>
          <p14:tracePt t="31296" x="3578225" y="3416300"/>
          <p14:tracePt t="31304" x="3603625" y="3416300"/>
          <p14:tracePt t="31312" x="3636963" y="3416300"/>
          <p14:tracePt t="31320" x="3654425" y="3416300"/>
          <p14:tracePt t="31329" x="3687763" y="3416300"/>
          <p14:tracePt t="31336" x="3722688" y="3416300"/>
          <p14:tracePt t="31344" x="3763963" y="3416300"/>
          <p14:tracePt t="31352" x="3806825" y="3416300"/>
          <p14:tracePt t="31360" x="3849688" y="3416300"/>
          <p14:tracePt t="31369" x="3892550" y="3416300"/>
          <p14:tracePt t="31376" x="3935413" y="3416300"/>
          <p14:tracePt t="31384" x="3976688" y="3416300"/>
          <p14:tracePt t="31394" x="4027488" y="3416300"/>
          <p14:tracePt t="31400" x="4052888" y="3416300"/>
          <p14:tracePt t="31411" x="4079875" y="3416300"/>
          <p14:tracePt t="31417" x="4105275" y="3416300"/>
          <p14:tracePt t="31427" x="4121150" y="3416300"/>
          <p14:tracePt t="31433" x="4130675" y="3416300"/>
          <p14:tracePt t="31720" x="4156075" y="3424238"/>
          <p14:tracePt t="31729" x="4164013" y="3433763"/>
          <p14:tracePt t="31736" x="4214813" y="3449638"/>
          <p14:tracePt t="31744" x="4257675" y="3459163"/>
          <p14:tracePt t="31753" x="4308475" y="3475038"/>
          <p14:tracePt t="31761" x="4368800" y="3492500"/>
          <p14:tracePt t="31769" x="4452938" y="3509963"/>
          <p14:tracePt t="31778" x="4513263" y="3517900"/>
          <p14:tracePt t="31784" x="4597400" y="3517900"/>
          <p14:tracePt t="31793" x="4657725" y="3535363"/>
          <p14:tracePt t="31800" x="4708525" y="3552825"/>
          <p14:tracePt t="31810" x="4749800" y="3552825"/>
          <p14:tracePt t="31816" x="4759325" y="3552825"/>
          <p14:tracePt t="31827" x="4767263" y="3552825"/>
          <p14:tracePt t="32096" x="4775200" y="3552825"/>
          <p14:tracePt t="32104" x="4784725" y="3560763"/>
          <p14:tracePt t="32113" x="4802188" y="3578225"/>
          <p14:tracePt t="32120" x="4827588" y="3603625"/>
          <p14:tracePt t="32129" x="4843463" y="3611563"/>
          <p14:tracePt t="32136" x="4868863" y="3619500"/>
          <p14:tracePt t="32145" x="4911725" y="3619500"/>
          <p14:tracePt t="32152" x="4997450" y="3619500"/>
          <p14:tracePt t="32162" x="5106988" y="3594100"/>
          <p14:tracePt t="32168" x="5132388" y="3578225"/>
          <p14:tracePt t="32178" x="5192713" y="3535363"/>
          <p14:tracePt t="32184" x="5302250" y="3517900"/>
          <p14:tracePt t="32195" x="5387975" y="3449638"/>
          <p14:tracePt t="32200" x="5395913" y="3441700"/>
          <p14:tracePt t="32535" x="5319713" y="3459163"/>
          <p14:tracePt t="32544" x="5226050" y="3517900"/>
          <p14:tracePt t="32552" x="5124450" y="3568700"/>
          <p14:tracePt t="32561" x="5022850" y="3586163"/>
          <p14:tracePt t="32568" x="4919663" y="3619500"/>
          <p14:tracePt t="32577" x="4843463" y="3646488"/>
          <p14:tracePt t="32584" x="4741863" y="3679825"/>
          <p14:tracePt t="32594" x="4665663" y="3697288"/>
          <p14:tracePt t="32600" x="4605338" y="3705225"/>
          <p14:tracePt t="32611" x="4546600" y="3730625"/>
          <p14:tracePt t="32616" x="4495800" y="3738563"/>
          <p14:tracePt t="32627" x="4435475" y="3756025"/>
          <p14:tracePt t="32631" x="4402138" y="3773488"/>
          <p14:tracePt t="32642" x="4359275" y="3798888"/>
          <p14:tracePt t="32648" x="4333875" y="3806825"/>
          <p14:tracePt t="32656" x="4300538" y="3816350"/>
          <p14:tracePt t="32664" x="4265613" y="3841750"/>
          <p14:tracePt t="32672" x="4240213" y="3841750"/>
          <p14:tracePt t="32728" x="4232275" y="3841750"/>
          <p14:tracePt t="32880" x="4224338" y="3832225"/>
          <p14:tracePt t="32896" x="4206875" y="3816350"/>
          <p14:tracePt t="32976" x="4206875" y="3806825"/>
          <p14:tracePt t="32995" x="4206875" y="3798888"/>
          <p14:tracePt t="33000" x="4206875" y="3790950"/>
          <p14:tracePt t="33011" x="4206875" y="3781425"/>
          <p14:tracePt t="33016" x="4214813" y="3763963"/>
          <p14:tracePt t="33027" x="4214813" y="3756025"/>
          <p14:tracePt t="33032" x="4224338" y="3756025"/>
          <p14:tracePt t="33096" x="4224338" y="3748088"/>
          <p14:tracePt t="33104" x="4224338" y="3738563"/>
          <p14:tracePt t="33112" x="4214813" y="3730625"/>
          <p14:tracePt t="33120" x="4189413" y="3730625"/>
          <p14:tracePt t="33128" x="4164013" y="3730625"/>
          <p14:tracePt t="33135" x="4121150" y="3730625"/>
          <p14:tracePt t="33144" x="4070350" y="3730625"/>
          <p14:tracePt t="33151" x="4011613" y="3730625"/>
          <p14:tracePt t="33161" x="3951288" y="3730625"/>
          <p14:tracePt t="33167" x="3892550" y="3730625"/>
          <p14:tracePt t="33178" x="3824288" y="3730625"/>
          <p14:tracePt t="33183" x="3763963" y="3730625"/>
          <p14:tracePt t="33194" x="3705225" y="3748088"/>
          <p14:tracePt t="33199" x="3619500" y="3748088"/>
          <p14:tracePt t="33211" x="3517900" y="3773488"/>
          <p14:tracePt t="33216" x="3433763" y="3781425"/>
          <p14:tracePt t="33225" x="3348038" y="3790950"/>
          <p14:tracePt t="33232" x="3246438" y="3816350"/>
          <p14:tracePt t="33240" x="3152775" y="3824288"/>
          <p14:tracePt t="33248" x="3051175" y="3857625"/>
          <p14:tracePt t="33256" x="2957513" y="3867150"/>
          <p14:tracePt t="33265" x="2855913" y="3892550"/>
          <p14:tracePt t="33272" x="2736850" y="3917950"/>
          <p14:tracePt t="33280" x="2625725" y="3925888"/>
          <p14:tracePt t="33289" x="2506663" y="3951288"/>
          <p14:tracePt t="33296" x="2397125" y="3960813"/>
          <p14:tracePt t="33304" x="2278063" y="3968750"/>
          <p14:tracePt t="33312" x="2174875" y="3994150"/>
          <p14:tracePt t="33320" x="2073275" y="4002088"/>
          <p14:tracePt t="33329" x="1971675" y="4027488"/>
          <p14:tracePt t="33336" x="1878013" y="4037013"/>
          <p14:tracePt t="33345" x="1801813" y="4052888"/>
          <p14:tracePt t="33352" x="1716088" y="4070350"/>
          <p14:tracePt t="33362" x="1657350" y="4079875"/>
          <p14:tracePt t="33368" x="1597025" y="4079875"/>
          <p14:tracePt t="33378" x="1538288" y="4095750"/>
          <p14:tracePt t="33384" x="1477963" y="4095750"/>
          <p14:tracePt t="33395" x="1444625" y="4095750"/>
          <p14:tracePt t="33400" x="1393825" y="4113213"/>
          <p14:tracePt t="33411" x="1360488" y="4113213"/>
          <p14:tracePt t="33416" x="1325563" y="4113213"/>
          <p14:tracePt t="33426" x="1317625" y="4113213"/>
          <p14:tracePt t="33432" x="1300163" y="4113213"/>
          <p14:tracePt t="33440" x="1292225" y="4113213"/>
          <p14:tracePt t="33592" x="1292225" y="4105275"/>
          <p14:tracePt t="33610" x="1292225" y="4087813"/>
          <p14:tracePt t="33616" x="1292225" y="4079875"/>
          <p14:tracePt t="33648" x="1292225" y="4070350"/>
          <p14:tracePt t="33664" x="1292225" y="4062413"/>
          <p14:tracePt t="33696" x="1300163" y="4052888"/>
          <p14:tracePt t="34328" x="1308100" y="4052888"/>
          <p14:tracePt t="34352" x="1325563" y="4052888"/>
          <p14:tracePt t="34362" x="1343025" y="4052888"/>
          <p14:tracePt t="34368" x="1360488" y="4044950"/>
          <p14:tracePt t="34379" x="1368425" y="4044950"/>
          <p14:tracePt t="34384" x="1385888" y="4044950"/>
          <p14:tracePt t="34395" x="1393825" y="4044950"/>
          <p14:tracePt t="34400" x="1411288" y="4044950"/>
          <p14:tracePt t="34416" x="1436688" y="4044950"/>
          <p14:tracePt t="34426" x="1444625" y="4044950"/>
          <p14:tracePt t="34432" x="1452563" y="4044950"/>
          <p14:tracePt t="34439" x="1470025" y="4044950"/>
          <p14:tracePt t="34448" x="1477963" y="4044950"/>
          <p14:tracePt t="34456" x="1495425" y="4044950"/>
          <p14:tracePt t="34464" x="1512888" y="4044950"/>
          <p14:tracePt t="34473" x="1530350" y="4044950"/>
          <p14:tracePt t="34480" x="1546225" y="4044950"/>
          <p14:tracePt t="34488" x="1563688" y="4044950"/>
          <p14:tracePt t="34496" x="1589088" y="4044950"/>
          <p14:tracePt t="34504" x="1597025" y="4044950"/>
          <p14:tracePt t="34513" x="1614488" y="4044950"/>
          <p14:tracePt t="34519" x="1649413" y="4044950"/>
          <p14:tracePt t="34528" x="1657350" y="4044950"/>
          <p14:tracePt t="34535" x="1674813" y="4044950"/>
          <p14:tracePt t="34544" x="1700213" y="4044950"/>
          <p14:tracePt t="34551" x="1725613" y="4044950"/>
          <p14:tracePt t="34562" x="1741488" y="4044950"/>
          <p14:tracePt t="34567" x="1766888" y="4044950"/>
          <p14:tracePt t="34577" x="1784350" y="4044950"/>
          <p14:tracePt t="34584" x="1809750" y="4044950"/>
          <p14:tracePt t="34594" x="1835150" y="4044950"/>
          <p14:tracePt t="34600" x="1860550" y="4044950"/>
          <p14:tracePt t="34611" x="1878013" y="4044950"/>
          <p14:tracePt t="34616" x="1911350" y="4044950"/>
          <p14:tracePt t="34625" x="1928813" y="4044950"/>
          <p14:tracePt t="34632" x="1963738" y="4044950"/>
          <p14:tracePt t="34640" x="1989138" y="4044950"/>
          <p14:tracePt t="34648" x="2022475" y="4044950"/>
          <p14:tracePt t="34656" x="2039938" y="4044950"/>
          <p14:tracePt t="34664" x="2065338" y="4044950"/>
          <p14:tracePt t="34673" x="2090738" y="4044950"/>
          <p14:tracePt t="34680" x="2108200" y="4044950"/>
          <p14:tracePt t="34688" x="2133600" y="4044950"/>
          <p14:tracePt t="34696" x="2159000" y="4044950"/>
          <p14:tracePt t="34704" x="2184400" y="4044950"/>
          <p14:tracePt t="34713" x="2209800" y="4044950"/>
          <p14:tracePt t="34720" x="2243138" y="4044950"/>
          <p14:tracePt t="34729" x="2286000" y="4044950"/>
          <p14:tracePt t="34736" x="2328863" y="4044950"/>
          <p14:tracePt t="34746" x="2362200" y="4044950"/>
          <p14:tracePt t="34752" x="2413000" y="4044950"/>
          <p14:tracePt t="34762" x="2455863" y="4044950"/>
          <p14:tracePt t="34768" x="2498725" y="4044950"/>
          <p14:tracePt t="34779" x="2541588" y="4044950"/>
          <p14:tracePt t="34784" x="2574925" y="4044950"/>
          <p14:tracePt t="34795" x="2600325" y="4044950"/>
          <p14:tracePt t="34800" x="2625725" y="4044950"/>
          <p14:tracePt t="34811" x="2633663" y="4044950"/>
          <p14:tracePt t="34816" x="2651125" y="4044950"/>
          <p14:tracePt t="35008" x="2651125" y="4062413"/>
          <p14:tracePt t="35016" x="2651125" y="4070350"/>
          <p14:tracePt t="35025" x="2643188" y="4070350"/>
          <p14:tracePt t="35033" x="2643188" y="4079875"/>
          <p14:tracePt t="35048" x="2643188" y="4087813"/>
          <p14:tracePt t="35064" x="2643188" y="4095750"/>
          <p14:tracePt t="35080" x="2633663" y="4113213"/>
          <p14:tracePt t="35104" x="2633663" y="4121150"/>
          <p14:tracePt t="35120" x="2633663" y="4138613"/>
          <p14:tracePt t="35136" x="2633663" y="4146550"/>
          <p14:tracePt t="35146" x="2633663" y="4156075"/>
          <p14:tracePt t="35152" x="2633663" y="4164013"/>
          <p14:tracePt t="35161" x="2633663" y="4171950"/>
          <p14:tracePt t="35168" x="2643188" y="4181475"/>
          <p14:tracePt t="35184" x="2651125" y="4206875"/>
          <p14:tracePt t="35200" x="2651125" y="4232275"/>
          <p14:tracePt t="35216" x="2660650" y="4240213"/>
          <p14:tracePt t="35232" x="2660650" y="4249738"/>
          <p14:tracePt t="35240" x="2660650" y="4257675"/>
          <p14:tracePt t="35248" x="2660650" y="4265613"/>
          <p14:tracePt t="35256" x="2660650" y="4283075"/>
          <p14:tracePt t="35264" x="2660650" y="4291013"/>
          <p14:tracePt t="35280" x="2651125" y="4308475"/>
          <p14:tracePt t="35288" x="2643188" y="4316413"/>
          <p14:tracePt t="35297" x="2633663" y="4325938"/>
          <p14:tracePt t="35304" x="2625725" y="4333875"/>
          <p14:tracePt t="35313" x="2608263" y="4351338"/>
          <p14:tracePt t="35320" x="2600325" y="4351338"/>
          <p14:tracePt t="35329" x="2582863" y="4359275"/>
          <p14:tracePt t="35336" x="2566988" y="4376738"/>
          <p14:tracePt t="35352" x="2549525" y="4394200"/>
          <p14:tracePt t="35361" x="2532063" y="4394200"/>
          <p14:tracePt t="35368" x="2506663" y="4410075"/>
          <p14:tracePt t="35378" x="2498725" y="4419600"/>
          <p14:tracePt t="35384" x="2481263" y="4427538"/>
          <p14:tracePt t="35394" x="2463800" y="4435475"/>
          <p14:tracePt t="35400" x="2455863" y="4445000"/>
          <p14:tracePt t="35411" x="2422525" y="4452938"/>
          <p14:tracePt t="35416" x="2387600" y="4470400"/>
          <p14:tracePt t="35424" x="2354263" y="4478338"/>
          <p14:tracePt t="35433" x="2328863" y="4478338"/>
          <p14:tracePt t="35440" x="2303463" y="4495800"/>
          <p14:tracePt t="35448" x="2278063" y="4495800"/>
          <p14:tracePt t="35457" x="2243138" y="4503738"/>
          <p14:tracePt t="35464" x="2227263" y="4503738"/>
          <p14:tracePt t="35473" x="2217738" y="4503738"/>
          <p14:tracePt t="35481" x="2192338" y="4503738"/>
          <p14:tracePt t="35488" x="2184400" y="4503738"/>
          <p14:tracePt t="35993" x="2174875" y="4503738"/>
          <p14:tracePt t="38601" x="2166938" y="4503738"/>
          <p14:tracePt t="38607" x="2159000" y="4503738"/>
          <p14:tracePt t="38616" x="2149475" y="4503738"/>
          <p14:tracePt t="38624" x="2141538" y="4503738"/>
          <p14:tracePt t="38632" x="2124075" y="4503738"/>
          <p14:tracePt t="38641" x="2116138" y="4503738"/>
          <p14:tracePt t="38648" x="2108200" y="4503738"/>
          <p14:tracePt t="38656" x="2090738" y="4503738"/>
          <p14:tracePt t="38664" x="2073275" y="4503738"/>
          <p14:tracePt t="38673" x="2065338" y="4495800"/>
          <p14:tracePt t="38682" x="2047875" y="4478338"/>
          <p14:tracePt t="38688" x="2022475" y="4470400"/>
          <p14:tracePt t="38697" x="1997075" y="4452938"/>
          <p14:tracePt t="38704" x="1979613" y="4445000"/>
          <p14:tracePt t="38714" x="1946275" y="4427538"/>
          <p14:tracePt t="38721" x="1903413" y="4394200"/>
          <p14:tracePt t="38731" x="1878013" y="4376738"/>
          <p14:tracePt t="38737" x="1844675" y="4351338"/>
          <p14:tracePt t="38747" x="1819275" y="4325938"/>
          <p14:tracePt t="38752" x="1793875" y="4308475"/>
          <p14:tracePt t="38763" x="1784350" y="4291013"/>
          <p14:tracePt t="38768" x="1766888" y="4275138"/>
          <p14:tracePt t="38779" x="1751013" y="4257675"/>
          <p14:tracePt t="38784" x="1733550" y="4240213"/>
          <p14:tracePt t="38791" x="1725613" y="4224338"/>
          <p14:tracePt t="38800" x="1725613" y="4214813"/>
          <p14:tracePt t="38808" x="1716088" y="4197350"/>
          <p14:tracePt t="38816" x="1716088" y="4181475"/>
          <p14:tracePt t="38825" x="1708150" y="4171950"/>
          <p14:tracePt t="38833" x="1708150" y="4164013"/>
          <p14:tracePt t="38840" x="1700213" y="4164013"/>
          <p14:tracePt t="38849" x="1700213" y="4146550"/>
          <p14:tracePt t="38873" x="1700213" y="4138613"/>
          <p14:tracePt t="38880" x="1700213" y="4130675"/>
          <p14:tracePt t="38944" x="1700213" y="4121150"/>
          <p14:tracePt t="38953" x="1725613" y="4130675"/>
          <p14:tracePt t="38963" x="1751013" y="4138613"/>
          <p14:tracePt t="38969" x="1766888" y="4156075"/>
          <p14:tracePt t="38977" x="1793875" y="4156075"/>
          <p14:tracePt t="38984" x="1819275" y="4171950"/>
          <p14:tracePt t="38991" x="1827213" y="4189413"/>
          <p14:tracePt t="39001" x="1835150" y="4197350"/>
          <p14:tracePt t="39008" x="1860550" y="4214813"/>
          <p14:tracePt t="39032" x="1860550" y="4224338"/>
          <p14:tracePt t="39048" x="1860550" y="4232275"/>
          <p14:tracePt t="39064" x="1860550" y="4240213"/>
          <p14:tracePt t="39073" x="1860550" y="4249738"/>
          <p14:tracePt t="39097" x="1860550" y="4257675"/>
          <p14:tracePt t="39170" x="1860550" y="4265613"/>
          <p14:tracePt t="39185" x="1860550" y="4275138"/>
          <p14:tracePt t="39192" x="1878013" y="4283075"/>
          <p14:tracePt t="39201" x="1885950" y="4291013"/>
          <p14:tracePt t="39208" x="1903413" y="4300538"/>
          <p14:tracePt t="39216" x="1928813" y="4308475"/>
          <p14:tracePt t="39225" x="1954213" y="4316413"/>
          <p14:tracePt t="39232" x="1979613" y="4325938"/>
          <p14:tracePt t="39240" x="1997075" y="4333875"/>
          <p14:tracePt t="39248" x="2030413" y="4333875"/>
          <p14:tracePt t="39256" x="2055813" y="4341813"/>
          <p14:tracePt t="39272" x="2065338" y="4341813"/>
          <p14:tracePt t="39304" x="2073275" y="4341813"/>
          <p14:tracePt t="39313" x="2065338" y="4351338"/>
          <p14:tracePt t="39320" x="2030413" y="4359275"/>
          <p14:tracePt t="39331" x="2014538" y="4359275"/>
          <p14:tracePt t="39337" x="1979613" y="4376738"/>
          <p14:tracePt t="39348" x="1946275" y="4384675"/>
          <p14:tracePt t="39352" x="1895475" y="4402138"/>
          <p14:tracePt t="39360" x="1870075" y="4410075"/>
          <p14:tracePt t="39369" x="1844675" y="4419600"/>
          <p14:tracePt t="39388" x="1801813" y="4435475"/>
          <p14:tracePt t="39391" x="1793875" y="4445000"/>
          <p14:tracePt t="39464" x="1819275" y="4452938"/>
          <p14:tracePt t="39472" x="1835150" y="4452938"/>
          <p14:tracePt t="39481" x="1860550" y="4452938"/>
          <p14:tracePt t="39488" x="1895475" y="4452938"/>
          <p14:tracePt t="39498" x="1911350" y="4452938"/>
          <p14:tracePt t="39504" x="1928813" y="4452938"/>
          <p14:tracePt t="39514" x="1954213" y="4460875"/>
          <p14:tracePt t="39520" x="1963738" y="4460875"/>
          <p14:tracePt t="39546" x="1963738" y="4470400"/>
          <p14:tracePt t="39562" x="1963738" y="4478338"/>
          <p14:tracePt t="39593" x="1954213" y="4486275"/>
          <p14:tracePt t="39680" x="1954213" y="4495800"/>
          <p14:tracePt t="40496" x="1963738" y="4486275"/>
          <p14:tracePt t="40520" x="1971675" y="4486275"/>
          <p14:tracePt t="40536" x="1971675" y="4478338"/>
          <p14:tracePt t="40568" x="1979613" y="4470400"/>
          <p14:tracePt t="40600" x="1989138" y="4470400"/>
          <p14:tracePt t="40792" x="1971675" y="4470400"/>
          <p14:tracePt t="40800" x="1963738" y="4470400"/>
          <p14:tracePt t="40808" x="1946275" y="4470400"/>
          <p14:tracePt t="40816" x="1920875" y="4470400"/>
          <p14:tracePt t="40824" x="1895475" y="4470400"/>
          <p14:tracePt t="40832" x="1870075" y="4478338"/>
          <p14:tracePt t="40840" x="1835150" y="4486275"/>
          <p14:tracePt t="40849" x="1809750" y="4486275"/>
          <p14:tracePt t="40856" x="1793875" y="4486275"/>
          <p14:tracePt t="40864" x="1758950" y="4486275"/>
          <p14:tracePt t="40872" x="1733550" y="4486275"/>
          <p14:tracePt t="40881" x="1725613" y="4486275"/>
          <p14:tracePt t="40892" x="1708150" y="4486275"/>
          <p14:tracePt t="40898" x="1700213" y="4486275"/>
          <p14:tracePt t="40931" x="1690688" y="4486275"/>
          <p14:tracePt t="40936" x="1682750" y="4486275"/>
          <p14:tracePt t="40944" x="1682750" y="4478338"/>
          <p14:tracePt t="40960" x="1682750" y="4470400"/>
          <p14:tracePt t="40967" x="1682750" y="4460875"/>
          <p14:tracePt t="40976" x="1674813" y="4445000"/>
          <p14:tracePt t="40984" x="1674813" y="4427538"/>
          <p14:tracePt t="40992" x="1665288" y="4419600"/>
          <p14:tracePt t="41000" x="1665288" y="4410075"/>
          <p14:tracePt t="41008" x="1665288" y="4384675"/>
          <p14:tracePt t="41016" x="1665288" y="4376738"/>
          <p14:tracePt t="41024" x="1665288" y="4368800"/>
          <p14:tracePt t="41032" x="1665288" y="4351338"/>
          <p14:tracePt t="41040" x="1665288" y="4341813"/>
          <p14:tracePt t="41048" x="1665288" y="4325938"/>
          <p14:tracePt t="41056" x="1665288" y="4308475"/>
          <p14:tracePt t="41065" x="1665288" y="4291013"/>
          <p14:tracePt t="41082" x="1674813" y="4265613"/>
          <p14:tracePt t="41088" x="1690688" y="4257675"/>
          <p14:tracePt t="41098" x="1708150" y="4232275"/>
          <p14:tracePt t="41104" x="1725613" y="4224338"/>
          <p14:tracePt t="41115" x="1733550" y="4206875"/>
          <p14:tracePt t="41120" x="1741488" y="4197350"/>
          <p14:tracePt t="41131" x="1751013" y="4189413"/>
          <p14:tracePt t="41136" x="1766888" y="4171950"/>
          <p14:tracePt t="41145" x="1776413" y="4171950"/>
          <p14:tracePt t="41152" x="1801813" y="4156075"/>
          <p14:tracePt t="41161" x="1809750" y="4146550"/>
          <p14:tracePt t="41168" x="1827213" y="4146550"/>
          <p14:tracePt t="41176" x="1844675" y="4138613"/>
          <p14:tracePt t="41184" x="1852613" y="4130675"/>
          <p14:tracePt t="41192" x="1860550" y="4130675"/>
          <p14:tracePt t="41200" x="1870075" y="4130675"/>
          <p14:tracePt t="41216" x="1878013" y="4130675"/>
          <p14:tracePt t="41232" x="1885950" y="4130675"/>
          <p14:tracePt t="41240" x="1895475" y="4130675"/>
          <p14:tracePt t="41248" x="1903413" y="4130675"/>
          <p14:tracePt t="41265" x="1911350" y="4130675"/>
          <p14:tracePt t="41272" x="1920875" y="4130675"/>
          <p14:tracePt t="41282" x="1928813" y="4130675"/>
          <p14:tracePt t="41288" x="1946275" y="4130675"/>
          <p14:tracePt t="41299" x="1963738" y="4146550"/>
          <p14:tracePt t="41304" x="1979613" y="4156075"/>
          <p14:tracePt t="41315" x="1997075" y="4171950"/>
          <p14:tracePt t="41320" x="2005013" y="4181475"/>
          <p14:tracePt t="41331" x="2005013" y="4197350"/>
          <p14:tracePt t="41336" x="2005013" y="4206875"/>
          <p14:tracePt t="41345" x="2005013" y="4214813"/>
          <p14:tracePt t="41352" x="2005013" y="4224338"/>
          <p14:tracePt t="41360" x="2005013" y="4232275"/>
          <p14:tracePt t="41368" x="2005013" y="4240213"/>
          <p14:tracePt t="41376" x="2005013" y="4249738"/>
          <p14:tracePt t="41384" x="2005013" y="4257675"/>
          <p14:tracePt t="41393" x="2005013" y="4265613"/>
          <p14:tracePt t="41416" x="2005013" y="4275138"/>
          <p14:tracePt t="41472" x="1989138" y="4291013"/>
          <p14:tracePt t="41544" x="1989138" y="4300538"/>
          <p14:tracePt t="41560" x="1989138" y="4308475"/>
          <p14:tracePt t="42776" x="1979613" y="4316413"/>
          <p14:tracePt t="42784" x="1971675" y="4325938"/>
          <p14:tracePt t="42928" x="1963738" y="4325938"/>
          <p14:tracePt t="42944" x="1946275" y="4325938"/>
          <p14:tracePt t="42952" x="1938338" y="4325938"/>
          <p14:tracePt t="42959" x="1920875" y="4325938"/>
          <p14:tracePt t="42968" x="1911350" y="4325938"/>
          <p14:tracePt t="47376" x="1903413" y="4325938"/>
          <p14:tracePt t="47384" x="1903413" y="4333875"/>
          <p14:tracePt t="47392" x="1903413" y="4351338"/>
          <p14:tracePt t="47402" x="1903413" y="4359275"/>
          <p14:tracePt t="47408" x="1903413" y="4376738"/>
          <p14:tracePt t="47418" x="1903413" y="4394200"/>
          <p14:tracePt t="47434" x="1903413" y="4419600"/>
          <p14:tracePt t="47440" x="1920875" y="4452938"/>
          <p14:tracePt t="47450" x="1928813" y="4460875"/>
          <p14:tracePt t="47456" x="1938338" y="4478338"/>
          <p14:tracePt t="47467" x="1954213" y="4495800"/>
          <p14:tracePt t="47472" x="1971675" y="4513263"/>
          <p14:tracePt t="47488" x="1971675" y="4521200"/>
          <p14:tracePt t="47504" x="1971675" y="4529138"/>
          <p14:tracePt t="47512" x="1971675" y="4538663"/>
          <p14:tracePt t="47520" x="1963738" y="4546600"/>
          <p14:tracePt t="47536" x="1963738" y="4554538"/>
          <p14:tracePt t="47552" x="1963738" y="4564063"/>
          <p14:tracePt t="47568" x="1963738" y="4579938"/>
          <p14:tracePt t="47576" x="1963738" y="4589463"/>
          <p14:tracePt t="47585" x="1963738" y="4605338"/>
          <p14:tracePt t="47592" x="1963738" y="4630738"/>
          <p14:tracePt t="47602" x="1963738" y="4673600"/>
          <p14:tracePt t="47608" x="1963738" y="4699000"/>
          <p14:tracePt t="47618" x="1979613" y="4708525"/>
          <p14:tracePt t="47624" x="2047875" y="4708525"/>
          <p14:tracePt t="47634" x="2149475" y="4691063"/>
          <p14:tracePt t="47640" x="2252663" y="4657725"/>
          <p14:tracePt t="47651" x="2371725" y="4597400"/>
          <p14:tracePt t="47656" x="2498725" y="4546600"/>
          <p14:tracePt t="47668" x="2617788" y="4529138"/>
          <p14:tracePt t="47672" x="2686050" y="4513263"/>
          <p14:tracePt t="47683" x="2744788" y="4495800"/>
          <p14:tracePt t="47687" x="2778125" y="4495800"/>
          <p14:tracePt t="47695" x="2787650" y="4495800"/>
          <p14:tracePt t="47921" x="2795588" y="4495800"/>
          <p14:tracePt t="47928" x="2795588" y="4513263"/>
          <p14:tracePt t="47936" x="2795588" y="4521200"/>
          <p14:tracePt t="47944" x="2795588" y="4529138"/>
          <p14:tracePt t="47960" x="2795588" y="4546600"/>
          <p14:tracePt t="47968" x="2787650" y="4554538"/>
          <p14:tracePt t="47977" x="2778125" y="4554538"/>
          <p14:tracePt t="47986" x="2762250" y="4554538"/>
          <p14:tracePt t="47993" x="2744788" y="4554538"/>
          <p14:tracePt t="48002" x="2736850" y="4554538"/>
          <p14:tracePt t="48007" x="2719388" y="4554538"/>
          <p14:tracePt t="48018" x="2701925" y="4554538"/>
          <p14:tracePt t="48034" x="2686050" y="4554538"/>
          <p14:tracePt t="48040" x="2676525" y="4554538"/>
          <p14:tracePt t="48051" x="2651125" y="4554538"/>
          <p14:tracePt t="48056" x="2633663" y="4554538"/>
          <p14:tracePt t="48066" x="2617788" y="4538663"/>
          <p14:tracePt t="48080" x="2617788" y="4529138"/>
          <p14:tracePt t="48095" x="2617788" y="4521200"/>
          <p14:tracePt t="48104" x="2617788" y="4513263"/>
          <p14:tracePt t="48112" x="2617788" y="4495800"/>
          <p14:tracePt t="48129" x="2608263" y="4470400"/>
          <p14:tracePt t="48152" x="2608263" y="4452938"/>
          <p14:tracePt t="48168" x="2608263" y="4435475"/>
          <p14:tracePt t="48201" x="2608263" y="4419600"/>
          <p14:tracePt t="48218" x="2608263" y="4410075"/>
          <p14:tracePt t="48712" x="2608263" y="4419600"/>
          <p14:tracePt t="49620" x="2608263" y="4427538"/>
          <p14:tracePt t="49636" x="2617788" y="4427538"/>
          <p14:tracePt t="49640" x="2633663" y="4445000"/>
          <p14:tracePt t="49651" x="2651125" y="4460875"/>
          <p14:tracePt t="49664" x="2693988" y="4460875"/>
          <p14:tracePt t="49672" x="2719388" y="4460875"/>
          <p14:tracePt t="49679" x="2744788" y="4460875"/>
          <p14:tracePt t="49688" x="2770188" y="4460875"/>
          <p14:tracePt t="49704" x="2778125" y="4460875"/>
          <p14:tracePt t="49720" x="2795588" y="4452938"/>
          <p14:tracePt t="49736" x="2805113" y="4452938"/>
          <p14:tracePt t="49744" x="2820988" y="4452938"/>
          <p14:tracePt t="49752" x="2846388" y="4452938"/>
          <p14:tracePt t="49769" x="2871788" y="4452938"/>
          <p14:tracePt t="49785" x="2881313" y="4452938"/>
          <p14:tracePt t="49792" x="2897188" y="4452938"/>
          <p14:tracePt t="49808" x="2914650" y="4452938"/>
          <p14:tracePt t="49824" x="2922588" y="4460875"/>
          <p14:tracePt t="49835" x="2932113" y="4478338"/>
          <p14:tracePt t="49840" x="2932113" y="4486275"/>
          <p14:tracePt t="49849" x="2932113" y="4495800"/>
          <p14:tracePt t="49864" x="2940050" y="4495800"/>
          <p14:tracePt t="49872" x="2949575" y="4495800"/>
          <p14:tracePt t="49888" x="2965450" y="4495800"/>
          <p14:tracePt t="49897" x="2982913" y="4495800"/>
          <p14:tracePt t="49913" x="2990850" y="4503738"/>
          <p14:tracePt t="49921" x="3000375" y="4513263"/>
          <p14:tracePt t="49928" x="3016250" y="4529138"/>
          <p14:tracePt t="49944" x="3016250" y="4538663"/>
          <p14:tracePt t="49954" x="3016250" y="4546600"/>
          <p14:tracePt t="49960" x="3008313" y="4546600"/>
          <p14:tracePt t="50024" x="3008313" y="4554538"/>
          <p14:tracePt t="50035" x="3025775" y="4554538"/>
          <p14:tracePt t="50040" x="3041650" y="4554538"/>
          <p14:tracePt t="50051" x="3067050" y="4554538"/>
          <p14:tracePt t="50056" x="3084513" y="4554538"/>
          <p14:tracePt t="50064" x="3119438" y="4554538"/>
          <p14:tracePt t="50072" x="3144838" y="4554538"/>
          <p14:tracePt t="50079" x="3186113" y="4546600"/>
          <p14:tracePt t="50088" x="3211513" y="4538663"/>
          <p14:tracePt t="50096" x="3221038" y="4538663"/>
          <p14:tracePt t="50104" x="3263900" y="4529138"/>
          <p14:tracePt t="50112" x="3279775" y="4521200"/>
          <p14:tracePt t="50120" x="3297238" y="4521200"/>
          <p14:tracePt t="50128" x="3305175" y="4521200"/>
          <p14:tracePt t="50136" x="3314700" y="4513263"/>
          <p14:tracePt t="50144" x="3322638" y="4503738"/>
          <p14:tracePt t="50153" x="3330575" y="4495800"/>
          <p14:tracePt t="51872" x="3348038" y="4495800"/>
          <p14:tracePt t="51880" x="3365500" y="4495800"/>
          <p14:tracePt t="51889" x="3408363" y="4495800"/>
          <p14:tracePt t="51896" x="3441700" y="4495800"/>
          <p14:tracePt t="51905" x="3502025" y="4495800"/>
          <p14:tracePt t="51912" x="3552825" y="4495800"/>
          <p14:tracePt t="51921" x="3611563" y="4495800"/>
          <p14:tracePt t="51928" x="3671888" y="4495800"/>
          <p14:tracePt t="51938" x="3738563" y="4495800"/>
          <p14:tracePt t="51944" x="3824288" y="4495800"/>
          <p14:tracePt t="51953" x="3883025" y="4495800"/>
          <p14:tracePt t="51960" x="3943350" y="4495800"/>
          <p14:tracePt t="51970" x="3986213" y="4495800"/>
          <p14:tracePt t="51976" x="4011613" y="4495800"/>
          <p14:tracePt t="51986" x="4037013" y="4495800"/>
          <p14:tracePt t="51992" x="4044950" y="4495800"/>
          <p14:tracePt t="54224" x="4052888" y="4495800"/>
          <p14:tracePt t="54240" x="4070350" y="4495800"/>
          <p14:tracePt t="54256" x="4095750" y="4495800"/>
          <p14:tracePt t="54264" x="4113213" y="4495800"/>
          <p14:tracePt t="54272" x="4138613" y="4495800"/>
          <p14:tracePt t="54280" x="4164013" y="4495800"/>
          <p14:tracePt t="54288" x="4181475" y="4495800"/>
          <p14:tracePt t="54296" x="4214813" y="4495800"/>
          <p14:tracePt t="54304" x="4249738" y="4495800"/>
          <p14:tracePt t="54313" x="4283075" y="4495800"/>
          <p14:tracePt t="54321" x="4325938" y="4486275"/>
          <p14:tracePt t="54328" x="4368800" y="4478338"/>
          <p14:tracePt t="54338" x="4419600" y="4470400"/>
          <p14:tracePt t="54344" x="4478338" y="4452938"/>
          <p14:tracePt t="54354" x="4521200" y="4445000"/>
          <p14:tracePt t="54360" x="4579938" y="4427538"/>
          <p14:tracePt t="54371" x="4614863" y="4427538"/>
          <p14:tracePt t="54376" x="4657725" y="4410075"/>
          <p14:tracePt t="54387" x="4683125" y="4410075"/>
          <p14:tracePt t="54392" x="4708525" y="4402138"/>
          <p14:tracePt t="54401" x="4716463" y="4402138"/>
          <p14:tracePt t="54408" x="4733925" y="4402138"/>
          <p14:tracePt t="54416" x="4741863" y="4394200"/>
          <p14:tracePt t="55432" x="4767263" y="4394200"/>
          <p14:tracePt t="55440" x="4784725" y="4394200"/>
          <p14:tracePt t="55448" x="4835525" y="4402138"/>
          <p14:tracePt t="55456" x="4886325" y="4419600"/>
          <p14:tracePt t="55464" x="4954588" y="4445000"/>
          <p14:tracePt t="55472" x="5048250" y="4452938"/>
          <p14:tracePt t="55480" x="5141913" y="4452938"/>
          <p14:tracePt t="55488" x="5218113" y="4478338"/>
          <p14:tracePt t="55496" x="5302250" y="4486275"/>
          <p14:tracePt t="55505" x="5387975" y="4486275"/>
          <p14:tracePt t="55512" x="5464175" y="4486275"/>
          <p14:tracePt t="55521" x="5532438" y="4495800"/>
          <p14:tracePt t="55528" x="5608638" y="4495800"/>
          <p14:tracePt t="55538" x="5668963" y="4503738"/>
          <p14:tracePt t="55544" x="5710238" y="4503738"/>
          <p14:tracePt t="55555" x="5753100" y="4503738"/>
          <p14:tracePt t="55560" x="5778500" y="4503738"/>
          <p14:tracePt t="55571" x="5803900" y="4503738"/>
          <p14:tracePt t="55576" x="5821363" y="4503738"/>
          <p14:tracePt t="55587" x="5846763" y="4503738"/>
          <p14:tracePt t="55592" x="5864225" y="4503738"/>
          <p14:tracePt t="55600" x="5880100" y="4503738"/>
          <p14:tracePt t="55608" x="5897563" y="4503738"/>
          <p14:tracePt t="55615" x="5915025" y="4503738"/>
          <p14:tracePt t="55624" x="5948363" y="4503738"/>
          <p14:tracePt t="55632" x="5973763" y="4503738"/>
          <p14:tracePt t="55640" x="5999163" y="4503738"/>
          <p14:tracePt t="55649" x="6034088" y="4503738"/>
          <p14:tracePt t="55656" x="6042025" y="4503738"/>
          <p14:tracePt t="55664" x="6059488" y="4503738"/>
          <p14:tracePt t="55688" x="6067425" y="4503738"/>
          <p14:tracePt t="55744" x="6076950" y="4503738"/>
          <p14:tracePt t="55760" x="6084888" y="4503738"/>
          <p14:tracePt t="55771" x="6092825" y="4503738"/>
          <p14:tracePt t="55776" x="6110288" y="4503738"/>
          <p14:tracePt t="55792" x="6118225" y="4495800"/>
          <p14:tracePt t="55808" x="6127750" y="4495800"/>
          <p14:tracePt t="55824" x="6135688" y="4495800"/>
          <p14:tracePt t="55840" x="6135688" y="4486275"/>
          <p14:tracePt t="55848" x="6143625" y="4486275"/>
          <p14:tracePt t="55856" x="6153150" y="4478338"/>
          <p14:tracePt t="55882" x="6161088" y="4478338"/>
          <p14:tracePt t="56112" x="6169025" y="4478338"/>
          <p14:tracePt t="56123" x="6178550" y="4478338"/>
          <p14:tracePt t="56128" x="6186488" y="4478338"/>
          <p14:tracePt t="56138" x="6194425" y="4478338"/>
          <p14:tracePt t="56144" x="6203950" y="4478338"/>
          <p14:tracePt t="56171" x="6211888" y="4478338"/>
          <p14:tracePt t="56185" x="6221413" y="4478338"/>
          <p14:tracePt t="56256" x="6237288" y="4478338"/>
          <p14:tracePt t="56304" x="6246813" y="4478338"/>
          <p14:tracePt t="56336" x="6254750" y="4478338"/>
          <p14:tracePt t="56392" x="6262688" y="4478338"/>
          <p14:tracePt t="56688" x="6272213" y="4470400"/>
          <p14:tracePt t="56736" x="6272213" y="4460875"/>
          <p14:tracePt t="57016" x="6280150" y="4460875"/>
          <p14:tracePt t="57776" x="6288088" y="4460875"/>
          <p14:tracePt t="57792" x="6297613" y="4460875"/>
          <p14:tracePt t="57799" x="6305550" y="4460875"/>
          <p14:tracePt t="58056" x="6313488" y="4460875"/>
          <p14:tracePt t="58064" x="6323013" y="4470400"/>
          <p14:tracePt t="58129" x="6330950" y="4470400"/>
          <p14:tracePt t="58144" x="6338888" y="4470400"/>
          <p14:tracePt t="59024" x="6338888" y="4460875"/>
          <p14:tracePt t="59337" x="6356350" y="4452938"/>
          <p14:tracePt t="59528" x="6365875" y="4445000"/>
          <p14:tracePt t="59664" x="6373813" y="4445000"/>
          <p14:tracePt t="59704" x="6381750" y="4445000"/>
          <p14:tracePt t="59784" x="6391275" y="4445000"/>
          <p14:tracePt t="59936" x="6399213" y="4445000"/>
          <p14:tracePt t="59960" x="6407150" y="4435475"/>
          <p14:tracePt t="60064" x="6407150" y="4427538"/>
          <p14:tracePt t="60072" x="6407150" y="4419600"/>
          <p14:tracePt t="60090" x="6407150" y="4410075"/>
          <p14:tracePt t="60096" x="6407150" y="4402138"/>
          <p14:tracePt t="60112" x="6407150" y="4394200"/>
          <p14:tracePt t="60128" x="6407150" y="4384675"/>
          <p14:tracePt t="60352" x="6407150" y="4376738"/>
          <p14:tracePt t="60384" x="6399213" y="4368800"/>
          <p14:tracePt t="60392" x="6391275" y="4368800"/>
          <p14:tracePt t="60400" x="6381750" y="4368800"/>
          <p14:tracePt t="60432" x="6365875" y="4359275"/>
          <p14:tracePt t="60744" x="6348413" y="4351338"/>
          <p14:tracePt t="60912" x="6330950" y="4341813"/>
          <p14:tracePt t="60968" x="6323013" y="4341813"/>
          <p14:tracePt t="60984" x="6313488" y="4341813"/>
          <p14:tracePt t="61000" x="6305550" y="4333875"/>
          <p14:tracePt t="61009" x="6305550" y="4325938"/>
          <p14:tracePt t="61016" x="6297613" y="4325938"/>
          <p14:tracePt t="61025" x="6288088" y="4325938"/>
          <p14:tracePt t="61032" x="6280150" y="4316413"/>
          <p14:tracePt t="61041" x="6262688" y="4316413"/>
          <p14:tracePt t="61048" x="6262688" y="4308475"/>
          <p14:tracePt t="61057" x="6246813" y="4300538"/>
          <p14:tracePt t="61064" x="6237288" y="4291013"/>
          <p14:tracePt t="61080" x="6229350" y="4291013"/>
          <p14:tracePt t="61091" x="6221413" y="4283075"/>
          <p14:tracePt t="61138" x="6211888" y="4283075"/>
          <p14:tracePt t="61328" x="6203950" y="4283075"/>
          <p14:tracePt t="61624" x="6194425" y="4283075"/>
          <p14:tracePt t="61672" x="6194425" y="4291013"/>
          <p14:tracePt t="61704" x="6194425" y="4300538"/>
          <p14:tracePt t="61712" x="6194425" y="4308475"/>
          <p14:tracePt t="61744" x="6194425" y="4325938"/>
          <p14:tracePt t="61776" x="6194425" y="4333875"/>
          <p14:tracePt t="61816" x="6194425" y="4341813"/>
          <p14:tracePt t="61824" x="6194425" y="4351338"/>
          <p14:tracePt t="61841" x="6186488" y="4351338"/>
          <p14:tracePt t="61864" x="6178550" y="4359275"/>
          <p14:tracePt t="61880" x="6178550" y="4368800"/>
          <p14:tracePt t="61896" x="6169025" y="4376738"/>
          <p14:tracePt t="61944" x="6161088" y="4384675"/>
          <p14:tracePt t="62016" x="6153150" y="4384675"/>
          <p14:tracePt t="62256" x="6143625" y="4384675"/>
          <p14:tracePt t="62264" x="6135688" y="4384675"/>
          <p14:tracePt t="62276" x="6127750" y="4384675"/>
          <p14:tracePt t="62292" x="6118225" y="4384675"/>
          <p14:tracePt t="62296" x="6110288" y="4384675"/>
          <p14:tracePt t="62307" x="6102350" y="4359275"/>
          <p14:tracePt t="62312" x="6092825" y="4341813"/>
          <p14:tracePt t="62320" x="6076950" y="4325938"/>
          <p14:tracePt t="62335" x="6067425" y="4316413"/>
          <p14:tracePt t="62344" x="6049963" y="4300538"/>
          <p14:tracePt t="62360" x="6042025" y="4291013"/>
          <p14:tracePt t="62368" x="6042025" y="4283075"/>
          <p14:tracePt t="62376" x="6034088" y="4275138"/>
          <p14:tracePt t="62408" x="6034088" y="4265613"/>
          <p14:tracePt t="62441" x="6024563" y="4257675"/>
          <p14:tracePt t="62448" x="6024563" y="4249738"/>
          <p14:tracePt t="62475" x="6024563" y="4240213"/>
          <p14:tracePt t="62480" x="6016625" y="4232275"/>
          <p14:tracePt t="62491" x="6008688" y="4232275"/>
          <p14:tracePt t="62496" x="6008688" y="4224338"/>
          <p14:tracePt t="62504" x="6008688" y="4214813"/>
          <p14:tracePt t="62512" x="6008688" y="4206875"/>
          <p14:tracePt t="62536" x="6008688" y="4197350"/>
          <p14:tracePt t="62544" x="5999163" y="4181475"/>
          <p14:tracePt t="62576" x="5991225" y="4181475"/>
          <p14:tracePt t="62632" x="5983288" y="4164013"/>
          <p14:tracePt t="62792" x="5973763" y="4164013"/>
          <p14:tracePt t="62809" x="5965825" y="4164013"/>
          <p14:tracePt t="62816" x="5957888" y="4164013"/>
          <p14:tracePt t="62832" x="5922963" y="4171950"/>
          <p14:tracePt t="62842" x="5915025" y="4181475"/>
          <p14:tracePt t="62848" x="5872163" y="4206875"/>
          <p14:tracePt t="62859" x="5854700" y="4214813"/>
          <p14:tracePt t="62864" x="5829300" y="4232275"/>
          <p14:tracePt t="62875" x="5803900" y="4232275"/>
          <p14:tracePt t="62880" x="5778500" y="4240213"/>
          <p14:tracePt t="62928" x="5770563" y="4249738"/>
          <p14:tracePt t="62935" x="5761038" y="4257675"/>
          <p14:tracePt t="62952" x="5753100" y="4283075"/>
          <p14:tracePt t="62961" x="5735638" y="4308475"/>
          <p14:tracePt t="62968" x="5719763" y="4325938"/>
          <p14:tracePt t="62976" x="5702300" y="4351338"/>
          <p14:tracePt t="62984" x="5694363" y="4368800"/>
          <p14:tracePt t="62993" x="5676900" y="4394200"/>
          <p14:tracePt t="63000" x="5659438" y="4419600"/>
          <p14:tracePt t="63009" x="5641975" y="4452938"/>
          <p14:tracePt t="63016" x="5634038" y="4460875"/>
          <p14:tracePt t="63026" x="5626100" y="4478338"/>
          <p14:tracePt t="63032" x="5608638" y="4503738"/>
          <p14:tracePt t="63042" x="5600700" y="4521200"/>
          <p14:tracePt t="63048" x="5583238" y="4529138"/>
          <p14:tracePt t="63059" x="5575300" y="4546600"/>
          <p14:tracePt t="63064" x="5557838" y="4554538"/>
          <p14:tracePt t="63076" x="5540375" y="4572000"/>
          <p14:tracePt t="63080" x="5524500" y="4589463"/>
          <p14:tracePt t="63090" x="5514975" y="4589463"/>
          <p14:tracePt t="63096" x="5497513" y="4597400"/>
          <p14:tracePt t="63106" x="5464175" y="4614863"/>
          <p14:tracePt t="63112" x="5438775" y="4622800"/>
          <p14:tracePt t="63119" x="5405438" y="4640263"/>
          <p14:tracePt t="63128" x="5370513" y="4648200"/>
          <p14:tracePt t="63136" x="5311775" y="4657725"/>
          <p14:tracePt t="63144" x="5294313" y="4657725"/>
          <p14:tracePt t="63152" x="5235575" y="4665663"/>
          <p14:tracePt t="63160" x="5200650" y="4665663"/>
          <p14:tracePt t="63169" x="5175250" y="4665663"/>
          <p14:tracePt t="63176" x="5132388" y="4665663"/>
          <p14:tracePt t="63184" x="5073650" y="4665663"/>
          <p14:tracePt t="63193" x="5038725" y="4665663"/>
          <p14:tracePt t="63200" x="4997450" y="4665663"/>
          <p14:tracePt t="63209" x="4962525" y="4657725"/>
          <p14:tracePt t="63216" x="4919663" y="4648200"/>
          <p14:tracePt t="63225" x="4886325" y="4630738"/>
          <p14:tracePt t="63232" x="4818063" y="4614863"/>
          <p14:tracePt t="63242" x="4802188" y="4605338"/>
          <p14:tracePt t="63248" x="4741863" y="4589463"/>
          <p14:tracePt t="63259" x="4716463" y="4579938"/>
          <p14:tracePt t="63264" x="4683125" y="4564063"/>
          <p14:tracePt t="63275" x="4673600" y="4546600"/>
          <p14:tracePt t="63280" x="4648200" y="4538663"/>
          <p14:tracePt t="63291" x="4640263" y="4529138"/>
          <p14:tracePt t="63296" x="4630738" y="4529138"/>
          <p14:tracePt t="63360" x="4630738" y="4521200"/>
          <p14:tracePt t="63504" x="4622800" y="4513263"/>
          <p14:tracePt t="63520" x="4614863" y="4513263"/>
          <p14:tracePt t="63528" x="4614863" y="4495800"/>
          <p14:tracePt t="63535" x="4614863" y="4486275"/>
          <p14:tracePt t="63552" x="4614863" y="4478338"/>
          <p14:tracePt t="63568" x="4614863" y="4470400"/>
          <p14:tracePt t="63728" x="4630738" y="4478338"/>
          <p14:tracePt t="63735" x="4640263" y="4495800"/>
          <p14:tracePt t="63744" x="4673600" y="4513263"/>
          <p14:tracePt t="63752" x="4708525" y="4521200"/>
          <p14:tracePt t="63760" x="4741863" y="4538663"/>
          <p14:tracePt t="63768" x="4792663" y="4538663"/>
          <p14:tracePt t="63776" x="4835525" y="4554538"/>
          <p14:tracePt t="63784" x="4894263" y="4554538"/>
          <p14:tracePt t="63792" x="4979988" y="4564063"/>
          <p14:tracePt t="63800" x="5038725" y="4564063"/>
          <p14:tracePt t="63808" x="5099050" y="4564063"/>
          <p14:tracePt t="63816" x="5132388" y="4572000"/>
          <p14:tracePt t="63825" x="5149850" y="4572000"/>
          <p14:tracePt t="63832" x="5167313" y="4572000"/>
          <p14:tracePt t="63842" x="5183188" y="4572000"/>
          <p14:tracePt t="63936" x="5183188" y="4579938"/>
          <p14:tracePt t="63968" x="5183188" y="4589463"/>
          <p14:tracePt t="63976" x="5183188" y="4597400"/>
          <p14:tracePt t="63984" x="5183188" y="4605338"/>
          <p14:tracePt t="63993" x="5183188" y="4614863"/>
          <p14:tracePt t="64000" x="5183188" y="4630738"/>
          <p14:tracePt t="64008" x="5183188" y="4648200"/>
          <p14:tracePt t="64016" x="5183188" y="4657725"/>
          <p14:tracePt t="64026" x="5175250" y="4673600"/>
          <p14:tracePt t="64032" x="5167313" y="4691063"/>
          <p14:tracePt t="64042" x="5149850" y="4708525"/>
          <p14:tracePt t="64048" x="5141913" y="4716463"/>
          <p14:tracePt t="64058" x="5132388" y="4733925"/>
          <p14:tracePt t="64064" x="5124450" y="4733925"/>
          <p14:tracePt t="64075" x="5106988" y="4741863"/>
          <p14:tracePt t="64080" x="5099050" y="4749800"/>
          <p14:tracePt t="64090" x="5073650" y="4759325"/>
          <p14:tracePt t="64095" x="5030788" y="4767263"/>
          <p14:tracePt t="64105" x="4972050" y="4775200"/>
          <p14:tracePt t="64112" x="4937125" y="4775200"/>
          <p14:tracePt t="64119" x="4860925" y="4784725"/>
          <p14:tracePt t="64128" x="4784725" y="4802188"/>
          <p14:tracePt t="64136" x="4699000" y="4818063"/>
          <p14:tracePt t="64144" x="4622800" y="4827588"/>
          <p14:tracePt t="64153" x="4538663" y="4860925"/>
          <p14:tracePt t="64160" x="4478338" y="4878388"/>
          <p14:tracePt t="64168" x="4402138" y="4903788"/>
          <p14:tracePt t="64176" x="4351338" y="4929188"/>
          <p14:tracePt t="64184" x="4308475" y="4946650"/>
          <p14:tracePt t="64192" x="4275138" y="4954588"/>
          <p14:tracePt t="64200" x="4224338" y="4979988"/>
          <p14:tracePt t="64209" x="4171950" y="5005388"/>
          <p14:tracePt t="64216" x="4113213" y="5013325"/>
          <p14:tracePt t="64225" x="4070350" y="5030788"/>
          <p14:tracePt t="64232" x="4002088" y="5064125"/>
          <p14:tracePt t="64242" x="3925888" y="5081588"/>
          <p14:tracePt t="64248" x="3857625" y="5091113"/>
          <p14:tracePt t="64258" x="3798888" y="5116513"/>
          <p14:tracePt t="64264" x="3722688" y="5116513"/>
          <p14:tracePt t="64275" x="3662363" y="5124450"/>
          <p14:tracePt t="64280" x="3586163" y="5149850"/>
          <p14:tracePt t="64289" x="3535363" y="5149850"/>
          <p14:tracePt t="64296" x="3459163" y="5157788"/>
          <p14:tracePt t="64304" x="3398838" y="5157788"/>
          <p14:tracePt t="64312" x="3340100" y="5157788"/>
          <p14:tracePt t="64319" x="3322638" y="5157788"/>
          <p14:tracePt t="64328" x="3254375" y="5157788"/>
          <p14:tracePt t="64336" x="3211513" y="5157788"/>
          <p14:tracePt t="64344" x="3178175" y="5157788"/>
          <p14:tracePt t="64353" x="3135313" y="5157788"/>
          <p14:tracePt t="64360" x="3094038" y="5157788"/>
          <p14:tracePt t="64368" x="3051175" y="5157788"/>
          <p14:tracePt t="64376" x="3016250" y="5167313"/>
          <p14:tracePt t="64384" x="2957513" y="5175250"/>
          <p14:tracePt t="64392" x="2922588" y="5175250"/>
          <p14:tracePt t="64400" x="2881313" y="5175250"/>
          <p14:tracePt t="64409" x="2838450" y="5175250"/>
          <p14:tracePt t="64416" x="2778125" y="5175250"/>
          <p14:tracePt t="64425" x="2744788" y="5183188"/>
          <p14:tracePt t="64432" x="2727325" y="5183188"/>
          <p14:tracePt t="64442" x="2686050" y="5183188"/>
          <p14:tracePt t="64448" x="2660650" y="5183188"/>
          <p14:tracePt t="64458" x="2643188" y="5183188"/>
          <p14:tracePt t="64464" x="2617788" y="5183188"/>
          <p14:tracePt t="64475" x="2600325" y="5183188"/>
          <p14:tracePt t="64480" x="2592388" y="5183188"/>
          <p14:tracePt t="64489" x="2574925" y="5183188"/>
          <p14:tracePt t="64496" x="2549525" y="5183188"/>
          <p14:tracePt t="64504" x="2532063" y="5183188"/>
          <p14:tracePt t="64511" x="2506663" y="5183188"/>
          <p14:tracePt t="64519" x="2481263" y="5183188"/>
          <p14:tracePt t="64528" x="2463800" y="5183188"/>
          <p14:tracePt t="64536" x="2447925" y="5183188"/>
          <p14:tracePt t="64544" x="2438400" y="5183188"/>
          <p14:tracePt t="64552" x="2422525" y="5183188"/>
          <p14:tracePt t="64560" x="2405063" y="5183188"/>
          <p14:tracePt t="64568" x="2397125" y="5183188"/>
          <p14:tracePt t="64576" x="2379663" y="5183188"/>
          <p14:tracePt t="64584" x="2371725" y="5175250"/>
          <p14:tracePt t="64600" x="2362200" y="5175250"/>
          <p14:tracePt t="64616" x="2354263" y="5175250"/>
          <p14:tracePt t="64625" x="2336800" y="5167313"/>
          <p14:tracePt t="64642" x="2328863" y="5167313"/>
          <p14:tracePt t="64675" x="2319338" y="5149850"/>
          <p14:tracePt t="64691" x="2311400" y="5141913"/>
          <p14:tracePt t="64704" x="2303463" y="5141913"/>
          <p14:tracePt t="64712" x="2303463" y="5132388"/>
          <p14:tracePt t="64720" x="2303463" y="5124450"/>
          <p14:tracePt t="64736" x="2303463" y="5116513"/>
          <p14:tracePt t="64752" x="2303463" y="5091113"/>
          <p14:tracePt t="64768" x="2303463" y="5081588"/>
          <p14:tracePt t="64776" x="2303463" y="5073650"/>
          <p14:tracePt t="64792" x="2303463" y="5064125"/>
          <p14:tracePt t="64824" x="2311400" y="5056188"/>
          <p14:tracePt t="65048" x="2319338" y="5056188"/>
          <p14:tracePt t="65064" x="2328863" y="5056188"/>
          <p14:tracePt t="65080" x="2328863" y="5064125"/>
          <p14:tracePt t="65096" x="2336800" y="5064125"/>
          <p14:tracePt t="65104" x="2344738" y="5073650"/>
          <p14:tracePt t="65112" x="2344738" y="5081588"/>
          <p14:tracePt t="65128" x="2354263" y="5081588"/>
          <p14:tracePt t="65136" x="2362200" y="5081588"/>
          <p14:tracePt t="65144" x="2371725" y="5091113"/>
          <p14:tracePt t="65152" x="2379663" y="5091113"/>
          <p14:tracePt t="65160" x="2397125" y="5099050"/>
          <p14:tracePt t="65168" x="2413000" y="5099050"/>
          <p14:tracePt t="65176" x="2447925" y="5099050"/>
          <p14:tracePt t="65184" x="2481263" y="5099050"/>
          <p14:tracePt t="65192" x="2516188" y="5099050"/>
          <p14:tracePt t="65200" x="2566988" y="5099050"/>
          <p14:tracePt t="65209" x="2608263" y="5099050"/>
          <p14:tracePt t="65216" x="2668588" y="5099050"/>
          <p14:tracePt t="65225" x="2727325" y="5099050"/>
          <p14:tracePt t="65232" x="2778125" y="5099050"/>
          <p14:tracePt t="65243" x="2863850" y="5099050"/>
          <p14:tracePt t="65248" x="2922588" y="5099050"/>
          <p14:tracePt t="65259" x="3008313" y="5099050"/>
          <p14:tracePt t="65264" x="3084513" y="5099050"/>
          <p14:tracePt t="65274" x="3135313" y="5099050"/>
          <p14:tracePt t="65280" x="3195638" y="5099050"/>
          <p14:tracePt t="65288" x="3254375" y="5099050"/>
          <p14:tracePt t="65296" x="3297238" y="5099050"/>
          <p14:tracePt t="65304" x="3322638" y="5099050"/>
          <p14:tracePt t="65312" x="3348038" y="5099050"/>
          <p14:tracePt t="65520" x="3355975" y="5099050"/>
          <p14:tracePt t="65536" x="3365500" y="5099050"/>
          <p14:tracePt t="65552" x="3382963" y="5099050"/>
          <p14:tracePt t="65568" x="3390900" y="5099050"/>
          <p14:tracePt t="65592" x="3398838" y="5099050"/>
          <p14:tracePt t="65600" x="3408363" y="5099050"/>
          <p14:tracePt t="65632" x="3416300" y="5091113"/>
          <p14:tracePt t="65642" x="3424238" y="5091113"/>
          <p14:tracePt t="65659" x="3433763" y="5091113"/>
          <p14:tracePt t="65675" x="3449638" y="5081588"/>
          <p14:tracePt t="65689" x="3467100" y="5073650"/>
          <p14:tracePt t="65704" x="3475038" y="5073650"/>
          <p14:tracePt t="65719" x="3484563" y="5073650"/>
          <p14:tracePt t="65752" x="3492500" y="5073650"/>
          <p14:tracePt t="65792" x="3502025" y="5073650"/>
          <p14:tracePt t="65800" x="3509963" y="5073650"/>
          <p14:tracePt t="65809" x="3517900" y="5073650"/>
          <p14:tracePt t="65816" x="3527425" y="5073650"/>
          <p14:tracePt t="65826" x="3543300" y="5064125"/>
          <p14:tracePt t="65832" x="3552825" y="5064125"/>
          <p14:tracePt t="65843" x="3578225" y="5064125"/>
          <p14:tracePt t="65848" x="3611563" y="5064125"/>
          <p14:tracePt t="65859" x="3619500" y="5064125"/>
          <p14:tracePt t="65864" x="3646488" y="5064125"/>
          <p14:tracePt t="65875" x="3671888" y="5064125"/>
          <p14:tracePt t="65880" x="3697288" y="5064125"/>
          <p14:tracePt t="65888" x="3722688" y="5064125"/>
          <p14:tracePt t="65909" x="3763963" y="5064125"/>
          <p14:tracePt t="65912" x="3806825" y="5064125"/>
          <p14:tracePt t="65921" x="3824288" y="5064125"/>
          <p14:tracePt t="65929" x="3849688" y="5064125"/>
          <p14:tracePt t="65936" x="3857625" y="5064125"/>
          <p14:tracePt t="65944" x="3875088" y="5064125"/>
          <p14:tracePt t="65952" x="3892550" y="5073650"/>
          <p14:tracePt t="65968" x="3908425" y="5081588"/>
          <p14:tracePt t="66064" x="3917950" y="5081588"/>
          <p14:tracePt t="66352" x="3925888" y="5081588"/>
          <p14:tracePt t="66360" x="3935413" y="5081588"/>
          <p14:tracePt t="66400" x="3943350" y="5081588"/>
          <p14:tracePt t="66408" x="3951288" y="5081588"/>
          <p14:tracePt t="66426" x="3960813" y="5081588"/>
          <p14:tracePt t="66432" x="3968750" y="5081588"/>
          <p14:tracePt t="66443" x="3976688" y="5081588"/>
          <p14:tracePt t="66448" x="3986213" y="5081588"/>
          <p14:tracePt t="66459" x="3994150" y="5081588"/>
          <p14:tracePt t="66464" x="4002088" y="5091113"/>
          <p14:tracePt t="66480" x="4011613" y="5091113"/>
          <p14:tracePt t="66488" x="4027488" y="5091113"/>
          <p14:tracePt t="66504" x="4037013" y="5091113"/>
          <p14:tracePt t="66512" x="4044950" y="5091113"/>
          <p14:tracePt t="66521" x="4052888" y="5091113"/>
          <p14:tracePt t="66528" x="4062413" y="5091113"/>
          <p14:tracePt t="66544" x="4070350" y="5091113"/>
          <p14:tracePt t="66552" x="4079875" y="5091113"/>
          <p14:tracePt t="66576" x="4095750" y="5091113"/>
          <p14:tracePt t="66593" x="4105275" y="5091113"/>
          <p14:tracePt t="66616" x="4113213" y="5091113"/>
          <p14:tracePt t="66626" x="4121150" y="5091113"/>
          <p14:tracePt t="66643" x="4138613" y="5091113"/>
          <p14:tracePt t="66659" x="4146550" y="5091113"/>
          <p14:tracePt t="66760" x="4156075" y="5099050"/>
          <p14:tracePt t="66784" x="4146550" y="5099050"/>
          <p14:tracePt t="66792" x="4138613" y="5099050"/>
          <p14:tracePt t="66800" x="4130675" y="5106988"/>
          <p14:tracePt t="66810" x="4113213" y="5116513"/>
          <p14:tracePt t="66816" x="4095750" y="5116513"/>
          <p14:tracePt t="66826" x="4070350" y="5124450"/>
          <p14:tracePt t="66832" x="4044950" y="5132388"/>
          <p14:tracePt t="66843" x="4011613" y="5149850"/>
          <p14:tracePt t="66848" x="3960813" y="5149850"/>
          <p14:tracePt t="66859" x="3900488" y="5167313"/>
          <p14:tracePt t="66864" x="3841750" y="5167313"/>
          <p14:tracePt t="66872" x="3756025" y="5175250"/>
          <p14:tracePt t="66880" x="3671888" y="5200650"/>
          <p14:tracePt t="66888" x="3594100" y="5208588"/>
          <p14:tracePt t="66896" x="3484563" y="5235575"/>
          <p14:tracePt t="66904" x="3408363" y="5243513"/>
          <p14:tracePt t="66913" x="3322638" y="5268913"/>
          <p14:tracePt t="66921" x="3221038" y="5276850"/>
          <p14:tracePt t="66928" x="3160713" y="5294313"/>
          <p14:tracePt t="66936" x="3084513" y="5311775"/>
          <p14:tracePt t="66944" x="3025775" y="5327650"/>
          <p14:tracePt t="66952" x="2965450" y="5337175"/>
          <p14:tracePt t="66960" x="2897188" y="5370513"/>
          <p14:tracePt t="66968" x="2846388" y="5370513"/>
          <p14:tracePt t="66977" x="2830513" y="5370513"/>
          <p14:tracePt t="66984" x="2787650" y="5380038"/>
          <p14:tracePt t="66993" x="2762250" y="5387975"/>
          <p14:tracePt t="67000" x="2744788" y="5387975"/>
          <p14:tracePt t="67010" x="2719388" y="5395913"/>
          <p14:tracePt t="67016" x="2686050" y="5395913"/>
          <p14:tracePt t="67027" x="2660650" y="5405438"/>
          <p14:tracePt t="67032" x="2643188" y="5413375"/>
          <p14:tracePt t="67043" x="2625725" y="5413375"/>
          <p14:tracePt t="67048" x="2608263" y="5413375"/>
          <p14:tracePt t="67058" x="2600325" y="5413375"/>
          <p14:tracePt t="67064" x="2582863" y="5413375"/>
          <p14:tracePt t="67072" x="2566988" y="5413375"/>
          <p14:tracePt t="67080" x="2557463" y="5413375"/>
          <p14:tracePt t="67088" x="2532063" y="5421313"/>
          <p14:tracePt t="67096" x="2506663" y="5421313"/>
          <p14:tracePt t="67104" x="2489200" y="5421313"/>
          <p14:tracePt t="67112" x="2463800" y="5421313"/>
          <p14:tracePt t="67121" x="2422525" y="5430838"/>
          <p14:tracePt t="67128" x="2397125" y="5430838"/>
          <p14:tracePt t="67136" x="2344738" y="5430838"/>
          <p14:tracePt t="67144" x="2311400" y="5430838"/>
          <p14:tracePt t="67152" x="2268538" y="5430838"/>
          <p14:tracePt t="67160" x="2235200" y="5430838"/>
          <p14:tracePt t="67168" x="2227263" y="5430838"/>
          <p14:tracePt t="67177" x="2209800" y="5430838"/>
          <p14:tracePt t="67193" x="2192338" y="5430838"/>
          <p14:tracePt t="67200" x="2184400" y="5430838"/>
          <p14:tracePt t="67226" x="2174875" y="5430838"/>
          <p14:tracePt t="67232" x="2166938" y="5430838"/>
          <p14:tracePt t="67243" x="2149475" y="5430838"/>
          <p14:tracePt t="67248" x="2133600" y="5430838"/>
          <p14:tracePt t="67258" x="2124075" y="5430838"/>
          <p14:tracePt t="67264" x="2108200" y="5430838"/>
          <p14:tracePt t="67272" x="2082800" y="5430838"/>
          <p14:tracePt t="67280" x="2065338" y="5430838"/>
          <p14:tracePt t="67287" x="2055813" y="5430838"/>
          <p14:tracePt t="67568" x="2055813" y="5456238"/>
          <p14:tracePt t="67584" x="2082800" y="5456238"/>
          <p14:tracePt t="67593" x="2108200" y="5472113"/>
          <p14:tracePt t="67600" x="2149475" y="5481638"/>
          <p14:tracePt t="67610" x="2184400" y="5481638"/>
          <p14:tracePt t="67616" x="2243138" y="5489575"/>
          <p14:tracePt t="67627" x="2303463" y="5497513"/>
          <p14:tracePt t="67632" x="2344738" y="5497513"/>
          <p14:tracePt t="67643" x="2430463" y="5497513"/>
          <p14:tracePt t="67648" x="2516188" y="5497513"/>
          <p14:tracePt t="67657" x="2582863" y="5497513"/>
          <p14:tracePt t="67664" x="2660650" y="5497513"/>
          <p14:tracePt t="67672" x="2744788" y="5497513"/>
          <p14:tracePt t="67680" x="2795588" y="5497513"/>
          <p14:tracePt t="67688" x="2871788" y="5497513"/>
          <p14:tracePt t="67696" x="2932113" y="5497513"/>
          <p14:tracePt t="67705" x="2974975" y="5497513"/>
          <p14:tracePt t="67712" x="3016250" y="5497513"/>
          <p14:tracePt t="67721" x="3041650" y="5497513"/>
          <p14:tracePt t="67729" x="3059113" y="5497513"/>
          <p14:tracePt t="67736" x="3076575" y="5497513"/>
          <p14:tracePt t="67744" x="3084513" y="5497513"/>
          <p14:tracePt t="67761" x="3094038" y="5497513"/>
          <p14:tracePt t="67768" x="3101975" y="5497513"/>
          <p14:tracePt t="67849" x="3109913" y="5497513"/>
          <p14:tracePt t="67881" x="3119438" y="5497513"/>
          <p14:tracePt t="67887" x="3127375" y="5497513"/>
          <p14:tracePt t="68184" x="3135313" y="5497513"/>
          <p14:tracePt t="68313" x="3144838" y="5497513"/>
          <p14:tracePt t="69440" x="3144838" y="5489575"/>
          <p14:tracePt t="69464" x="3144838" y="5472113"/>
          <p14:tracePt t="69497" x="3135313" y="5464175"/>
          <p14:tracePt t="70105" x="3152775" y="5464175"/>
          <p14:tracePt t="70113" x="3160713" y="5464175"/>
          <p14:tracePt t="70129" x="3170238" y="5464175"/>
          <p14:tracePt t="70137" x="3186113" y="5464175"/>
          <p14:tracePt t="70145" x="3195638" y="5464175"/>
          <p14:tracePt t="70161" x="3221038" y="5464175"/>
          <p14:tracePt t="70178" x="3228975" y="5464175"/>
          <p14:tracePt t="70184" x="3238500" y="5464175"/>
          <p14:tracePt t="70195" x="3254375" y="5464175"/>
          <p14:tracePt t="70249" x="3271838" y="5464175"/>
          <p14:tracePt t="70296" x="3279775" y="5464175"/>
          <p14:tracePt t="70401" x="3289300" y="5464175"/>
          <p14:tracePt t="70449" x="3297238" y="5472113"/>
          <p14:tracePt t="70472" x="3305175" y="5472113"/>
          <p14:tracePt t="70552" x="3314700" y="5472113"/>
          <p14:tracePt t="70568" x="3322638" y="5472113"/>
          <p14:tracePt t="70584" x="3330575" y="5472113"/>
          <p14:tracePt t="70594" x="3348038" y="5472113"/>
          <p14:tracePt t="70641" x="3355975" y="5472113"/>
          <p14:tracePt t="70689" x="3365500" y="5472113"/>
          <p14:tracePt t="71296" x="3373438" y="5472113"/>
          <p14:tracePt t="71368" x="3390900" y="5472113"/>
          <p14:tracePt t="71449" x="3398838" y="5472113"/>
          <p14:tracePt t="71464" x="3408363" y="5464175"/>
          <p14:tracePt t="71488" x="3416300" y="5464175"/>
          <p14:tracePt t="71512" x="3424238" y="5464175"/>
          <p14:tracePt t="71536" x="3441700" y="5446713"/>
          <p14:tracePt t="71880" x="3441700" y="5438775"/>
          <p14:tracePt t="71896" x="3433763" y="5413375"/>
          <p14:tracePt t="71904" x="3424238" y="5405438"/>
          <p14:tracePt t="71914" x="3424238" y="5395913"/>
          <p14:tracePt t="71920" x="3416300" y="5380038"/>
          <p14:tracePt t="71929" x="3408363" y="5362575"/>
          <p14:tracePt t="71936" x="3408363" y="5353050"/>
          <p14:tracePt t="71947" x="3398838" y="5345113"/>
          <p14:tracePt t="71953" x="3390900" y="5327650"/>
          <p14:tracePt t="71979" x="3373438" y="5311775"/>
          <p14:tracePt t="71995" x="3365500" y="5302250"/>
          <p14:tracePt t="72017" x="3365500" y="5294313"/>
          <p14:tracePt t="72096" x="3365500" y="5286375"/>
          <p14:tracePt t="72136" x="3373438" y="5286375"/>
          <p14:tracePt t="72153" x="3382963" y="5286375"/>
          <p14:tracePt t="72169" x="3382963" y="5294313"/>
          <p14:tracePt t="72184" x="3390900" y="5294313"/>
          <p14:tracePt t="72195" x="3390900" y="5302250"/>
          <p14:tracePt t="72200" x="3390900" y="5311775"/>
          <p14:tracePt t="72208" x="3390900" y="5319713"/>
          <p14:tracePt t="72217" x="3390900" y="5327650"/>
          <p14:tracePt t="72224" x="3390900" y="5345113"/>
          <p14:tracePt t="72232" x="3390900" y="5353050"/>
          <p14:tracePt t="72240" x="3390900" y="5362575"/>
          <p14:tracePt t="72249" x="3382963" y="5380038"/>
          <p14:tracePt t="72257" x="3373438" y="5387975"/>
          <p14:tracePt t="72265" x="3365500" y="5395913"/>
          <p14:tracePt t="72273" x="3348038" y="5413375"/>
          <p14:tracePt t="72281" x="3330575" y="5430838"/>
          <p14:tracePt t="72288" x="3314700" y="5430838"/>
          <p14:tracePt t="72296" x="3305175" y="5438775"/>
          <p14:tracePt t="72304" x="3289300" y="5438775"/>
          <p14:tracePt t="72312" x="3271838" y="5446713"/>
          <p14:tracePt t="72320" x="3263900" y="5446713"/>
          <p14:tracePt t="72329" x="3254375" y="5446713"/>
          <p14:tracePt t="72336" x="3246438" y="5446713"/>
          <p14:tracePt t="72529" x="3271838" y="5446713"/>
          <p14:tracePt t="72546" x="3279775" y="5438775"/>
          <p14:tracePt t="72553" x="3305175" y="5430838"/>
          <p14:tracePt t="72562" x="3314700" y="5430838"/>
          <p14:tracePt t="72568" x="3322638" y="5430838"/>
          <p14:tracePt t="72579" x="3340100" y="5430838"/>
          <p14:tracePt t="72584" x="3348038" y="5430838"/>
          <p14:tracePt t="72601" x="3365500" y="5421313"/>
          <p14:tracePt t="72611" x="3373438" y="5421313"/>
          <p14:tracePt t="72623" x="3382963" y="5421313"/>
          <p14:tracePt t="72633" x="3390900" y="5421313"/>
          <p14:tracePt t="72640" x="3398838" y="5413375"/>
          <p14:tracePt t="72657" x="3408363" y="5413375"/>
          <p14:tracePt t="72664" x="3416300" y="5413375"/>
          <p14:tracePt t="72681" x="3424238" y="5413375"/>
          <p14:tracePt t="72969" x="3424238" y="5395913"/>
          <p14:tracePt t="72985" x="3424238" y="5387975"/>
          <p14:tracePt t="73001" x="3416300" y="5380038"/>
          <p14:tracePt t="73010" x="3408363" y="5370513"/>
          <p14:tracePt t="73041" x="3398838" y="5362575"/>
          <p14:tracePt t="73049" x="3398838" y="5353050"/>
          <p14:tracePt t="73056" x="3390900" y="5337175"/>
          <p14:tracePt t="73072" x="3382963" y="5327650"/>
          <p14:tracePt t="73081" x="3382963" y="5319713"/>
          <p14:tracePt t="73104" x="3382963" y="5302250"/>
          <p14:tracePt t="73113" x="3382963" y="5294313"/>
          <p14:tracePt t="73120" x="3373438" y="5294313"/>
          <p14:tracePt t="73130" x="3365500" y="5276850"/>
          <p14:tracePt t="73147" x="3355975" y="5260975"/>
          <p14:tracePt t="73162" x="3355975" y="5251450"/>
          <p14:tracePt t="73168" x="3355975" y="5243513"/>
          <p14:tracePt t="73184" x="3355975" y="5226050"/>
          <p14:tracePt t="73195" x="3355975" y="5218113"/>
          <p14:tracePt t="73208" x="3355975" y="5208588"/>
          <p14:tracePt t="73217" x="3355975" y="5200650"/>
          <p14:tracePt t="73256" x="3355975" y="5192713"/>
          <p14:tracePt t="73282" x="3355975" y="5175250"/>
          <p14:tracePt t="73297" x="3365500" y="5175250"/>
          <p14:tracePt t="73312" x="3373438" y="5167313"/>
          <p14:tracePt t="73330" x="3382963" y="5167313"/>
          <p14:tracePt t="73336" x="3390900" y="5167313"/>
          <p14:tracePt t="73352" x="3398838" y="5167313"/>
          <p14:tracePt t="73363" x="3416300" y="5167313"/>
          <p14:tracePt t="73379" x="3424238" y="5167313"/>
          <p14:tracePt t="73384" x="3433763" y="5167313"/>
          <p14:tracePt t="73394" x="3441700" y="5167313"/>
          <p14:tracePt t="73401" x="3449638" y="5167313"/>
          <p14:tracePt t="73408" x="3467100" y="5175250"/>
          <p14:tracePt t="73417" x="3475038" y="5183188"/>
          <p14:tracePt t="73423" x="3484563" y="5192713"/>
          <p14:tracePt t="73448" x="3492500" y="5192713"/>
          <p14:tracePt t="73457" x="3492500" y="5200650"/>
          <p14:tracePt t="73464" x="3492500" y="5208588"/>
          <p14:tracePt t="73472" x="3492500" y="5218113"/>
          <p14:tracePt t="73480" x="3492500" y="5226050"/>
          <p14:tracePt t="73488" x="3492500" y="5235575"/>
          <p14:tracePt t="73497" x="3492500" y="5251450"/>
          <p14:tracePt t="73504" x="3484563" y="5276850"/>
          <p14:tracePt t="73514" x="3467100" y="5294313"/>
          <p14:tracePt t="73521" x="3449638" y="5311775"/>
          <p14:tracePt t="73531" x="3449638" y="5319713"/>
          <p14:tracePt t="73536" x="3433763" y="5337175"/>
          <p14:tracePt t="73547" x="3424238" y="5345113"/>
          <p14:tracePt t="73552" x="3416300" y="5353050"/>
          <p14:tracePt t="73562" x="3416300" y="5362575"/>
          <p14:tracePt t="73568" x="3398838" y="5370513"/>
          <p14:tracePt t="73579" x="3390900" y="5380038"/>
          <p14:tracePt t="73584" x="3390900" y="5387975"/>
          <p14:tracePt t="73594" x="3382963" y="5395913"/>
          <p14:tracePt t="73633" x="3373438" y="5395913"/>
          <p14:tracePt t="73737" x="3390900" y="5395913"/>
          <p14:tracePt t="73753" x="3398838" y="5395913"/>
          <p14:tracePt t="73763" x="3424238" y="5395913"/>
          <p14:tracePt t="73768" x="3459163" y="5395913"/>
          <p14:tracePt t="73778" x="3475038" y="5395913"/>
          <p14:tracePt t="73784" x="3502025" y="5395913"/>
          <p14:tracePt t="73794" x="3527425" y="5395913"/>
          <p14:tracePt t="73800" x="3535363" y="5405438"/>
          <p14:tracePt t="73808" x="3552825" y="5405438"/>
          <p14:tracePt t="73816" x="3560763" y="5413375"/>
          <p14:tracePt t="73840" x="3568700" y="5421313"/>
          <p14:tracePt t="73872" x="3578225" y="5421313"/>
          <p14:tracePt t="73897" x="3578225" y="5430838"/>
          <p14:tracePt t="74144" x="3586163" y="5430838"/>
          <p14:tracePt t="74163" x="3586163" y="5421313"/>
          <p14:tracePt t="74179" x="3586163" y="5413375"/>
          <p14:tracePt t="74184" x="3586163" y="5405438"/>
          <p14:tracePt t="74224" x="3586163" y="5395913"/>
          <p14:tracePt t="74240" x="3586163" y="5387975"/>
          <p14:tracePt t="74816" x="3586163" y="5370513"/>
          <p14:tracePt t="74824" x="3586163" y="5362575"/>
          <p14:tracePt t="75185" x="3586163" y="5345113"/>
          <p14:tracePt t="75520" x="3586163" y="5337175"/>
          <p14:tracePt t="75544" x="3578225" y="5327650"/>
          <p14:tracePt t="75563" x="3578225" y="5319713"/>
          <p14:tracePt t="75568" x="3568700" y="5319713"/>
          <p14:tracePt t="75576" x="3568700" y="5311775"/>
          <p14:tracePt t="75624" x="3560763" y="5302250"/>
          <p14:tracePt t="75915" x="3560763" y="5294313"/>
          <p14:tracePt t="75936" x="3560763" y="5286375"/>
          <p14:tracePt t="75947" x="3560763" y="5276850"/>
          <p14:tracePt t="75962" x="3560763" y="5268913"/>
          <p14:tracePt t="75969" x="3560763" y="5243513"/>
          <p14:tracePt t="76001" x="3560763" y="5235575"/>
          <p14:tracePt t="76008" x="3560763" y="5226050"/>
          <p14:tracePt t="76017" x="3560763" y="5218113"/>
          <p14:tracePt t="76024" x="3552825" y="5200650"/>
          <p14:tracePt t="76033" x="3535363" y="5175250"/>
          <p14:tracePt t="76040" x="3509963" y="5149850"/>
          <p14:tracePt t="76048" x="3475038" y="5132388"/>
          <p14:tracePt t="76056" x="3467100" y="5124450"/>
          <p14:tracePt t="84273" x="3527425" y="5124450"/>
          <p14:tracePt t="84284" x="3671888" y="5124450"/>
          <p14:tracePt t="84289" x="3798888" y="5124450"/>
          <p14:tracePt t="84296" x="3925888" y="5124450"/>
          <p14:tracePt t="84304" x="3976688" y="5124450"/>
          <p14:tracePt t="84312" x="3994150" y="5124450"/>
          <p14:tracePt t="84321" x="4019550" y="5124450"/>
          <p14:tracePt t="84329" x="4019550" y="5132388"/>
          <p14:tracePt t="84344" x="4019550" y="5149850"/>
          <p14:tracePt t="84369" x="4002088" y="5157788"/>
          <p14:tracePt t="84377" x="3976688" y="5175250"/>
          <p14:tracePt t="84384" x="3943350" y="5183188"/>
          <p14:tracePt t="84393" x="3935413" y="5192713"/>
          <p14:tracePt t="84401" x="3917950" y="5192713"/>
          <p14:tracePt t="84408" x="3908425" y="5192713"/>
          <p14:tracePt t="84418" x="3900488" y="5192713"/>
          <p14:tracePt t="84434" x="3883025" y="5192713"/>
          <p14:tracePt t="84451" x="3875088" y="5192713"/>
          <p14:tracePt t="84483" x="3867150" y="5192713"/>
          <p14:tracePt t="84496" x="3857625" y="5192713"/>
          <p14:tracePt t="84504" x="3849688" y="5192713"/>
          <p14:tracePt t="84512" x="3824288" y="5192713"/>
          <p14:tracePt t="84520" x="3798888" y="5192713"/>
          <p14:tracePt t="84529" x="3781425" y="5192713"/>
          <p14:tracePt t="84536" x="3748088" y="5192713"/>
          <p14:tracePt t="84544" x="3705225" y="5192713"/>
          <p14:tracePt t="84552" x="3662363" y="5192713"/>
          <p14:tracePt t="84560" x="3603625" y="5192713"/>
          <p14:tracePt t="84568" x="3543300" y="5208588"/>
          <p14:tracePt t="84576" x="3475038" y="5208588"/>
          <p14:tracePt t="84584" x="3416300" y="5218113"/>
          <p14:tracePt t="84592" x="3355975" y="5226050"/>
          <p14:tracePt t="84602" x="3322638" y="5235575"/>
          <p14:tracePt t="84608" x="3297238" y="5235575"/>
          <p14:tracePt t="84618" x="3271838" y="5243513"/>
          <p14:tracePt t="84704" x="3263900" y="5251450"/>
          <p14:tracePt t="84721" x="3254375" y="5251450"/>
          <p14:tracePt t="84752" x="3254375" y="5260975"/>
          <p14:tracePt t="84808" x="3254375" y="5276850"/>
          <p14:tracePt t="84888" x="3254375" y="5286375"/>
          <p14:tracePt t="84895" x="3254375" y="5294313"/>
          <p14:tracePt t="84904" x="3263900" y="5294313"/>
          <p14:tracePt t="84912" x="3271838" y="5294313"/>
          <p14:tracePt t="84921" x="3271838" y="5302250"/>
          <p14:tracePt t="84929" x="3279775" y="5302250"/>
          <p14:tracePt t="84936" x="3289300" y="5302250"/>
          <p14:tracePt t="84944" x="3297238" y="5311775"/>
          <p14:tracePt t="84960" x="3297238" y="5319713"/>
          <p14:tracePt t="84993" x="3305175" y="5319713"/>
          <p14:tracePt t="85049" x="3314700" y="5319713"/>
          <p14:tracePt t="85097" x="3314700" y="5327650"/>
          <p14:tracePt t="85104" x="3322638" y="5337175"/>
          <p14:tracePt t="85112" x="3330575" y="5337175"/>
          <p14:tracePt t="85121" x="3340100" y="5345113"/>
          <p14:tracePt t="85209" x="3340100" y="5353050"/>
          <p14:tracePt t="85217" x="3340100" y="5362575"/>
          <p14:tracePt t="85241" x="3348038" y="5380038"/>
          <p14:tracePt t="85256" x="3355975" y="5395913"/>
          <p14:tracePt t="85267" x="3365500" y="5395913"/>
          <p14:tracePt t="85272" x="3373438" y="5413375"/>
          <p14:tracePt t="85281" x="3390900" y="5430838"/>
          <p14:tracePt t="85289" x="3398838" y="5430838"/>
          <p14:tracePt t="85296" x="3398838" y="5446713"/>
          <p14:tracePt t="85369" x="3390900" y="5446713"/>
          <p14:tracePt t="85417" x="3373438" y="5446713"/>
          <p14:tracePt t="85435" x="3355975" y="5438775"/>
          <p14:tracePt t="85440" x="3330575" y="5438775"/>
          <p14:tracePt t="85451" x="3305175" y="5438775"/>
          <p14:tracePt t="85457" x="3279775" y="5430838"/>
          <p14:tracePt t="85467" x="3228975" y="5430838"/>
          <p14:tracePt t="85473" x="3195638" y="5421313"/>
          <p14:tracePt t="85479" x="3152775" y="5421313"/>
          <p14:tracePt t="85488" x="3127375" y="5413375"/>
          <p14:tracePt t="85496" x="3119438" y="5405438"/>
          <p14:tracePt t="85505" x="3109913" y="5395913"/>
          <p14:tracePt t="86048" x="3144838" y="5387975"/>
          <p14:tracePt t="86057" x="3178175" y="5387975"/>
          <p14:tracePt t="86065" x="3221038" y="5387975"/>
          <p14:tracePt t="86073" x="3271838" y="5387975"/>
          <p14:tracePt t="86079" x="3305175" y="5387975"/>
          <p14:tracePt t="86089" x="3330575" y="5387975"/>
          <p14:tracePt t="86096" x="3365500" y="5387975"/>
          <p14:tracePt t="86153" x="3382963" y="5387975"/>
          <p14:tracePt t="86161" x="3398838" y="5395913"/>
          <p14:tracePt t="86169" x="3408363" y="5405438"/>
          <p14:tracePt t="86176" x="3416300" y="5405438"/>
          <p14:tracePt t="86186" x="3433763" y="5413375"/>
          <p14:tracePt t="86201" x="3441700" y="5421313"/>
          <p14:tracePt t="86224" x="3449638" y="5421313"/>
          <p14:tracePt t="86235" x="3467100" y="5421313"/>
          <p14:tracePt t="86241" x="3484563" y="5421313"/>
          <p14:tracePt t="86251" x="3492500" y="5430838"/>
          <p14:tracePt t="86256" x="3517900" y="5438775"/>
          <p14:tracePt t="86267" x="3543300" y="5446713"/>
          <p14:tracePt t="86273" x="3568700" y="5446713"/>
          <p14:tracePt t="86279" x="3586163" y="5456238"/>
          <p14:tracePt t="86289" x="3619500" y="5464175"/>
          <p14:tracePt t="86296" x="3654425" y="5464175"/>
          <p14:tracePt t="86304" x="3671888" y="5464175"/>
          <p14:tracePt t="86313" x="3697288" y="5464175"/>
          <p14:tracePt t="86321" x="3713163" y="5464175"/>
          <p14:tracePt t="86328" x="3730625" y="5464175"/>
          <p14:tracePt t="86344" x="3738563" y="5464175"/>
          <p14:tracePt t="86376" x="3748088" y="5464175"/>
          <p14:tracePt t="86417" x="3756025" y="5464175"/>
          <p14:tracePt t="86435" x="3773488" y="5464175"/>
          <p14:tracePt t="86481" x="3781425" y="5464175"/>
          <p14:tracePt t="86513" x="3798888" y="5464175"/>
          <p14:tracePt t="86537" x="3806825" y="5464175"/>
          <p14:tracePt t="86544" x="3816350" y="5464175"/>
          <p14:tracePt t="86553" x="3824288" y="5464175"/>
          <p14:tracePt t="86560" x="3832225" y="5464175"/>
          <p14:tracePt t="86569" x="3849688" y="5464175"/>
          <p14:tracePt t="86577" x="3857625" y="5464175"/>
          <p14:tracePt t="86586" x="3875088" y="5464175"/>
          <p14:tracePt t="86592" x="3892550" y="5464175"/>
          <p14:tracePt t="86603" x="3900488" y="5464175"/>
          <p14:tracePt t="86608" x="3908425" y="5464175"/>
          <p14:tracePt t="86619" x="3917950" y="5464175"/>
          <p14:tracePt t="86624" x="3925888" y="5464175"/>
          <p14:tracePt t="86634" x="3943350" y="5464175"/>
          <p14:tracePt t="86640" x="3951288" y="5464175"/>
          <p14:tracePt t="86656" x="3960813" y="5464175"/>
          <p14:tracePt t="86664" x="3968750" y="5464175"/>
          <p14:tracePt t="86672" x="3976688" y="5464175"/>
          <p14:tracePt t="86704" x="3986213" y="5464175"/>
          <p14:tracePt t="86857" x="3994150" y="5464175"/>
          <p14:tracePt t="86865" x="4002088" y="5472113"/>
          <p14:tracePt t="86872" x="4011613" y="5472113"/>
          <p14:tracePt t="86879" x="4027488" y="5481638"/>
          <p14:tracePt t="86896" x="4037013" y="5481638"/>
          <p14:tracePt t="86904" x="4052888" y="5489575"/>
          <p14:tracePt t="86913" x="4062413" y="5497513"/>
          <p14:tracePt t="86922" x="4070350" y="5497513"/>
          <p14:tracePt t="86928" x="4079875" y="5497513"/>
          <p14:tracePt t="86937" x="4087813" y="5507038"/>
          <p14:tracePt t="86945" x="4087813" y="5514975"/>
          <p14:tracePt t="86961" x="4095750" y="5514975"/>
          <p14:tracePt t="86976" x="4105275" y="5524500"/>
          <p14:tracePt t="87049" x="4113213" y="5532438"/>
          <p14:tracePt t="87057" x="4121150" y="5532438"/>
          <p14:tracePt t="87065" x="4130675" y="5540375"/>
          <p14:tracePt t="87079" x="4138613" y="5540375"/>
          <p14:tracePt t="87096" x="4138613" y="5549900"/>
          <p14:tracePt t="87113" x="4146550" y="5549900"/>
          <p14:tracePt t="87544" x="4156075" y="5549900"/>
          <p14:tracePt t="87568" x="4171950" y="5549900"/>
          <p14:tracePt t="87577" x="4181475" y="5549900"/>
          <p14:tracePt t="87585" x="4189413" y="5557838"/>
          <p14:tracePt t="87592" x="4206875" y="5557838"/>
          <p14:tracePt t="87603" x="4214813" y="5557838"/>
          <p14:tracePt t="87608" x="4240213" y="5557838"/>
          <p14:tracePt t="87618" x="4257675" y="5557838"/>
          <p14:tracePt t="87624" x="4275138" y="5557838"/>
          <p14:tracePt t="87633" x="4300538" y="5557838"/>
          <p14:tracePt t="87641" x="4333875" y="5557838"/>
          <p14:tracePt t="87650" x="4351338" y="5557838"/>
          <p14:tracePt t="87657" x="4410075" y="5557838"/>
          <p14:tracePt t="87663" x="4452938" y="5557838"/>
          <p14:tracePt t="87674" x="4495800" y="5557838"/>
          <p14:tracePt t="87680" x="4554538" y="5557838"/>
          <p14:tracePt t="87688" x="4614863" y="5565775"/>
          <p14:tracePt t="87697" x="4673600" y="5565775"/>
          <p14:tracePt t="87704" x="4724400" y="5565775"/>
          <p14:tracePt t="87712" x="4784725" y="5565775"/>
          <p14:tracePt t="87721" x="4843463" y="5565775"/>
          <p14:tracePt t="87728" x="4886325" y="5565775"/>
          <p14:tracePt t="87737" x="4946650" y="5565775"/>
          <p14:tracePt t="87744" x="4987925" y="5565775"/>
          <p14:tracePt t="87753" x="5022850" y="5565775"/>
          <p14:tracePt t="87760" x="5056188" y="5565775"/>
          <p14:tracePt t="87770" x="5091113" y="5565775"/>
          <p14:tracePt t="87776" x="5116513" y="5565775"/>
          <p14:tracePt t="87786" x="5141913" y="5565775"/>
          <p14:tracePt t="87792" x="5157788" y="5565775"/>
          <p14:tracePt t="87803" x="5192713" y="5565775"/>
          <p14:tracePt t="87809" x="5235575" y="5565775"/>
          <p14:tracePt t="87819" x="5268913" y="5565775"/>
          <p14:tracePt t="87824" x="5302250" y="5565775"/>
          <p14:tracePt t="87835" x="5337175" y="5565775"/>
          <p14:tracePt t="87840" x="5362575" y="5565775"/>
          <p14:tracePt t="87849" x="5387975" y="5557838"/>
          <p14:tracePt t="87856" x="5421313" y="5557838"/>
          <p14:tracePt t="87863" x="5446713" y="5557838"/>
          <p14:tracePt t="87873" x="5472113" y="5557838"/>
          <p14:tracePt t="87881" x="5497513" y="5557838"/>
          <p14:tracePt t="87888" x="5514975" y="5549900"/>
          <p14:tracePt t="87897" x="5524500" y="5549900"/>
          <p14:tracePt t="87906" x="5540375" y="5549900"/>
          <p14:tracePt t="87912" x="5549900" y="5549900"/>
          <p14:tracePt t="87928" x="5557838" y="5549900"/>
          <p14:tracePt t="87938" x="5565775" y="5540375"/>
          <p14:tracePt t="87944" x="5575300" y="5540375"/>
          <p14:tracePt t="87953" x="5575300" y="5532438"/>
          <p14:tracePt t="87985" x="5583238" y="5532438"/>
          <p14:tracePt t="88329" x="5591175" y="5532438"/>
          <p14:tracePt t="88376" x="5591175" y="5524500"/>
          <p14:tracePt t="88424" x="5591175" y="5514975"/>
          <p14:tracePt t="88889" x="5591175" y="5507038"/>
          <p14:tracePt t="88905" x="5583238" y="5507038"/>
          <p14:tracePt t="88912" x="5565775" y="5507038"/>
          <p14:tracePt t="88929" x="5549900" y="5507038"/>
          <p14:tracePt t="88937" x="5540375" y="5507038"/>
          <p14:tracePt t="88944" x="5514975" y="5497513"/>
          <p14:tracePt t="88953" x="5497513" y="5497513"/>
          <p14:tracePt t="88960" x="5456238" y="5497513"/>
          <p14:tracePt t="88971" x="5421313" y="5489575"/>
          <p14:tracePt t="88976" x="5353050" y="5489575"/>
          <p14:tracePt t="88987" x="5286375" y="5489575"/>
          <p14:tracePt t="88993" x="5208588" y="5489575"/>
          <p14:tracePt t="89003" x="5124450" y="5489575"/>
          <p14:tracePt t="89009" x="5056188" y="5489575"/>
          <p14:tracePt t="89018" x="4972050" y="5489575"/>
          <p14:tracePt t="89024" x="4911725" y="5489575"/>
          <p14:tracePt t="89032" x="4843463" y="5489575"/>
          <p14:tracePt t="89041" x="4767263" y="5489575"/>
          <p14:tracePt t="89047" x="4724400" y="5489575"/>
          <p14:tracePt t="89056" x="4691063" y="5489575"/>
          <p14:tracePt t="89064" x="4683125" y="5489575"/>
          <p14:tracePt t="89073" x="4640263" y="5489575"/>
          <p14:tracePt t="89081" x="4622800" y="5489575"/>
          <p14:tracePt t="89089" x="4614863" y="5489575"/>
          <p14:tracePt t="89096" x="4589463" y="5489575"/>
          <p14:tracePt t="89104" x="4564063" y="5489575"/>
          <p14:tracePt t="89112" x="4554538" y="5489575"/>
          <p14:tracePt t="89121" x="4521200" y="5489575"/>
          <p14:tracePt t="89128" x="4486275" y="5489575"/>
          <p14:tracePt t="89137" x="4460875" y="5489575"/>
          <p14:tracePt t="89145" x="4419600" y="5489575"/>
          <p14:tracePt t="89152" x="4368800" y="5489575"/>
          <p14:tracePt t="89160" x="4291013" y="5489575"/>
          <p14:tracePt t="89169" x="4206875" y="5489575"/>
          <p14:tracePt t="89177" x="4146550" y="5489575"/>
          <p14:tracePt t="89186" x="4079875" y="5456238"/>
          <p14:tracePt t="89193" x="4052888" y="5456238"/>
          <p14:tracePt t="89203" x="3994150" y="5438775"/>
          <p14:tracePt t="89209" x="3986213" y="5421313"/>
          <p14:tracePt t="89217" x="3986213" y="5405438"/>
          <p14:tracePt t="89224" x="3976688" y="5387975"/>
          <p14:tracePt t="89235" x="3968750" y="5387975"/>
          <p14:tracePt t="89241" x="3968750" y="5380038"/>
          <p14:tracePt t="89248" x="3968750" y="5370513"/>
          <p14:tracePt t="89490" x="3951288" y="5370513"/>
          <p14:tracePt t="89512" x="3900488" y="5380038"/>
          <p14:tracePt t="89520" x="3857625" y="5387975"/>
          <p14:tracePt t="89529" x="3781425" y="5387975"/>
          <p14:tracePt t="89537" x="3697288" y="5421313"/>
          <p14:tracePt t="89545" x="3594100" y="5438775"/>
          <p14:tracePt t="89552" x="3517900" y="5446713"/>
          <p14:tracePt t="89560" x="3424238" y="5446713"/>
          <p14:tracePt t="89570" x="3322638" y="5446713"/>
          <p14:tracePt t="89576" x="3211513" y="5456238"/>
          <p14:tracePt t="89586" x="3067050" y="5456238"/>
          <p14:tracePt t="89592" x="3000375" y="5456238"/>
          <p14:tracePt t="89603" x="2897188" y="5456238"/>
          <p14:tracePt t="89608" x="2813050" y="5456238"/>
          <p14:tracePt t="89617" x="2744788" y="5456238"/>
          <p14:tracePt t="89624" x="2668588" y="5456238"/>
          <p14:tracePt t="89632" x="2625725" y="5456238"/>
          <p14:tracePt t="89640" x="2566988" y="5456238"/>
          <p14:tracePt t="89647" x="2506663" y="5456238"/>
          <p14:tracePt t="89656" x="2463800" y="5456238"/>
          <p14:tracePt t="89664" x="2422525" y="5456238"/>
          <p14:tracePt t="89672" x="2397125" y="5456238"/>
          <p14:tracePt t="89680" x="2354263" y="5456238"/>
          <p14:tracePt t="89688" x="2336800" y="5456238"/>
          <p14:tracePt t="89696" x="2293938" y="5456238"/>
          <p14:tracePt t="89704" x="2260600" y="5456238"/>
          <p14:tracePt t="89712" x="2227263" y="5456238"/>
          <p14:tracePt t="89720" x="2200275" y="5456238"/>
          <p14:tracePt t="89728" x="2166938" y="5456238"/>
          <p14:tracePt t="89738" x="2133600" y="5456238"/>
          <p14:tracePt t="89744" x="2116138" y="5456238"/>
          <p14:tracePt t="89753" x="2108200" y="5456238"/>
          <p14:tracePt t="89760" x="2082800" y="5456238"/>
          <p14:tracePt t="89792" x="2073275" y="5456238"/>
          <p14:tracePt t="90089" x="2065338" y="5464175"/>
          <p14:tracePt t="90952" x="2065338" y="5472113"/>
          <p14:tracePt t="91024" x="2055813" y="5472113"/>
          <p14:tracePt t="91073" x="2047875" y="5472113"/>
          <p14:tracePt t="91096" x="2022475" y="5464175"/>
          <p14:tracePt t="91144" x="2014538" y="5456238"/>
          <p14:tracePt t="91154" x="2005013" y="5456238"/>
          <p14:tracePt t="94224" x="2022475" y="5489575"/>
          <p14:tracePt t="94233" x="2065338" y="5540375"/>
          <p14:tracePt t="94241" x="2073275" y="5557838"/>
          <p14:tracePt t="94248" x="2082800" y="5565775"/>
          <p14:tracePt t="94296" x="2098675" y="5583238"/>
          <p14:tracePt t="94312" x="2116138" y="5600700"/>
          <p14:tracePt t="94321" x="2141538" y="5608638"/>
          <p14:tracePt t="94329" x="2159000" y="5616575"/>
          <p14:tracePt t="94338" x="2174875" y="5634038"/>
          <p14:tracePt t="94345" x="2184400" y="5634038"/>
          <p14:tracePt t="94800" x="2166938" y="5634038"/>
          <p14:tracePt t="94907" x="2159000" y="5634038"/>
          <p14:tracePt t="94912" x="2166938" y="5616575"/>
          <p14:tracePt t="94922" x="2174875" y="5600700"/>
          <p14:tracePt t="94929" x="2192338" y="5591175"/>
          <p14:tracePt t="94939" x="2227263" y="5565775"/>
          <p14:tracePt t="94945" x="2252663" y="5549900"/>
          <p14:tracePt t="94955" x="2286000" y="5524500"/>
          <p14:tracePt t="94961" x="2319338" y="5507038"/>
          <p14:tracePt t="94972" x="2371725" y="5481638"/>
          <p14:tracePt t="94977" x="2422525" y="5438775"/>
          <p14:tracePt t="94983" x="2473325" y="5413375"/>
          <p14:tracePt t="94994" x="2516188" y="5405438"/>
          <p14:tracePt t="95000" x="2532063" y="5395913"/>
          <p14:tracePt t="95080" x="2541588" y="5395913"/>
          <p14:tracePt t="95096" x="2524125" y="5405438"/>
          <p14:tracePt t="95106" x="2506663" y="5421313"/>
          <p14:tracePt t="95112" x="2506663" y="5456238"/>
          <p14:tracePt t="95123" x="2481263" y="5507038"/>
          <p14:tracePt t="95129" x="2481263" y="5575300"/>
          <p14:tracePt t="95138" x="2473325" y="5651500"/>
          <p14:tracePt t="95144" x="2473325" y="5702300"/>
          <p14:tracePt t="95154" x="2473325" y="5778500"/>
          <p14:tracePt t="95161" x="2463800" y="5838825"/>
          <p14:tracePt t="95168" x="2455863" y="5880100"/>
          <p14:tracePt t="95177" x="2430463" y="5922963"/>
          <p14:tracePt t="95184" x="2405063" y="5957888"/>
          <p14:tracePt t="95193" x="2371725" y="5983288"/>
          <p14:tracePt t="95200" x="2354263" y="5991225"/>
          <p14:tracePt t="95209" x="2328863" y="5999163"/>
          <p14:tracePt t="95217" x="2293938" y="6008688"/>
          <p14:tracePt t="95225" x="2260600" y="6008688"/>
          <p14:tracePt t="95232" x="2217738" y="6008688"/>
          <p14:tracePt t="95241" x="2159000" y="6008688"/>
          <p14:tracePt t="95248" x="2090738" y="6008688"/>
          <p14:tracePt t="95256" x="2030413" y="6008688"/>
          <p14:tracePt t="95265" x="1971675" y="6016625"/>
          <p14:tracePt t="95274" x="1938338" y="6034088"/>
          <p14:tracePt t="95280" x="1911350" y="6042025"/>
          <p14:tracePt t="95290" x="1878013" y="6067425"/>
          <p14:tracePt t="95296" x="1870075" y="6092825"/>
          <p14:tracePt t="95307" x="1860550" y="6092825"/>
          <p14:tracePt t="95312" x="1860550" y="6118225"/>
          <p14:tracePt t="95323" x="1860550" y="6127750"/>
          <p14:tracePt t="95371" x="1852613" y="6127750"/>
          <p14:tracePt t="95377" x="1844675" y="6135688"/>
          <p14:tracePt t="95383" x="1827213" y="6135688"/>
          <p14:tracePt t="95400" x="1801813" y="6135688"/>
          <p14:tracePt t="95416" x="1776413" y="6127750"/>
          <p14:tracePt t="95424" x="1766888" y="6118225"/>
          <p14:tracePt t="95432" x="1741488" y="6118225"/>
          <p14:tracePt t="95441" x="1733550" y="6118225"/>
          <p14:tracePt t="95449" x="1716088" y="6118225"/>
          <p14:tracePt t="95457" x="1708150" y="6118225"/>
          <p14:tracePt t="95464" x="1700213" y="6118225"/>
          <p14:tracePt t="95506" x="1708150" y="6118225"/>
          <p14:tracePt t="95523" x="1716088" y="6118225"/>
          <p14:tracePt t="95529" x="1766888" y="6084888"/>
          <p14:tracePt t="95539" x="1793875" y="6067425"/>
          <p14:tracePt t="95544" x="1835150" y="6016625"/>
          <p14:tracePt t="95555" x="1920875" y="5957888"/>
          <p14:tracePt t="95560" x="1928813" y="5922963"/>
          <p14:tracePt t="95570" x="1946275" y="5905500"/>
          <p14:tracePt t="95577" x="1971675" y="5897563"/>
          <p14:tracePt t="95898" x="1911350" y="5940425"/>
          <p14:tracePt t="95907" x="1835150" y="5991225"/>
          <p14:tracePt t="95912" x="1758950" y="5991225"/>
          <p14:tracePt t="95923" x="1716088" y="5999163"/>
          <p14:tracePt t="95929" x="1690688" y="5999163"/>
          <p14:tracePt t="95938" x="1682750" y="5999163"/>
          <p14:tracePt t="95944" x="1665288" y="5999163"/>
          <p14:tracePt t="96289" x="1674813" y="5991225"/>
          <p14:tracePt t="96307" x="1674813" y="5983288"/>
          <p14:tracePt t="96313" x="1682750" y="5983288"/>
          <p14:tracePt t="96513" x="1690688" y="5973763"/>
          <p14:tracePt t="96529" x="1700213" y="5973763"/>
          <p14:tracePt t="96538" x="1708150" y="5973763"/>
          <p14:tracePt t="96544" x="1716088" y="5973763"/>
          <p14:tracePt t="96554" x="1725613" y="5983288"/>
          <p14:tracePt t="96560" x="1733550" y="5983288"/>
          <p14:tracePt t="96567" x="1741488" y="5983288"/>
          <p14:tracePt t="96576" x="1758950" y="5991225"/>
          <p14:tracePt t="96585" x="1766888" y="5991225"/>
          <p14:tracePt t="96592" x="1776413" y="5999163"/>
          <p14:tracePt t="96649" x="1793875" y="5999163"/>
          <p14:tracePt t="96664" x="1801813" y="6008688"/>
          <p14:tracePt t="96680" x="1819275" y="6008688"/>
          <p14:tracePt t="96691" x="1827213" y="6008688"/>
          <p14:tracePt t="96707" x="1844675" y="6016625"/>
          <p14:tracePt t="96713" x="1852613" y="6016625"/>
          <p14:tracePt t="96729" x="1870075" y="6016625"/>
          <p14:tracePt t="96738" x="1878013" y="6016625"/>
          <p14:tracePt t="96744" x="1885950" y="6024563"/>
          <p14:tracePt t="96754" x="1895475" y="6024563"/>
          <p14:tracePt t="96760" x="1903413" y="6034088"/>
          <p14:tracePt t="96776" x="1911350" y="6034088"/>
          <p14:tracePt t="96784" x="1920875" y="6034088"/>
          <p14:tracePt t="96808" x="1928813" y="6034088"/>
          <p14:tracePt t="96816" x="1946275" y="6034088"/>
          <p14:tracePt t="96832" x="1963738" y="6042025"/>
          <p14:tracePt t="96840" x="1971675" y="6042025"/>
          <p14:tracePt t="96856" x="1989138" y="6042025"/>
          <p14:tracePt t="96864" x="2005013" y="6049963"/>
          <p14:tracePt t="96881" x="2030413" y="6049963"/>
          <p14:tracePt t="96901" x="2055813" y="6059488"/>
          <p14:tracePt t="96907" x="2073275" y="6059488"/>
          <p14:tracePt t="96912" x="2090738" y="6059488"/>
          <p14:tracePt t="96922" x="2116138" y="6067425"/>
          <p14:tracePt t="96929" x="2141538" y="6067425"/>
          <p14:tracePt t="96938" x="2174875" y="6076950"/>
          <p14:tracePt t="96944" x="2192338" y="6084888"/>
          <p14:tracePt t="96954" x="2217738" y="6084888"/>
          <p14:tracePt t="96961" x="2243138" y="6084888"/>
          <p14:tracePt t="96968" x="2260600" y="6084888"/>
          <p14:tracePt t="96977" x="2286000" y="6084888"/>
          <p14:tracePt t="96985" x="2311400" y="6084888"/>
          <p14:tracePt t="96992" x="2336800" y="6092825"/>
          <p14:tracePt t="97001" x="2344738" y="6092825"/>
          <p14:tracePt t="97008" x="2371725" y="6102350"/>
          <p14:tracePt t="97016" x="2397125" y="6102350"/>
          <p14:tracePt t="97024" x="2413000" y="6102350"/>
          <p14:tracePt t="97033" x="2422525" y="6102350"/>
          <p14:tracePt t="97040" x="2430463" y="6102350"/>
          <p14:tracePt t="97049" x="2455863" y="6102350"/>
          <p14:tracePt t="97057" x="2473325" y="6102350"/>
          <p14:tracePt t="97064" x="2489200" y="6102350"/>
          <p14:tracePt t="97073" x="2506663" y="6102350"/>
          <p14:tracePt t="97081" x="2541588" y="6102350"/>
          <p14:tracePt t="97091" x="2549525" y="6102350"/>
          <p14:tracePt t="97096" x="2574925" y="6102350"/>
          <p14:tracePt t="97107" x="2600325" y="6102350"/>
          <p14:tracePt t="97113" x="2608263" y="6102350"/>
          <p14:tracePt t="97123" x="2633663" y="6110288"/>
          <p14:tracePt t="97128" x="2660650" y="6110288"/>
          <p14:tracePt t="97138" x="2676525" y="6110288"/>
          <p14:tracePt t="97144" x="2693988" y="6110288"/>
          <p14:tracePt t="97151" x="2711450" y="6118225"/>
          <p14:tracePt t="97160" x="2719388" y="6118225"/>
          <p14:tracePt t="97168" x="2736850" y="6118225"/>
          <p14:tracePt t="97176" x="2744788" y="6118225"/>
          <p14:tracePt t="97185" x="2752725" y="6118225"/>
          <p14:tracePt t="97193" x="2778125" y="6118225"/>
          <p14:tracePt t="97201" x="2787650" y="6118225"/>
          <p14:tracePt t="97209" x="2805113" y="6118225"/>
          <p14:tracePt t="97216" x="2830513" y="6118225"/>
          <p14:tracePt t="97224" x="2846388" y="6118225"/>
          <p14:tracePt t="97233" x="2871788" y="6127750"/>
          <p14:tracePt t="97241" x="2897188" y="6127750"/>
          <p14:tracePt t="97248" x="2922588" y="6135688"/>
          <p14:tracePt t="97257" x="2940050" y="6135688"/>
          <p14:tracePt t="97264" x="2965450" y="6135688"/>
          <p14:tracePt t="97273" x="2974975" y="6135688"/>
          <p14:tracePt t="97281" x="3000375" y="6135688"/>
          <p14:tracePt t="97291" x="3016250" y="6143625"/>
          <p14:tracePt t="97296" x="3025775" y="6143625"/>
          <p14:tracePt t="97307" x="3041650" y="6143625"/>
          <p14:tracePt t="97313" x="3067050" y="6143625"/>
          <p14:tracePt t="97323" x="3076575" y="6143625"/>
          <p14:tracePt t="97329" x="3084513" y="6143625"/>
          <p14:tracePt t="97338" x="3101975" y="6143625"/>
          <p14:tracePt t="97344" x="3119438" y="6143625"/>
          <p14:tracePt t="97351" x="3135313" y="6143625"/>
          <p14:tracePt t="97360" x="3152775" y="6143625"/>
          <p14:tracePt t="97368" x="3170238" y="6143625"/>
          <p14:tracePt t="97377" x="3203575" y="6143625"/>
          <p14:tracePt t="97385" x="3211513" y="6143625"/>
          <p14:tracePt t="97393" x="3238500" y="6143625"/>
          <p14:tracePt t="97401" x="3263900" y="6143625"/>
          <p14:tracePt t="97408" x="3279775" y="6143625"/>
          <p14:tracePt t="97416" x="3305175" y="6143625"/>
          <p14:tracePt t="97424" x="3330575" y="6143625"/>
          <p14:tracePt t="97433" x="3348038" y="6143625"/>
          <p14:tracePt t="97441" x="3373438" y="6143625"/>
          <p14:tracePt t="97448" x="3398838" y="6143625"/>
          <p14:tracePt t="97457" x="3416300" y="6143625"/>
          <p14:tracePt t="97464" x="3433763" y="6143625"/>
          <p14:tracePt t="97474" x="3441700" y="6143625"/>
          <p14:tracePt t="97481" x="3467100" y="6143625"/>
          <p14:tracePt t="97491" x="3492500" y="6143625"/>
          <p14:tracePt t="97496" x="3509963" y="6143625"/>
          <p14:tracePt t="97507" x="3535363" y="6143625"/>
          <p14:tracePt t="97513" x="3552825" y="6143625"/>
          <p14:tracePt t="97529" x="3568700" y="6143625"/>
          <p14:tracePt t="97536" x="3578225" y="6143625"/>
          <p14:tracePt t="97551" x="3586163" y="6143625"/>
          <p14:tracePt t="97576" x="3594100" y="6143625"/>
          <p14:tracePt t="97608" x="3603625" y="6143625"/>
          <p14:tracePt t="97624" x="3611563" y="6143625"/>
          <p14:tracePt t="97729" x="3619500" y="6143625"/>
          <p14:tracePt t="97739" x="3619500" y="6135688"/>
          <p14:tracePt t="97744" x="3619500" y="6127750"/>
          <p14:tracePt t="97752" x="3619500" y="6118225"/>
          <p14:tracePt t="97768" x="3619500" y="6102350"/>
          <p14:tracePt t="97776" x="3619500" y="6092825"/>
          <p14:tracePt t="97792" x="3619500" y="6084888"/>
          <p14:tracePt t="97808" x="3619500" y="6076950"/>
          <p14:tracePt t="97824" x="3619500" y="6067425"/>
          <p14:tracePt t="97841" x="3619500" y="6059488"/>
          <p14:tracePt t="97848" x="3619500" y="6049963"/>
          <p14:tracePt t="97873" x="3619500" y="6034088"/>
          <p14:tracePt t="97880" x="3619500" y="6024563"/>
          <p14:tracePt t="97901" x="3619500" y="6016625"/>
          <p14:tracePt t="97907" x="3619500" y="6008688"/>
          <p14:tracePt t="97913" x="3619500" y="5999163"/>
          <p14:tracePt t="97928" x="3629025" y="5991225"/>
          <p14:tracePt t="97944" x="3629025" y="5983288"/>
          <p14:tracePt t="97960" x="3629025" y="5973763"/>
          <p14:tracePt t="97984" x="3629025" y="5965825"/>
          <p14:tracePt t="98000" x="3629025" y="5948363"/>
          <p14:tracePt t="98169" x="3629025" y="5940425"/>
          <p14:tracePt t="98240" x="3629025" y="5932488"/>
          <p14:tracePt t="98258" x="3629025" y="5922963"/>
          <p14:tracePt t="98288" x="3629025" y="5915025"/>
          <p14:tracePt t="98307" x="3629025" y="5897563"/>
          <p14:tracePt t="98337" x="3629025" y="5889625"/>
          <p14:tracePt t="98344" x="3629025" y="5880100"/>
          <p14:tracePt t="98377" x="3629025" y="5872163"/>
          <p14:tracePt t="98409" x="3629025" y="5864225"/>
          <p14:tracePt t="98416" x="3636963" y="5854700"/>
          <p14:tracePt t="98448" x="3636963" y="5846763"/>
          <p14:tracePt t="98480" x="3636963" y="5838825"/>
          <p14:tracePt t="98497" x="3636963" y="5829300"/>
          <p14:tracePt t="98665" x="3646488" y="5821363"/>
          <p14:tracePt t="98681" x="3646488" y="5813425"/>
          <p14:tracePt t="98848" x="3654425" y="5813425"/>
          <p14:tracePt t="98858" x="3662363" y="5813425"/>
          <p14:tracePt t="98889" x="3671888" y="5803900"/>
          <p14:tracePt t="98906" x="3679825" y="5803900"/>
          <p14:tracePt t="98913" x="3687763" y="5795963"/>
          <p14:tracePt t="98936" x="3705225" y="5795963"/>
          <p14:tracePt t="98951" x="3713163" y="5795963"/>
          <p14:tracePt t="98968" x="3722688" y="5795963"/>
          <p14:tracePt t="98977" x="3730625" y="5788025"/>
          <p14:tracePt t="98984" x="3730625" y="5778500"/>
          <p14:tracePt t="98993" x="3738563" y="5778500"/>
          <p14:tracePt t="99000" x="3748088" y="5778500"/>
          <p14:tracePt t="99009" x="3756025" y="5778500"/>
          <p14:tracePt t="99024" x="3763963" y="5778500"/>
          <p14:tracePt t="99041" x="3781425" y="5770563"/>
          <p14:tracePt t="99074" x="3790950" y="5770563"/>
          <p14:tracePt t="99080" x="3798888" y="5761038"/>
          <p14:tracePt t="99113" x="3806825" y="5761038"/>
          <p14:tracePt t="99129" x="3816350" y="5761038"/>
          <p14:tracePt t="99209" x="3824288" y="5761038"/>
          <p14:tracePt t="99232" x="3832225" y="5753100"/>
          <p14:tracePt t="99248" x="3841750" y="5753100"/>
          <p14:tracePt t="99297" x="3849688" y="5753100"/>
          <p14:tracePt t="99307" x="3857625" y="5745163"/>
          <p14:tracePt t="99344" x="3867150" y="5745163"/>
          <p14:tracePt t="99480" x="3875088" y="5745163"/>
          <p14:tracePt t="99491" x="3883025" y="5745163"/>
          <p14:tracePt t="99496" x="3892550" y="5745163"/>
          <p14:tracePt t="99507" x="3900488" y="5745163"/>
          <p14:tracePt t="99513" x="3908425" y="5745163"/>
          <p14:tracePt t="99544" x="3925888" y="5745163"/>
          <p14:tracePt t="99552" x="3935413" y="5745163"/>
          <p14:tracePt t="99569" x="3943350" y="5745163"/>
          <p14:tracePt t="99577" x="3951288" y="5745163"/>
          <p14:tracePt t="99584" x="3960813" y="5745163"/>
          <p14:tracePt t="99593" x="3968750" y="5745163"/>
          <p14:tracePt t="99600" x="3986213" y="5745163"/>
          <p14:tracePt t="99616" x="4002088" y="5745163"/>
          <p14:tracePt t="99625" x="4011613" y="5745163"/>
          <p14:tracePt t="99632" x="4027488" y="5745163"/>
          <p14:tracePt t="99641" x="4044950" y="5745163"/>
          <p14:tracePt t="99649" x="4052888" y="5745163"/>
          <p14:tracePt t="99659" x="4070350" y="5745163"/>
          <p14:tracePt t="99665" x="4079875" y="5745163"/>
          <p14:tracePt t="99674" x="4095750" y="5745163"/>
          <p14:tracePt t="99681" x="4113213" y="5745163"/>
          <p14:tracePt t="99690" x="4121150" y="5745163"/>
          <p14:tracePt t="99696" x="4138613" y="5745163"/>
          <p14:tracePt t="99707" x="4146550" y="5745163"/>
          <p14:tracePt t="99713" x="4164013" y="5745163"/>
          <p14:tracePt t="99720" x="4171950" y="5745163"/>
          <p14:tracePt t="99728" x="4181475" y="5745163"/>
          <p14:tracePt t="99744" x="4189413" y="5745163"/>
          <p14:tracePt t="99761" x="4197350" y="5745163"/>
          <p14:tracePt t="99809" x="4206875" y="5745163"/>
          <p14:tracePt t="99824" x="4214813" y="5745163"/>
          <p14:tracePt t="99842" x="4224338" y="5745163"/>
          <p14:tracePt t="99858" x="4249738" y="5745163"/>
          <p14:tracePt t="99873" x="4249738" y="5753100"/>
          <p14:tracePt t="99880" x="4257675" y="5753100"/>
          <p14:tracePt t="99890" x="4265613" y="5753100"/>
          <p14:tracePt t="99906" x="4275138" y="5753100"/>
          <p14:tracePt t="99912" x="4291013" y="5761038"/>
          <p14:tracePt t="99928" x="4300538" y="5770563"/>
          <p14:tracePt t="99944" x="4308475" y="5770563"/>
          <p14:tracePt t="99953" x="4316413" y="5770563"/>
          <p14:tracePt t="99960" x="4325938" y="5770563"/>
          <p14:tracePt t="99976" x="4325938" y="5778500"/>
          <p14:tracePt t="99984" x="4333875" y="5778500"/>
          <p14:tracePt t="99992" x="4341813" y="5778500"/>
          <p14:tracePt t="100000" x="4351338" y="5788025"/>
          <p14:tracePt t="100009" x="4368800" y="5795963"/>
          <p14:tracePt t="100016" x="4376738" y="5795963"/>
          <p14:tracePt t="100025" x="4384675" y="5795963"/>
          <p14:tracePt t="100032" x="4402138" y="5795963"/>
          <p14:tracePt t="100041" x="4419600" y="5803900"/>
          <p14:tracePt t="100048" x="4435475" y="5813425"/>
          <p14:tracePt t="100059" x="4452938" y="5813425"/>
          <p14:tracePt t="100064" x="4478338" y="5821363"/>
          <p14:tracePt t="100075" x="4486275" y="5821363"/>
          <p14:tracePt t="100080" x="4503738" y="5829300"/>
          <p14:tracePt t="100091" x="4529138" y="5838825"/>
          <p14:tracePt t="100112" x="4546600" y="5838825"/>
          <p14:tracePt t="100127" x="4572000" y="5846763"/>
          <p14:tracePt t="100152" x="4579938" y="5846763"/>
          <p14:tracePt t="100160" x="4589463" y="5846763"/>
          <p14:tracePt t="100169" x="4597400" y="5846763"/>
          <p14:tracePt t="100177" x="4614863" y="5854700"/>
          <p14:tracePt t="100184" x="4622800" y="5854700"/>
          <p14:tracePt t="100192" x="4630738" y="5854700"/>
          <p14:tracePt t="100201" x="4648200" y="5864225"/>
          <p14:tracePt t="100217" x="4665663" y="5864225"/>
          <p14:tracePt t="100225" x="4673600" y="5864225"/>
          <p14:tracePt t="100232" x="4691063" y="5864225"/>
          <p14:tracePt t="100242" x="4699000" y="5864225"/>
          <p14:tracePt t="100248" x="4708525" y="5864225"/>
          <p14:tracePt t="100258" x="4716463" y="5864225"/>
          <p14:tracePt t="100264" x="4724400" y="5864225"/>
          <p14:tracePt t="100275" x="4741863" y="5864225"/>
          <p14:tracePt t="100280" x="4749800" y="5864225"/>
          <p14:tracePt t="100291" x="4759325" y="5864225"/>
          <p14:tracePt t="100296" x="4775200" y="5872163"/>
          <p14:tracePt t="100304" x="4784725" y="5872163"/>
          <p14:tracePt t="100336" x="4792663" y="5872163"/>
          <p14:tracePt t="100344" x="4802188" y="5872163"/>
          <p14:tracePt t="100368" x="4818063" y="5872163"/>
          <p14:tracePt t="100376" x="4827588" y="5872163"/>
          <p14:tracePt t="100392" x="4835525" y="5880100"/>
          <p14:tracePt t="100400" x="4843463" y="5880100"/>
          <p14:tracePt t="100409" x="4860925" y="5880100"/>
          <p14:tracePt t="100416" x="4868863" y="5880100"/>
          <p14:tracePt t="100426" x="4878388" y="5880100"/>
          <p14:tracePt t="100431" x="4886325" y="5880100"/>
          <p14:tracePt t="100441" x="4903788" y="5880100"/>
          <p14:tracePt t="100464" x="4919663" y="5880100"/>
          <p14:tracePt t="100474" x="4929188" y="5880100"/>
          <p14:tracePt t="100507" x="4937125" y="5880100"/>
          <p14:tracePt t="100776" x="4946650" y="5889625"/>
          <p14:tracePt t="100792" x="4954588" y="5889625"/>
          <p14:tracePt t="100801" x="4962525" y="5889625"/>
          <p14:tracePt t="100809" x="4972050" y="5897563"/>
          <p14:tracePt t="101041" x="4979988" y="5897563"/>
          <p14:tracePt t="101059" x="4987925" y="5905500"/>
          <p14:tracePt t="101075" x="4997450" y="5915025"/>
          <p14:tracePt t="102168" x="5005388" y="5922963"/>
          <p14:tracePt t="102176" x="5013325" y="5922963"/>
          <p14:tracePt t="102201" x="5022850" y="5922963"/>
          <p14:tracePt t="102211" x="5030788" y="5922963"/>
          <p14:tracePt t="102241" x="5048250" y="5922963"/>
          <p14:tracePt t="102280" x="5056188" y="5932488"/>
          <p14:tracePt t="102393" x="5064125" y="5940425"/>
          <p14:tracePt t="102400" x="5073650" y="5940425"/>
          <p14:tracePt t="102410" x="5081588" y="5940425"/>
          <p14:tracePt t="102416" x="5081588" y="5948363"/>
          <p14:tracePt t="102449" x="5099050" y="5957888"/>
          <p14:tracePt t="102481" x="5106988" y="5957888"/>
          <p14:tracePt t="102512" x="5116513" y="5957888"/>
          <p14:tracePt t="102520" x="5132388" y="5957888"/>
          <p14:tracePt t="102536" x="5141913" y="5957888"/>
          <p14:tracePt t="102552" x="5149850" y="5957888"/>
          <p14:tracePt t="102568" x="5157788" y="5957888"/>
          <p14:tracePt t="102577" x="5167313" y="5957888"/>
          <p14:tracePt t="102584" x="5175250" y="5957888"/>
          <p14:tracePt t="102600" x="5192713" y="5957888"/>
          <p14:tracePt t="102609" x="5200650" y="5957888"/>
          <p14:tracePt t="102627" x="5226050" y="5957888"/>
          <p14:tracePt t="102633" x="5235575" y="5957888"/>
          <p14:tracePt t="102643" x="5243513" y="5957888"/>
          <p14:tracePt t="102648" x="5260975" y="5957888"/>
          <p14:tracePt t="102664" x="5276850" y="5957888"/>
          <p14:tracePt t="102675" x="5286375" y="5957888"/>
          <p14:tracePt t="102681" x="5294313" y="5957888"/>
          <p14:tracePt t="102691" x="5311775" y="5957888"/>
          <p14:tracePt t="102697" x="5319713" y="5957888"/>
          <p14:tracePt t="102703" x="5337175" y="5957888"/>
          <p14:tracePt t="102713" x="5345113" y="5957888"/>
          <p14:tracePt t="102721" x="5353050" y="5957888"/>
          <p14:tracePt t="102728" x="5362575" y="5957888"/>
          <p14:tracePt t="102737" x="5380038" y="5957888"/>
          <p14:tracePt t="102744" x="5387975" y="5957888"/>
          <p14:tracePt t="102752" x="5395913" y="5957888"/>
          <p14:tracePt t="102768" x="5405438" y="5957888"/>
          <p14:tracePt t="102777" x="5413375" y="5957888"/>
          <p14:tracePt t="102792" x="5421313" y="5957888"/>
          <p14:tracePt t="102960" x="5430838" y="5957888"/>
          <p14:tracePt t="104721" x="5421313" y="5957888"/>
          <p14:tracePt t="104736" x="5413375" y="5957888"/>
          <p14:tracePt t="104761" x="5405438" y="5957888"/>
          <p14:tracePt t="104778" x="5387975" y="5957888"/>
          <p14:tracePt t="104784" x="5362575" y="5957888"/>
          <p14:tracePt t="104793" x="5345113" y="5957888"/>
          <p14:tracePt t="104801" x="5319713" y="5957888"/>
          <p14:tracePt t="104810" x="5268913" y="5965825"/>
          <p14:tracePt t="104816" x="5218113" y="5965825"/>
          <p14:tracePt t="104827" x="5157788" y="5973763"/>
          <p14:tracePt t="104833" x="5099050" y="5983288"/>
          <p14:tracePt t="104843" x="5056188" y="5991225"/>
          <p14:tracePt t="104849" x="4979988" y="6016625"/>
          <p14:tracePt t="104860" x="4919663" y="6024563"/>
          <p14:tracePt t="104865" x="4860925" y="6034088"/>
          <p14:tracePt t="104873" x="4802188" y="6049963"/>
          <p14:tracePt t="104882" x="4767263" y="6049963"/>
          <p14:tracePt t="104889" x="4716463" y="6076950"/>
          <p14:tracePt t="104904" x="4597400" y="6092825"/>
          <p14:tracePt t="104914" x="4529138" y="6110288"/>
          <p14:tracePt t="104920" x="4460875" y="6127750"/>
          <p14:tracePt t="104931" x="4359275" y="6143625"/>
          <p14:tracePt t="104936" x="4240213" y="6169025"/>
          <p14:tracePt t="104945" x="4105275" y="6194425"/>
          <p14:tracePt t="104952" x="3917950" y="6221413"/>
          <p14:tracePt t="104961" x="3781425" y="6254750"/>
          <p14:tracePt t="104968" x="3619500" y="6262688"/>
          <p14:tracePt t="104976" x="3459163" y="6305550"/>
          <p14:tracePt t="104984" x="3314700" y="6330950"/>
          <p14:tracePt t="104993" x="3203575" y="6338888"/>
          <p14:tracePt t="105000" x="3084513" y="6348413"/>
          <p14:tracePt t="105011" x="3000375" y="6373813"/>
          <p14:tracePt t="105016" x="2914650" y="6381750"/>
          <p14:tracePt t="105027" x="2855913" y="6391275"/>
          <p14:tracePt t="105033" x="2795588" y="6407150"/>
          <p14:tracePt t="105043" x="2736850" y="6407150"/>
          <p14:tracePt t="105048" x="2701925" y="6407150"/>
          <p14:tracePt t="105056" x="2643188" y="6407150"/>
          <p14:tracePt t="105064" x="2617788" y="6416675"/>
          <p14:tracePt t="105071" x="2592388" y="6416675"/>
          <p14:tracePt t="105080" x="2549525" y="6416675"/>
          <p14:tracePt t="105088" x="2524125" y="6416675"/>
          <p14:tracePt t="105096" x="2498725" y="6416675"/>
          <p14:tracePt t="105105" x="2438400" y="6416675"/>
          <p14:tracePt t="105112" x="2405063" y="6416675"/>
          <p14:tracePt t="105120" x="2371725" y="6416675"/>
          <p14:tracePt t="105128" x="2344738" y="6416675"/>
          <p14:tracePt t="105136" x="2311400" y="6424613"/>
          <p14:tracePt t="105144" x="2293938" y="6424613"/>
          <p14:tracePt t="105152" x="2268538" y="6432550"/>
          <p14:tracePt t="105160" x="2243138" y="6442075"/>
          <p14:tracePt t="105168" x="2227263" y="6442075"/>
          <p14:tracePt t="105177" x="2192338" y="6442075"/>
          <p14:tracePt t="105193" x="2166938" y="6442075"/>
          <p14:tracePt t="105200" x="2159000" y="6442075"/>
          <p14:tracePt t="105210" x="2149475" y="6442075"/>
          <p14:tracePt t="105321" x="2141538" y="6442075"/>
          <p14:tracePt t="105329" x="2124075" y="6450013"/>
          <p14:tracePt t="105336" x="2116138" y="6450013"/>
          <p14:tracePt t="105345" x="2108200" y="6450013"/>
          <p14:tracePt t="105353" x="2098675" y="6450013"/>
          <p14:tracePt t="105361" x="2065338" y="6450013"/>
          <p14:tracePt t="105369" x="2055813" y="6450013"/>
          <p14:tracePt t="105377" x="2039938" y="6450013"/>
          <p14:tracePt t="105384" x="2022475" y="6450013"/>
          <p14:tracePt t="105394" x="2014538" y="6457950"/>
          <p14:tracePt t="105400" x="1997075" y="6457950"/>
          <p14:tracePt t="105410" x="1989138" y="6457950"/>
          <p14:tracePt t="105417" x="1971675" y="6457950"/>
          <p14:tracePt t="105427" x="1963738" y="6457950"/>
          <p14:tracePt t="105433" x="1954213" y="6457950"/>
          <p14:tracePt t="105443" x="1938338" y="6457950"/>
          <p14:tracePt t="105449" x="1928813" y="6457950"/>
          <p14:tracePt t="105456" x="1920875" y="6457950"/>
          <p14:tracePt t="105464" x="1911350" y="6457950"/>
          <p14:tracePt t="105481" x="1903413" y="6457950"/>
          <p14:tracePt t="105488" x="1895475" y="6457950"/>
          <p14:tracePt t="105497" x="1878013" y="6450013"/>
          <p14:tracePt t="105529" x="1860550" y="6432550"/>
          <p14:tracePt t="105536" x="1852613" y="6424613"/>
          <p14:tracePt t="105544" x="1844675" y="6416675"/>
          <p14:tracePt t="105553" x="1844675" y="6399213"/>
          <p14:tracePt t="105560" x="1835150" y="6373813"/>
          <p14:tracePt t="105578" x="1827213" y="6348413"/>
          <p14:tracePt t="105584" x="1827213" y="6338888"/>
          <p14:tracePt t="105594" x="1827213" y="6330950"/>
          <p14:tracePt t="105601" x="1827213" y="6305550"/>
          <p14:tracePt t="105617" x="1827213" y="6288088"/>
          <p14:tracePt t="105627" x="1827213" y="6280150"/>
          <p14:tracePt t="105642" x="1827213" y="6272213"/>
          <p14:tracePt t="105648" x="1827213" y="6262688"/>
          <p14:tracePt t="105664" x="1827213" y="6254750"/>
          <p14:tracePt t="105672" x="1835150" y="6246813"/>
          <p14:tracePt t="105680" x="1844675" y="6246813"/>
          <p14:tracePt t="105697" x="1852613" y="6237288"/>
          <p14:tracePt t="105705" x="1860550" y="6237288"/>
          <p14:tracePt t="105720" x="1870075" y="6237288"/>
          <p14:tracePt t="105761" x="1878013" y="6237288"/>
          <p14:tracePt t="105769" x="1885950" y="6237288"/>
          <p14:tracePt t="105794" x="1903413" y="6237288"/>
          <p14:tracePt t="105800" x="1911350" y="6237288"/>
          <p14:tracePt t="105817" x="1928813" y="6246813"/>
          <p14:tracePt t="105827" x="1954213" y="6254750"/>
          <p14:tracePt t="105843" x="1971675" y="6262688"/>
          <p14:tracePt t="105849" x="1979613" y="6262688"/>
          <p14:tracePt t="105855" x="1979613" y="6272213"/>
          <p14:tracePt t="105864" x="1997075" y="6280150"/>
          <p14:tracePt t="105872" x="2005013" y="6280150"/>
          <p14:tracePt t="105890" x="2022475" y="6280150"/>
          <p14:tracePt t="105897" x="2030413" y="6280150"/>
          <p14:tracePt t="105906" x="2039938" y="6288088"/>
          <p14:tracePt t="105914" x="2065338" y="6297613"/>
          <p14:tracePt t="105929" x="2090738" y="6305550"/>
          <p14:tracePt t="105936" x="2124075" y="6323013"/>
          <p14:tracePt t="105945" x="2141538" y="6323013"/>
          <p14:tracePt t="105952" x="2159000" y="6323013"/>
          <p14:tracePt t="105960" x="2200275" y="6330950"/>
          <p14:tracePt t="105968" x="2235200" y="6348413"/>
          <p14:tracePt t="105978" x="2260600" y="6348413"/>
          <p14:tracePt t="105984" x="2293938" y="6356350"/>
          <p14:tracePt t="105994" x="2319338" y="6356350"/>
          <p14:tracePt t="106000" x="2344738" y="6356350"/>
          <p14:tracePt t="106011" x="2362200" y="6373813"/>
          <p14:tracePt t="106017" x="2371725" y="6373813"/>
          <p14:tracePt t="106027" x="2379663" y="6373813"/>
          <p14:tracePt t="106033" x="2397125" y="6373813"/>
          <p14:tracePt t="106113" x="2405063" y="6373813"/>
          <p14:tracePt t="106144" x="2413000" y="6373813"/>
          <p14:tracePt t="106162" x="2430463" y="6373813"/>
          <p14:tracePt t="106178" x="2447925" y="6373813"/>
          <p14:tracePt t="106184" x="2455863" y="6373813"/>
          <p14:tracePt t="106194" x="2473325" y="6373813"/>
          <p14:tracePt t="106201" x="2506663" y="6381750"/>
          <p14:tracePt t="106211" x="2516188" y="6381750"/>
          <p14:tracePt t="106216" x="2557463" y="6381750"/>
          <p14:tracePt t="106227" x="2592388" y="6391275"/>
          <p14:tracePt t="106232" x="2633663" y="6391275"/>
          <p14:tracePt t="106240" x="2693988" y="6399213"/>
          <p14:tracePt t="106248" x="2744788" y="6399213"/>
          <p14:tracePt t="106258" x="2813050" y="6399213"/>
          <p14:tracePt t="106264" x="2871788" y="6407150"/>
          <p14:tracePt t="106272" x="2940050" y="6407150"/>
          <p14:tracePt t="106281" x="3000375" y="6416675"/>
          <p14:tracePt t="106289" x="3076575" y="6424613"/>
          <p14:tracePt t="106297" x="3144838" y="6424613"/>
          <p14:tracePt t="106305" x="3221038" y="6424613"/>
          <p14:tracePt t="106313" x="3279775" y="6424613"/>
          <p14:tracePt t="106320" x="3330575" y="6424613"/>
          <p14:tracePt t="106328" x="3382963" y="6424613"/>
          <p14:tracePt t="106337" x="3449638" y="6424613"/>
          <p14:tracePt t="106345" x="3509963" y="6424613"/>
          <p14:tracePt t="106353" x="3560763" y="6424613"/>
          <p14:tracePt t="106361" x="3594100" y="6424613"/>
          <p14:tracePt t="106368" x="3636963" y="6424613"/>
          <p14:tracePt t="106379" x="3713163" y="6424613"/>
          <p14:tracePt t="106384" x="3763963" y="6424613"/>
          <p14:tracePt t="106394" x="3816350" y="6424613"/>
          <p14:tracePt t="106401" x="3867150" y="6424613"/>
          <p14:tracePt t="106411" x="3908425" y="6424613"/>
          <p14:tracePt t="106417" x="3968750" y="6424613"/>
          <p14:tracePt t="106427" x="4002088" y="6424613"/>
          <p14:tracePt t="106432" x="4052888" y="6424613"/>
          <p14:tracePt t="106440" x="4087813" y="6424613"/>
          <p14:tracePt t="106448" x="4130675" y="6424613"/>
          <p14:tracePt t="106455" x="4164013" y="6424613"/>
          <p14:tracePt t="106464" x="4214813" y="6424613"/>
          <p14:tracePt t="106473" x="4257675" y="6424613"/>
          <p14:tracePt t="106480" x="4291013" y="6424613"/>
          <p14:tracePt t="106489" x="4333875" y="6424613"/>
          <p14:tracePt t="106496" x="4368800" y="6424613"/>
          <p14:tracePt t="106504" x="4394200" y="6424613"/>
          <p14:tracePt t="106512" x="4427538" y="6424613"/>
          <p14:tracePt t="106520" x="4460875" y="6424613"/>
          <p14:tracePt t="106528" x="4486275" y="6424613"/>
          <p14:tracePt t="106536" x="4503738" y="6424613"/>
          <p14:tracePt t="106545" x="4529138" y="6424613"/>
          <p14:tracePt t="106552" x="4546600" y="6424613"/>
          <p14:tracePt t="106562" x="4554538" y="6424613"/>
          <p14:tracePt t="106568" x="4572000" y="6424613"/>
          <p14:tracePt t="106578" x="4589463" y="6424613"/>
          <p14:tracePt t="106584" x="4605338" y="6424613"/>
          <p14:tracePt t="106595" x="4622800" y="6424613"/>
          <p14:tracePt t="106611" x="4640263" y="6424613"/>
          <p14:tracePt t="106616" x="4648200" y="6424613"/>
          <p14:tracePt t="106627" x="4657725" y="6424613"/>
          <p14:tracePt t="106632" x="4665663" y="6424613"/>
          <p14:tracePt t="106832" x="4673600" y="6424613"/>
          <p14:tracePt t="108202" x="4683125" y="6424613"/>
          <p14:tracePt t="108217" x="4691063" y="6424613"/>
          <p14:tracePt t="108225" x="4708525" y="6432550"/>
          <p14:tracePt t="108233" x="4733925" y="6432550"/>
          <p14:tracePt t="108239" x="4767263" y="6432550"/>
          <p14:tracePt t="108249" x="4810125" y="6432550"/>
          <p14:tracePt t="108256" x="4852988" y="6442075"/>
          <p14:tracePt t="108264" x="4929188" y="6450013"/>
          <p14:tracePt t="108273" x="4979988" y="6450013"/>
          <p14:tracePt t="108280" x="5056188" y="6467475"/>
          <p14:tracePt t="108288" x="5124450" y="6467475"/>
          <p14:tracePt t="108296" x="5200650" y="6475413"/>
          <p14:tracePt t="108304" x="5276850" y="6483350"/>
          <p14:tracePt t="108313" x="5345113" y="6483350"/>
          <p14:tracePt t="108320" x="5387975" y="6483350"/>
          <p14:tracePt t="108329" x="5430838" y="6483350"/>
          <p14:tracePt t="108336" x="5464175" y="6492875"/>
          <p14:tracePt t="108346" x="5489575" y="6492875"/>
          <p14:tracePt t="108352" x="5497513" y="6492875"/>
          <p14:tracePt t="108362" x="5507038" y="6492875"/>
          <p14:tracePt t="108793" x="5549900" y="6492875"/>
          <p14:tracePt t="108801" x="5591175" y="6492875"/>
          <p14:tracePt t="108810" x="5608638" y="6492875"/>
          <p14:tracePt t="108816" x="5616575" y="6492875"/>
          <p14:tracePt t="108825" x="5641975" y="6492875"/>
          <p14:tracePt t="108832" x="5668963" y="6492875"/>
          <p14:tracePt t="108839" x="5676900" y="6492875"/>
          <p14:tracePt t="108848" x="5684838" y="6492875"/>
          <p14:tracePt t="108857" x="5702300" y="6492875"/>
          <p14:tracePt t="108864" x="5719763" y="6492875"/>
          <p14:tracePt t="108873" x="5745163" y="6492875"/>
          <p14:tracePt t="108891" x="5803900" y="6492875"/>
          <p14:tracePt t="108897" x="5846763" y="6483350"/>
          <p14:tracePt t="108904" x="5854700" y="6475413"/>
          <p14:tracePt t="108915" x="5889625" y="6457950"/>
          <p14:tracePt t="108921" x="5905500" y="6442075"/>
          <p14:tracePt t="108930" x="5905500" y="6424613"/>
          <p14:tracePt t="108936" x="5915025" y="6399213"/>
          <p14:tracePt t="108947" x="5915025" y="6373813"/>
          <p14:tracePt t="108952" x="5915025" y="6323013"/>
          <p14:tracePt t="108962" x="5905500" y="6313488"/>
          <p14:tracePt t="108968" x="5889625" y="6313488"/>
          <p14:tracePt t="108978" x="5846763" y="6280150"/>
          <p14:tracePt t="108984" x="5795963" y="6254750"/>
          <p14:tracePt t="108995" x="5761038" y="6203950"/>
          <p14:tracePt t="109001" x="5761038" y="6194425"/>
          <p14:tracePt t="109473" x="5753100" y="6194425"/>
          <p14:tracePt t="109481" x="5745163" y="6194425"/>
          <p14:tracePt t="109488" x="5727700" y="6194425"/>
          <p14:tracePt t="109504" x="5694363" y="6194425"/>
          <p14:tracePt t="109512" x="5676900" y="6194425"/>
          <p14:tracePt t="109520" x="5651500" y="6194425"/>
          <p14:tracePt t="109529" x="5626100" y="6194425"/>
          <p14:tracePt t="109536" x="5616575" y="6194425"/>
          <p14:tracePt t="109546" x="5600700" y="6194425"/>
          <p14:tracePt t="109552" x="5591175" y="6194425"/>
          <p14:tracePt t="109562" x="5583238" y="6194425"/>
          <p14:tracePt t="109569" x="5565775" y="6194425"/>
          <p14:tracePt t="109579" x="5549900" y="6203950"/>
          <p14:tracePt t="109584" x="5549900" y="6211888"/>
          <p14:tracePt t="109595" x="5540375" y="6221413"/>
          <p14:tracePt t="109601" x="5524500" y="6229350"/>
          <p14:tracePt t="109625" x="5514975" y="6229350"/>
          <p14:tracePt t="109640" x="5507038" y="6229350"/>
          <p14:tracePt t="109649" x="5507038" y="6237288"/>
          <p14:tracePt t="109664" x="5497513" y="6237288"/>
          <p14:tracePt t="109672" x="5489575" y="6237288"/>
          <p14:tracePt t="109681" x="5481638" y="6237288"/>
          <p14:tracePt t="109713" x="5472113" y="6237288"/>
          <p14:tracePt t="109769" x="5472113" y="6229350"/>
          <p14:tracePt t="109865" x="5472113" y="6221413"/>
          <p14:tracePt t="109872" x="5472113" y="6211888"/>
          <p14:tracePt t="109888" x="5464175" y="6203950"/>
          <p14:tracePt t="109897" x="5464175" y="6194425"/>
          <p14:tracePt t="109907" x="5456238" y="6194425"/>
          <p14:tracePt t="110177" x="5446713" y="6186488"/>
          <p14:tracePt t="110184" x="5438775" y="6178550"/>
          <p14:tracePt t="110196" x="5438775" y="6169025"/>
          <p14:tracePt t="110240" x="5438775" y="6161088"/>
          <p14:tracePt t="110257" x="5438775" y="6153150"/>
          <p14:tracePt t="110264" x="5438775" y="6143625"/>
          <p14:tracePt t="110288" x="5438775" y="6135688"/>
          <p14:tracePt t="110393" x="5438775" y="6118225"/>
          <p14:tracePt t="110409" x="5438775" y="6110288"/>
          <p14:tracePt t="110423" x="5456238" y="6102350"/>
          <p14:tracePt t="110433" x="5489575" y="6084888"/>
          <p14:tracePt t="110440" x="5524500" y="6076950"/>
          <p14:tracePt t="110449" x="5557838" y="6076950"/>
          <p14:tracePt t="110457" x="5600700" y="6059488"/>
          <p14:tracePt t="110464" x="5641975" y="6059488"/>
          <p14:tracePt t="110472" x="5702300" y="6049963"/>
          <p14:tracePt t="110481" x="5778500" y="6034088"/>
          <p14:tracePt t="110489" x="5854700" y="6034088"/>
          <p14:tracePt t="110497" x="5922963" y="6016625"/>
          <p14:tracePt t="110504" x="6016625" y="5999163"/>
          <p14:tracePt t="110514" x="6067425" y="5999163"/>
          <p14:tracePt t="110520" x="6127750" y="5991225"/>
          <p14:tracePt t="110530" x="6203950" y="5965825"/>
          <p14:tracePt t="110536" x="6246813" y="5965825"/>
          <p14:tracePt t="110546" x="6305550" y="5957888"/>
          <p14:tracePt t="110552" x="6365875" y="5948363"/>
          <p14:tracePt t="110563" x="6391275" y="5940425"/>
          <p14:tracePt t="110569" x="6416675" y="5940425"/>
          <p14:tracePt t="110579" x="6432550" y="5940425"/>
          <p14:tracePt t="110584" x="6442075" y="5932488"/>
          <p14:tracePt t="110595" x="6450013" y="5932488"/>
          <p14:tracePt t="110600" x="6457950" y="5922963"/>
          <p14:tracePt t="110607" x="6467475" y="5922963"/>
          <p14:tracePt t="110617" x="6475413" y="5922963"/>
          <p14:tracePt t="110624" x="6483350" y="5922963"/>
          <p14:tracePt t="110632" x="6500813" y="5915025"/>
          <p14:tracePt t="110641" x="6518275" y="5905500"/>
          <p14:tracePt t="110649" x="6518275" y="5897563"/>
          <p14:tracePt t="110657" x="6526213" y="5897563"/>
          <p14:tracePt t="110664" x="6535738" y="5897563"/>
          <p14:tracePt t="110672" x="6561138" y="5880100"/>
          <p14:tracePt t="110681" x="6586538" y="5880100"/>
          <p14:tracePt t="110689" x="6594475" y="5880100"/>
          <p14:tracePt t="110698" x="6619875" y="5872163"/>
          <p14:tracePt t="110704" x="6645275" y="5854700"/>
          <p14:tracePt t="110713" x="6662738" y="5854700"/>
          <p14:tracePt t="110720" x="6688138" y="5846763"/>
          <p14:tracePt t="110729" x="6721475" y="5838825"/>
          <p14:tracePt t="110736" x="6746875" y="5829300"/>
          <p14:tracePt t="110747" x="6772275" y="5821363"/>
          <p14:tracePt t="110752" x="6807200" y="5803900"/>
          <p14:tracePt t="110763" x="6840538" y="5803900"/>
          <p14:tracePt t="110768" x="6883400" y="5788025"/>
          <p14:tracePt t="110779" x="6916738" y="5778500"/>
          <p14:tracePt t="110784" x="6943725" y="5770563"/>
          <p14:tracePt t="110795" x="6994525" y="5761038"/>
          <p14:tracePt t="110800" x="7053263" y="5745163"/>
          <p14:tracePt t="110807" x="7113588" y="5727700"/>
          <p14:tracePt t="110817" x="7172325" y="5719763"/>
          <p14:tracePt t="110824" x="7232650" y="5702300"/>
          <p14:tracePt t="110833" x="7291388" y="5702300"/>
          <p14:tracePt t="110841" x="7385050" y="5668963"/>
          <p14:tracePt t="110849" x="7435850" y="5668963"/>
          <p14:tracePt t="110856" x="7529513" y="5641975"/>
          <p14:tracePt t="110864" x="7631113" y="5634038"/>
          <p14:tracePt t="110872" x="7699375" y="5608638"/>
          <p14:tracePt t="110881" x="7793038" y="5600700"/>
          <p14:tracePt t="110888" x="7877175" y="5565775"/>
          <p14:tracePt t="110907" x="8031163" y="5514975"/>
          <p14:tracePt t="110914" x="8099425" y="5507038"/>
          <p14:tracePt t="110920" x="8175625" y="5481638"/>
          <p14:tracePt t="110931" x="8251825" y="5464175"/>
          <p14:tracePt t="110936" x="8310563" y="5456238"/>
          <p14:tracePt t="110947" x="8388350" y="5421313"/>
          <p14:tracePt t="110953" x="8447088" y="5413375"/>
          <p14:tracePt t="110963" x="8507413" y="5387975"/>
          <p14:tracePt t="110969" x="8583613" y="5370513"/>
          <p14:tracePt t="110979" x="8616950" y="5362575"/>
          <p14:tracePt t="110984" x="8693150" y="5337175"/>
          <p14:tracePt t="110995" x="8736013" y="5327650"/>
          <p14:tracePt t="111001" x="8786813" y="5311775"/>
          <p14:tracePt t="111007" x="8812213" y="5302250"/>
          <p14:tracePt t="111016" x="8863013" y="5294313"/>
          <p14:tracePt t="111024" x="8897938" y="5294313"/>
          <p14:tracePt t="111033" x="8931275" y="5276850"/>
          <p14:tracePt t="111041" x="8956675" y="5268913"/>
          <p14:tracePt t="111049" x="8999538" y="5251450"/>
          <p14:tracePt t="111056" x="9017000" y="5243513"/>
          <p14:tracePt t="111064" x="9058275" y="5235575"/>
          <p14:tracePt t="111072" x="9075738" y="5226050"/>
          <p14:tracePt t="111081" x="9118600" y="5218113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4294967295"/>
          </p:nvPr>
        </p:nvSpPr>
        <p:spPr>
          <a:xfrm>
            <a:off x="604838" y="1052736"/>
            <a:ext cx="7815262" cy="5329237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20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명세의 사례 연구 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구체적인 인스턴스의 공유하는 특성</a:t>
            </a: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90525" lvl="1" indent="0">
              <a:lnSpc>
                <a:spcPct val="100000"/>
              </a:lnSpc>
              <a:buNone/>
            </a:pP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서적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명세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: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제목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저자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ISBN,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출판사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년도 </a:t>
            </a: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847725" lvl="1" indent="-457200">
              <a:lnSpc>
                <a:spcPct val="100000"/>
              </a:lnSpc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책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카피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  :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구체적인 책 한 권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pPr marL="847725" lvl="1" indent="-457200">
              <a:lnSpc>
                <a:spcPct val="100000"/>
              </a:lnSpc>
            </a:pPr>
            <a:endParaRPr lang="ko-KR" altLang="en-US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421156"/>
              </p:ext>
            </p:extLst>
          </p:nvPr>
        </p:nvGraphicFramePr>
        <p:xfrm>
          <a:off x="1000099" y="2132856"/>
          <a:ext cx="7244309" cy="4429132"/>
        </p:xfrm>
        <a:graphic>
          <a:graphicData uri="http://schemas.openxmlformats.org/drawingml/2006/table">
            <a:tbl>
              <a:tblPr/>
              <a:tblGrid>
                <a:gridCol w="1692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6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3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1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07199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0" dirty="0">
                          <a:solidFill>
                            <a:srgbClr val="0070C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명세 클래스 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0" dirty="0">
                          <a:solidFill>
                            <a:srgbClr val="0070C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실제 클래스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7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>
                        <a:solidFill>
                          <a:srgbClr val="000000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보험 상품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보험 증권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>
                        <a:solidFill>
                          <a:srgbClr val="000000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7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>
                        <a:solidFill>
                          <a:srgbClr val="000000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서적 상품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책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>
                        <a:solidFill>
                          <a:srgbClr val="000000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75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>
                        <a:solidFill>
                          <a:srgbClr val="000000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신용카드 종류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신용카드 계정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dirty="0">
                        <a:solidFill>
                          <a:srgbClr val="000000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38" name="_x12278432" descr="EMB00000bcc257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3429000"/>
            <a:ext cx="762000" cy="374650"/>
          </a:xfrm>
          <a:prstGeom prst="rect">
            <a:avLst/>
          </a:prstGeom>
          <a:noFill/>
        </p:spPr>
      </p:pic>
      <p:pic>
        <p:nvPicPr>
          <p:cNvPr id="18437" name="_x70989608" descr="EMB00000bcc257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388" y="3286124"/>
            <a:ext cx="600075" cy="579438"/>
          </a:xfrm>
          <a:prstGeom prst="rect">
            <a:avLst/>
          </a:prstGeom>
          <a:noFill/>
        </p:spPr>
      </p:pic>
      <p:pic>
        <p:nvPicPr>
          <p:cNvPr id="18436" name="_x70636280" descr="EMB00000bcc257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18" y="4143380"/>
            <a:ext cx="673100" cy="636588"/>
          </a:xfrm>
          <a:prstGeom prst="rect">
            <a:avLst/>
          </a:prstGeom>
          <a:noFill/>
        </p:spPr>
      </p:pic>
      <p:pic>
        <p:nvPicPr>
          <p:cNvPr id="18435" name="_x71248624" descr="EMB00000bcc257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72264" y="4143380"/>
            <a:ext cx="581025" cy="619125"/>
          </a:xfrm>
          <a:prstGeom prst="rect">
            <a:avLst/>
          </a:prstGeom>
          <a:noFill/>
        </p:spPr>
      </p:pic>
      <p:pic>
        <p:nvPicPr>
          <p:cNvPr id="18434" name="_x70956216" descr="EMB00000bcc257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38940" y="5358041"/>
            <a:ext cx="644525" cy="644525"/>
          </a:xfrm>
          <a:prstGeom prst="rect">
            <a:avLst/>
          </a:prstGeom>
          <a:noFill/>
        </p:spPr>
      </p:pic>
      <p:pic>
        <p:nvPicPr>
          <p:cNvPr id="18433" name="_x70510224" descr="EMB00000bcc257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85918" y="5285023"/>
            <a:ext cx="601663" cy="601663"/>
          </a:xfrm>
          <a:prstGeom prst="rect">
            <a:avLst/>
          </a:prstGeom>
          <a:noFill/>
        </p:spPr>
      </p:pic>
      <p:sp>
        <p:nvSpPr>
          <p:cNvPr id="16" name="슬라이드 번호 개체 틀 9">
            <a:extLst>
              <a:ext uri="{FF2B5EF4-FFF2-40B4-BE49-F238E27FC236}">
                <a16:creationId xmlns:a16="http://schemas.microsoft.com/office/drawing/2014/main" id="{80559AC6-DE55-48D5-AFA4-102A5AE1E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5013" y="6597650"/>
            <a:ext cx="765175" cy="188913"/>
          </a:xfrm>
          <a:prstGeom prst="rect">
            <a:avLst/>
          </a:prstGeom>
        </p:spPr>
        <p:txBody>
          <a:bodyPr/>
          <a:lstStyle>
            <a:lvl1pPr algn="r">
              <a:defRPr sz="100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0D1FBF91-D0BE-483B-82B2-B89DEE19D40A}" type="slidenum">
              <a:rPr lang="ko-KR" altLang="en-US" b="0">
                <a:latin typeface="HY중고딕" panose="02030600000101010101" pitchFamily="18" charset="-127"/>
                <a:ea typeface="HY중고딕" panose="02030600000101010101" pitchFamily="18" charset="-127"/>
                <a:cs typeface="Malgun Gothic Semilight" panose="020B0502040204020203" pitchFamily="50" charset="-127"/>
              </a:rPr>
              <a:pPr>
                <a:defRPr/>
              </a:pPr>
              <a:t>12</a:t>
            </a:fld>
            <a:endParaRPr lang="ko-KR" altLang="en-US" b="0" dirty="0">
              <a:latin typeface="HY중고딕" panose="02030600000101010101" pitchFamily="18" charset="-127"/>
              <a:ea typeface="HY중고딕" panose="02030600000101010101" pitchFamily="18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A295A456-1BE4-4193-BC0D-63114BD0D5B6}"/>
              </a:ext>
            </a:extLst>
          </p:cNvPr>
          <p:cNvSpPr txBox="1">
            <a:spLocks/>
          </p:cNvSpPr>
          <p:nvPr/>
        </p:nvSpPr>
        <p:spPr>
          <a:xfrm>
            <a:off x="642910" y="187107"/>
            <a:ext cx="7772400" cy="59029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맑은 고딕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ko-KR" sz="28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5.3 </a:t>
            </a:r>
            <a:r>
              <a:rPr lang="ko-KR" altLang="en-US" sz="28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클래스와 속성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AE17D48-FAED-4FDF-8E4D-768A417CAFBC}"/>
              </a:ext>
            </a:extLst>
          </p:cNvPr>
          <p:cNvSpPr/>
          <p:nvPr/>
        </p:nvSpPr>
        <p:spPr bwMode="auto">
          <a:xfrm>
            <a:off x="1000098" y="2276872"/>
            <a:ext cx="7244309" cy="3888432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noFill/>
              <a:effectLst/>
              <a:latin typeface="Arial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EBEEA54-5230-4153-A39A-18BF9D42DC13}"/>
              </a:ext>
            </a:extLst>
          </p:cNvPr>
          <p:cNvCxnSpPr/>
          <p:nvPr/>
        </p:nvCxnSpPr>
        <p:spPr bwMode="auto">
          <a:xfrm>
            <a:off x="4644008" y="2276872"/>
            <a:ext cx="0" cy="3888432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531"/>
    </mc:Choice>
    <mc:Fallback xmlns="">
      <p:transition spd="slow" advTm="99531"/>
    </mc:Fallback>
  </mc:AlternateContent>
  <p:extLst>
    <p:ext uri="{3A86A75C-4F4B-4683-9AE1-C65F6400EC91}">
      <p14:laserTraceLst xmlns:p14="http://schemas.microsoft.com/office/powerpoint/2010/main">
        <p14:tracePtLst>
          <p14:tracePt t="150" x="3322638" y="3238500"/>
          <p14:tracePt t="159" x="3330575" y="3238500"/>
          <p14:tracePt t="162" x="3348038" y="3238500"/>
          <p14:tracePt t="178" x="3373438" y="3238500"/>
          <p14:tracePt t="198" x="3398838" y="3238500"/>
          <p14:tracePt t="202" x="3408363" y="3238500"/>
          <p14:tracePt t="213" x="3424238" y="3228975"/>
          <p14:tracePt t="217" x="3441700" y="3221038"/>
          <p14:tracePt t="244" x="3449638" y="3211513"/>
          <p14:tracePt t="282" x="3459163" y="3211513"/>
          <p14:tracePt t="397" x="3467100" y="3211513"/>
          <p14:tracePt t="413" x="3475038" y="3203575"/>
          <p14:tracePt t="429" x="3484563" y="3203575"/>
          <p14:tracePt t="459" x="3492500" y="3195638"/>
          <p14:tracePt t="490" x="3502025" y="3186113"/>
          <p14:tracePt t="506" x="3502025" y="3170238"/>
          <p14:tracePt t="522" x="3502025" y="3160713"/>
          <p14:tracePt t="530" x="3502025" y="3144838"/>
          <p14:tracePt t="539" x="3502025" y="3135313"/>
          <p14:tracePt t="546" x="3502025" y="3127375"/>
          <p14:tracePt t="554" x="3502025" y="3109913"/>
          <p14:tracePt t="564" x="3484563" y="3094038"/>
          <p14:tracePt t="570" x="3467100" y="3067050"/>
          <p14:tracePt t="580" x="3449638" y="3059113"/>
          <p14:tracePt t="586" x="3433763" y="3033713"/>
          <p14:tracePt t="597" x="3390900" y="3008313"/>
          <p14:tracePt t="602" x="3355975" y="2974975"/>
          <p14:tracePt t="613" x="3330575" y="2957513"/>
          <p14:tracePt t="618" x="3297238" y="2932113"/>
          <p14:tracePt t="629" x="3279775" y="2922588"/>
          <p14:tracePt t="634" x="3263900" y="2914650"/>
          <p14:tracePt t="645" x="3246438" y="2897188"/>
          <p14:tracePt t="651" x="3238500" y="2881313"/>
          <p14:tracePt t="657" x="3221038" y="2871788"/>
          <p14:tracePt t="666" x="3211513" y="2871788"/>
          <p14:tracePt t="675" x="3203575" y="2863850"/>
          <p14:tracePt t="683" x="3195638" y="2863850"/>
          <p14:tracePt t="691" x="3186113" y="2863850"/>
          <p14:tracePt t="699" x="3178175" y="2846388"/>
          <p14:tracePt t="706" x="3160713" y="2838450"/>
          <p14:tracePt t="714" x="3135313" y="2830513"/>
          <p14:tracePt t="722" x="3119438" y="2820988"/>
          <p14:tracePt t="730" x="3094038" y="2813050"/>
          <p14:tracePt t="739" x="3067050" y="2805113"/>
          <p14:tracePt t="747" x="3033713" y="2787650"/>
          <p14:tracePt t="754" x="2982913" y="2762250"/>
          <p14:tracePt t="763" x="2949575" y="2744788"/>
          <p14:tracePt t="770" x="2906713" y="2727325"/>
          <p14:tracePt t="780" x="2855913" y="2711450"/>
          <p14:tracePt t="786" x="2795588" y="2701925"/>
          <p14:tracePt t="796" x="2736850" y="2668588"/>
          <p14:tracePt t="802" x="2668588" y="2633663"/>
          <p14:tracePt t="813" x="2625725" y="2617788"/>
          <p14:tracePt t="818" x="2549525" y="2600325"/>
          <p14:tracePt t="829" x="2473325" y="2574925"/>
          <p14:tracePt t="834" x="2413000" y="2541588"/>
          <p14:tracePt t="845" x="2362200" y="2541588"/>
          <p14:tracePt t="851" x="2303463" y="2516188"/>
          <p14:tracePt t="857" x="2227263" y="2481263"/>
          <p14:tracePt t="866" x="2149475" y="2447925"/>
          <p14:tracePt t="875" x="2090738" y="2413000"/>
          <p14:tracePt t="883" x="2039938" y="2397125"/>
          <p14:tracePt t="891" x="1954213" y="2354263"/>
          <p14:tracePt t="899" x="1885950" y="2319338"/>
          <p14:tracePt t="906" x="1844675" y="2311400"/>
          <p14:tracePt t="925" x="1741488" y="2243138"/>
          <p14:tracePt t="931" x="1690688" y="2209800"/>
          <p14:tracePt t="939" x="1665288" y="2192338"/>
          <p14:tracePt t="949" x="1614488" y="2159000"/>
          <p14:tracePt t="954" x="1571625" y="2141538"/>
          <p14:tracePt t="964" x="1538288" y="2108200"/>
          <p14:tracePt t="970" x="1504950" y="2082800"/>
          <p14:tracePt t="980" x="1477963" y="2065338"/>
          <p14:tracePt t="986" x="1452563" y="2039938"/>
          <p14:tracePt t="996" x="1427163" y="2030413"/>
          <p14:tracePt t="1002" x="1393825" y="2014538"/>
          <p14:tracePt t="1013" x="1376363" y="1997075"/>
          <p14:tracePt t="1018" x="1368425" y="1979613"/>
          <p14:tracePt t="1029" x="1343025" y="1963738"/>
          <p14:tracePt t="1034" x="1333500" y="1954213"/>
          <p14:tracePt t="1042" x="1325563" y="1954213"/>
          <p14:tracePt t="1050" x="1317625" y="1946275"/>
          <p14:tracePt t="1074" x="1308100" y="1938338"/>
          <p14:tracePt t="1090" x="1308100" y="1928813"/>
          <p14:tracePt t="1106" x="1308100" y="1920875"/>
          <p14:tracePt t="1122" x="1308100" y="1911350"/>
          <p14:tracePt t="1139" x="1308100" y="1903413"/>
          <p14:tracePt t="1147" x="1308100" y="1895475"/>
          <p14:tracePt t="1154" x="1308100" y="1885950"/>
          <p14:tracePt t="1164" x="1317625" y="1885950"/>
          <p14:tracePt t="1196" x="1317625" y="1878013"/>
          <p14:tracePt t="1212" x="1317625" y="1870075"/>
          <p14:tracePt t="1229" x="1325563" y="1870075"/>
          <p14:tracePt t="1244" x="1333500" y="1860550"/>
          <p14:tracePt t="1314" x="1343025" y="1844675"/>
          <p14:tracePt t="1586" x="1350963" y="1844675"/>
          <p14:tracePt t="1596" x="1360488" y="1844675"/>
          <p14:tracePt t="1619" x="1368425" y="1844675"/>
          <p14:tracePt t="1635" x="1376363" y="1844675"/>
          <p14:tracePt t="1645" x="1385888" y="1844675"/>
          <p14:tracePt t="1666" x="1393825" y="1844675"/>
          <p14:tracePt t="1674" x="1401763" y="1844675"/>
          <p14:tracePt t="1682" x="1411288" y="1844675"/>
          <p14:tracePt t="1690" x="1427163" y="1844675"/>
          <p14:tracePt t="1698" x="1444625" y="1844675"/>
          <p14:tracePt t="1706" x="1452563" y="1852613"/>
          <p14:tracePt t="1715" x="1462088" y="1852613"/>
          <p14:tracePt t="1723" x="1477963" y="1860550"/>
          <p14:tracePt t="1731" x="1487488" y="1860550"/>
          <p14:tracePt t="1738" x="1504950" y="1860550"/>
          <p14:tracePt t="1748" x="1520825" y="1870075"/>
          <p14:tracePt t="1754" x="1530350" y="1870075"/>
          <p14:tracePt t="1764" x="1546225" y="1870075"/>
          <p14:tracePt t="1770" x="1563688" y="1870075"/>
          <p14:tracePt t="1786" x="1589088" y="1878013"/>
          <p14:tracePt t="1796" x="1597025" y="1878013"/>
          <p14:tracePt t="1802" x="1606550" y="1878013"/>
          <p14:tracePt t="1813" x="1614488" y="1878013"/>
          <p14:tracePt t="1818" x="1631950" y="1878013"/>
          <p14:tracePt t="1834" x="1639888" y="1878013"/>
          <p14:tracePt t="1845" x="1649413" y="1878013"/>
          <p14:tracePt t="1860" x="1657350" y="1878013"/>
          <p14:tracePt t="1875" x="1665288" y="1885950"/>
          <p14:tracePt t="1890" x="1674813" y="1885950"/>
          <p14:tracePt t="1909" x="1682750" y="1885950"/>
          <p14:tracePt t="1933" x="1690688" y="1885950"/>
          <p14:tracePt t="1938" x="1700213" y="1885950"/>
          <p14:tracePt t="2283" x="1708150" y="1895475"/>
          <p14:tracePt t="2299" x="1716088" y="1895475"/>
          <p14:tracePt t="2306" x="1716088" y="1903413"/>
          <p14:tracePt t="2323" x="1725613" y="1903413"/>
          <p14:tracePt t="2403" x="1733550" y="1911350"/>
          <p14:tracePt t="2506" x="1741488" y="1928813"/>
          <p14:tracePt t="2611" x="1751013" y="1938338"/>
          <p14:tracePt t="2626" x="1758950" y="1954213"/>
          <p14:tracePt t="2658" x="1766888" y="1954213"/>
          <p14:tracePt t="2674" x="1766888" y="1963738"/>
          <p14:tracePt t="2698" x="1776413" y="1971675"/>
          <p14:tracePt t="2730" x="1784350" y="1971675"/>
          <p14:tracePt t="2738" x="1784350" y="1979613"/>
          <p14:tracePt t="2749" x="1784350" y="1989138"/>
          <p14:tracePt t="2764" x="1793875" y="1997075"/>
          <p14:tracePt t="2780" x="1793875" y="2014538"/>
          <p14:tracePt t="2786" x="1801813" y="2014538"/>
          <p14:tracePt t="2798" x="1801813" y="2030413"/>
          <p14:tracePt t="2802" x="1809750" y="2039938"/>
          <p14:tracePt t="2818" x="1809750" y="2047875"/>
          <p14:tracePt t="2826" x="1809750" y="2055813"/>
          <p14:tracePt t="2834" x="1819275" y="2055813"/>
          <p14:tracePt t="2850" x="1819275" y="2065338"/>
          <p14:tracePt t="2938" x="1835150" y="2090738"/>
          <p14:tracePt t="2970" x="1835150" y="2098675"/>
          <p14:tracePt t="2981" x="1844675" y="2116138"/>
          <p14:tracePt t="2986" x="1852613" y="2116138"/>
          <p14:tracePt t="3002" x="1852613" y="2124075"/>
          <p14:tracePt t="3019" x="1852613" y="2133600"/>
          <p14:tracePt t="3026" x="1860550" y="2141538"/>
          <p14:tracePt t="3051" x="1870075" y="2149475"/>
          <p14:tracePt t="3074" x="1878013" y="2159000"/>
          <p14:tracePt t="3115" x="1878013" y="2166938"/>
          <p14:tracePt t="3122" x="1878013" y="2174875"/>
          <p14:tracePt t="3138" x="1878013" y="2184400"/>
          <p14:tracePt t="3154" x="1885950" y="2192338"/>
          <p14:tracePt t="3180" x="1885950" y="2200275"/>
          <p14:tracePt t="3362" x="1885950" y="2209800"/>
          <p14:tracePt t="3370" x="1895475" y="2217738"/>
          <p14:tracePt t="3380" x="1903413" y="2227263"/>
          <p14:tracePt t="3397" x="1903413" y="2235200"/>
          <p14:tracePt t="3402" x="1920875" y="2252663"/>
          <p14:tracePt t="3409" x="1928813" y="2260600"/>
          <p14:tracePt t="3425" x="1938338" y="2278063"/>
          <p14:tracePt t="3434" x="1946275" y="2286000"/>
          <p14:tracePt t="3450" x="1954213" y="2303463"/>
          <p14:tracePt t="3459" x="1971675" y="2319338"/>
          <p14:tracePt t="3466" x="1971675" y="2328863"/>
          <p14:tracePt t="3483" x="1971675" y="2336800"/>
          <p14:tracePt t="3490" x="1971675" y="2344738"/>
          <p14:tracePt t="3499" x="1979613" y="2344738"/>
          <p14:tracePt t="4050" x="1989138" y="2354263"/>
          <p14:tracePt t="4066" x="1997075" y="2362200"/>
          <p14:tracePt t="4106" x="1997075" y="2371725"/>
          <p14:tracePt t="4506" x="2005013" y="2371725"/>
          <p14:tracePt t="4522" x="2014538" y="2371725"/>
          <p14:tracePt t="4531" x="2022475" y="2371725"/>
          <p14:tracePt t="4538" x="2039938" y="2371725"/>
          <p14:tracePt t="4548" x="2055813" y="2371725"/>
          <p14:tracePt t="4554" x="2090738" y="2371725"/>
          <p14:tracePt t="4565" x="2133600" y="2371725"/>
          <p14:tracePt t="4570" x="2174875" y="2371725"/>
          <p14:tracePt t="4580" x="2260600" y="2371725"/>
          <p14:tracePt t="4586" x="2319338" y="2371725"/>
          <p14:tracePt t="4595" x="2413000" y="2362200"/>
          <p14:tracePt t="4602" x="2506663" y="2344738"/>
          <p14:tracePt t="4609" x="2600325" y="2328863"/>
          <p14:tracePt t="4619" x="2686050" y="2319338"/>
          <p14:tracePt t="4626" x="2770188" y="2303463"/>
          <p14:tracePt t="4635" x="2855913" y="2286000"/>
          <p14:tracePt t="4644" x="2949575" y="2268538"/>
          <p14:tracePt t="4650" x="3016250" y="2252663"/>
          <p14:tracePt t="4658" x="3076575" y="2243138"/>
          <p14:tracePt t="4666" x="3152775" y="2217738"/>
          <p14:tracePt t="4674" x="3211513" y="2209800"/>
          <p14:tracePt t="4682" x="3271838" y="2192338"/>
          <p14:tracePt t="4691" x="3340100" y="2166938"/>
          <p14:tracePt t="4699" x="3398838" y="2141538"/>
          <p14:tracePt t="4706" x="3459163" y="2116138"/>
          <p14:tracePt t="4715" x="3527425" y="2082800"/>
          <p14:tracePt t="4722" x="3586163" y="2055813"/>
          <p14:tracePt t="4731" x="3629025" y="2047875"/>
          <p14:tracePt t="4738" x="3705225" y="2014538"/>
          <p14:tracePt t="4748" x="3756025" y="1997075"/>
          <p14:tracePt t="4754" x="3790950" y="1979613"/>
          <p14:tracePt t="4766" x="3824288" y="1954213"/>
          <p14:tracePt t="4771" x="3849688" y="1946275"/>
          <p14:tracePt t="4781" x="3883025" y="1938338"/>
          <p14:tracePt t="4786" x="3908425" y="1920875"/>
          <p14:tracePt t="4794" x="3925888" y="1911350"/>
          <p14:tracePt t="4803" x="3951288" y="1903413"/>
          <p14:tracePt t="4810" x="3968750" y="1895475"/>
          <p14:tracePt t="4819" x="3986213" y="1885950"/>
          <p14:tracePt t="4826" x="3994150" y="1878013"/>
          <p14:tracePt t="4835" x="4027488" y="1860550"/>
          <p14:tracePt t="4844" x="4052888" y="1852613"/>
          <p14:tracePt t="4851" x="4070350" y="1852613"/>
          <p14:tracePt t="4860" x="4095750" y="1844675"/>
          <p14:tracePt t="4866" x="4113213" y="1827213"/>
          <p14:tracePt t="4874" x="4138613" y="1819275"/>
          <p14:tracePt t="4882" x="4164013" y="1809750"/>
          <p14:tracePt t="4891" x="4189413" y="1793875"/>
          <p14:tracePt t="4910" x="4224338" y="1784350"/>
          <p14:tracePt t="4916" x="4249738" y="1766888"/>
          <p14:tracePt t="4922" x="4257675" y="1766888"/>
          <p14:tracePt t="4933" x="4291013" y="1751013"/>
          <p14:tracePt t="4938" x="4308475" y="1751013"/>
          <p14:tracePt t="4950" x="4333875" y="1741488"/>
          <p14:tracePt t="4954" x="4376738" y="1733550"/>
          <p14:tracePt t="4965" x="4402138" y="1725613"/>
          <p14:tracePt t="4971" x="4419600" y="1716088"/>
          <p14:tracePt t="4981" x="4470400" y="1700213"/>
          <p14:tracePt t="4986" x="4486275" y="1700213"/>
          <p14:tracePt t="4997" x="4521200" y="1690688"/>
          <p14:tracePt t="5003" x="4546600" y="1682750"/>
          <p14:tracePt t="5009" x="4589463" y="1674813"/>
          <p14:tracePt t="5019" x="4622800" y="1657350"/>
          <p14:tracePt t="5027" x="4657725" y="1649413"/>
          <p14:tracePt t="5035" x="4691063" y="1639888"/>
          <p14:tracePt t="5043" x="4724400" y="1639888"/>
          <p14:tracePt t="5051" x="4759325" y="1622425"/>
          <p14:tracePt t="5058" x="4802188" y="1614488"/>
          <p14:tracePt t="5066" x="4827588" y="1606550"/>
          <p14:tracePt t="5074" x="4878388" y="1597025"/>
          <p14:tracePt t="5083" x="4919663" y="1597025"/>
          <p14:tracePt t="5090" x="4972050" y="1571625"/>
          <p14:tracePt t="5099" x="5022850" y="1563688"/>
          <p14:tracePt t="5106" x="5064125" y="1563688"/>
          <p14:tracePt t="5115" x="5081588" y="1555750"/>
          <p14:tracePt t="5122" x="5116513" y="1555750"/>
          <p14:tracePt t="5132" x="5141913" y="1546225"/>
          <p14:tracePt t="5138" x="5149850" y="1546225"/>
          <p14:tracePt t="5154" x="5157788" y="1546225"/>
          <p14:tracePt t="5165" x="5167313" y="1546225"/>
          <p14:tracePt t="5180" x="5175250" y="1546225"/>
          <p14:tracePt t="5186" x="5192713" y="1546225"/>
          <p14:tracePt t="5203" x="5208588" y="1546225"/>
          <p14:tracePt t="5211" x="5226050" y="1546225"/>
          <p14:tracePt t="5227" x="5235575" y="1538288"/>
          <p14:tracePt t="5235" x="5243513" y="1538288"/>
          <p14:tracePt t="5762" x="5251450" y="1538288"/>
          <p14:tracePt t="6195" x="5251450" y="1530350"/>
          <p14:tracePt t="7251" x="5251450" y="1538288"/>
          <p14:tracePt t="7267" x="5251450" y="1546225"/>
          <p14:tracePt t="7434" x="5260975" y="1555750"/>
          <p14:tracePt t="7451" x="5268913" y="1563688"/>
          <p14:tracePt t="9331" x="5276850" y="1520825"/>
          <p14:tracePt t="9338" x="5286375" y="1444625"/>
          <p14:tracePt t="9347" x="5302250" y="1368425"/>
          <p14:tracePt t="9356" x="5302250" y="1300163"/>
          <p14:tracePt t="9362" x="5302250" y="1216025"/>
          <p14:tracePt t="9371" x="5302250" y="1155700"/>
          <p14:tracePt t="9378" x="5302250" y="1096963"/>
          <p14:tracePt t="9386" x="5286375" y="1028700"/>
          <p14:tracePt t="9396" x="5268913" y="977900"/>
          <p14:tracePt t="9402" x="5243513" y="942975"/>
          <p14:tracePt t="9411" x="5243513" y="935038"/>
          <p14:tracePt t="9418" x="5243513" y="925513"/>
          <p14:tracePt t="10091" x="5218113" y="917575"/>
          <p14:tracePt t="10099" x="5208588" y="909638"/>
          <p14:tracePt t="10106" x="5208588" y="900113"/>
          <p14:tracePt t="10117" x="5200650" y="900113"/>
          <p14:tracePt t="10163" x="5183188" y="900113"/>
          <p14:tracePt t="10171" x="5175250" y="900113"/>
          <p14:tracePt t="10178" x="5157788" y="909638"/>
          <p14:tracePt t="10186" x="5132388" y="935038"/>
          <p14:tracePt t="10195" x="5124450" y="942975"/>
          <p14:tracePt t="10203" x="5106988" y="968375"/>
          <p14:tracePt t="10210" x="5106988" y="985838"/>
          <p14:tracePt t="10219" x="5091113" y="1003300"/>
          <p14:tracePt t="10226" x="5091113" y="1019175"/>
          <p14:tracePt t="10235" x="5081588" y="1044575"/>
          <p14:tracePt t="10243" x="5081588" y="1054100"/>
          <p14:tracePt t="10251" x="5081588" y="1062038"/>
          <p14:tracePt t="10258" x="5081588" y="1069975"/>
          <p14:tracePt t="10299" x="5081588" y="1079500"/>
          <p14:tracePt t="10346" x="5073650" y="1087438"/>
          <p14:tracePt t="10546" x="5073650" y="1096963"/>
          <p14:tracePt t="10556" x="5073650" y="1104900"/>
          <p14:tracePt t="10578" x="5073650" y="1112838"/>
          <p14:tracePt t="10594" x="5073650" y="1122363"/>
          <p14:tracePt t="10603" x="5073650" y="1138238"/>
          <p14:tracePt t="10610" x="5073650" y="1163638"/>
          <p14:tracePt t="10619" x="5073650" y="1173163"/>
          <p14:tracePt t="10627" x="5064125" y="1189038"/>
          <p14:tracePt t="10635" x="5064125" y="1206500"/>
          <p14:tracePt t="10643" x="5064125" y="1216025"/>
          <p14:tracePt t="10651" x="5056188" y="1223963"/>
          <p14:tracePt t="10658" x="5048250" y="1241425"/>
          <p14:tracePt t="10668" x="5048250" y="1266825"/>
          <p14:tracePt t="10685" x="5048250" y="1282700"/>
          <p14:tracePt t="10883" x="5048250" y="1300163"/>
          <p14:tracePt t="10906" x="5048250" y="1308100"/>
          <p14:tracePt t="11059" x="5048250" y="1317625"/>
          <p14:tracePt t="11084" x="5048250" y="1325563"/>
          <p14:tracePt t="11115" x="5048250" y="1333500"/>
          <p14:tracePt t="11123" x="5048250" y="1343025"/>
          <p14:tracePt t="11139" x="5048250" y="1368425"/>
          <p14:tracePt t="11162" x="5048250" y="1385888"/>
          <p14:tracePt t="11171" x="5048250" y="1411288"/>
          <p14:tracePt t="11179" x="5048250" y="1427163"/>
          <p14:tracePt t="11186" x="5048250" y="1452563"/>
          <p14:tracePt t="11194" x="5048250" y="1462088"/>
          <p14:tracePt t="11202" x="5048250" y="1470025"/>
          <p14:tracePt t="11219" x="5048250" y="1477963"/>
          <p14:tracePt t="11226" x="5056188" y="1477963"/>
          <p14:tracePt t="11234" x="5073650" y="1477963"/>
          <p14:tracePt t="11291" x="5073650" y="1487488"/>
          <p14:tracePt t="11301" x="5081588" y="1487488"/>
          <p14:tracePt t="11306" x="5091113" y="1495425"/>
          <p14:tracePt t="11323" x="5099050" y="1504950"/>
          <p14:tracePt t="11339" x="5099050" y="1512888"/>
          <p14:tracePt t="11371" x="5106988" y="1520825"/>
          <p14:tracePt t="11378" x="5116513" y="1530350"/>
          <p14:tracePt t="11426" x="5116513" y="1538288"/>
          <p14:tracePt t="11434" x="5116513" y="1546225"/>
          <p14:tracePt t="11442" x="5116513" y="1555750"/>
          <p14:tracePt t="11458" x="5116513" y="1563688"/>
          <p14:tracePt t="11468" x="5116513" y="1571625"/>
          <p14:tracePt t="11474" x="5116513" y="1581150"/>
          <p14:tracePt t="11500" x="5116513" y="1589088"/>
          <p14:tracePt t="11506" x="5116513" y="1597025"/>
          <p14:tracePt t="11517" x="5116513" y="1606550"/>
          <p14:tracePt t="11523" x="5116513" y="1622425"/>
          <p14:tracePt t="11533" x="5116513" y="1631950"/>
          <p14:tracePt t="11539" x="5116513" y="1639888"/>
          <p14:tracePt t="11547" x="5116513" y="1657350"/>
          <p14:tracePt t="11555" x="5116513" y="1674813"/>
          <p14:tracePt t="11564" x="5116513" y="1682750"/>
          <p14:tracePt t="11581" x="5116513" y="1690688"/>
          <p14:tracePt t="11587" x="5116513" y="1700213"/>
          <p14:tracePt t="11651" x="5116513" y="1708150"/>
          <p14:tracePt t="11683" x="5106988" y="1708150"/>
          <p14:tracePt t="11715" x="5099050" y="1716088"/>
          <p14:tracePt t="11802" x="5091113" y="1725613"/>
          <p14:tracePt t="11835" x="5091113" y="1733550"/>
          <p14:tracePt t="11853" x="5081588" y="1751013"/>
          <p14:tracePt t="11907" x="5064125" y="1751013"/>
          <p14:tracePt t="11917" x="5064125" y="1733550"/>
          <p14:tracePt t="11922" x="5056188" y="1700213"/>
          <p14:tracePt t="11929" x="5048250" y="1690688"/>
          <p14:tracePt t="11938" x="5038725" y="1665288"/>
          <p14:tracePt t="11947" x="5038725" y="1657350"/>
          <p14:tracePt t="11955" x="5038725" y="1649413"/>
          <p14:tracePt t="13371" x="5038725" y="1639888"/>
          <p14:tracePt t="13442" x="5030788" y="1631950"/>
          <p14:tracePt t="13523" x="5022850" y="1631950"/>
          <p14:tracePt t="13578" x="5022850" y="1622425"/>
          <p14:tracePt t="13627" x="5022850" y="1606550"/>
          <p14:tracePt t="13666" x="5022850" y="1597025"/>
          <p14:tracePt t="13675" x="5022850" y="1589088"/>
          <p14:tracePt t="13700" x="5022850" y="1581150"/>
          <p14:tracePt t="13706" x="5022850" y="1571625"/>
          <p14:tracePt t="13715" x="5022850" y="1563688"/>
          <p14:tracePt t="13723" x="5022850" y="1555750"/>
          <p14:tracePt t="13731" x="5022850" y="1546225"/>
          <p14:tracePt t="13739" x="5030788" y="1538288"/>
          <p14:tracePt t="13747" x="5038725" y="1538288"/>
          <p14:tracePt t="13754" x="5056188" y="1530350"/>
          <p14:tracePt t="13764" x="5081588" y="1520825"/>
          <p14:tracePt t="13771" x="5091113" y="1512888"/>
          <p14:tracePt t="13778" x="5116513" y="1504950"/>
          <p14:tracePt t="13786" x="5132388" y="1504950"/>
          <p14:tracePt t="13794" x="5149850" y="1495425"/>
          <p14:tracePt t="13803" x="5167313" y="1487488"/>
          <p14:tracePt t="13811" x="5183188" y="1487488"/>
          <p14:tracePt t="13820" x="5192713" y="1487488"/>
          <p14:tracePt t="13826" x="5208588" y="1487488"/>
          <p14:tracePt t="13836" x="5226050" y="1487488"/>
          <p14:tracePt t="13842" x="5243513" y="1477963"/>
          <p14:tracePt t="13852" x="5251450" y="1470025"/>
          <p14:tracePt t="13858" x="5276850" y="1462088"/>
          <p14:tracePt t="13875" x="5286375" y="1462088"/>
          <p14:tracePt t="13970" x="5294313" y="1462088"/>
          <p14:tracePt t="13994" x="5302250" y="1462088"/>
          <p14:tracePt t="14042" x="5311775" y="1462088"/>
          <p14:tracePt t="14053" x="5319713" y="1462088"/>
          <p14:tracePt t="14058" x="5319713" y="1470025"/>
          <p14:tracePt t="14069" x="5327650" y="1470025"/>
          <p14:tracePt t="14075" x="5337175" y="1477963"/>
          <p14:tracePt t="14106" x="5337175" y="1487488"/>
          <p14:tracePt t="14178" x="5345113" y="1495425"/>
          <p14:tracePt t="14186" x="5353050" y="1520825"/>
          <p14:tracePt t="14195" x="5370513" y="1546225"/>
          <p14:tracePt t="14204" x="5380038" y="1581150"/>
          <p14:tracePt t="14211" x="5387975" y="1597025"/>
          <p14:tracePt t="14219" x="5395913" y="1614488"/>
          <p14:tracePt t="25292" x="5276850" y="1614488"/>
          <p14:tracePt t="25298" x="5106988" y="1614488"/>
          <p14:tracePt t="25308" x="4972050" y="1614488"/>
          <p14:tracePt t="25314" x="4810125" y="1614488"/>
          <p14:tracePt t="25324" x="4673600" y="1622425"/>
          <p14:tracePt t="25330" x="4503738" y="1682750"/>
          <p14:tracePt t="25340" x="4351338" y="1725613"/>
          <p14:tracePt t="25346" x="4197350" y="1793875"/>
          <p14:tracePt t="25357" x="4079875" y="1844675"/>
          <p14:tracePt t="25363" x="3986213" y="1911350"/>
          <p14:tracePt t="25374" x="3883025" y="1979613"/>
          <p14:tracePt t="25378" x="3816350" y="2022475"/>
          <p14:tracePt t="25387" x="3763963" y="2065338"/>
          <p14:tracePt t="25395" x="3756025" y="2073275"/>
          <p14:tracePt t="25403" x="3738563" y="2082800"/>
          <p14:tracePt t="25411" x="3730625" y="2082800"/>
          <p14:tracePt t="25434" x="3730625" y="2090738"/>
          <p14:tracePt t="25450" x="3738563" y="2090738"/>
          <p14:tracePt t="25458" x="3748088" y="2098675"/>
          <p14:tracePt t="25466" x="3773488" y="2098675"/>
          <p14:tracePt t="25474" x="3781425" y="2098675"/>
          <p14:tracePt t="25483" x="3798888" y="2098675"/>
          <p14:tracePt t="25515" x="3806825" y="2098675"/>
          <p14:tracePt t="25675" x="3798888" y="2108200"/>
          <p14:tracePt t="25682" x="3790950" y="2124075"/>
          <p14:tracePt t="25691" x="3763963" y="2141538"/>
          <p14:tracePt t="25698" x="3756025" y="2141538"/>
          <p14:tracePt t="25708" x="3738563" y="2141538"/>
          <p14:tracePt t="25714" x="3730625" y="2141538"/>
          <p14:tracePt t="25724" x="3713163" y="2141538"/>
          <p14:tracePt t="25730" x="3697288" y="2159000"/>
          <p14:tracePt t="25742" x="3679825" y="2166938"/>
          <p14:tracePt t="25746" x="3671888" y="2166938"/>
          <p14:tracePt t="25757" x="3654425" y="2166938"/>
          <p14:tracePt t="25763" x="3629025" y="2166938"/>
          <p14:tracePt t="25773" x="3619500" y="2166938"/>
          <p14:tracePt t="25779" x="3586163" y="2166938"/>
          <p14:tracePt t="25787" x="3560763" y="2166938"/>
          <p14:tracePt t="25795" x="3509963" y="2166938"/>
          <p14:tracePt t="25803" x="3475038" y="2166938"/>
          <p14:tracePt t="25810" x="3433763" y="2166938"/>
          <p14:tracePt t="25820" x="3373438" y="2166938"/>
          <p14:tracePt t="25826" x="3322638" y="2166938"/>
          <p14:tracePt t="25834" x="3289300" y="2166938"/>
          <p14:tracePt t="25842" x="3263900" y="2166938"/>
          <p14:tracePt t="25875" x="3254375" y="2166938"/>
          <p14:tracePt t="25892" x="3246438" y="2166938"/>
          <p14:tracePt t="25899" x="3228975" y="2166938"/>
          <p14:tracePt t="25930" x="3211513" y="2166938"/>
          <p14:tracePt t="25947" x="3203575" y="2166938"/>
          <p14:tracePt t="25957" x="3195638" y="2166938"/>
          <p14:tracePt t="25963" x="3178175" y="2166938"/>
          <p14:tracePt t="25979" x="3170238" y="2166938"/>
          <p14:tracePt t="25995" x="3170238" y="2159000"/>
          <p14:tracePt t="26004" x="3160713" y="2149475"/>
          <p14:tracePt t="26010" x="3152775" y="2149475"/>
          <p14:tracePt t="26020" x="3135313" y="2149475"/>
          <p14:tracePt t="26026" x="3109913" y="2133600"/>
          <p14:tracePt t="26034" x="3076575" y="2124075"/>
          <p14:tracePt t="26043" x="3041650" y="2116138"/>
          <p14:tracePt t="26050" x="3008313" y="2108200"/>
          <p14:tracePt t="26058" x="2949575" y="2082800"/>
          <p14:tracePt t="26066" x="2922588" y="2082800"/>
          <p14:tracePt t="26074" x="2881313" y="2082800"/>
          <p14:tracePt t="26082" x="2863850" y="2082800"/>
          <p14:tracePt t="26092" x="2855913" y="2082800"/>
          <p14:tracePt t="26098" x="2846388" y="2082800"/>
          <p14:tracePt t="26107" x="2830513" y="2082800"/>
          <p14:tracePt t="26115" x="2805113" y="2082800"/>
          <p14:tracePt t="26124" x="2778125" y="2082800"/>
          <p14:tracePt t="26131" x="2736850" y="2082800"/>
          <p14:tracePt t="26141" x="2676525" y="2090738"/>
          <p14:tracePt t="26146" x="2625725" y="2098675"/>
          <p14:tracePt t="26157" x="2566988" y="2098675"/>
          <p14:tracePt t="26162" x="2498725" y="2108200"/>
          <p14:tracePt t="26170" x="2413000" y="2133600"/>
          <p14:tracePt t="26179" x="2354263" y="2133600"/>
          <p14:tracePt t="26187" x="2311400" y="2133600"/>
          <p14:tracePt t="26195" x="2252663" y="2141538"/>
          <p14:tracePt t="26203" x="2192338" y="2141538"/>
          <p14:tracePt t="26211" x="2116138" y="2149475"/>
          <p14:tracePt t="26220" x="2055813" y="2159000"/>
          <p14:tracePt t="26226" x="1997075" y="2159000"/>
          <p14:tracePt t="26234" x="1946275" y="2159000"/>
          <p14:tracePt t="26243" x="1885950" y="2159000"/>
          <p14:tracePt t="26250" x="1844675" y="2159000"/>
          <p14:tracePt t="26259" x="1809750" y="2159000"/>
          <p14:tracePt t="26267" x="1766888" y="2159000"/>
          <p14:tracePt t="26275" x="1716088" y="2149475"/>
          <p14:tracePt t="26282" x="1674813" y="2141538"/>
          <p14:tracePt t="26292" x="1639888" y="2133600"/>
          <p14:tracePt t="26299" x="1622425" y="2124075"/>
          <p14:tracePt t="26308" x="1622425" y="2116138"/>
          <p14:tracePt t="26316" x="1614488" y="2116138"/>
          <p14:tracePt t="26324" x="1597025" y="2108200"/>
          <p14:tracePt t="26341" x="1597025" y="2098675"/>
          <p14:tracePt t="26346" x="1589088" y="2082800"/>
          <p14:tracePt t="26374" x="1589088" y="2065338"/>
          <p14:tracePt t="26385" x="1589088" y="2055813"/>
          <p14:tracePt t="26395" x="1589088" y="2047875"/>
          <p14:tracePt t="26411" x="1589088" y="2039938"/>
          <p14:tracePt t="26418" x="1589088" y="2030413"/>
          <p14:tracePt t="26426" x="1589088" y="2022475"/>
          <p14:tracePt t="26434" x="1597025" y="2005013"/>
          <p14:tracePt t="26442" x="1614488" y="1997075"/>
          <p14:tracePt t="26450" x="1622425" y="1989138"/>
          <p14:tracePt t="26459" x="1622425" y="1979613"/>
          <p14:tracePt t="26466" x="1631950" y="1971675"/>
          <p14:tracePt t="26475" x="1639888" y="1963738"/>
          <p14:tracePt t="26482" x="1649413" y="1946275"/>
          <p14:tracePt t="26491" x="1657350" y="1938338"/>
          <p14:tracePt t="26498" x="1665288" y="1928813"/>
          <p14:tracePt t="26508" x="1674813" y="1911350"/>
          <p14:tracePt t="26524" x="1674813" y="1895475"/>
          <p14:tracePt t="26531" x="1690688" y="1878013"/>
          <p14:tracePt t="26541" x="1700213" y="1870075"/>
          <p14:tracePt t="26546" x="1708150" y="1870075"/>
          <p14:tracePt t="26557" x="1708150" y="1860550"/>
          <p14:tracePt t="26563" x="1725613" y="1844675"/>
          <p14:tracePt t="26570" x="1733550" y="1835150"/>
          <p14:tracePt t="26579" x="1741488" y="1819275"/>
          <p14:tracePt t="26587" x="1751013" y="1819275"/>
          <p14:tracePt t="26595" x="1776413" y="1801813"/>
          <p14:tracePt t="26603" x="1793875" y="1793875"/>
          <p14:tracePt t="26611" x="1819275" y="1776413"/>
          <p14:tracePt t="26620" x="1844675" y="1766888"/>
          <p14:tracePt t="26627" x="1870075" y="1751013"/>
          <p14:tracePt t="26634" x="1885950" y="1751013"/>
          <p14:tracePt t="26643" x="1928813" y="1741488"/>
          <p14:tracePt t="26651" x="1954213" y="1733550"/>
          <p14:tracePt t="26660" x="1979613" y="1725613"/>
          <p14:tracePt t="26666" x="2014538" y="1725613"/>
          <p14:tracePt t="26675" x="2047875" y="1716088"/>
          <p14:tracePt t="26682" x="2055813" y="1716088"/>
          <p14:tracePt t="26692" x="2082800" y="1708150"/>
          <p14:tracePt t="26698" x="2108200" y="1700213"/>
          <p14:tracePt t="26708" x="2116138" y="1700213"/>
          <p14:tracePt t="26715" x="2133600" y="1690688"/>
          <p14:tracePt t="26731" x="2141538" y="1690688"/>
          <p14:tracePt t="27075" x="2159000" y="1690688"/>
          <p14:tracePt t="27082" x="2166938" y="1690688"/>
          <p14:tracePt t="27093" x="2174875" y="1690688"/>
          <p14:tracePt t="27098" x="2192338" y="1690688"/>
          <p14:tracePt t="27109" x="2200275" y="1690688"/>
          <p14:tracePt t="27114" x="2217738" y="1682750"/>
          <p14:tracePt t="27124" x="2243138" y="1682750"/>
          <p14:tracePt t="27131" x="2252663" y="1674813"/>
          <p14:tracePt t="27141" x="2260600" y="1674813"/>
          <p14:tracePt t="27146" x="2268538" y="1674813"/>
          <p14:tracePt t="27154" x="2278063" y="1665288"/>
          <p14:tracePt t="27163" x="2286000" y="1665288"/>
          <p14:tracePt t="27170" x="2293938" y="1665288"/>
          <p14:tracePt t="27179" x="2303463" y="1665288"/>
          <p14:tracePt t="27202" x="2311400" y="1665288"/>
          <p14:tracePt t="27211" x="2328863" y="1665288"/>
          <p14:tracePt t="27226" x="2344738" y="1665288"/>
          <p14:tracePt t="27234" x="2354263" y="1665288"/>
          <p14:tracePt t="27243" x="2362200" y="1665288"/>
          <p14:tracePt t="27251" x="2379663" y="1665288"/>
          <p14:tracePt t="27267" x="2397125" y="1665288"/>
          <p14:tracePt t="27626" x="2405063" y="1665288"/>
          <p14:tracePt t="27643" x="2405063" y="1674813"/>
          <p14:tracePt t="27650" x="2397125" y="1682750"/>
          <p14:tracePt t="27659" x="2397125" y="1708150"/>
          <p14:tracePt t="27667" x="2379663" y="1733550"/>
          <p14:tracePt t="27676" x="2371725" y="1758950"/>
          <p14:tracePt t="27683" x="2354263" y="1793875"/>
          <p14:tracePt t="27693" x="2344738" y="1809750"/>
          <p14:tracePt t="27699" x="2336800" y="1844675"/>
          <p14:tracePt t="27708" x="2328863" y="1878013"/>
          <p14:tracePt t="27715" x="2319338" y="1911350"/>
          <p14:tracePt t="27725" x="2311400" y="1946275"/>
          <p14:tracePt t="27731" x="2286000" y="1979613"/>
          <p14:tracePt t="27741" x="2268538" y="2030413"/>
          <p14:tracePt t="27746" x="2260600" y="2047875"/>
          <p14:tracePt t="27754" x="2243138" y="2082800"/>
          <p14:tracePt t="27762" x="2235200" y="2108200"/>
          <p14:tracePt t="27771" x="2227263" y="2124075"/>
          <p14:tracePt t="27779" x="2217738" y="2149475"/>
          <p14:tracePt t="27787" x="2217738" y="2159000"/>
          <p14:tracePt t="27794" x="2209800" y="2166938"/>
          <p14:tracePt t="27804" x="2209800" y="2184400"/>
          <p14:tracePt t="27810" x="2200275" y="2184400"/>
          <p14:tracePt t="28562" x="2184400" y="2184400"/>
          <p14:tracePt t="28569" x="2174875" y="2174875"/>
          <p14:tracePt t="28610" x="2159000" y="2166938"/>
          <p14:tracePt t="28618" x="2159000" y="2159000"/>
          <p14:tracePt t="28626" x="2141538" y="2159000"/>
          <p14:tracePt t="28634" x="2124075" y="2159000"/>
          <p14:tracePt t="28650" x="2098675" y="2159000"/>
          <p14:tracePt t="28659" x="2090738" y="2159000"/>
          <p14:tracePt t="28666" x="2082800" y="2159000"/>
          <p14:tracePt t="28676" x="2065338" y="2159000"/>
          <p14:tracePt t="28693" x="2047875" y="2159000"/>
          <p14:tracePt t="28698" x="2039938" y="2149475"/>
          <p14:tracePt t="28708" x="2022475" y="2149475"/>
          <p14:tracePt t="28715" x="2005013" y="2141538"/>
          <p14:tracePt t="28746" x="1979613" y="2133600"/>
          <p14:tracePt t="28939" x="1989138" y="2133600"/>
          <p14:tracePt t="28946" x="1997075" y="2133600"/>
          <p14:tracePt t="28953" x="2014538" y="2133600"/>
          <p14:tracePt t="28963" x="2022475" y="2133600"/>
          <p14:tracePt t="28971" x="2039938" y="2133600"/>
          <p14:tracePt t="28978" x="2055813" y="2133600"/>
          <p14:tracePt t="28988" x="2082800" y="2133600"/>
          <p14:tracePt t="28995" x="2108200" y="2133600"/>
          <p14:tracePt t="29002" x="2124075" y="2133600"/>
          <p14:tracePt t="29010" x="2166938" y="2133600"/>
          <p14:tracePt t="29018" x="2200275" y="2133600"/>
          <p14:tracePt t="29027" x="2243138" y="2133600"/>
          <p14:tracePt t="29035" x="2278063" y="2133600"/>
          <p14:tracePt t="29043" x="2328863" y="2133600"/>
          <p14:tracePt t="29050" x="2387600" y="2133600"/>
          <p14:tracePt t="29060" x="2447925" y="2133600"/>
          <p14:tracePt t="29066" x="2506663" y="2133600"/>
          <p14:tracePt t="29076" x="2549525" y="2133600"/>
          <p14:tracePt t="29082" x="2600325" y="2133600"/>
          <p14:tracePt t="29092" x="2633663" y="2133600"/>
          <p14:tracePt t="29098" x="2693988" y="2133600"/>
          <p14:tracePt t="29109" x="2752725" y="2133600"/>
          <p14:tracePt t="29114" x="2778125" y="2133600"/>
          <p14:tracePt t="29125" x="2795588" y="2133600"/>
          <p14:tracePt t="29131" x="2820988" y="2133600"/>
          <p14:tracePt t="29138" x="2846388" y="2133600"/>
          <p14:tracePt t="29146" x="2855913" y="2133600"/>
          <p14:tracePt t="29156" x="2863850" y="2133600"/>
          <p14:tracePt t="29162" x="2871788" y="2133600"/>
          <p14:tracePt t="29172" x="2881313" y="2133600"/>
          <p14:tracePt t="29180" x="2906713" y="2133600"/>
          <p14:tracePt t="29194" x="2922588" y="2133600"/>
          <p14:tracePt t="29202" x="2932113" y="2133600"/>
          <p14:tracePt t="29211" x="2940050" y="2133600"/>
          <p14:tracePt t="29219" x="2957513" y="2133600"/>
          <p14:tracePt t="29235" x="2990850" y="2133600"/>
          <p14:tracePt t="29245" x="3000375" y="2133600"/>
          <p14:tracePt t="29250" x="3033713" y="2133600"/>
          <p14:tracePt t="29260" x="3067050" y="2133600"/>
          <p14:tracePt t="29266" x="3101975" y="2133600"/>
          <p14:tracePt t="29276" x="3127375" y="2133600"/>
          <p14:tracePt t="29281" x="3160713" y="2133600"/>
          <p14:tracePt t="29292" x="3203575" y="2133600"/>
          <p14:tracePt t="29297" x="3246438" y="2133600"/>
          <p14:tracePt t="29308" x="3279775" y="2133600"/>
          <p14:tracePt t="29314" x="3322638" y="2133600"/>
          <p14:tracePt t="29324" x="3355975" y="2133600"/>
          <p14:tracePt t="29330" x="3382963" y="2133600"/>
          <p14:tracePt t="29338" x="3398838" y="2133600"/>
          <p14:tracePt t="29346" x="3424238" y="2133600"/>
          <p14:tracePt t="29355" x="3449638" y="2124075"/>
          <p14:tracePt t="29362" x="3459163" y="2124075"/>
          <p14:tracePt t="29371" x="3475038" y="2124075"/>
          <p14:tracePt t="29378" x="3484563" y="2124075"/>
          <p14:tracePt t="29389" x="3509963" y="2116138"/>
          <p14:tracePt t="29394" x="3527425" y="2116138"/>
          <p14:tracePt t="29411" x="3543300" y="2116138"/>
          <p14:tracePt t="29419" x="3560763" y="2116138"/>
          <p14:tracePt t="29426" x="3568700" y="2116138"/>
          <p14:tracePt t="29434" x="3594100" y="2108200"/>
          <p14:tracePt t="29450" x="3619500" y="2108200"/>
          <p14:tracePt t="29466" x="3636963" y="2108200"/>
          <p14:tracePt t="29476" x="3646488" y="2108200"/>
          <p14:tracePt t="29482" x="3654425" y="2108200"/>
          <p14:tracePt t="29493" x="3671888" y="2108200"/>
          <p14:tracePt t="29509" x="3687763" y="2108200"/>
          <p14:tracePt t="29515" x="3697288" y="2108200"/>
          <p14:tracePt t="29692" x="3705225" y="2108200"/>
          <p14:tracePt t="29755" x="3713163" y="2108200"/>
          <p14:tracePt t="29779" x="3730625" y="2098675"/>
          <p14:tracePt t="29786" x="3748088" y="2098675"/>
          <p14:tracePt t="29802" x="3763963" y="2098675"/>
          <p14:tracePt t="29810" x="3773488" y="2098675"/>
          <p14:tracePt t="29819" x="3781425" y="2090738"/>
          <p14:tracePt t="29827" x="3790950" y="2090738"/>
          <p14:tracePt t="29845" x="3798888" y="2090738"/>
          <p14:tracePt t="29850" x="3806825" y="2090738"/>
          <p14:tracePt t="29861" x="3824288" y="2090738"/>
          <p14:tracePt t="29893" x="3832225" y="2090738"/>
          <p14:tracePt t="30850" x="3841750" y="2073275"/>
          <p14:tracePt t="31419" x="3841750" y="2090738"/>
          <p14:tracePt t="31475" x="3841750" y="2098675"/>
          <p14:tracePt t="31618" x="3832225" y="2098675"/>
          <p14:tracePt t="31634" x="3816350" y="2098675"/>
          <p14:tracePt t="31644" x="3790950" y="2098675"/>
          <p14:tracePt t="31651" x="3756025" y="2098675"/>
          <p14:tracePt t="31661" x="3713163" y="2098675"/>
          <p14:tracePt t="31666" x="3654425" y="2098675"/>
          <p14:tracePt t="31676" x="3560763" y="2098675"/>
          <p14:tracePt t="31683" x="3475038" y="2098675"/>
          <p14:tracePt t="31692" x="3365500" y="2065338"/>
          <p14:tracePt t="31699" x="3279775" y="2065338"/>
          <p14:tracePt t="31706" x="3186113" y="2065338"/>
          <p14:tracePt t="31715" x="3094038" y="2039938"/>
          <p14:tracePt t="31723" x="3000375" y="2030413"/>
          <p14:tracePt t="31731" x="2897188" y="2014538"/>
          <p14:tracePt t="31739" x="2820988" y="2005013"/>
          <p14:tracePt t="31747" x="2736850" y="1997075"/>
          <p14:tracePt t="31756" x="2633663" y="1971675"/>
          <p14:tracePt t="31763" x="2574925" y="1963738"/>
          <p14:tracePt t="31770" x="2524125" y="1946275"/>
          <p14:tracePt t="31779" x="2481263" y="1938338"/>
          <p14:tracePt t="31786" x="2447925" y="1928813"/>
          <p14:tracePt t="31796" x="2422525" y="1920875"/>
          <p14:tracePt t="31802" x="2405063" y="1920875"/>
          <p14:tracePt t="31812" x="2379663" y="1911350"/>
          <p14:tracePt t="31818" x="2354263" y="1903413"/>
          <p14:tracePt t="31827" x="2336800" y="1895475"/>
          <p14:tracePt t="31834" x="2319338" y="1885950"/>
          <p14:tracePt t="31844" x="2293938" y="1878013"/>
          <p14:tracePt t="31851" x="2278063" y="1878013"/>
          <p14:tracePt t="31860" x="2268538" y="1878013"/>
          <p14:tracePt t="31866" x="2252663" y="1870075"/>
          <p14:tracePt t="31877" x="2227263" y="1860550"/>
          <p14:tracePt t="31882" x="2192338" y="1852613"/>
          <p14:tracePt t="31905" x="2159000" y="1835150"/>
          <p14:tracePt t="31911" x="2149475" y="1835150"/>
          <p14:tracePt t="31914" x="2124075" y="1819275"/>
          <p14:tracePt t="31922" x="2098675" y="1819275"/>
          <p14:tracePt t="31931" x="2065338" y="1801813"/>
          <p14:tracePt t="31941" x="2055813" y="1801813"/>
          <p14:tracePt t="31946" x="2039938" y="1793875"/>
          <p14:tracePt t="31956" x="2005013" y="1784350"/>
          <p14:tracePt t="31963" x="1997075" y="1784350"/>
          <p14:tracePt t="31970" x="1979613" y="1784350"/>
          <p14:tracePt t="31979" x="1954213" y="1776413"/>
          <p14:tracePt t="31986" x="1938338" y="1766888"/>
          <p14:tracePt t="32003" x="1920875" y="1758950"/>
          <p14:tracePt t="32011" x="1911350" y="1758950"/>
          <p14:tracePt t="32018" x="1903413" y="1758950"/>
          <p14:tracePt t="32027" x="1895475" y="1751013"/>
          <p14:tracePt t="32045" x="1878013" y="1751013"/>
          <p14:tracePt t="32066" x="1870075" y="1741488"/>
          <p14:tracePt t="32115" x="1860550" y="1741488"/>
          <p14:tracePt t="32483" x="1870075" y="1741488"/>
          <p14:tracePt t="32491" x="1878013" y="1741488"/>
          <p14:tracePt t="32498" x="1903413" y="1741488"/>
          <p14:tracePt t="32507" x="1911350" y="1741488"/>
          <p14:tracePt t="32515" x="1938338" y="1741488"/>
          <p14:tracePt t="32523" x="1971675" y="1741488"/>
          <p14:tracePt t="32531" x="1989138" y="1741488"/>
          <p14:tracePt t="32540" x="2005013" y="1741488"/>
          <p14:tracePt t="32546" x="2030413" y="1741488"/>
          <p14:tracePt t="32557" x="2047875" y="1741488"/>
          <p14:tracePt t="32563" x="2073275" y="1741488"/>
          <p14:tracePt t="32570" x="2098675" y="1741488"/>
          <p14:tracePt t="32586" x="2116138" y="1741488"/>
          <p14:tracePt t="32594" x="2124075" y="1741488"/>
          <p14:tracePt t="32603" x="2141538" y="1741488"/>
          <p14:tracePt t="32612" x="2159000" y="1741488"/>
          <p14:tracePt t="32650" x="2174875" y="1741488"/>
          <p14:tracePt t="32667" x="2184400" y="1741488"/>
          <p14:tracePt t="32682" x="2200275" y="1741488"/>
          <p14:tracePt t="32693" x="2209800" y="1741488"/>
          <p14:tracePt t="32698" x="2217738" y="1741488"/>
          <p14:tracePt t="32707" x="2235200" y="1741488"/>
          <p14:tracePt t="32715" x="2252663" y="1741488"/>
          <p14:tracePt t="32723" x="2268538" y="1741488"/>
          <p14:tracePt t="32731" x="2278063" y="1741488"/>
          <p14:tracePt t="32740" x="2303463" y="1741488"/>
          <p14:tracePt t="32746" x="2319338" y="1741488"/>
          <p14:tracePt t="32763" x="2328863" y="1741488"/>
          <p14:tracePt t="32770" x="2344738" y="1741488"/>
          <p14:tracePt t="33443" x="2371725" y="1741488"/>
          <p14:tracePt t="33460" x="2379663" y="1741488"/>
          <p14:tracePt t="33466" x="2405063" y="1741488"/>
          <p14:tracePt t="33477" x="2438400" y="1741488"/>
          <p14:tracePt t="33483" x="2481263" y="1741488"/>
          <p14:tracePt t="33489" x="2532063" y="1758950"/>
          <p14:tracePt t="33499" x="2574925" y="1758950"/>
          <p14:tracePt t="33507" x="2617788" y="1758950"/>
          <p14:tracePt t="33515" x="2676525" y="1758950"/>
          <p14:tracePt t="33524" x="2719388" y="1766888"/>
          <p14:tracePt t="33530" x="2762250" y="1766888"/>
          <p14:tracePt t="33540" x="2805113" y="1766888"/>
          <p14:tracePt t="33546" x="2855913" y="1766888"/>
          <p14:tracePt t="33554" x="2881313" y="1766888"/>
          <p14:tracePt t="33562" x="2914650" y="1776413"/>
          <p14:tracePt t="33571" x="2940050" y="1776413"/>
          <p14:tracePt t="33586" x="2965450" y="1776413"/>
          <p14:tracePt t="33594" x="2974975" y="1776413"/>
          <p14:tracePt t="34139" x="2965450" y="1776413"/>
          <p14:tracePt t="34147" x="2949575" y="1776413"/>
          <p14:tracePt t="34154" x="2906713" y="1776413"/>
          <p14:tracePt t="34163" x="2889250" y="1776413"/>
          <p14:tracePt t="34171" x="2846388" y="1776413"/>
          <p14:tracePt t="34179" x="2805113" y="1776413"/>
          <p14:tracePt t="34186" x="2744788" y="1776413"/>
          <p14:tracePt t="34195" x="2701925" y="1776413"/>
          <p14:tracePt t="34203" x="2660650" y="1776413"/>
          <p14:tracePt t="34212" x="2608263" y="1776413"/>
          <p14:tracePt t="34218" x="2566988" y="1776413"/>
          <p14:tracePt t="34228" x="2541588" y="1776413"/>
          <p14:tracePt t="34234" x="2506663" y="1776413"/>
          <p14:tracePt t="34244" x="2473325" y="1776413"/>
          <p14:tracePt t="34251" x="2438400" y="1776413"/>
          <p14:tracePt t="34262" x="2430463" y="1776413"/>
          <p14:tracePt t="34266" x="2397125" y="1776413"/>
          <p14:tracePt t="34275" x="2387600" y="1776413"/>
          <p14:tracePt t="34282" x="2371725" y="1776413"/>
          <p14:tracePt t="34291" x="2344738" y="1776413"/>
          <p14:tracePt t="34298" x="2336800" y="1776413"/>
          <p14:tracePt t="34314" x="2319338" y="1776413"/>
          <p14:tracePt t="34330" x="2303463" y="1776413"/>
          <p14:tracePt t="34338" x="2286000" y="1776413"/>
          <p14:tracePt t="34346" x="2278063" y="1776413"/>
          <p14:tracePt t="34354" x="2268538" y="1776413"/>
          <p14:tracePt t="34362" x="2252663" y="1766888"/>
          <p14:tracePt t="34379" x="2235200" y="1758950"/>
          <p14:tracePt t="34418" x="2227263" y="1758950"/>
          <p14:tracePt t="34922" x="2243138" y="1758950"/>
          <p14:tracePt t="34932" x="2252663" y="1758950"/>
          <p14:tracePt t="34938" x="2278063" y="1766888"/>
          <p14:tracePt t="34947" x="2303463" y="1766888"/>
          <p14:tracePt t="34954" x="2336800" y="1776413"/>
          <p14:tracePt t="34965" x="2354263" y="1776413"/>
          <p14:tracePt t="34970" x="2413000" y="1784350"/>
          <p14:tracePt t="34979" x="2473325" y="1784350"/>
          <p14:tracePt t="34986" x="2524125" y="1784350"/>
          <p14:tracePt t="34995" x="2582863" y="1784350"/>
          <p14:tracePt t="35003" x="2660650" y="1784350"/>
          <p14:tracePt t="35012" x="2744788" y="1784350"/>
          <p14:tracePt t="35019" x="2813050" y="1784350"/>
          <p14:tracePt t="35029" x="2881313" y="1784350"/>
          <p14:tracePt t="35035" x="2957513" y="1784350"/>
          <p14:tracePt t="35045" x="3000375" y="1784350"/>
          <p14:tracePt t="35051" x="3033713" y="1784350"/>
          <p14:tracePt t="35061" x="3059113" y="1784350"/>
          <p14:tracePt t="35066" x="3076575" y="1784350"/>
          <p14:tracePt t="35388" x="3084513" y="1784350"/>
          <p14:tracePt t="35395" x="3101975" y="1784350"/>
          <p14:tracePt t="35402" x="3127375" y="1784350"/>
          <p14:tracePt t="35413" x="3152775" y="1784350"/>
          <p14:tracePt t="35418" x="3195638" y="1784350"/>
          <p14:tracePt t="35429" x="3238500" y="1784350"/>
          <p14:tracePt t="35434" x="3279775" y="1784350"/>
          <p14:tracePt t="35445" x="3322638" y="1784350"/>
          <p14:tracePt t="35451" x="3365500" y="1784350"/>
          <p14:tracePt t="35461" x="3408363" y="1784350"/>
          <p14:tracePt t="35467" x="3441700" y="1784350"/>
          <p14:tracePt t="35475" x="3467100" y="1784350"/>
          <p14:tracePt t="35483" x="3492500" y="1784350"/>
          <p14:tracePt t="35490" x="3527425" y="1784350"/>
          <p14:tracePt t="35499" x="3535363" y="1784350"/>
          <p14:tracePt t="35509" x="3543300" y="1784350"/>
          <p14:tracePt t="36019" x="3552825" y="1784350"/>
          <p14:tracePt t="36035" x="3560763" y="1784350"/>
          <p14:tracePt t="36045" x="3568700" y="1784350"/>
          <p14:tracePt t="36051" x="3578225" y="1784350"/>
          <p14:tracePt t="36057" x="3586163" y="1784350"/>
          <p14:tracePt t="36066" x="3603625" y="1784350"/>
          <p14:tracePt t="36074" x="3619500" y="1784350"/>
          <p14:tracePt t="36083" x="3636963" y="1784350"/>
          <p14:tracePt t="36092" x="3662363" y="1784350"/>
          <p14:tracePt t="36099" x="3697288" y="1784350"/>
          <p14:tracePt t="36109" x="3722688" y="1784350"/>
          <p14:tracePt t="36115" x="3763963" y="1784350"/>
          <p14:tracePt t="36122" x="3806825" y="1784350"/>
          <p14:tracePt t="36131" x="3849688" y="1784350"/>
          <p14:tracePt t="36138" x="3892550" y="1784350"/>
          <p14:tracePt t="36147" x="3943350" y="1776413"/>
          <p14:tracePt t="36155" x="3986213" y="1776413"/>
          <p14:tracePt t="36163" x="4002088" y="1776413"/>
          <p14:tracePt t="36171" x="4037013" y="1766888"/>
          <p14:tracePt t="36180" x="4052888" y="1766888"/>
          <p14:tracePt t="36186" x="4070350" y="1766888"/>
          <p14:tracePt t="36387" x="4087813" y="1766888"/>
          <p14:tracePt t="36412" x="4095750" y="1766888"/>
          <p14:tracePt t="36419" x="4105275" y="1766888"/>
          <p14:tracePt t="36445" x="4113213" y="1766888"/>
          <p14:tracePt t="36451" x="4121150" y="1766888"/>
          <p14:tracePt t="36970" x="4130675" y="1766888"/>
          <p14:tracePt t="36979" x="4138613" y="1766888"/>
          <p14:tracePt t="36986" x="4164013" y="1766888"/>
          <p14:tracePt t="36996" x="4189413" y="1766888"/>
          <p14:tracePt t="37002" x="4214813" y="1766888"/>
          <p14:tracePt t="37013" x="4249738" y="1766888"/>
          <p14:tracePt t="37019" x="4283075" y="1776413"/>
          <p14:tracePt t="37029" x="4333875" y="1784350"/>
          <p14:tracePt t="37035" x="4376738" y="1784350"/>
          <p14:tracePt t="37046" x="4427538" y="1784350"/>
          <p14:tracePt t="37051" x="4486275" y="1793875"/>
          <p14:tracePt t="37060" x="4538663" y="1793875"/>
          <p14:tracePt t="37066" x="4589463" y="1793875"/>
          <p14:tracePt t="37075" x="4648200" y="1801813"/>
          <p14:tracePt t="37082" x="4699000" y="1809750"/>
          <p14:tracePt t="37091" x="4733925" y="1809750"/>
          <p14:tracePt t="37098" x="4775200" y="1809750"/>
          <p14:tracePt t="37106" x="4784725" y="1809750"/>
          <p14:tracePt t="37114" x="4810125" y="1809750"/>
          <p14:tracePt t="37122" x="4818063" y="1809750"/>
          <p14:tracePt t="37130" x="4827588" y="1809750"/>
          <p14:tracePt t="37138" x="4843463" y="1809750"/>
          <p14:tracePt t="37154" x="4843463" y="1819275"/>
          <p14:tracePt t="37163" x="4860925" y="1819275"/>
          <p14:tracePt t="37180" x="4868863" y="1819275"/>
          <p14:tracePt t="37490" x="4878388" y="1819275"/>
          <p14:tracePt t="37499" x="4886325" y="1827213"/>
          <p14:tracePt t="37506" x="4903788" y="1827213"/>
          <p14:tracePt t="37515" x="4929188" y="1827213"/>
          <p14:tracePt t="37522" x="4946650" y="1827213"/>
          <p14:tracePt t="37530" x="4962525" y="1835150"/>
          <p14:tracePt t="37539" x="4987925" y="1844675"/>
          <p14:tracePt t="37546" x="4997450" y="1844675"/>
          <p14:tracePt t="37554" x="5013325" y="1844675"/>
          <p14:tracePt t="37564" x="5030788" y="1852613"/>
          <p14:tracePt t="37570" x="5038725" y="1852613"/>
          <p14:tracePt t="37586" x="5048250" y="1852613"/>
          <p14:tracePt t="37596" x="5056188" y="1852613"/>
          <p14:tracePt t="37602" x="5064125" y="1852613"/>
          <p14:tracePt t="37645" x="5073650" y="1852613"/>
          <p14:tracePt t="37699" x="5081588" y="1852613"/>
          <p14:tracePt t="37706" x="5091113" y="1860550"/>
          <p14:tracePt t="37715" x="5099050" y="1870075"/>
          <p14:tracePt t="37731" x="5106988" y="1870075"/>
          <p14:tracePt t="37763" x="5116513" y="1870075"/>
          <p14:tracePt t="37770" x="5124450" y="1870075"/>
          <p14:tracePt t="37786" x="5141913" y="1870075"/>
          <p14:tracePt t="37796" x="5149850" y="1870075"/>
          <p14:tracePt t="37802" x="5157788" y="1870075"/>
          <p14:tracePt t="37813" x="5183188" y="1870075"/>
          <p14:tracePt t="37819" x="5192713" y="1870075"/>
          <p14:tracePt t="37829" x="5200650" y="1870075"/>
          <p14:tracePt t="37834" x="5226050" y="1870075"/>
          <p14:tracePt t="37841" x="5226050" y="1860550"/>
          <p14:tracePt t="37851" x="5243513" y="1860550"/>
          <p14:tracePt t="37866" x="5251450" y="1860550"/>
          <p14:tracePt t="38106" x="5260975" y="1860550"/>
          <p14:tracePt t="38122" x="5268913" y="1860550"/>
          <p14:tracePt t="38131" x="5276850" y="1860550"/>
          <p14:tracePt t="38148" x="5286375" y="1870075"/>
          <p14:tracePt t="38155" x="5294313" y="1870075"/>
          <p14:tracePt t="38164" x="5302250" y="1878013"/>
          <p14:tracePt t="38180" x="5319713" y="1878013"/>
          <p14:tracePt t="38186" x="5319713" y="1885950"/>
          <p14:tracePt t="38196" x="5337175" y="1885950"/>
          <p14:tracePt t="38210" x="5345113" y="1885950"/>
          <p14:tracePt t="38226" x="5353050" y="1885950"/>
          <p14:tracePt t="38241" x="5362575" y="1885950"/>
          <p14:tracePt t="38283" x="5370513" y="1885950"/>
          <p14:tracePt t="38779" x="5362575" y="1885950"/>
          <p14:tracePt t="38786" x="5353050" y="1885950"/>
          <p14:tracePt t="38796" x="5345113" y="1885950"/>
          <p14:tracePt t="38802" x="5337175" y="1885950"/>
          <p14:tracePt t="38810" x="5319713" y="1895475"/>
          <p14:tracePt t="38818" x="5294313" y="1911350"/>
          <p14:tracePt t="38826" x="5286375" y="1911350"/>
          <p14:tracePt t="38834" x="5268913" y="1928813"/>
          <p14:tracePt t="38843" x="5251450" y="1928813"/>
          <p14:tracePt t="38850" x="5226050" y="1946275"/>
          <p14:tracePt t="38860" x="5200650" y="1963738"/>
          <p14:tracePt t="38866" x="5192713" y="1971675"/>
          <p14:tracePt t="38876" x="5175250" y="1979613"/>
          <p14:tracePt t="38882" x="5149850" y="1997075"/>
          <p14:tracePt t="38890" x="5132388" y="2014538"/>
          <p14:tracePt t="38911" x="5124450" y="2022475"/>
          <p14:tracePt t="38914" x="5106988" y="2030413"/>
          <p14:tracePt t="38922" x="5091113" y="2047875"/>
          <p14:tracePt t="38933" x="5081588" y="2055813"/>
          <p14:tracePt t="38938" x="5064125" y="2073275"/>
          <p14:tracePt t="38948" x="5038725" y="2082800"/>
          <p14:tracePt t="38954" x="5013325" y="2108200"/>
          <p14:tracePt t="38965" x="5005388" y="2124075"/>
          <p14:tracePt t="38970" x="4979988" y="2141538"/>
          <p14:tracePt t="38981" x="4954588" y="2149475"/>
          <p14:tracePt t="38986" x="4929188" y="2166938"/>
          <p14:tracePt t="38998" x="4903788" y="2192338"/>
          <p14:tracePt t="39002" x="4860925" y="2209800"/>
          <p14:tracePt t="39013" x="4792663" y="2252663"/>
          <p14:tracePt t="39018" x="4741863" y="2286000"/>
          <p14:tracePt t="39027" x="4683125" y="2319338"/>
          <p14:tracePt t="39034" x="4648200" y="2344738"/>
          <p14:tracePt t="39043" x="4605338" y="2371725"/>
          <p14:tracePt t="39050" x="4572000" y="2379663"/>
          <p14:tracePt t="39062" x="4513263" y="2413000"/>
          <p14:tracePt t="39066" x="4486275" y="2430463"/>
          <p14:tracePt t="39076" x="4452938" y="2438400"/>
          <p14:tracePt t="39082" x="4419600" y="2455863"/>
          <p14:tracePt t="39090" x="4394200" y="2463800"/>
          <p14:tracePt t="39098" x="4376738" y="2473325"/>
          <p14:tracePt t="39105" x="4341813" y="2473325"/>
          <p14:tracePt t="39114" x="4316413" y="2481263"/>
          <p14:tracePt t="39122" x="4275138" y="2489200"/>
          <p14:tracePt t="39131" x="4240213" y="2506663"/>
          <p14:tracePt t="39138" x="4214813" y="2516188"/>
          <p14:tracePt t="39147" x="4189413" y="2532063"/>
          <p14:tracePt t="39154" x="4171950" y="2532063"/>
          <p14:tracePt t="39164" x="4146550" y="2541588"/>
          <p14:tracePt t="39170" x="4121150" y="2557463"/>
          <p14:tracePt t="39180" x="4095750" y="2557463"/>
          <p14:tracePt t="39186" x="4079875" y="2566988"/>
          <p14:tracePt t="39197" x="4070350" y="2574925"/>
          <p14:tracePt t="39203" x="4052888" y="2574925"/>
          <p14:tracePt t="39213" x="4037013" y="2582863"/>
          <p14:tracePt t="39219" x="4011613" y="2600325"/>
          <p14:tracePt t="39227" x="3994150" y="2608263"/>
          <p14:tracePt t="39235" x="3986213" y="2625725"/>
          <p14:tracePt t="39244" x="3960813" y="2643188"/>
          <p14:tracePt t="39251" x="3943350" y="2651125"/>
          <p14:tracePt t="39261" x="3917950" y="2660650"/>
          <p14:tracePt t="39268" x="3883025" y="2676525"/>
          <p14:tracePt t="39277" x="3857625" y="2686050"/>
          <p14:tracePt t="39290" x="3841750" y="2686050"/>
          <p14:tracePt t="39314" x="3857625" y="2686050"/>
          <p14:tracePt t="39322" x="3875088" y="2668588"/>
          <p14:tracePt t="39331" x="3917950" y="2643188"/>
          <p14:tracePt t="39338" x="3943350" y="2600325"/>
          <p14:tracePt t="39348" x="3951288" y="2600325"/>
          <p14:tracePt t="39563" x="3968750" y="2600325"/>
          <p14:tracePt t="39570" x="3976688" y="2600325"/>
          <p14:tracePt t="39581" x="3986213" y="2600325"/>
          <p14:tracePt t="39603" x="3986213" y="2617788"/>
          <p14:tracePt t="39619" x="3986213" y="2625725"/>
          <p14:tracePt t="39674" x="3994150" y="2633663"/>
          <p14:tracePt t="39796" x="3994150" y="2643188"/>
          <p14:tracePt t="39813" x="3968750" y="2651125"/>
          <p14:tracePt t="39819" x="3943350" y="2668588"/>
          <p14:tracePt t="39826" x="3908425" y="2686050"/>
          <p14:tracePt t="39835" x="3883025" y="2693988"/>
          <p14:tracePt t="39844" x="3849688" y="2719388"/>
          <p14:tracePt t="39851" x="3816350" y="2727325"/>
          <p14:tracePt t="39859" x="3781425" y="2744788"/>
          <p14:tracePt t="39866" x="3748088" y="2762250"/>
          <p14:tracePt t="39876" x="3687763" y="2770188"/>
          <p14:tracePt t="39883" x="3654425" y="2787650"/>
          <p14:tracePt t="39890" x="3611563" y="2795588"/>
          <p14:tracePt t="39900" x="3578225" y="2805113"/>
          <p14:tracePt t="39906" x="3552825" y="2820988"/>
          <p14:tracePt t="39916" x="3509963" y="2830513"/>
          <p14:tracePt t="39922" x="3484563" y="2846388"/>
          <p14:tracePt t="39933" x="3459163" y="2846388"/>
          <p14:tracePt t="39938" x="3416300" y="2863850"/>
          <p14:tracePt t="39949" x="3373438" y="2871788"/>
          <p14:tracePt t="39954" x="3322638" y="2881313"/>
          <p14:tracePt t="39964" x="3263900" y="2897188"/>
          <p14:tracePt t="39971" x="3221038" y="2897188"/>
          <p14:tracePt t="39980" x="3170238" y="2914650"/>
          <p14:tracePt t="39986" x="3127375" y="2922588"/>
          <p14:tracePt t="39996" x="3067050" y="2932113"/>
          <p14:tracePt t="40002" x="3041650" y="2932113"/>
          <p14:tracePt t="40009" x="3008313" y="2940050"/>
          <p14:tracePt t="40019" x="2982913" y="2949575"/>
          <p14:tracePt t="40027" x="2957513" y="2949575"/>
          <p14:tracePt t="40035" x="2932113" y="2957513"/>
          <p14:tracePt t="40044" x="2922588" y="2957513"/>
          <p14:tracePt t="40051" x="2906713" y="2957513"/>
          <p14:tracePt t="40063" x="2889250" y="2965450"/>
          <p14:tracePt t="40066" x="2871788" y="2965450"/>
          <p14:tracePt t="40077" x="2846388" y="2974975"/>
          <p14:tracePt t="40082" x="2820988" y="2974975"/>
          <p14:tracePt t="40090" x="2787650" y="2982913"/>
          <p14:tracePt t="40100" x="2770188" y="2990850"/>
          <p14:tracePt t="40106" x="2736850" y="2990850"/>
          <p14:tracePt t="40115" x="2693988" y="3000375"/>
          <p14:tracePt t="40123" x="2643188" y="3016250"/>
          <p14:tracePt t="40132" x="2608263" y="3016250"/>
          <p14:tracePt t="40138" x="2557463" y="3041650"/>
          <p14:tracePt t="40148" x="2524125" y="3041650"/>
          <p14:tracePt t="40155" x="2481263" y="3041650"/>
          <p14:tracePt t="40163" x="2438400" y="3041650"/>
          <p14:tracePt t="40170" x="2405063" y="3041650"/>
          <p14:tracePt t="40180" x="2362200" y="3051175"/>
          <p14:tracePt t="40186" x="2336800" y="3051175"/>
          <p14:tracePt t="40197" x="2311400" y="3051175"/>
          <p14:tracePt t="40203" x="2286000" y="3051175"/>
          <p14:tracePt t="40213" x="2252663" y="3051175"/>
          <p14:tracePt t="40219" x="2243138" y="3051175"/>
          <p14:tracePt t="40227" x="2217738" y="3051175"/>
          <p14:tracePt t="40235" x="2192338" y="3051175"/>
          <p14:tracePt t="40246" x="2174875" y="3051175"/>
          <p14:tracePt t="40251" x="2166938" y="3051175"/>
          <p14:tracePt t="40261" x="2141538" y="3051175"/>
          <p14:tracePt t="40266" x="2124075" y="3051175"/>
          <p14:tracePt t="40274" x="2108200" y="3051175"/>
          <p14:tracePt t="40282" x="2082800" y="3033713"/>
          <p14:tracePt t="40290" x="2073275" y="3025775"/>
          <p14:tracePt t="40299" x="2055813" y="3008313"/>
          <p14:tracePt t="40306" x="2039938" y="3000375"/>
          <p14:tracePt t="40315" x="2014538" y="2982913"/>
          <p14:tracePt t="40332" x="1989138" y="2965450"/>
          <p14:tracePt t="40338" x="1979613" y="2957513"/>
          <p14:tracePt t="40347" x="1963738" y="2949575"/>
          <p14:tracePt t="40355" x="1954213" y="2940050"/>
          <p14:tracePt t="40364" x="1946275" y="2932113"/>
          <p14:tracePt t="40371" x="1928813" y="2914650"/>
          <p14:tracePt t="40381" x="1920875" y="2906713"/>
          <p14:tracePt t="40386" x="1903413" y="2889250"/>
          <p14:tracePt t="40397" x="1895475" y="2863850"/>
          <p14:tracePt t="40403" x="1895475" y="2855913"/>
          <p14:tracePt t="40411" x="1885950" y="2846388"/>
          <p14:tracePt t="40418" x="1885950" y="2830513"/>
          <p14:tracePt t="40427" x="1870075" y="2820988"/>
          <p14:tracePt t="40434" x="1870075" y="2805113"/>
          <p14:tracePt t="40444" x="1860550" y="2787650"/>
          <p14:tracePt t="40451" x="1860550" y="2778125"/>
          <p14:tracePt t="40461" x="1860550" y="2762250"/>
          <p14:tracePt t="40466" x="1860550" y="2744788"/>
          <p14:tracePt t="40474" x="1860550" y="2736850"/>
          <p14:tracePt t="40483" x="1860550" y="2719388"/>
          <p14:tracePt t="40490" x="1860550" y="2711450"/>
          <p14:tracePt t="40499" x="1860550" y="2693988"/>
          <p14:tracePt t="40506" x="1860550" y="2676525"/>
          <p14:tracePt t="40516" x="1860550" y="2668588"/>
          <p14:tracePt t="40522" x="1860550" y="2660650"/>
          <p14:tracePt t="40532" x="1860550" y="2643188"/>
          <p14:tracePt t="40538" x="1860550" y="2617788"/>
          <p14:tracePt t="40548" x="1860550" y="2600325"/>
          <p14:tracePt t="40565" x="1860550" y="2574925"/>
          <p14:tracePt t="40570" x="1860550" y="2566988"/>
          <p14:tracePt t="40580" x="1860550" y="2549525"/>
          <p14:tracePt t="40586" x="1860550" y="2541588"/>
          <p14:tracePt t="40596" x="1860550" y="2524125"/>
          <p14:tracePt t="40602" x="1860550" y="2506663"/>
          <p14:tracePt t="40611" x="1860550" y="2498725"/>
          <p14:tracePt t="40618" x="1860550" y="2489200"/>
          <p14:tracePt t="40627" x="1870075" y="2473325"/>
          <p14:tracePt t="40634" x="1878013" y="2463800"/>
          <p14:tracePt t="40646" x="1885950" y="2438400"/>
          <p14:tracePt t="40650" x="1895475" y="2430463"/>
          <p14:tracePt t="40661" x="1895475" y="2422525"/>
          <p14:tracePt t="40666" x="1903413" y="2405063"/>
          <p14:tracePt t="40674" x="1911350" y="2397125"/>
          <p14:tracePt t="40690" x="1920875" y="2379663"/>
          <p14:tracePt t="40698" x="1928813" y="2371725"/>
          <p14:tracePt t="40715" x="1938338" y="2362200"/>
          <p14:tracePt t="40722" x="1938338" y="2354263"/>
          <p14:tracePt t="40730" x="1954213" y="2344738"/>
          <p14:tracePt t="40748" x="1963738" y="2336800"/>
          <p14:tracePt t="40763" x="1971675" y="2319338"/>
          <p14:tracePt t="40770" x="1979613" y="2319338"/>
          <p14:tracePt t="40780" x="1989138" y="2319338"/>
          <p14:tracePt t="40786" x="1997075" y="2319338"/>
          <p14:tracePt t="40797" x="2014538" y="2303463"/>
          <p14:tracePt t="40802" x="2030413" y="2293938"/>
          <p14:tracePt t="40818" x="2047875" y="2293938"/>
          <p14:tracePt t="40828" x="2055813" y="2286000"/>
          <p14:tracePt t="40834" x="2073275" y="2278063"/>
          <p14:tracePt t="40845" x="2082800" y="2278063"/>
          <p14:tracePt t="40861" x="2098675" y="2278063"/>
          <p14:tracePt t="40866" x="2108200" y="2278063"/>
          <p14:tracePt t="40874" x="2116138" y="2278063"/>
          <p14:tracePt t="40883" x="2124075" y="2278063"/>
          <p14:tracePt t="40890" x="2133600" y="2278063"/>
          <p14:tracePt t="40912" x="2159000" y="2268538"/>
          <p14:tracePt t="40916" x="2166938" y="2268538"/>
          <p14:tracePt t="40922" x="2184400" y="2268538"/>
          <p14:tracePt t="40933" x="2192338" y="2268538"/>
          <p14:tracePt t="40938" x="2200275" y="2260600"/>
          <p14:tracePt t="40949" x="2227263" y="2252663"/>
          <p14:tracePt t="40954" x="2243138" y="2252663"/>
          <p14:tracePt t="40965" x="2260600" y="2252663"/>
          <p14:tracePt t="40970" x="2278063" y="2243138"/>
          <p14:tracePt t="40981" x="2303463" y="2243138"/>
          <p14:tracePt t="40986" x="2319338" y="2243138"/>
          <p14:tracePt t="40994" x="2336800" y="2243138"/>
          <p14:tracePt t="41003" x="2362200" y="2243138"/>
          <p14:tracePt t="41010" x="2379663" y="2243138"/>
          <p14:tracePt t="41019" x="2405063" y="2243138"/>
          <p14:tracePt t="41028" x="2413000" y="2243138"/>
          <p14:tracePt t="41034" x="2422525" y="2243138"/>
          <p14:tracePt t="41046" x="2438400" y="2243138"/>
          <p14:tracePt t="41061" x="2447925" y="2243138"/>
          <p14:tracePt t="41066" x="2473325" y="2243138"/>
          <p14:tracePt t="41074" x="2481263" y="2252663"/>
          <p14:tracePt t="41082" x="2489200" y="2260600"/>
          <p14:tracePt t="41091" x="2506663" y="2260600"/>
          <p14:tracePt t="41099" x="2516188" y="2268538"/>
          <p14:tracePt t="41106" x="2524125" y="2268538"/>
          <p14:tracePt t="41115" x="2532063" y="2268538"/>
          <p14:tracePt t="41122" x="2532063" y="2278063"/>
          <p14:tracePt t="41132" x="2549525" y="2286000"/>
          <p14:tracePt t="41138" x="2566988" y="2286000"/>
          <p14:tracePt t="41149" x="2582863" y="2303463"/>
          <p14:tracePt t="41165" x="2592388" y="2303463"/>
          <p14:tracePt t="41170" x="2608263" y="2311400"/>
          <p14:tracePt t="41180" x="2608263" y="2319338"/>
          <p14:tracePt t="41186" x="2625725" y="2328863"/>
          <p14:tracePt t="41197" x="2633663" y="2336800"/>
          <p14:tracePt t="41211" x="2633663" y="2344738"/>
          <p14:tracePt t="41218" x="2633663" y="2354263"/>
          <p14:tracePt t="41235" x="2643188" y="2371725"/>
          <p14:tracePt t="41246" x="2651125" y="2379663"/>
          <p14:tracePt t="41260" x="2651125" y="2387600"/>
          <p14:tracePt t="41266" x="2660650" y="2405063"/>
          <p14:tracePt t="41274" x="2668588" y="2413000"/>
          <p14:tracePt t="41283" x="2668588" y="2422525"/>
          <p14:tracePt t="41291" x="2668588" y="2430463"/>
          <p14:tracePt t="41299" x="2668588" y="2438400"/>
          <p14:tracePt t="41306" x="2676525" y="2455863"/>
          <p14:tracePt t="41315" x="2686050" y="2473325"/>
          <p14:tracePt t="41322" x="2693988" y="2489200"/>
          <p14:tracePt t="41338" x="2693988" y="2498725"/>
          <p14:tracePt t="41348" x="2701925" y="2516188"/>
          <p14:tracePt t="41354" x="2701925" y="2524125"/>
          <p14:tracePt t="41364" x="2701925" y="2532063"/>
          <p14:tracePt t="41370" x="2701925" y="2541588"/>
          <p14:tracePt t="41381" x="2711450" y="2549525"/>
          <p14:tracePt t="41386" x="2711450" y="2557463"/>
          <p14:tracePt t="41395" x="2711450" y="2566988"/>
          <p14:tracePt t="41402" x="2711450" y="2574925"/>
          <p14:tracePt t="41411" x="2711450" y="2582863"/>
          <p14:tracePt t="41418" x="2711450" y="2592388"/>
          <p14:tracePt t="41428" x="2719388" y="2608263"/>
          <p14:tracePt t="41435" x="2719388" y="2625725"/>
          <p14:tracePt t="41450" x="2719388" y="2633663"/>
          <p14:tracePt t="41458" x="2727325" y="2651125"/>
          <p14:tracePt t="41466" x="2727325" y="2660650"/>
          <p14:tracePt t="41483" x="2727325" y="2668588"/>
          <p14:tracePt t="41491" x="2727325" y="2676525"/>
          <p14:tracePt t="41498" x="2727325" y="2686050"/>
          <p14:tracePt t="41506" x="2727325" y="2693988"/>
          <p14:tracePt t="41516" x="2727325" y="2701925"/>
          <p14:tracePt t="41522" x="2727325" y="2719388"/>
          <p14:tracePt t="41533" x="2727325" y="2736850"/>
          <p14:tracePt t="41538" x="2727325" y="2744788"/>
          <p14:tracePt t="41549" x="2727325" y="2752725"/>
          <p14:tracePt t="41555" x="2727325" y="2762250"/>
          <p14:tracePt t="41565" x="2727325" y="2787650"/>
          <p14:tracePt t="41570" x="2727325" y="2795588"/>
          <p14:tracePt t="41581" x="2727325" y="2805113"/>
          <p14:tracePt t="41586" x="2727325" y="2813050"/>
          <p14:tracePt t="41596" x="2727325" y="2820988"/>
          <p14:tracePt t="41602" x="2727325" y="2838450"/>
          <p14:tracePt t="41612" x="2727325" y="2846388"/>
          <p14:tracePt t="41629" x="2727325" y="2863850"/>
          <p14:tracePt t="41645" x="2727325" y="2871788"/>
          <p14:tracePt t="41674" x="2727325" y="2881313"/>
          <p14:tracePt t="41691" x="2719388" y="2889250"/>
          <p14:tracePt t="41700" x="2719388" y="2897188"/>
          <p14:tracePt t="41723" x="2719388" y="2906713"/>
          <p14:tracePt t="41755" x="2719388" y="2922588"/>
          <p14:tracePt t="41811" x="2719388" y="2932113"/>
          <p14:tracePt t="41875" x="2719388" y="2940050"/>
          <p14:tracePt t="41900" x="2719388" y="2949575"/>
          <p14:tracePt t="41906" x="2719388" y="2957513"/>
          <p14:tracePt t="41917" x="2719388" y="2965450"/>
          <p14:tracePt t="41922" x="2719388" y="2974975"/>
          <p14:tracePt t="41933" x="2727325" y="2982913"/>
          <p14:tracePt t="42018" x="2736850" y="2990850"/>
          <p14:tracePt t="42034" x="2744788" y="3000375"/>
          <p14:tracePt t="42050" x="2752725" y="3008313"/>
          <p14:tracePt t="42067" x="2762250" y="3016250"/>
          <p14:tracePt t="42083" x="2778125" y="3025775"/>
          <p14:tracePt t="42131" x="2787650" y="3033713"/>
          <p14:tracePt t="42138" x="2795588" y="3033713"/>
          <p14:tracePt t="42164" x="2805113" y="3033713"/>
          <p14:tracePt t="42643" x="2813050" y="3041650"/>
          <p14:tracePt t="42651" x="2820988" y="3051175"/>
          <p14:tracePt t="42658" x="2830513" y="3051175"/>
          <p14:tracePt t="42668" x="2871788" y="3059113"/>
          <p14:tracePt t="42675" x="2897188" y="3067050"/>
          <p14:tracePt t="42683" x="2940050" y="3067050"/>
          <p14:tracePt t="42691" x="3041650" y="3067050"/>
          <p14:tracePt t="42699" x="3135313" y="3067050"/>
          <p14:tracePt t="42706" x="3254375" y="3067050"/>
          <p14:tracePt t="42715" x="3365500" y="3067050"/>
          <p14:tracePt t="42723" x="3467100" y="3051175"/>
          <p14:tracePt t="42733" x="3594100" y="3025775"/>
          <p14:tracePt t="42738" x="3773488" y="3000375"/>
          <p14:tracePt t="42750" x="3917950" y="2965450"/>
          <p14:tracePt t="42754" x="4062413" y="2957513"/>
          <p14:tracePt t="42765" x="4171950" y="2932113"/>
          <p14:tracePt t="42771" x="4265613" y="2906713"/>
          <p14:tracePt t="42781" x="4333875" y="2906713"/>
          <p14:tracePt t="42786" x="4394200" y="2906713"/>
          <p14:tracePt t="42796" x="4435475" y="2906713"/>
          <p14:tracePt t="42803" x="4495800" y="2906713"/>
          <p14:tracePt t="42814" x="4546600" y="2906713"/>
          <p14:tracePt t="42818" x="4605338" y="2906713"/>
          <p14:tracePt t="42830" x="4657725" y="2922588"/>
          <p14:tracePt t="42835" x="4716463" y="2932113"/>
          <p14:tracePt t="42845" x="4733925" y="2940050"/>
          <p14:tracePt t="42851" x="4741863" y="2940050"/>
          <p14:tracePt t="42858" x="4749800" y="2949575"/>
          <p14:tracePt t="42866" x="4767263" y="2974975"/>
          <p14:tracePt t="42874" x="4767263" y="2982913"/>
          <p14:tracePt t="42883" x="4767263" y="3025775"/>
          <p14:tracePt t="42890" x="4767263" y="3033713"/>
          <p14:tracePt t="42899" x="4767263" y="3067050"/>
          <p14:tracePt t="42913" x="4792663" y="3076575"/>
          <p14:tracePt t="42922" x="4827588" y="3076575"/>
          <p14:tracePt t="42933" x="4852988" y="3076575"/>
          <p14:tracePt t="42938" x="4903788" y="3076575"/>
          <p14:tracePt t="42949" x="4979988" y="3076575"/>
          <p14:tracePt t="42954" x="5048250" y="3076575"/>
          <p14:tracePt t="42965" x="5081588" y="3084513"/>
          <p14:tracePt t="42970" x="5124450" y="3084513"/>
          <p14:tracePt t="42978" x="5183188" y="3084513"/>
          <p14:tracePt t="42986" x="5226050" y="3084513"/>
          <p14:tracePt t="42996" x="5327650" y="3084513"/>
          <p14:tracePt t="43003" x="5413375" y="3084513"/>
          <p14:tracePt t="43013" x="5507038" y="3084513"/>
          <p14:tracePt t="43019" x="5634038" y="3084513"/>
          <p14:tracePt t="43029" x="5761038" y="3084513"/>
          <p14:tracePt t="43034" x="5838825" y="3084513"/>
          <p14:tracePt t="43042" x="5932488" y="3084513"/>
          <p14:tracePt t="43050" x="6034088" y="3084513"/>
          <p14:tracePt t="43058" x="6092825" y="3084513"/>
          <p14:tracePt t="43067" x="6161088" y="3084513"/>
          <p14:tracePt t="43075" x="6194425" y="3084513"/>
          <p14:tracePt t="43084" x="6221413" y="3084513"/>
          <p14:tracePt t="43090" x="6237288" y="3084513"/>
          <p14:tracePt t="43099" x="6254750" y="3084513"/>
          <p14:tracePt t="43106" x="6262688" y="3084513"/>
          <p14:tracePt t="43116" x="6272213" y="3084513"/>
          <p14:tracePt t="43122" x="6288088" y="3076575"/>
          <p14:tracePt t="43139" x="6297613" y="3076575"/>
          <p14:tracePt t="43149" x="6305550" y="3076575"/>
          <p14:tracePt t="43211" x="6313488" y="3059113"/>
          <p14:tracePt t="43218" x="6323013" y="3059113"/>
          <p14:tracePt t="43226" x="6330950" y="3051175"/>
          <p14:tracePt t="43235" x="6338888" y="3051175"/>
          <p14:tracePt t="43251" x="6356350" y="3051175"/>
          <p14:tracePt t="43258" x="6365875" y="3041650"/>
          <p14:tracePt t="43284" x="6365875" y="3033713"/>
          <p14:tracePt t="43354" x="6356350" y="3033713"/>
          <p14:tracePt t="43364" x="6348413" y="3033713"/>
          <p14:tracePt t="43371" x="6338888" y="3033713"/>
          <p14:tracePt t="43380" x="6323013" y="3033713"/>
          <p14:tracePt t="43386" x="6305550" y="3033713"/>
          <p14:tracePt t="43397" x="6280150" y="3033713"/>
          <p14:tracePt t="43402" x="6246813" y="3033713"/>
          <p14:tracePt t="43415" x="6221413" y="3033713"/>
          <p14:tracePt t="43418" x="6194425" y="3033713"/>
          <p14:tracePt t="43429" x="6161088" y="3033713"/>
          <p14:tracePt t="43434" x="6143625" y="3033713"/>
          <p14:tracePt t="43442" x="6110288" y="3033713"/>
          <p14:tracePt t="43450" x="6067425" y="3033713"/>
          <p14:tracePt t="43458" x="6042025" y="3033713"/>
          <p14:tracePt t="43466" x="6008688" y="3033713"/>
          <p14:tracePt t="43475" x="5999163" y="3033713"/>
          <p14:tracePt t="43484" x="5957888" y="3033713"/>
          <p14:tracePt t="43490" x="5940425" y="3033713"/>
          <p14:tracePt t="43500" x="5932488" y="3033713"/>
          <p14:tracePt t="43506" x="5905500" y="3033713"/>
          <p14:tracePt t="43516" x="5880100" y="3033713"/>
          <p14:tracePt t="43522" x="5872163" y="3033713"/>
          <p14:tracePt t="43532" x="5854700" y="3033713"/>
          <p14:tracePt t="43538" x="5846763" y="3033713"/>
          <p14:tracePt t="43548" x="5821363" y="3033713"/>
          <p14:tracePt t="43554" x="5803900" y="3033713"/>
          <p14:tracePt t="43570" x="5788025" y="3033713"/>
          <p14:tracePt t="43579" x="5778500" y="3033713"/>
          <p14:tracePt t="43586" x="5761038" y="3033713"/>
          <p14:tracePt t="43596" x="5745163" y="3033713"/>
          <p14:tracePt t="43602" x="5727700" y="3033713"/>
          <p14:tracePt t="43612" x="5702300" y="3033713"/>
          <p14:tracePt t="43618" x="5684838" y="3033713"/>
          <p14:tracePt t="43628" x="5659438" y="3025775"/>
          <p14:tracePt t="43634" x="5634038" y="3016250"/>
          <p14:tracePt t="43642" x="5608638" y="3008313"/>
          <p14:tracePt t="43651" x="5591175" y="3008313"/>
          <p14:tracePt t="43667" x="5565775" y="3008313"/>
          <p14:tracePt t="43674" x="5557838" y="3000375"/>
          <p14:tracePt t="43682" x="5549900" y="2990850"/>
          <p14:tracePt t="43692" x="5532438" y="2990850"/>
          <p14:tracePt t="43699" x="5524500" y="2974975"/>
          <p14:tracePt t="43706" x="5514975" y="2974975"/>
          <p14:tracePt t="43718" x="5507038" y="2965450"/>
          <p14:tracePt t="43722" x="5497513" y="2949575"/>
          <p14:tracePt t="43733" x="5481638" y="2932113"/>
          <p14:tracePt t="43739" x="5472113" y="2932113"/>
          <p14:tracePt t="43749" x="5464175" y="2922588"/>
          <p14:tracePt t="43754" x="5464175" y="2906713"/>
          <p14:tracePt t="43765" x="5456238" y="2897188"/>
          <p14:tracePt t="43770" x="5446713" y="2889250"/>
          <p14:tracePt t="43781" x="5446713" y="2881313"/>
          <p14:tracePt t="43787" x="5438775" y="2863850"/>
          <p14:tracePt t="43796" x="5438775" y="2855913"/>
          <p14:tracePt t="43802" x="5438775" y="2846388"/>
          <p14:tracePt t="43813" x="5430838" y="2830513"/>
          <p14:tracePt t="43818" x="5430838" y="2820988"/>
          <p14:tracePt t="43829" x="5430838" y="2813050"/>
          <p14:tracePt t="43835" x="5430838" y="2805113"/>
          <p14:tracePt t="43842" x="5430838" y="2795588"/>
          <p14:tracePt t="43850" x="5430838" y="2787650"/>
          <p14:tracePt t="43858" x="5430838" y="2778125"/>
          <p14:tracePt t="43866" x="5430838" y="2770188"/>
          <p14:tracePt t="43875" x="5430838" y="2762250"/>
          <p14:tracePt t="43884" x="5430838" y="2752725"/>
          <p14:tracePt t="43892" x="5430838" y="2744788"/>
          <p14:tracePt t="43915" x="5430838" y="2719388"/>
          <p14:tracePt t="43917" x="5430838" y="2711450"/>
          <p14:tracePt t="43922" x="5430838" y="2693988"/>
          <p14:tracePt t="43934" x="5430838" y="2676525"/>
          <p14:tracePt t="43949" x="5430838" y="2651125"/>
          <p14:tracePt t="43962" x="5430838" y="2633663"/>
          <p14:tracePt t="43971" x="5430838" y="2608263"/>
          <p14:tracePt t="43986" x="5430838" y="2592388"/>
          <p14:tracePt t="43996" x="5430838" y="2582863"/>
          <p14:tracePt t="44003" x="5430838" y="2574925"/>
          <p14:tracePt t="44012" x="5430838" y="2566988"/>
          <p14:tracePt t="44018" x="5430838" y="2557463"/>
          <p14:tracePt t="44032" x="5430838" y="2549525"/>
          <p14:tracePt t="44034" x="5430838" y="2541588"/>
          <p14:tracePt t="44042" x="5430838" y="2532063"/>
          <p14:tracePt t="44050" x="5430838" y="2516188"/>
          <p14:tracePt t="44066" x="5438775" y="2506663"/>
          <p14:tracePt t="44083" x="5446713" y="2506663"/>
          <p14:tracePt t="44090" x="5446713" y="2498725"/>
          <p14:tracePt t="44100" x="5446713" y="2481263"/>
          <p14:tracePt t="44106" x="5456238" y="2481263"/>
          <p14:tracePt t="44116" x="5464175" y="2463800"/>
          <p14:tracePt t="44133" x="5472113" y="2455863"/>
          <p14:tracePt t="44147" x="5481638" y="2447925"/>
          <p14:tracePt t="44154" x="5489575" y="2438400"/>
          <p14:tracePt t="44162" x="5489575" y="2430463"/>
          <p14:tracePt t="44170" x="5497513" y="2430463"/>
          <p14:tracePt t="44179" x="5514975" y="2422525"/>
          <p14:tracePt t="44186" x="5514975" y="2413000"/>
          <p14:tracePt t="44198" x="5524500" y="2413000"/>
          <p14:tracePt t="44202" x="5532438" y="2405063"/>
          <p14:tracePt t="44214" x="5540375" y="2397125"/>
          <p14:tracePt t="44218" x="5549900" y="2387600"/>
          <p14:tracePt t="44230" x="5565775" y="2387600"/>
          <p14:tracePt t="44242" x="5583238" y="2379663"/>
          <p14:tracePt t="44250" x="5591175" y="2379663"/>
          <p14:tracePt t="44257" x="5600700" y="2371725"/>
          <p14:tracePt t="44266" x="5626100" y="2371725"/>
          <p14:tracePt t="44274" x="5634038" y="2362200"/>
          <p14:tracePt t="44290" x="5641975" y="2362200"/>
          <p14:tracePt t="44299" x="5659438" y="2354263"/>
          <p14:tracePt t="44316" x="5676900" y="2354263"/>
          <p14:tracePt t="44322" x="5676900" y="2344738"/>
          <p14:tracePt t="44339" x="5694363" y="2344738"/>
          <p14:tracePt t="44348" x="5702300" y="2344738"/>
          <p14:tracePt t="44354" x="5702300" y="2336800"/>
          <p14:tracePt t="44365" x="5710238" y="2336800"/>
          <p14:tracePt t="44371" x="5727700" y="2336800"/>
          <p14:tracePt t="44387" x="5735638" y="2336800"/>
          <p14:tracePt t="44398" x="5753100" y="2336800"/>
          <p14:tracePt t="44413" x="5778500" y="2336800"/>
          <p14:tracePt t="44418" x="5788025" y="2336800"/>
          <p14:tracePt t="44429" x="5795963" y="2336800"/>
          <p14:tracePt t="44434" x="5803900" y="2336800"/>
          <p14:tracePt t="44442" x="5813425" y="2336800"/>
          <p14:tracePt t="44450" x="5821363" y="2336800"/>
          <p14:tracePt t="44459" x="5829300" y="2336800"/>
          <p14:tracePt t="44467" x="5846763" y="2336800"/>
          <p14:tracePt t="44474" x="5864225" y="2336800"/>
          <p14:tracePt t="44483" x="5872163" y="2336800"/>
          <p14:tracePt t="44490" x="5889625" y="2336800"/>
          <p14:tracePt t="44501" x="5922963" y="2336800"/>
          <p14:tracePt t="44506" x="5948363" y="2336800"/>
          <p14:tracePt t="44517" x="5973763" y="2336800"/>
          <p14:tracePt t="44522" x="6008688" y="2336800"/>
          <p14:tracePt t="44533" x="6034088" y="2344738"/>
          <p14:tracePt t="44538" x="6049963" y="2344738"/>
          <p14:tracePt t="44545" x="6076950" y="2344738"/>
          <p14:tracePt t="44556" x="6092825" y="2362200"/>
          <p14:tracePt t="44564" x="6102350" y="2362200"/>
          <p14:tracePt t="44572" x="6118225" y="2371725"/>
          <p14:tracePt t="44579" x="6135688" y="2371725"/>
          <p14:tracePt t="44586" x="6153150" y="2379663"/>
          <p14:tracePt t="44598" x="6169025" y="2387600"/>
          <p14:tracePt t="44603" x="6194425" y="2397125"/>
          <p14:tracePt t="44614" x="6211888" y="2405063"/>
          <p14:tracePt t="44618" x="6221413" y="2413000"/>
          <p14:tracePt t="44631" x="6229350" y="2413000"/>
          <p14:tracePt t="44634" x="6246813" y="2422525"/>
          <p14:tracePt t="44642" x="6246813" y="2430463"/>
          <p14:tracePt t="44651" x="6254750" y="2438400"/>
          <p14:tracePt t="44659" x="6262688" y="2438400"/>
          <p14:tracePt t="44666" x="6272213" y="2455863"/>
          <p14:tracePt t="44675" x="6272213" y="2463800"/>
          <p14:tracePt t="44683" x="6272213" y="2473325"/>
          <p14:tracePt t="44690" x="6272213" y="2481263"/>
          <p14:tracePt t="44699" x="6280150" y="2498725"/>
          <p14:tracePt t="44706" x="6288088" y="2516188"/>
          <p14:tracePt t="44717" x="6288088" y="2532063"/>
          <p14:tracePt t="44722" x="6288088" y="2549525"/>
          <p14:tracePt t="44733" x="6288088" y="2566988"/>
          <p14:tracePt t="44739" x="6288088" y="2592388"/>
          <p14:tracePt t="44755" x="6288088" y="2608263"/>
          <p14:tracePt t="44762" x="6288088" y="2617788"/>
          <p14:tracePt t="44771" x="6288088" y="2625725"/>
          <p14:tracePt t="44781" x="6288088" y="2643188"/>
          <p14:tracePt t="44787" x="6288088" y="2651125"/>
          <p14:tracePt t="44798" x="6288088" y="2668588"/>
          <p14:tracePt t="44802" x="6288088" y="2676525"/>
          <p14:tracePt t="44814" x="6280150" y="2676525"/>
          <p14:tracePt t="44819" x="6280150" y="2686050"/>
          <p14:tracePt t="44851" x="6272213" y="2693988"/>
          <p14:tracePt t="44859" x="6262688" y="2701925"/>
          <p14:tracePt t="44883" x="6262688" y="2711450"/>
          <p14:tracePt t="44890" x="6254750" y="2719388"/>
          <p14:tracePt t="44911" x="6237288" y="2736850"/>
          <p14:tracePt t="44923" x="6237288" y="2752725"/>
          <p14:tracePt t="44935" x="6229350" y="2752725"/>
          <p14:tracePt t="44939" x="6221413" y="2762250"/>
          <p14:tracePt t="44986" x="6211888" y="2778125"/>
          <p14:tracePt t="45019" x="6211888" y="2787650"/>
          <p14:tracePt t="45042" x="6203950" y="2795588"/>
          <p14:tracePt t="45123" x="6203950" y="2805113"/>
          <p14:tracePt t="45149" x="6186488" y="2830513"/>
          <p14:tracePt t="45155" x="6178550" y="2838450"/>
          <p14:tracePt t="45171" x="6169025" y="2846388"/>
          <p14:tracePt t="45177" x="6153150" y="2855913"/>
          <p14:tracePt t="45194" x="6135688" y="2855913"/>
          <p14:tracePt t="45210" x="6127750" y="2855913"/>
          <p14:tracePt t="45219" x="6102350" y="2855913"/>
          <p14:tracePt t="45226" x="6102350" y="2846388"/>
          <p14:tracePt t="45234" x="6092825" y="2846388"/>
          <p14:tracePt t="45242" x="6084888" y="2838450"/>
          <p14:tracePt t="45251" x="6067425" y="2838450"/>
          <p14:tracePt t="45258" x="6042025" y="2820988"/>
          <p14:tracePt t="45267" x="6024563" y="2813050"/>
          <p14:tracePt t="45276" x="6008688" y="2813050"/>
          <p14:tracePt t="45284" x="5991225" y="2795588"/>
          <p14:tracePt t="45290" x="5983288" y="2795588"/>
          <p14:tracePt t="45332" x="5983288" y="2787650"/>
          <p14:tracePt t="45349" x="5973763" y="2778125"/>
          <p14:tracePt t="45355" x="5957888" y="2770188"/>
          <p14:tracePt t="45364" x="5940425" y="2770188"/>
          <p14:tracePt t="45371" x="5915025" y="2770188"/>
          <p14:tracePt t="45381" x="5872163" y="2778125"/>
          <p14:tracePt t="45386" x="5813425" y="2778125"/>
          <p14:tracePt t="45398" x="5753100" y="2778125"/>
          <p14:tracePt t="45403" x="5668963" y="2778125"/>
          <p14:tracePt t="45413" x="5575300" y="2778125"/>
          <p14:tracePt t="45419" x="5489575" y="2778125"/>
          <p14:tracePt t="45426" x="5370513" y="2778125"/>
          <p14:tracePt t="45435" x="5276850" y="2778125"/>
          <p14:tracePt t="45442" x="5175250" y="2795588"/>
          <p14:tracePt t="45451" x="5056188" y="2805113"/>
          <p14:tracePt t="45458" x="4997450" y="2813050"/>
          <p14:tracePt t="45468" x="4929188" y="2820988"/>
          <p14:tracePt t="45474" x="4843463" y="2838450"/>
          <p14:tracePt t="45484" x="4767263" y="2855913"/>
          <p14:tracePt t="45490" x="4691063" y="2855913"/>
          <p14:tracePt t="45500" x="4630738" y="2863850"/>
          <p14:tracePt t="45507" x="4546600" y="2889250"/>
          <p14:tracePt t="45516" x="4470400" y="2914650"/>
          <p14:tracePt t="45523" x="4394200" y="2940050"/>
          <p14:tracePt t="45533" x="4308475" y="2974975"/>
          <p14:tracePt t="45539" x="4240213" y="3008313"/>
          <p14:tracePt t="45549" x="4181475" y="3051175"/>
          <p14:tracePt t="45554" x="4105275" y="3094038"/>
          <p14:tracePt t="45565" x="4037013" y="3127375"/>
          <p14:tracePt t="45570" x="3976688" y="3135313"/>
          <p14:tracePt t="45581" x="3917950" y="3152775"/>
          <p14:tracePt t="45586" x="3857625" y="3170238"/>
          <p14:tracePt t="45599" x="3816350" y="3170238"/>
          <p14:tracePt t="45602" x="3781425" y="3170238"/>
          <p14:tracePt t="45610" x="3738563" y="3170238"/>
          <p14:tracePt t="45618" x="3713163" y="3170238"/>
          <p14:tracePt t="45626" x="3687763" y="3170238"/>
          <p14:tracePt t="45635" x="3662363" y="3170238"/>
          <p14:tracePt t="45643" x="3646488" y="3170238"/>
          <p14:tracePt t="45650" x="3629025" y="3170238"/>
          <p14:tracePt t="45659" x="3611563" y="3170238"/>
          <p14:tracePt t="45668" x="3594100" y="3170238"/>
          <p14:tracePt t="45674" x="3560763" y="3160713"/>
          <p14:tracePt t="45684" x="3535363" y="3144838"/>
          <p14:tracePt t="45690" x="3492500" y="3127375"/>
          <p14:tracePt t="45701" x="3475038" y="3119438"/>
          <p14:tracePt t="45706" x="3441700" y="3101975"/>
          <p14:tracePt t="45718" x="3408363" y="3094038"/>
          <p14:tracePt t="45722" x="3365500" y="3076575"/>
          <p14:tracePt t="45733" x="3340100" y="3067050"/>
          <p14:tracePt t="45739" x="3297238" y="3051175"/>
          <p14:tracePt t="45749" x="3271838" y="3041650"/>
          <p14:tracePt t="45755" x="3228975" y="3025775"/>
          <p14:tracePt t="45764" x="3160713" y="3000375"/>
          <p14:tracePt t="45771" x="3119438" y="2990850"/>
          <p14:tracePt t="45782" x="3059113" y="2974975"/>
          <p14:tracePt t="45786" x="2982913" y="2940050"/>
          <p14:tracePt t="45798" x="2932113" y="2932113"/>
          <p14:tracePt t="45803" x="2863850" y="2932113"/>
          <p14:tracePt t="45816" x="2805113" y="2906713"/>
          <p14:tracePt t="45818" x="2727325" y="2906713"/>
          <p14:tracePt t="45826" x="2660650" y="2897188"/>
          <p14:tracePt t="45834" x="2608263" y="2889250"/>
          <p14:tracePt t="45842" x="2541588" y="2881313"/>
          <p14:tracePt t="45851" x="2481263" y="2881313"/>
          <p14:tracePt t="45858" x="2447925" y="2863850"/>
          <p14:tracePt t="45867" x="2387600" y="2855913"/>
          <p14:tracePt t="45874" x="2344738" y="2855913"/>
          <p14:tracePt t="45884" x="2311400" y="2846388"/>
          <p14:tracePt t="45891" x="2286000" y="2846388"/>
          <p14:tracePt t="45901" x="2268538" y="2838450"/>
          <p14:tracePt t="45915" x="2243138" y="2838450"/>
          <p14:tracePt t="46066" x="2235200" y="2838450"/>
          <p14:tracePt t="46090" x="2217738" y="2838450"/>
          <p14:tracePt t="46116" x="2200275" y="2838450"/>
          <p14:tracePt t="46122" x="2192338" y="2838450"/>
          <p14:tracePt t="46133" x="2184400" y="2838450"/>
          <p14:tracePt t="46138" x="2174875" y="2830513"/>
          <p14:tracePt t="46147" x="2159000" y="2813050"/>
          <p14:tracePt t="46155" x="2149475" y="2813050"/>
          <p14:tracePt t="46164" x="2133600" y="2795588"/>
          <p14:tracePt t="46171" x="2133600" y="2787650"/>
          <p14:tracePt t="46180" x="2116138" y="2778125"/>
          <p14:tracePt t="46186" x="2098675" y="2762250"/>
          <p14:tracePt t="46196" x="2090738" y="2736850"/>
          <p14:tracePt t="46203" x="2082800" y="2719388"/>
          <p14:tracePt t="46210" x="2073275" y="2693988"/>
          <p14:tracePt t="46218" x="2073275" y="2676525"/>
          <p14:tracePt t="46226" x="2073275" y="2668588"/>
          <p14:tracePt t="46234" x="2073275" y="2643188"/>
          <p14:tracePt t="46243" x="2073275" y="2625725"/>
          <p14:tracePt t="46250" x="2073275" y="2617788"/>
          <p14:tracePt t="46258" x="2082800" y="2600325"/>
          <p14:tracePt t="46269" x="2090738" y="2592388"/>
          <p14:tracePt t="46274" x="2098675" y="2582863"/>
          <p14:tracePt t="46284" x="2108200" y="2574925"/>
          <p14:tracePt t="46290" x="2133600" y="2557463"/>
          <p14:tracePt t="46306" x="2149475" y="2549525"/>
          <p14:tracePt t="46316" x="2166938" y="2541588"/>
          <p14:tracePt t="46322" x="2184400" y="2532063"/>
          <p14:tracePt t="46333" x="2200275" y="2532063"/>
          <p14:tracePt t="46338" x="2227263" y="2524125"/>
          <p14:tracePt t="46346" x="2243138" y="2524125"/>
          <p14:tracePt t="46354" x="2268538" y="2516188"/>
          <p14:tracePt t="46364" x="2286000" y="2516188"/>
          <p14:tracePt t="46370" x="2293938" y="2506663"/>
          <p14:tracePt t="46381" x="2311400" y="2506663"/>
          <p14:tracePt t="46386" x="2328863" y="2506663"/>
          <p14:tracePt t="46402" x="2344738" y="2506663"/>
          <p14:tracePt t="46410" x="2354263" y="2506663"/>
          <p14:tracePt t="46426" x="2362200" y="2506663"/>
          <p14:tracePt t="46443" x="2371725" y="2506663"/>
          <p14:tracePt t="46458" x="2379663" y="2506663"/>
          <p14:tracePt t="46474" x="2387600" y="2506663"/>
          <p14:tracePt t="46484" x="2397125" y="2516188"/>
          <p14:tracePt t="46500" x="2405063" y="2524125"/>
          <p14:tracePt t="46506" x="2430463" y="2541588"/>
          <p14:tracePt t="46517" x="2430463" y="2549525"/>
          <p14:tracePt t="46523" x="2455863" y="2566988"/>
          <p14:tracePt t="46531" x="2473325" y="2592388"/>
          <p14:tracePt t="46539" x="2489200" y="2617788"/>
          <p14:tracePt t="46548" x="2498725" y="2625725"/>
          <p14:tracePt t="46555" x="2516188" y="2643188"/>
          <p14:tracePt t="46564" x="2524125" y="2660650"/>
          <p14:tracePt t="46570" x="2541588" y="2686050"/>
          <p14:tracePt t="46582" x="2541588" y="2693988"/>
          <p14:tracePt t="46586" x="2557463" y="2719388"/>
          <p14:tracePt t="46598" x="2557463" y="2727325"/>
          <p14:tracePt t="46602" x="2557463" y="2736850"/>
          <p14:tracePt t="46610" x="2557463" y="2744788"/>
          <p14:tracePt t="46619" x="2566988" y="2762250"/>
          <p14:tracePt t="46626" x="2566988" y="2770188"/>
          <p14:tracePt t="46634" x="2566988" y="2787650"/>
          <p14:tracePt t="46643" x="2582863" y="2830513"/>
          <p14:tracePt t="46651" x="2582863" y="2855913"/>
          <p14:tracePt t="46658" x="2582863" y="2881313"/>
          <p14:tracePt t="46669" x="2592388" y="2906713"/>
          <p14:tracePt t="46675" x="2608263" y="2982913"/>
          <p14:tracePt t="46683" x="2633663" y="3041650"/>
          <p14:tracePt t="46690" x="2676525" y="3109913"/>
          <p14:tracePt t="46700" x="2711450" y="3186113"/>
          <p14:tracePt t="46706" x="2744788" y="3263900"/>
          <p14:tracePt t="46717" x="2770188" y="3314700"/>
          <p14:tracePt t="46723" x="2805113" y="3373438"/>
          <p14:tracePt t="46731" x="2830513" y="3408363"/>
          <p14:tracePt t="46739" x="2863850" y="3475038"/>
          <p14:tracePt t="46749" x="2881313" y="3502025"/>
          <p14:tracePt t="46754" x="2897188" y="3535363"/>
          <p14:tracePt t="46766" x="2906713" y="3552825"/>
          <p14:tracePt t="46770" x="2914650" y="3578225"/>
          <p14:tracePt t="46783" x="2914650" y="3603625"/>
          <p14:tracePt t="46786" x="2914650" y="3619500"/>
          <p14:tracePt t="46798" x="2914650" y="3629025"/>
          <p14:tracePt t="46802" x="2914650" y="3646488"/>
          <p14:tracePt t="46818" x="2914650" y="3662363"/>
          <p14:tracePt t="46826" x="2914650" y="3671888"/>
          <p14:tracePt t="46835" x="2914650" y="3679825"/>
          <p14:tracePt t="46842" x="2914650" y="3687763"/>
          <p14:tracePt t="46851" x="2932113" y="3705225"/>
          <p14:tracePt t="46868" x="2949575" y="3730625"/>
          <p14:tracePt t="46874" x="2957513" y="3738563"/>
          <p14:tracePt t="46884" x="2965450" y="3748088"/>
          <p14:tracePt t="46890" x="3000375" y="3763963"/>
          <p14:tracePt t="46900" x="3008313" y="3763963"/>
          <p14:tracePt t="46906" x="3016250" y="3773488"/>
          <p14:tracePt t="46915" x="3033713" y="3773488"/>
          <p14:tracePt t="46928" x="3041650" y="3773488"/>
          <p14:tracePt t="46935" x="3051175" y="3773488"/>
          <p14:tracePt t="46937" x="3067050" y="3773488"/>
          <p14:tracePt t="46954" x="3076575" y="3773488"/>
          <p14:tracePt t="46986" x="3084513" y="3773488"/>
          <p14:tracePt t="47058" x="3101975" y="3773488"/>
          <p14:tracePt t="47066" x="3109913" y="3773488"/>
          <p14:tracePt t="47074" x="3127375" y="3781425"/>
          <p14:tracePt t="47085" x="3152775" y="3790950"/>
          <p14:tracePt t="47091" x="3160713" y="3790950"/>
          <p14:tracePt t="47101" x="3195638" y="3790950"/>
          <p14:tracePt t="47106" x="3228975" y="3798888"/>
          <p14:tracePt t="47115" x="3289300" y="3798888"/>
          <p14:tracePt t="47123" x="3330575" y="3798888"/>
          <p14:tracePt t="47133" x="3398838" y="3798888"/>
          <p14:tracePt t="47139" x="3459163" y="3798888"/>
          <p14:tracePt t="47149" x="3517900" y="3798888"/>
          <p14:tracePt t="47155" x="3578225" y="3798888"/>
          <p14:tracePt t="47165" x="3629025" y="3798888"/>
          <p14:tracePt t="47171" x="3671888" y="3798888"/>
          <p14:tracePt t="47181" x="3722688" y="3798888"/>
          <p14:tracePt t="47186" x="3763963" y="3798888"/>
          <p14:tracePt t="47197" x="3798888" y="3798888"/>
          <p14:tracePt t="47202" x="3824288" y="3798888"/>
          <p14:tracePt t="47210" x="3849688" y="3798888"/>
          <p14:tracePt t="47218" x="3883025" y="3798888"/>
          <p14:tracePt t="47226" x="3900488" y="3798888"/>
          <p14:tracePt t="47234" x="3925888" y="3798888"/>
          <p14:tracePt t="47242" x="3951288" y="3798888"/>
          <p14:tracePt t="47250" x="3968750" y="3798888"/>
          <p14:tracePt t="47258" x="3986213" y="3798888"/>
          <p14:tracePt t="47269" x="4011613" y="3798888"/>
          <p14:tracePt t="47274" x="4019550" y="3798888"/>
          <p14:tracePt t="47284" x="4052888" y="3798888"/>
          <p14:tracePt t="47290" x="4079875" y="3798888"/>
          <p14:tracePt t="47301" x="4087813" y="3798888"/>
          <p14:tracePt t="47306" x="4113213" y="3798888"/>
          <p14:tracePt t="47317" x="4130675" y="3798888"/>
          <p14:tracePt t="47323" x="4138613" y="3798888"/>
          <p14:tracePt t="47329" x="4156075" y="3790950"/>
          <p14:tracePt t="47339" x="4164013" y="3790950"/>
          <p14:tracePt t="47348" x="4181475" y="3790950"/>
          <p14:tracePt t="47355" x="4189413" y="3790950"/>
          <p14:tracePt t="47371" x="4206875" y="3781425"/>
          <p14:tracePt t="47382" x="4214813" y="3781425"/>
          <p14:tracePt t="47397" x="4232275" y="3781425"/>
          <p14:tracePt t="47403" x="4240213" y="3781425"/>
          <p14:tracePt t="47419" x="4249738" y="3781425"/>
          <p14:tracePt t="47426" x="4257675" y="3781425"/>
          <p14:tracePt t="47434" x="4265613" y="3781425"/>
          <p14:tracePt t="47450" x="4275138" y="3781425"/>
          <p14:tracePt t="47467" x="4283075" y="3781425"/>
          <p14:tracePt t="47490" x="4291013" y="3781425"/>
          <p14:tracePt t="47501" x="4300538" y="3781425"/>
          <p14:tracePt t="47522" x="4308475" y="3773488"/>
          <p14:tracePt t="47534" x="4316413" y="3763963"/>
          <p14:tracePt t="47586" x="4325938" y="3756025"/>
          <p14:tracePt t="47619" x="4325938" y="3748088"/>
          <p14:tracePt t="47626" x="4325938" y="3738563"/>
          <p14:tracePt t="47635" x="4325938" y="3730625"/>
          <p14:tracePt t="47651" x="4325938" y="3713163"/>
          <p14:tracePt t="47659" x="4325938" y="3705225"/>
          <p14:tracePt t="47668" x="4325938" y="3697288"/>
          <p14:tracePt t="47675" x="4325938" y="3679825"/>
          <p14:tracePt t="47691" x="4325938" y="3662363"/>
          <p14:tracePt t="47700" x="4316413" y="3646488"/>
          <p14:tracePt t="47706" x="4308475" y="3629025"/>
          <p14:tracePt t="47717" x="4300538" y="3619500"/>
          <p14:tracePt t="47723" x="4300538" y="3603625"/>
          <p14:tracePt t="47731" x="4300538" y="3594100"/>
          <p14:tracePt t="47739" x="4300538" y="3578225"/>
          <p14:tracePt t="47749" x="4291013" y="3568700"/>
          <p14:tracePt t="47755" x="4291013" y="3560763"/>
          <p14:tracePt t="47765" x="4283075" y="3552825"/>
          <p14:tracePt t="47771" x="4275138" y="3535363"/>
          <p14:tracePt t="47781" x="4275138" y="3527425"/>
          <p14:tracePt t="47786" x="4265613" y="3517900"/>
          <p14:tracePt t="47794" x="4265613" y="3509963"/>
          <p14:tracePt t="47803" x="4249738" y="3484563"/>
          <p14:tracePt t="47810" x="4240213" y="3475038"/>
          <p14:tracePt t="47819" x="4240213" y="3467100"/>
          <p14:tracePt t="47826" x="4232275" y="3459163"/>
          <p14:tracePt t="47835" x="4224338" y="3449638"/>
          <p14:tracePt t="47843" x="4214813" y="3441700"/>
          <p14:tracePt t="47851" x="4214813" y="3424238"/>
          <p14:tracePt t="47858" x="4206875" y="3416300"/>
          <p14:tracePt t="47867" x="4197350" y="3408363"/>
          <p14:tracePt t="47874" x="4189413" y="3408363"/>
          <p14:tracePt t="47884" x="4181475" y="3398838"/>
          <p14:tracePt t="47891" x="4171950" y="3390900"/>
          <p14:tracePt t="47900" x="4164013" y="3390900"/>
          <p14:tracePt t="47912" x="4156075" y="3382963"/>
          <p14:tracePt t="47918" x="4138613" y="3382963"/>
          <p14:tracePt t="47930" x="4121150" y="3382963"/>
          <p14:tracePt t="47938" x="4113213" y="3373438"/>
          <p14:tracePt t="47947" x="4105275" y="3373438"/>
          <p14:tracePt t="47954" x="4087813" y="3373438"/>
          <p14:tracePt t="47965" x="4079875" y="3373438"/>
          <p14:tracePt t="47971" x="4044950" y="3373438"/>
          <p14:tracePt t="47981" x="4019550" y="3373438"/>
          <p14:tracePt t="47986" x="3976688" y="3373438"/>
          <p14:tracePt t="47994" x="3935413" y="3373438"/>
          <p14:tracePt t="48002" x="3908425" y="3373438"/>
          <p14:tracePt t="48010" x="3883025" y="3373438"/>
          <p14:tracePt t="48019" x="3841750" y="3373438"/>
          <p14:tracePt t="48026" x="3806825" y="3373438"/>
          <p14:tracePt t="48036" x="3781425" y="3373438"/>
          <p14:tracePt t="48042" x="3763963" y="3373438"/>
          <p14:tracePt t="48052" x="3738563" y="3373438"/>
          <p14:tracePt t="48059" x="3722688" y="3373438"/>
          <p14:tracePt t="48075" x="3713163" y="3373438"/>
          <p14:tracePt t="48084" x="3697288" y="3373438"/>
          <p14:tracePt t="48106" x="3687763" y="3373438"/>
          <p14:tracePt t="48117" x="3679825" y="3373438"/>
          <p14:tracePt t="48123" x="3671888" y="3373438"/>
          <p14:tracePt t="48133" x="3662363" y="3373438"/>
          <p14:tracePt t="48139" x="3646488" y="3373438"/>
          <p14:tracePt t="48149" x="3619500" y="3373438"/>
          <p14:tracePt t="48155" x="3603625" y="3373438"/>
          <p14:tracePt t="48167" x="3594100" y="3373438"/>
          <p14:tracePt t="48171" x="3568700" y="3373438"/>
          <p14:tracePt t="48182" x="3543300" y="3373438"/>
          <p14:tracePt t="48186" x="3502025" y="3373438"/>
          <p14:tracePt t="48194" x="3484563" y="3373438"/>
          <p14:tracePt t="48203" x="3449638" y="3373438"/>
          <p14:tracePt t="48211" x="3424238" y="3373438"/>
          <p14:tracePt t="48219" x="3408363" y="3373438"/>
          <p14:tracePt t="48226" x="3382963" y="3373438"/>
          <p14:tracePt t="48236" x="3355975" y="3373438"/>
          <p14:tracePt t="48242" x="3340100" y="3373438"/>
          <p14:tracePt t="48252" x="3314700" y="3373438"/>
          <p14:tracePt t="48258" x="3271838" y="3373438"/>
          <p14:tracePt t="48268" x="3211513" y="3373438"/>
          <p14:tracePt t="48274" x="3170238" y="3373438"/>
          <p14:tracePt t="48284" x="3109913" y="3373438"/>
          <p14:tracePt t="48291" x="3059113" y="3373438"/>
          <p14:tracePt t="48301" x="3000375" y="3373438"/>
          <p14:tracePt t="48306" x="2940050" y="3373438"/>
          <p14:tracePt t="48318" x="2881313" y="3373438"/>
          <p14:tracePt t="48322" x="2820988" y="3373438"/>
          <p14:tracePt t="48335" x="2770188" y="3373438"/>
          <p14:tracePt t="48339" x="2711450" y="3373438"/>
          <p14:tracePt t="48349" x="2676525" y="3373438"/>
          <p14:tracePt t="48354" x="2643188" y="3373438"/>
          <p14:tracePt t="48366" x="2617788" y="3373438"/>
          <p14:tracePt t="48370" x="2600325" y="3373438"/>
          <p14:tracePt t="48382" x="2574925" y="3373438"/>
          <p14:tracePt t="48394" x="2557463" y="3373438"/>
          <p14:tracePt t="48403" x="2549525" y="3373438"/>
          <p14:tracePt t="48410" x="2541588" y="3373438"/>
          <p14:tracePt t="48419" x="2524125" y="3373438"/>
          <p14:tracePt t="48426" x="2516188" y="3373438"/>
          <p14:tracePt t="48435" x="2506663" y="3373438"/>
          <p14:tracePt t="48442" x="2498725" y="3373438"/>
          <p14:tracePt t="48452" x="2481263" y="3373438"/>
          <p14:tracePt t="48458" x="2473325" y="3373438"/>
          <p14:tracePt t="48469" x="2463800" y="3373438"/>
          <p14:tracePt t="48474" x="2438400" y="3373438"/>
          <p14:tracePt t="48485" x="2413000" y="3373438"/>
          <p14:tracePt t="48500" x="2387600" y="3373438"/>
          <p14:tracePt t="48506" x="2379663" y="3373438"/>
          <p14:tracePt t="48516" x="2354263" y="3373438"/>
          <p14:tracePt t="48523" x="2336800" y="3373438"/>
          <p14:tracePt t="48539" x="2293938" y="3373438"/>
          <p14:tracePt t="48551" x="2286000" y="3373438"/>
          <p14:tracePt t="48555" x="2252663" y="3373438"/>
          <p14:tracePt t="48567" x="2227263" y="3373438"/>
          <p14:tracePt t="48571" x="2192338" y="3373438"/>
          <p14:tracePt t="48582" x="2174875" y="3373438"/>
          <p14:tracePt t="48586" x="2159000" y="3382963"/>
          <p14:tracePt t="48594" x="2141538" y="3382963"/>
          <p14:tracePt t="48603" x="2124075" y="3382963"/>
          <p14:tracePt t="48611" x="2108200" y="3382963"/>
          <p14:tracePt t="48619" x="2098675" y="3382963"/>
          <p14:tracePt t="48668" x="2090738" y="3382963"/>
          <p14:tracePt t="48674" x="2082800" y="3382963"/>
          <p14:tracePt t="48690" x="2065338" y="3382963"/>
          <p14:tracePt t="48700" x="2055813" y="3382963"/>
          <p14:tracePt t="48706" x="2030413" y="3382963"/>
          <p14:tracePt t="48714" x="2014538" y="3382963"/>
          <p14:tracePt t="48723" x="1997075" y="3382963"/>
          <p14:tracePt t="48732" x="1979613" y="3382963"/>
          <p14:tracePt t="48739" x="1963738" y="3382963"/>
          <p14:tracePt t="48751" x="1954213" y="3382963"/>
          <p14:tracePt t="48767" x="1938338" y="3382963"/>
          <p14:tracePt t="49002" x="1928813" y="3382963"/>
          <p14:tracePt t="50683" x="1928813" y="3390900"/>
          <p14:tracePt t="50714" x="1928813" y="3398838"/>
          <p14:tracePt t="50770" x="1928813" y="3408363"/>
          <p14:tracePt t="52306" x="1920875" y="3408363"/>
          <p14:tracePt t="52323" x="1903413" y="3398838"/>
          <p14:tracePt t="52339" x="1895475" y="3390900"/>
          <p14:tracePt t="52355" x="1895475" y="3382963"/>
          <p14:tracePt t="52362" x="1885950" y="3382963"/>
          <p14:tracePt t="52371" x="1878013" y="3382963"/>
          <p14:tracePt t="52378" x="1870075" y="3365500"/>
          <p14:tracePt t="52387" x="1860550" y="3355975"/>
          <p14:tracePt t="52394" x="1852613" y="3355975"/>
          <p14:tracePt t="52403" x="1844675" y="3340100"/>
          <p14:tracePt t="52411" x="1835150" y="3340100"/>
          <p14:tracePt t="52421" x="1809750" y="3322638"/>
          <p14:tracePt t="52426" x="1801813" y="3314700"/>
          <p14:tracePt t="52436" x="1793875" y="3305175"/>
          <p14:tracePt t="52442" x="1784350" y="3297238"/>
          <p14:tracePt t="52459" x="1766888" y="3289300"/>
          <p14:tracePt t="52468" x="1751013" y="3279775"/>
          <p14:tracePt t="52507" x="1741488" y="3279775"/>
          <p14:tracePt t="52514" x="1733550" y="3271838"/>
          <p14:tracePt t="52922" x="1725613" y="3271838"/>
          <p14:tracePt t="52938" x="1733550" y="3271838"/>
          <p14:tracePt t="52946" x="1741488" y="3279775"/>
          <p14:tracePt t="52955" x="1741488" y="3289300"/>
          <p14:tracePt t="52971" x="1751013" y="3297238"/>
          <p14:tracePt t="52988" x="1758950" y="3297238"/>
          <p14:tracePt t="52994" x="1758950" y="3305175"/>
          <p14:tracePt t="53004" x="1766888" y="3305175"/>
          <p14:tracePt t="53021" x="1776413" y="3305175"/>
          <p14:tracePt t="53026" x="1784350" y="3305175"/>
          <p14:tracePt t="53042" x="1793875" y="3305175"/>
          <p14:tracePt t="53053" x="1801813" y="3305175"/>
          <p14:tracePt t="53058" x="1827213" y="3305175"/>
          <p14:tracePt t="53067" x="1844675" y="3314700"/>
          <p14:tracePt t="53074" x="1860550" y="3322638"/>
          <p14:tracePt t="53086" x="1870075" y="3322638"/>
          <p14:tracePt t="53090" x="1885950" y="3330575"/>
          <p14:tracePt t="53100" x="1895475" y="3330575"/>
          <p14:tracePt t="53106" x="1911350" y="3330575"/>
          <p14:tracePt t="53120" x="1928813" y="3330575"/>
          <p14:tracePt t="53130" x="1938338" y="3330575"/>
          <p14:tracePt t="53138" x="1946275" y="3330575"/>
          <p14:tracePt t="53146" x="1954213" y="3340100"/>
          <p14:tracePt t="53155" x="1963738" y="3340100"/>
          <p14:tracePt t="53162" x="1989138" y="3355975"/>
          <p14:tracePt t="53171" x="2005013" y="3365500"/>
          <p14:tracePt t="53178" x="2022475" y="3373438"/>
          <p14:tracePt t="53188" x="2065338" y="3398838"/>
          <p14:tracePt t="53194" x="2098675" y="3416300"/>
          <p14:tracePt t="53204" x="2166938" y="3441700"/>
          <p14:tracePt t="53209" x="2227263" y="3475038"/>
          <p14:tracePt t="53220" x="2328863" y="3509963"/>
          <p14:tracePt t="53226" x="2405063" y="3527425"/>
          <p14:tracePt t="53237" x="2489200" y="3560763"/>
          <p14:tracePt t="53241" x="2608263" y="3611563"/>
          <p14:tracePt t="53252" x="2693988" y="3619500"/>
          <p14:tracePt t="53258" x="2762250" y="3654425"/>
          <p14:tracePt t="53268" x="2863850" y="3662363"/>
          <p14:tracePt t="53274" x="2965450" y="3697288"/>
          <p14:tracePt t="53285" x="3067050" y="3722688"/>
          <p14:tracePt t="53290" x="3195638" y="3763963"/>
          <p14:tracePt t="53300" x="3322638" y="3806825"/>
          <p14:tracePt t="53306" x="3459163" y="3849688"/>
          <p14:tracePt t="53318" x="3594100" y="3883025"/>
          <p14:tracePt t="53322" x="3730625" y="3925888"/>
          <p14:tracePt t="53330" x="3875088" y="3960813"/>
          <p14:tracePt t="53338" x="4037013" y="3994150"/>
          <p14:tracePt t="53346" x="4197350" y="4019550"/>
          <p14:tracePt t="53354" x="4394200" y="4062413"/>
          <p14:tracePt t="53363" x="4605338" y="4079875"/>
          <p14:tracePt t="53370" x="4802188" y="4121150"/>
          <p14:tracePt t="53379" x="4954588" y="4130675"/>
          <p14:tracePt t="53387" x="5116513" y="4156075"/>
          <p14:tracePt t="53394" x="5218113" y="4156075"/>
          <p14:tracePt t="53404" x="5302250" y="4156075"/>
          <p14:tracePt t="53411" x="5362575" y="4156075"/>
          <p14:tracePt t="53420" x="5413375" y="4156075"/>
          <p14:tracePt t="53427" x="5438775" y="4156075"/>
          <p14:tracePt t="53441" x="5446713" y="4156075"/>
          <p14:tracePt t="53447" x="5456238" y="4156075"/>
          <p14:tracePt t="53466" x="5456238" y="4138613"/>
          <p14:tracePt t="53474" x="5456238" y="4130675"/>
          <p14:tracePt t="53487" x="5456238" y="4121150"/>
          <p14:tracePt t="53490" x="5456238" y="4105275"/>
          <p14:tracePt t="53503" x="5456238" y="4095750"/>
          <p14:tracePt t="53506" x="5438775" y="4070350"/>
          <p14:tracePt t="53519" x="5430838" y="4044950"/>
          <p14:tracePt t="53522" x="5421313" y="4027488"/>
          <p14:tracePt t="53530" x="5413375" y="4011613"/>
          <p14:tracePt t="53538" x="5413375" y="3994150"/>
          <p14:tracePt t="53546" x="5405438" y="3968750"/>
          <p14:tracePt t="53553" x="5405438" y="3951288"/>
          <p14:tracePt t="53561" x="5405438" y="3935413"/>
          <p14:tracePt t="53570" x="5405438" y="3917950"/>
          <p14:tracePt t="53577" x="5405438" y="3908425"/>
          <p14:tracePt t="53587" x="5405438" y="3892550"/>
          <p14:tracePt t="53594" x="5405438" y="3883025"/>
          <p14:tracePt t="53603" x="5413375" y="3867150"/>
          <p14:tracePt t="53610" x="5413375" y="3857625"/>
          <p14:tracePt t="53620" x="5421313" y="3857625"/>
          <p14:tracePt t="53626" x="5430838" y="3849688"/>
          <p14:tracePt t="53635" x="5430838" y="3841750"/>
          <p14:tracePt t="53641" x="5430838" y="3832225"/>
          <p14:tracePt t="53653" x="5438775" y="3832225"/>
          <p14:tracePt t="53658" x="5446713" y="3816350"/>
          <p14:tracePt t="53674" x="5456238" y="3806825"/>
          <p14:tracePt t="53771" x="5456238" y="3798888"/>
          <p14:tracePt t="53875" x="5456238" y="3790950"/>
          <p14:tracePt t="53890" x="5464175" y="3790950"/>
          <p14:tracePt t="53907" x="5472113" y="3781425"/>
          <p14:tracePt t="53930" x="5481638" y="3781425"/>
          <p14:tracePt t="53946" x="5489575" y="3781425"/>
          <p14:tracePt t="53962" x="5507038" y="3781425"/>
          <p14:tracePt t="53995" x="5514975" y="3781425"/>
          <p14:tracePt t="54003" x="5532438" y="3773488"/>
          <p14:tracePt t="54021" x="5540375" y="3773488"/>
          <p14:tracePt t="54026" x="5549900" y="3773488"/>
          <p14:tracePt t="54037" x="5557838" y="3756025"/>
          <p14:tracePt t="54043" x="5575300" y="3756025"/>
          <p14:tracePt t="54053" x="5583238" y="3756025"/>
          <p14:tracePt t="54069" x="5600700" y="3756025"/>
          <p14:tracePt t="54075" x="5608638" y="3756025"/>
          <p14:tracePt t="54085" x="5616575" y="3756025"/>
          <p14:tracePt t="54090" x="5626100" y="3756025"/>
          <p14:tracePt t="54101" x="5641975" y="3756025"/>
          <p14:tracePt t="54107" x="5659438" y="3756025"/>
          <p14:tracePt t="54122" x="5676900" y="3756025"/>
          <p14:tracePt t="54130" x="5694363" y="3756025"/>
          <p14:tracePt t="54146" x="5710238" y="3756025"/>
          <p14:tracePt t="54155" x="5719763" y="3756025"/>
          <p14:tracePt t="54219" x="5727700" y="3756025"/>
          <p14:tracePt t="54226" x="5735638" y="3756025"/>
          <p14:tracePt t="54253" x="5753100" y="3756025"/>
          <p14:tracePt t="54268" x="5761038" y="3756025"/>
          <p14:tracePt t="54283" x="5770563" y="3756025"/>
          <p14:tracePt t="54306" x="5778500" y="3756025"/>
          <p14:tracePt t="54338" x="5788025" y="3756025"/>
          <p14:tracePt t="54386" x="5803900" y="3756025"/>
          <p14:tracePt t="54405" x="5829300" y="3756025"/>
          <p14:tracePt t="54410" x="5854700" y="3756025"/>
          <p14:tracePt t="54418" x="5872163" y="3756025"/>
          <p14:tracePt t="54426" x="5897563" y="3756025"/>
          <p14:tracePt t="54436" x="5932488" y="3756025"/>
          <p14:tracePt t="54442" x="5948363" y="3756025"/>
          <p14:tracePt t="54449" x="5973763" y="3756025"/>
          <p14:tracePt t="54458" x="6016625" y="3756025"/>
          <p14:tracePt t="54467" x="6049963" y="3756025"/>
          <p14:tracePt t="54475" x="6076950" y="3756025"/>
          <p14:tracePt t="54485" x="6110288" y="3756025"/>
          <p14:tracePt t="54491" x="6135688" y="3756025"/>
          <p14:tracePt t="54503" x="6169025" y="3756025"/>
          <p14:tracePt t="54506" x="6194425" y="3756025"/>
          <p14:tracePt t="54514" x="6229350" y="3756025"/>
          <p14:tracePt t="54522" x="6254750" y="3756025"/>
          <p14:tracePt t="54530" x="6262688" y="3748088"/>
          <p14:tracePt t="54539" x="6280150" y="3748088"/>
          <p14:tracePt t="54547" x="6297613" y="3748088"/>
          <p14:tracePt t="54786" x="6305550" y="3738563"/>
          <p14:tracePt t="54835" x="6297613" y="3730625"/>
          <p14:tracePt t="54866" x="6288088" y="3730625"/>
          <p14:tracePt t="54874" x="6280150" y="3730625"/>
          <p14:tracePt t="54881" x="6272213" y="3730625"/>
          <p14:tracePt t="54915" x="6262688" y="3730625"/>
          <p14:tracePt t="54923" x="6254750" y="3730625"/>
          <p14:tracePt t="54971" x="6237288" y="3730625"/>
          <p14:tracePt t="54989" x="6229350" y="3730625"/>
          <p14:tracePt t="55004" x="6221413" y="3730625"/>
          <p14:tracePt t="55026" x="6211888" y="3730625"/>
          <p14:tracePt t="55036" x="6194425" y="3730625"/>
          <p14:tracePt t="55058" x="6178550" y="3730625"/>
          <p14:tracePt t="55075" x="6169025" y="3730625"/>
          <p14:tracePt t="55090" x="6161088" y="3730625"/>
          <p14:tracePt t="55098" x="6153150" y="3730625"/>
          <p14:tracePt t="55114" x="6143625" y="3730625"/>
          <p14:tracePt t="55139" x="6135688" y="3730625"/>
          <p14:tracePt t="55538" x="6127750" y="3730625"/>
          <p14:tracePt t="55587" x="6127750" y="3722688"/>
          <p14:tracePt t="55738" x="6127750" y="3713163"/>
          <p14:tracePt t="55746" x="6118225" y="3713163"/>
          <p14:tracePt t="55826" x="6118225" y="3705225"/>
          <p14:tracePt t="55899" x="6118225" y="3687763"/>
          <p14:tracePt t="56626" x="6118225" y="3679825"/>
          <p14:tracePt t="56667" x="6118225" y="3671888"/>
          <p14:tracePt t="57779" x="6110288" y="3671888"/>
          <p14:tracePt t="57794" x="6102350" y="3671888"/>
          <p14:tracePt t="57843" x="6092825" y="3671888"/>
          <p14:tracePt t="57849" x="6084888" y="3671888"/>
          <p14:tracePt t="58010" x="6067425" y="3671888"/>
          <p14:tracePt t="58315" x="6059488" y="3671888"/>
          <p14:tracePt t="58322" x="6049963" y="3662363"/>
          <p14:tracePt t="58354" x="6049963" y="3654425"/>
          <p14:tracePt t="58818" x="6034088" y="3654425"/>
          <p14:tracePt t="58866" x="6024563" y="3654425"/>
          <p14:tracePt t="58882" x="6008688" y="3654425"/>
          <p14:tracePt t="58890" x="6008688" y="3646488"/>
          <p14:tracePt t="58899" x="5999163" y="3646488"/>
          <p14:tracePt t="58906" x="5991225" y="3636963"/>
          <p14:tracePt t="58924" x="5983288" y="3629025"/>
          <p14:tracePt t="59179" x="5973763" y="3629025"/>
          <p14:tracePt t="59195" x="5965825" y="3629025"/>
          <p14:tracePt t="59490" x="5957888" y="3629025"/>
          <p14:tracePt t="59498" x="5940425" y="3629025"/>
          <p14:tracePt t="59514" x="5932488" y="3629025"/>
          <p14:tracePt t="59523" x="5922963" y="3636963"/>
          <p14:tracePt t="59763" x="5915025" y="3636963"/>
          <p14:tracePt t="59771" x="5905500" y="3646488"/>
          <p14:tracePt t="59778" x="5897563" y="3654425"/>
          <p14:tracePt t="60323" x="5897563" y="3662363"/>
          <p14:tracePt t="60739" x="5880100" y="3671888"/>
          <p14:tracePt t="60746" x="5838825" y="3671888"/>
          <p14:tracePt t="60757" x="5813425" y="3671888"/>
          <p14:tracePt t="60763" x="5761038" y="3679825"/>
          <p14:tracePt t="60771" x="5702300" y="3679825"/>
          <p14:tracePt t="60778" x="5641975" y="3687763"/>
          <p14:tracePt t="60788" x="5565775" y="3697288"/>
          <p14:tracePt t="60795" x="5497513" y="3697288"/>
          <p14:tracePt t="60806" x="5430838" y="3697288"/>
          <p14:tracePt t="60810" x="5370513" y="3713163"/>
          <p14:tracePt t="60820" x="5268913" y="3730625"/>
          <p14:tracePt t="60826" x="5175250" y="3748088"/>
          <p14:tracePt t="60837" x="5091113" y="3756025"/>
          <p14:tracePt t="60842" x="5005388" y="3763963"/>
          <p14:tracePt t="60850" x="4903788" y="3763963"/>
          <p14:tracePt t="60859" x="4792663" y="3773488"/>
          <p14:tracePt t="60866" x="4665663" y="3790950"/>
          <p14:tracePt t="60874" x="4554538" y="3790950"/>
          <p14:tracePt t="60883" x="4452938" y="3790950"/>
          <p14:tracePt t="60891" x="4341813" y="3790950"/>
          <p14:tracePt t="60899" x="4265613" y="3790950"/>
          <p14:tracePt t="60918" x="4224338" y="3781425"/>
          <p14:tracePt t="60926" x="4214813" y="3738563"/>
          <p14:tracePt t="60931" x="4206875" y="3713163"/>
          <p14:tracePt t="60941" x="4206875" y="3705225"/>
          <p14:tracePt t="60946" x="4214813" y="3687763"/>
          <p14:tracePt t="60956" x="4257675" y="3671888"/>
          <p14:tracePt t="60962" x="4265613" y="3662363"/>
          <p14:tracePt t="60973" x="4300538" y="3646488"/>
          <p14:tracePt t="60978" x="4316413" y="3646488"/>
          <p14:tracePt t="60990" x="4325938" y="3646488"/>
          <p14:tracePt t="61155" x="4325938" y="3654425"/>
          <p14:tracePt t="61163" x="4308475" y="3671888"/>
          <p14:tracePt t="61173" x="4275138" y="3697288"/>
          <p14:tracePt t="61178" x="4249738" y="3697288"/>
          <p14:tracePt t="61189" x="4214813" y="3697288"/>
          <p14:tracePt t="61194" x="4164013" y="3705225"/>
          <p14:tracePt t="61206" x="4105275" y="3722688"/>
          <p14:tracePt t="61211" x="4044950" y="3722688"/>
          <p14:tracePt t="61222" x="4002088" y="3738563"/>
          <p14:tracePt t="61226" x="3925888" y="3756025"/>
          <p14:tracePt t="61238" x="3849688" y="3756025"/>
          <p14:tracePt t="61242" x="3832225" y="3756025"/>
          <p14:tracePt t="61250" x="3806825" y="3756025"/>
          <p14:tracePt t="61258" x="3790950" y="3756025"/>
          <p14:tracePt t="61266" x="3773488" y="3756025"/>
          <p14:tracePt t="61275" x="3738563" y="3756025"/>
          <p14:tracePt t="61283" x="3722688" y="3756025"/>
          <p14:tracePt t="61290" x="3713163" y="3756025"/>
          <p14:tracePt t="61298" x="3705225" y="3756025"/>
          <p14:tracePt t="61308" x="3687763" y="3756025"/>
          <p14:tracePt t="61315" x="3662363" y="3756025"/>
          <p14:tracePt t="61325" x="3629025" y="3756025"/>
          <p14:tracePt t="61330" x="3611563" y="3756025"/>
          <p14:tracePt t="61340" x="3586163" y="3756025"/>
          <p14:tracePt t="61346" x="3560763" y="3756025"/>
          <p14:tracePt t="61357" x="3543300" y="3756025"/>
          <p14:tracePt t="61363" x="3527425" y="3756025"/>
          <p14:tracePt t="61373" x="3509963" y="3756025"/>
          <p14:tracePt t="61378" x="3502025" y="3756025"/>
          <p14:tracePt t="61389" x="3492500" y="3756025"/>
          <p14:tracePt t="61395" x="3484563" y="3756025"/>
          <p14:tracePt t="61410" x="3475038" y="3756025"/>
          <p14:tracePt t="61459" x="3467100" y="3756025"/>
          <p14:tracePt t="61474" x="3459163" y="3756025"/>
          <p14:tracePt t="61491" x="3449638" y="3756025"/>
          <p14:tracePt t="61508" x="3441700" y="3756025"/>
          <p14:tracePt t="61524" x="3433763" y="3756025"/>
          <p14:tracePt t="61530" x="3416300" y="3756025"/>
          <p14:tracePt t="61556" x="3408363" y="3756025"/>
          <p14:tracePt t="61563" x="3398838" y="3756025"/>
          <p14:tracePt t="61579" x="3382963" y="3756025"/>
          <p14:tracePt t="61587" x="3373438" y="3756025"/>
          <p14:tracePt t="61595" x="3365500" y="3756025"/>
          <p14:tracePt t="61607" x="3348038" y="3756025"/>
          <p14:tracePt t="61610" x="3330575" y="3756025"/>
          <p14:tracePt t="61623" x="3322638" y="3756025"/>
          <p14:tracePt t="61626" x="3305175" y="3756025"/>
          <p14:tracePt t="61638" x="3297238" y="3756025"/>
          <p14:tracePt t="61643" x="3279775" y="3756025"/>
          <p14:tracePt t="61650" x="3271838" y="3756025"/>
          <p14:tracePt t="61658" x="3263900" y="3756025"/>
          <p14:tracePt t="61667" x="3246438" y="3756025"/>
          <p14:tracePt t="61676" x="3238500" y="3756025"/>
          <p14:tracePt t="61683" x="3221038" y="3756025"/>
          <p14:tracePt t="61691" x="3211513" y="3756025"/>
          <p14:tracePt t="61698" x="3203575" y="3756025"/>
          <p14:tracePt t="61708" x="3195638" y="3756025"/>
          <p14:tracePt t="61714" x="3186113" y="3748088"/>
          <p14:tracePt t="61725" x="3178175" y="3738563"/>
          <p14:tracePt t="61731" x="3160713" y="3730625"/>
          <p14:tracePt t="61739" x="3152775" y="3730625"/>
          <p14:tracePt t="61746" x="3144838" y="3722688"/>
          <p14:tracePt t="61757" x="3135313" y="3713163"/>
          <p14:tracePt t="61762" x="3127375" y="3705225"/>
          <p14:tracePt t="61773" x="3119438" y="3687763"/>
          <p14:tracePt t="61778" x="3109913" y="3671888"/>
          <p14:tracePt t="61789" x="3101975" y="3662363"/>
          <p14:tracePt t="61794" x="3094038" y="3654425"/>
          <p14:tracePt t="61805" x="3094038" y="3646488"/>
          <p14:tracePt t="61811" x="3094038" y="3636963"/>
          <p14:tracePt t="61821" x="3094038" y="3619500"/>
          <p14:tracePt t="61826" x="3094038" y="3611563"/>
          <p14:tracePt t="61839" x="3094038" y="3603625"/>
          <p14:tracePt t="61842" x="3094038" y="3594100"/>
          <p14:tracePt t="61850" x="3094038" y="3586163"/>
          <p14:tracePt t="61859" x="3094038" y="3578225"/>
          <p14:tracePt t="61866" x="3094038" y="3568700"/>
          <p14:tracePt t="61875" x="3101975" y="3560763"/>
          <p14:tracePt t="61882" x="3101975" y="3552825"/>
          <p14:tracePt t="61892" x="3101975" y="3543300"/>
          <p14:tracePt t="61898" x="3109913" y="3535363"/>
          <p14:tracePt t="61907" x="3109913" y="3527425"/>
          <p14:tracePt t="61924" x="3127375" y="3509963"/>
          <p14:tracePt t="61930" x="3127375" y="3502025"/>
          <p14:tracePt t="61940" x="3135313" y="3484563"/>
          <p14:tracePt t="61946" x="3144838" y="3467100"/>
          <p14:tracePt t="61956" x="3160713" y="3459163"/>
          <p14:tracePt t="61962" x="3170238" y="3449638"/>
          <p14:tracePt t="61972" x="3170238" y="3441700"/>
          <p14:tracePt t="61978" x="3178175" y="3441700"/>
          <p14:tracePt t="61988" x="3186113" y="3433763"/>
          <p14:tracePt t="61994" x="3195638" y="3424238"/>
          <p14:tracePt t="62007" x="3203575" y="3416300"/>
          <p14:tracePt t="62010" x="3211513" y="3416300"/>
          <p14:tracePt t="62023" x="3221038" y="3416300"/>
          <p14:tracePt t="62026" x="3228975" y="3416300"/>
          <p14:tracePt t="62040" x="3246438" y="3408363"/>
          <p14:tracePt t="62043" x="3254375" y="3398838"/>
          <p14:tracePt t="62050" x="3271838" y="3390900"/>
          <p14:tracePt t="62058" x="3279775" y="3390900"/>
          <p14:tracePt t="62066" x="3297238" y="3390900"/>
          <p14:tracePt t="62075" x="3322638" y="3382963"/>
          <p14:tracePt t="62082" x="3348038" y="3373438"/>
          <p14:tracePt t="62092" x="3355975" y="3365500"/>
          <p14:tracePt t="62098" x="3390900" y="3365500"/>
          <p14:tracePt t="62108" x="3416300" y="3365500"/>
          <p14:tracePt t="62115" x="3433763" y="3365500"/>
          <p14:tracePt t="62124" x="3459163" y="3365500"/>
          <p14:tracePt t="62130" x="3484563" y="3365500"/>
          <p14:tracePt t="62141" x="3517900" y="3365500"/>
          <p14:tracePt t="62146" x="3527425" y="3365500"/>
          <p14:tracePt t="62157" x="3560763" y="3365500"/>
          <p14:tracePt t="62161" x="3586163" y="3365500"/>
          <p14:tracePt t="62171" x="3603625" y="3365500"/>
          <p14:tracePt t="62178" x="3636963" y="3365500"/>
          <p14:tracePt t="62189" x="3662363" y="3365500"/>
          <p14:tracePt t="62194" x="3671888" y="3365500"/>
          <p14:tracePt t="62204" x="3697288" y="3365500"/>
          <p14:tracePt t="62210" x="3722688" y="3365500"/>
          <p14:tracePt t="62223" x="3730625" y="3365500"/>
          <p14:tracePt t="62226" x="3748088" y="3365500"/>
          <p14:tracePt t="62234" x="3756025" y="3365500"/>
          <p14:tracePt t="62242" x="3773488" y="3365500"/>
          <p14:tracePt t="62250" x="3781425" y="3365500"/>
          <p14:tracePt t="62258" x="3798888" y="3365500"/>
          <p14:tracePt t="62266" x="3806825" y="3365500"/>
          <p14:tracePt t="62274" x="3816350" y="3365500"/>
          <p14:tracePt t="62291" x="3824288" y="3365500"/>
          <p14:tracePt t="62298" x="3841750" y="3365500"/>
          <p14:tracePt t="62314" x="3867150" y="3365500"/>
          <p14:tracePt t="62330" x="3883025" y="3365500"/>
          <p14:tracePt t="62340" x="3892550" y="3365500"/>
          <p14:tracePt t="62346" x="3908425" y="3365500"/>
          <p14:tracePt t="62357" x="3917950" y="3365500"/>
          <p14:tracePt t="62361" x="3935413" y="3365500"/>
          <p14:tracePt t="62373" x="3951288" y="3365500"/>
          <p14:tracePt t="62378" x="3960813" y="3365500"/>
          <p14:tracePt t="62514" x="3968750" y="3365500"/>
          <p14:tracePt t="62531" x="3968750" y="3373438"/>
          <p14:tracePt t="62556" x="3968750" y="3382963"/>
          <p14:tracePt t="62572" x="3968750" y="3390900"/>
          <p14:tracePt t="62579" x="3960813" y="3398838"/>
          <p14:tracePt t="62586" x="3943350" y="3398838"/>
          <p14:tracePt t="62602" x="3935413" y="3398838"/>
          <p14:tracePt t="62610" x="3900488" y="3398838"/>
          <p14:tracePt t="62622" x="3857625" y="3398838"/>
          <p14:tracePt t="62626" x="3798888" y="3382963"/>
          <p14:tracePt t="62634" x="3748088" y="3373438"/>
          <p14:tracePt t="62642" x="3671888" y="3340100"/>
          <p14:tracePt t="62650" x="3603625" y="3330575"/>
          <p14:tracePt t="62658" x="3527425" y="3305175"/>
          <p14:tracePt t="62666" x="3441700" y="3289300"/>
          <p14:tracePt t="62675" x="3365500" y="3279775"/>
          <p14:tracePt t="62683" x="3279775" y="3254375"/>
          <p14:tracePt t="62691" x="3203575" y="3246438"/>
          <p14:tracePt t="62698" x="3127375" y="3221038"/>
          <p14:tracePt t="62707" x="3041650" y="3211513"/>
          <p14:tracePt t="62714" x="2982913" y="3195638"/>
          <p14:tracePt t="62724" x="2922588" y="3178175"/>
          <p14:tracePt t="62730" x="2863850" y="3160713"/>
          <p14:tracePt t="62741" x="2830513" y="3152775"/>
          <p14:tracePt t="62746" x="2752725" y="3135313"/>
          <p14:tracePt t="62757" x="2711450" y="3127375"/>
          <p14:tracePt t="62763" x="2660650" y="3101975"/>
          <p14:tracePt t="62773" x="2625725" y="3094038"/>
          <p14:tracePt t="62778" x="2600325" y="3084513"/>
          <p14:tracePt t="62789" x="2582863" y="3076575"/>
          <p14:tracePt t="62795" x="2549525" y="3067050"/>
          <p14:tracePt t="62807" x="2524125" y="3067050"/>
          <p14:tracePt t="62811" x="2489200" y="3051175"/>
          <p14:tracePt t="62821" x="2473325" y="3041650"/>
          <p14:tracePt t="62826" x="2455863" y="3033713"/>
          <p14:tracePt t="62834" x="2438400" y="3016250"/>
          <p14:tracePt t="62842" x="2422525" y="3016250"/>
          <p14:tracePt t="62850" x="2397125" y="3000375"/>
          <p14:tracePt t="62858" x="2387600" y="2990850"/>
          <p14:tracePt t="62866" x="2379663" y="2990850"/>
          <p14:tracePt t="62875" x="2362200" y="2990850"/>
          <p14:tracePt t="62882" x="2362200" y="2982913"/>
          <p14:tracePt t="62892" x="2344738" y="2974975"/>
          <p14:tracePt t="62918" x="2336800" y="2965450"/>
          <p14:tracePt t="62925" x="2328863" y="2965450"/>
          <p14:tracePt t="62930" x="2319338" y="2957513"/>
          <p14:tracePt t="63163" x="2319338" y="2974975"/>
          <p14:tracePt t="63173" x="2328863" y="2990850"/>
          <p14:tracePt t="63179" x="2354263" y="3025775"/>
          <p14:tracePt t="63185" x="2397125" y="3076575"/>
          <p14:tracePt t="63195" x="2413000" y="3101975"/>
          <p14:tracePt t="63207" x="2455863" y="3144838"/>
          <p14:tracePt t="63211" x="2498725" y="3186113"/>
          <p14:tracePt t="63224" x="2541588" y="3238500"/>
          <p14:tracePt t="63226" x="2566988" y="3271838"/>
          <p14:tracePt t="63234" x="2633663" y="3340100"/>
          <p14:tracePt t="63244" x="2693988" y="3390900"/>
          <p14:tracePt t="63251" x="2770188" y="3433763"/>
          <p14:tracePt t="63258" x="2855913" y="3502025"/>
          <p14:tracePt t="63266" x="2932113" y="3560763"/>
          <p14:tracePt t="63275" x="2990850" y="3594100"/>
          <p14:tracePt t="63282" x="3067050" y="3636963"/>
          <p14:tracePt t="63291" x="3135313" y="3662363"/>
          <p14:tracePt t="63299" x="3195638" y="3687763"/>
          <p14:tracePt t="63308" x="3228975" y="3697288"/>
          <p14:tracePt t="63315" x="3271838" y="3705225"/>
          <p14:tracePt t="63325" x="3297238" y="3713163"/>
          <p14:tracePt t="63331" x="3330575" y="3722688"/>
          <p14:tracePt t="63340" x="3348038" y="3730625"/>
          <p14:tracePt t="63358" x="3365500" y="3730625"/>
          <p14:tracePt t="63363" x="3373438" y="3738563"/>
          <p14:tracePt t="63379" x="3382963" y="3738563"/>
          <p14:tracePt t="63389" x="3408363" y="3738563"/>
          <p14:tracePt t="63395" x="3408363" y="3748088"/>
          <p14:tracePt t="63407" x="3433763" y="3756025"/>
          <p14:tracePt t="63411" x="3449638" y="3756025"/>
          <p14:tracePt t="63422" x="3467100" y="3756025"/>
          <p14:tracePt t="63426" x="3492500" y="3756025"/>
          <p14:tracePt t="63434" x="3517900" y="3773488"/>
          <p14:tracePt t="63442" x="3527425" y="3773488"/>
          <p14:tracePt t="63451" x="3543300" y="3781425"/>
          <p14:tracePt t="63459" x="3560763" y="3781425"/>
          <p14:tracePt t="63466" x="3586163" y="3781425"/>
          <p14:tracePt t="63475" x="3611563" y="3781425"/>
          <p14:tracePt t="63482" x="3636963" y="3790950"/>
          <p14:tracePt t="63491" x="3671888" y="3798888"/>
          <p14:tracePt t="63498" x="3697288" y="3806825"/>
          <p14:tracePt t="63508" x="3713163" y="3816350"/>
          <p14:tracePt t="63514" x="3756025" y="3816350"/>
          <p14:tracePt t="63524" x="3806825" y="3824288"/>
          <p14:tracePt t="63531" x="3832225" y="3832225"/>
          <p14:tracePt t="63540" x="3867150" y="3832225"/>
          <p14:tracePt t="63546" x="3892550" y="3832225"/>
          <p14:tracePt t="63558" x="3917950" y="3832225"/>
          <p14:tracePt t="63563" x="3935413" y="3832225"/>
          <p14:tracePt t="63574" x="3943350" y="3832225"/>
          <p14:tracePt t="63914" x="3951288" y="3832225"/>
          <p14:tracePt t="63923" x="3968750" y="3832225"/>
          <p14:tracePt t="63930" x="3986213" y="3832225"/>
          <p14:tracePt t="63946" x="4002088" y="3832225"/>
          <p14:tracePt t="63956" x="4011613" y="3832225"/>
          <p14:tracePt t="63963" x="4037013" y="3841750"/>
          <p14:tracePt t="63974" x="4052888" y="3841750"/>
          <p14:tracePt t="63979" x="4062413" y="3841750"/>
          <p14:tracePt t="63991" x="4079875" y="3841750"/>
          <p14:tracePt t="63995" x="4095750" y="3841750"/>
          <p14:tracePt t="64011" x="4113213" y="3841750"/>
          <p14:tracePt t="64018" x="4130675" y="3841750"/>
          <p14:tracePt t="64026" x="4156075" y="3841750"/>
          <p14:tracePt t="64034" x="4181475" y="3841750"/>
          <p14:tracePt t="64043" x="4232275" y="3841750"/>
          <p14:tracePt t="64051" x="4283075" y="3849688"/>
          <p14:tracePt t="64058" x="4351338" y="3849688"/>
          <p14:tracePt t="64066" x="4419600" y="3849688"/>
          <p14:tracePt t="64076" x="4503738" y="3849688"/>
          <p14:tracePt t="64082" x="4605338" y="3849688"/>
          <p14:tracePt t="64091" x="4691063" y="3849688"/>
          <p14:tracePt t="64098" x="4775200" y="3849688"/>
          <p14:tracePt t="64109" x="4860925" y="3849688"/>
          <p14:tracePt t="64114" x="4946650" y="3849688"/>
          <p14:tracePt t="64125" x="5005388" y="3849688"/>
          <p14:tracePt t="64131" x="5064125" y="3849688"/>
          <p14:tracePt t="64139" x="5132388" y="3849688"/>
          <p14:tracePt t="64146" x="5192713" y="3849688"/>
          <p14:tracePt t="64155" x="5251450" y="3849688"/>
          <p14:tracePt t="64163" x="5302250" y="3849688"/>
          <p14:tracePt t="64174" x="5353050" y="3849688"/>
          <p14:tracePt t="64179" x="5380038" y="3849688"/>
          <p14:tracePt t="64191" x="5413375" y="3849688"/>
          <p14:tracePt t="64195" x="5446713" y="3849688"/>
          <p14:tracePt t="64209" x="5481638" y="3849688"/>
          <p14:tracePt t="64210" x="5514975" y="3841750"/>
          <p14:tracePt t="64218" x="5540375" y="3841750"/>
          <p14:tracePt t="64226" x="5575300" y="3841750"/>
          <p14:tracePt t="64234" x="5600700" y="3832225"/>
          <p14:tracePt t="64243" x="5616575" y="3824288"/>
          <p14:tracePt t="64250" x="5659438" y="3824288"/>
          <p14:tracePt t="64259" x="5694363" y="3816350"/>
          <p14:tracePt t="64266" x="5710238" y="3816350"/>
          <p14:tracePt t="64276" x="5753100" y="3798888"/>
          <p14:tracePt t="64282" x="5778500" y="3790950"/>
          <p14:tracePt t="64292" x="5813425" y="3790950"/>
          <p14:tracePt t="64298" x="5829300" y="3773488"/>
          <p14:tracePt t="64308" x="5846763" y="3773488"/>
          <p14:tracePt t="64315" x="5864225" y="3763963"/>
          <p14:tracePt t="64325" x="5880100" y="3763963"/>
          <p14:tracePt t="64331" x="5889625" y="3756025"/>
          <p14:tracePt t="64341" x="5905500" y="3748088"/>
          <p14:tracePt t="64346" x="5915025" y="3748088"/>
          <p14:tracePt t="64358" x="5922963" y="3748088"/>
          <p14:tracePt t="64363" x="5940425" y="3738563"/>
          <p14:tracePt t="64375" x="5957888" y="3730625"/>
          <p14:tracePt t="64379" x="5957888" y="3722688"/>
          <p14:tracePt t="64391" x="5973763" y="3722688"/>
          <p14:tracePt t="64395" x="5991225" y="3713163"/>
          <p14:tracePt t="64411" x="6016625" y="3705225"/>
          <p14:tracePt t="64426" x="6042025" y="3705225"/>
          <p14:tracePt t="64435" x="6049963" y="3705225"/>
          <p14:tracePt t="64443" x="6067425" y="3705225"/>
          <p14:tracePt t="64451" x="6092825" y="3697288"/>
          <p14:tracePt t="64467" x="6118225" y="3687763"/>
          <p14:tracePt t="64476" x="6127750" y="3687763"/>
          <p14:tracePt t="64482" x="6135688" y="3679825"/>
          <p14:tracePt t="64492" x="6153150" y="3679825"/>
          <p14:tracePt t="64498" x="6161088" y="3679825"/>
          <p14:tracePt t="64508" x="6178550" y="3679825"/>
          <p14:tracePt t="64514" x="6186488" y="3679825"/>
          <p14:tracePt t="64530" x="6194425" y="3679825"/>
          <p14:tracePt t="64557" x="6203950" y="3679825"/>
          <p14:tracePt t="64762" x="6211888" y="3679825"/>
          <p14:tracePt t="64769" x="6221413" y="3697288"/>
          <p14:tracePt t="64778" x="6229350" y="3697288"/>
          <p14:tracePt t="64786" x="6246813" y="3705225"/>
          <p14:tracePt t="64794" x="6254750" y="3713163"/>
          <p14:tracePt t="64807" x="6272213" y="3713163"/>
          <p14:tracePt t="64810" x="6280150" y="3722688"/>
          <p14:tracePt t="64818" x="6297613" y="3730625"/>
          <p14:tracePt t="64826" x="6313488" y="3730625"/>
          <p14:tracePt t="64835" x="6330950" y="3730625"/>
          <p14:tracePt t="64843" x="6373813" y="3730625"/>
          <p14:tracePt t="64851" x="6391275" y="3730625"/>
          <p14:tracePt t="64860" x="6416675" y="3730625"/>
          <p14:tracePt t="64866" x="6432550" y="3730625"/>
          <p14:tracePt t="64877" x="6457950" y="3730625"/>
          <p14:tracePt t="64882" x="6483350" y="3730625"/>
          <p14:tracePt t="64893" x="6500813" y="3730625"/>
          <p14:tracePt t="64898" x="6526213" y="3730625"/>
          <p14:tracePt t="64908" x="6551613" y="3730625"/>
          <p14:tracePt t="64925" x="6602413" y="3730625"/>
          <p14:tracePt t="64931" x="6637338" y="3730625"/>
          <p14:tracePt t="64940" x="6670675" y="3730625"/>
          <p14:tracePt t="64946" x="6696075" y="3730625"/>
          <p14:tracePt t="64958" x="6713538" y="3730625"/>
          <p14:tracePt t="64963" x="6721475" y="3730625"/>
          <p14:tracePt t="64976" x="6738938" y="3730625"/>
          <p14:tracePt t="64979" x="6746875" y="3730625"/>
          <p14:tracePt t="65075" x="6756400" y="3730625"/>
          <p14:tracePt t="65082" x="6764338" y="3730625"/>
          <p14:tracePt t="65098" x="6772275" y="3730625"/>
          <p14:tracePt t="65114" x="6781800" y="3730625"/>
          <p14:tracePt t="65124" x="6799263" y="3730625"/>
          <p14:tracePt t="65140" x="6815138" y="3730625"/>
          <p14:tracePt t="65146" x="6832600" y="3738563"/>
          <p14:tracePt t="65158" x="6832600" y="3748088"/>
          <p14:tracePt t="65163" x="6840538" y="3748088"/>
          <p14:tracePt t="65178" x="6850063" y="3756025"/>
          <p14:tracePt t="65251" x="6850063" y="3763963"/>
          <p14:tracePt t="65259" x="6850063" y="3773488"/>
          <p14:tracePt t="65266" x="6840538" y="3773488"/>
          <p14:tracePt t="65276" x="6824663" y="3773488"/>
          <p14:tracePt t="65282" x="6799263" y="3773488"/>
          <p14:tracePt t="65293" x="6781800" y="3773488"/>
          <p14:tracePt t="65298" x="6756400" y="3773488"/>
          <p14:tracePt t="65307" x="6731000" y="3773488"/>
          <p14:tracePt t="65314" x="6705600" y="3773488"/>
          <p14:tracePt t="65325" x="6670675" y="3773488"/>
          <p14:tracePt t="65331" x="6645275" y="3773488"/>
          <p14:tracePt t="65341" x="6611938" y="3773488"/>
          <p14:tracePt t="65359" x="6586538" y="3773488"/>
          <p14:tracePt t="65362" x="6577013" y="3773488"/>
          <p14:tracePt t="65375" x="6569075" y="3763963"/>
          <p14:tracePt t="65379" x="6551613" y="3756025"/>
          <p14:tracePt t="65392" x="6535738" y="3748088"/>
          <p14:tracePt t="65395" x="6535738" y="3738563"/>
          <p14:tracePt t="65402" x="6535738" y="3722688"/>
          <p14:tracePt t="65409" x="6535738" y="3705225"/>
          <p14:tracePt t="65418" x="6526213" y="3679825"/>
          <p14:tracePt t="65426" x="6526213" y="3662363"/>
          <p14:tracePt t="65435" x="6526213" y="3654425"/>
          <p14:tracePt t="65443" x="6526213" y="3629025"/>
          <p14:tracePt t="65450" x="6526213" y="3611563"/>
          <p14:tracePt t="65459" x="6518275" y="3594100"/>
          <p14:tracePt t="65466" x="6518275" y="3578225"/>
          <p14:tracePt t="65476" x="6518275" y="3560763"/>
          <p14:tracePt t="65482" x="6518275" y="3552825"/>
          <p14:tracePt t="65493" x="6518275" y="3535363"/>
          <p14:tracePt t="65498" x="6518275" y="3527425"/>
          <p14:tracePt t="65509" x="6518275" y="3517900"/>
          <p14:tracePt t="65514" x="6518275" y="3509963"/>
          <p14:tracePt t="65526" x="6518275" y="3502025"/>
          <p14:tracePt t="65530" x="6518275" y="3484563"/>
          <p14:tracePt t="65540" x="6518275" y="3475038"/>
          <p14:tracePt t="65546" x="6518275" y="3467100"/>
          <p14:tracePt t="65558" x="6535738" y="3449638"/>
          <p14:tracePt t="65562" x="6543675" y="3449638"/>
          <p14:tracePt t="65576" x="6569075" y="3433763"/>
          <p14:tracePt t="65578" x="6577013" y="3433763"/>
          <p14:tracePt t="65590" x="6586538" y="3433763"/>
          <p14:tracePt t="65594" x="6602413" y="3424238"/>
          <p14:tracePt t="65602" x="6627813" y="3408363"/>
          <p14:tracePt t="65610" x="6645275" y="3408363"/>
          <p14:tracePt t="65618" x="6662738" y="3398838"/>
          <p14:tracePt t="65627" x="6680200" y="3382963"/>
          <p14:tracePt t="65634" x="6696075" y="3382963"/>
          <p14:tracePt t="65643" x="6705600" y="3382963"/>
          <p14:tracePt t="65650" x="6713538" y="3382963"/>
          <p14:tracePt t="65659" x="6731000" y="3382963"/>
          <p14:tracePt t="65675" x="6738938" y="3382963"/>
          <p14:tracePt t="65681" x="6756400" y="3382963"/>
          <p14:tracePt t="65698" x="6772275" y="3382963"/>
          <p14:tracePt t="65724" x="6781800" y="3382963"/>
          <p14:tracePt t="65730" x="6799263" y="3382963"/>
          <p14:tracePt t="65741" x="6815138" y="3382963"/>
          <p14:tracePt t="65746" x="6832600" y="3382963"/>
          <p14:tracePt t="65758" x="6858000" y="3382963"/>
          <p14:tracePt t="65762" x="6891338" y="3398838"/>
          <p14:tracePt t="65774" x="6908800" y="3408363"/>
          <p14:tracePt t="65778" x="6943725" y="3416300"/>
          <p14:tracePt t="65792" x="6959600" y="3424238"/>
          <p14:tracePt t="65795" x="6985000" y="3433763"/>
          <p14:tracePt t="65802" x="7019925" y="3449638"/>
          <p14:tracePt t="65818" x="7045325" y="3459163"/>
          <p14:tracePt t="65827" x="7053263" y="3467100"/>
          <p14:tracePt t="65954" x="7053263" y="3484563"/>
          <p14:tracePt t="65962" x="7053263" y="3509963"/>
          <p14:tracePt t="65970" x="7053263" y="3543300"/>
          <p14:tracePt t="65978" x="7053263" y="3552825"/>
          <p14:tracePt t="65989" x="7045325" y="3603625"/>
          <p14:tracePt t="65994" x="7035800" y="3619500"/>
          <p14:tracePt t="66002" x="7035800" y="3662363"/>
          <p14:tracePt t="66010" x="7035800" y="3705225"/>
          <p14:tracePt t="66018" x="7035800" y="3756025"/>
          <p14:tracePt t="66025" x="7035800" y="3773488"/>
          <p14:tracePt t="66035" x="7035800" y="3816350"/>
          <p14:tracePt t="66044" x="7035800" y="3841750"/>
          <p14:tracePt t="66051" x="7035800" y="3857625"/>
          <p14:tracePt t="66059" x="7035800" y="3875088"/>
          <p14:tracePt t="66066" x="7035800" y="3892550"/>
          <p14:tracePt t="66076" x="7035800" y="3908425"/>
          <p14:tracePt t="66082" x="7045325" y="3917950"/>
          <p14:tracePt t="66093" x="7045325" y="3925888"/>
          <p14:tracePt t="66099" x="7045325" y="3935413"/>
          <p14:tracePt t="66115" x="7045325" y="3951288"/>
          <p14:tracePt t="66126" x="7053263" y="3960813"/>
          <p14:tracePt t="66141" x="7061200" y="3968750"/>
          <p14:tracePt t="66159" x="7070725" y="3968750"/>
          <p14:tracePt t="66175" x="7078663" y="3968750"/>
          <p14:tracePt t="66178" x="7088188" y="3968750"/>
          <p14:tracePt t="66192" x="7104063" y="3968750"/>
          <p14:tracePt t="66194" x="7121525" y="3960813"/>
          <p14:tracePt t="66202" x="7146925" y="3917950"/>
          <p14:tracePt t="66210" x="7172325" y="3908425"/>
          <p14:tracePt t="66219" x="7189788" y="3892550"/>
          <p14:tracePt t="66234" x="7205663" y="3875088"/>
          <p14:tracePt t="66243" x="7215188" y="3857625"/>
          <p14:tracePt t="66250" x="7215188" y="3849688"/>
          <p14:tracePt t="66426" x="7205663" y="3849688"/>
          <p14:tracePt t="66435" x="7164388" y="3849688"/>
          <p14:tracePt t="66443" x="7121525" y="3849688"/>
          <p14:tracePt t="66452" x="7053263" y="3849688"/>
          <p14:tracePt t="66459" x="6969125" y="3849688"/>
          <p14:tracePt t="66466" x="6865938" y="3849688"/>
          <p14:tracePt t="66476" x="6789738" y="3875088"/>
          <p14:tracePt t="66483" x="6721475" y="3875088"/>
          <p14:tracePt t="66493" x="6602413" y="3875088"/>
          <p14:tracePt t="66499" x="6535738" y="3875088"/>
          <p14:tracePt t="66509" x="6475413" y="3883025"/>
          <p14:tracePt t="66514" x="6416675" y="3900488"/>
          <p14:tracePt t="66526" x="6365875" y="3908425"/>
          <p14:tracePt t="66531" x="6323013" y="3925888"/>
          <p14:tracePt t="66541" x="6297613" y="3935413"/>
          <p14:tracePt t="66546" x="6280150" y="3943350"/>
          <p14:tracePt t="66558" x="6237288" y="3951288"/>
          <p14:tracePt t="66563" x="6211888" y="3960813"/>
          <p14:tracePt t="66575" x="6194425" y="3968750"/>
          <p14:tracePt t="66578" x="6169025" y="3976688"/>
          <p14:tracePt t="66592" x="6161088" y="3986213"/>
          <p14:tracePt t="66595" x="6153150" y="3994150"/>
          <p14:tracePt t="66602" x="6153150" y="4002088"/>
          <p14:tracePt t="66610" x="6143625" y="4019550"/>
          <p14:tracePt t="66619" x="6143625" y="4044950"/>
          <p14:tracePt t="66627" x="6143625" y="4079875"/>
          <p14:tracePt t="66635" x="6143625" y="4121150"/>
          <p14:tracePt t="66643" x="6143625" y="4164013"/>
          <p14:tracePt t="66650" x="6143625" y="4224338"/>
          <p14:tracePt t="66660" x="6143625" y="4265613"/>
          <p14:tracePt t="66666" x="6178550" y="4341813"/>
          <p14:tracePt t="66675" x="6203950" y="4410075"/>
          <p14:tracePt t="66683" x="6237288" y="4470400"/>
          <p14:tracePt t="66692" x="6297613" y="4564063"/>
          <p14:tracePt t="66698" x="6338888" y="4614863"/>
          <p14:tracePt t="66709" x="6391275" y="4683125"/>
          <p14:tracePt t="66714" x="6442075" y="4733925"/>
          <p14:tracePt t="66726" x="6518275" y="4784725"/>
          <p14:tracePt t="66731" x="6586538" y="4818063"/>
          <p14:tracePt t="66742" x="6645275" y="4852988"/>
          <p14:tracePt t="66746" x="6705600" y="4878388"/>
          <p14:tracePt t="66760" x="6764338" y="4886325"/>
          <p14:tracePt t="66763" x="6815138" y="4911725"/>
          <p14:tracePt t="66775" x="6850063" y="4911725"/>
          <p14:tracePt t="66779" x="6875463" y="4911725"/>
          <p14:tracePt t="66786" x="6891338" y="4911725"/>
          <p14:tracePt t="66794" x="6900863" y="4911725"/>
          <p14:tracePt t="66802" x="6908800" y="4911725"/>
          <p14:tracePt t="66811" x="6916738" y="4911725"/>
          <p14:tracePt t="66819" x="6926263" y="4911725"/>
          <p14:tracePt t="66827" x="6934200" y="4903788"/>
          <p14:tracePt t="66834" x="6951663" y="4886325"/>
          <p14:tracePt t="66843" x="6951663" y="4878388"/>
          <p14:tracePt t="66850" x="6969125" y="4852988"/>
          <p14:tracePt t="66861" x="6977063" y="4827588"/>
          <p14:tracePt t="66867" x="7002463" y="4802188"/>
          <p14:tracePt t="66882" x="7010400" y="4767263"/>
          <p14:tracePt t="66898" x="7010400" y="4759325"/>
          <p14:tracePt t="66908" x="7010400" y="4749800"/>
          <p14:tracePt t="66926" x="7010400" y="4741863"/>
          <p14:tracePt t="66931" x="7010400" y="4733925"/>
          <p14:tracePt t="66941" x="7010400" y="4724400"/>
          <p14:tracePt t="66995" x="7010400" y="4716463"/>
          <p14:tracePt t="67011" x="7010400" y="4708525"/>
          <p14:tracePt t="67018" x="7010400" y="4699000"/>
          <p14:tracePt t="67026" x="7010400" y="4691063"/>
          <p14:tracePt t="67034" x="7010400" y="4673600"/>
          <p14:tracePt t="67043" x="7010400" y="4665663"/>
          <p14:tracePt t="67050" x="7010400" y="4657725"/>
          <p14:tracePt t="67059" x="7010400" y="4640263"/>
          <p14:tracePt t="67066" x="7010400" y="4622800"/>
          <p14:tracePt t="67077" x="7019925" y="4605338"/>
          <p14:tracePt t="67082" x="7019925" y="4597400"/>
          <p14:tracePt t="67093" x="7019925" y="4579938"/>
          <p14:tracePt t="67099" x="7019925" y="4572000"/>
          <p14:tracePt t="67108" x="7019925" y="4554538"/>
          <p14:tracePt t="67115" x="7019925" y="4546600"/>
          <p14:tracePt t="67131" x="7019925" y="4538663"/>
          <p14:tracePt t="67143" x="7019925" y="4521200"/>
          <p14:tracePt t="67160" x="7010400" y="4513263"/>
          <p14:tracePt t="67179" x="7002463" y="4495800"/>
          <p14:tracePt t="67202" x="6994525" y="4486275"/>
          <p14:tracePt t="67219" x="6969125" y="4470400"/>
          <p14:tracePt t="67244" x="6959600" y="4470400"/>
          <p14:tracePt t="67251" x="6951663" y="4460875"/>
          <p14:tracePt t="67266" x="6943725" y="4452938"/>
          <p14:tracePt t="67283" x="6926263" y="4445000"/>
          <p14:tracePt t="67299" x="6916738" y="4445000"/>
          <p14:tracePt t="67315" x="6900863" y="4445000"/>
          <p14:tracePt t="67325" x="6891338" y="4435475"/>
          <p14:tracePt t="67343" x="6883400" y="4435475"/>
          <p14:tracePt t="67346" x="6875463" y="4435475"/>
          <p14:tracePt t="67359" x="6865938" y="4427538"/>
          <p14:tracePt t="67362" x="6858000" y="4427538"/>
          <p14:tracePt t="67374" x="6840538" y="4427538"/>
          <p14:tracePt t="67378" x="6840538" y="4419600"/>
          <p14:tracePt t="67386" x="6824663" y="4419600"/>
          <p14:tracePt t="67394" x="6815138" y="4419600"/>
          <p14:tracePt t="67402" x="6807200" y="4419600"/>
          <p14:tracePt t="67409" x="6789738" y="4419600"/>
          <p14:tracePt t="67426" x="6772275" y="4419600"/>
          <p14:tracePt t="67434" x="6764338" y="4419600"/>
          <p14:tracePt t="67443" x="6746875" y="4419600"/>
          <p14:tracePt t="67451" x="6721475" y="4419600"/>
          <p14:tracePt t="67460" x="6713538" y="4419600"/>
          <p14:tracePt t="67466" x="6705600" y="4419600"/>
          <p14:tracePt t="67476" x="6696075" y="4419600"/>
          <p14:tracePt t="67483" x="6688138" y="4427538"/>
          <p14:tracePt t="67493" x="6680200" y="4427538"/>
          <p14:tracePt t="67509" x="6670675" y="4427538"/>
          <p14:tracePt t="67516" x="6670675" y="4435475"/>
          <p14:tracePt t="67525" x="6662738" y="4435475"/>
          <p14:tracePt t="67540" x="6662738" y="4445000"/>
          <p14:tracePt t="67546" x="6654800" y="4452938"/>
          <p14:tracePt t="67563" x="6654800" y="4470400"/>
          <p14:tracePt t="67573" x="6654800" y="4486275"/>
          <p14:tracePt t="67578" x="6654800" y="4495800"/>
          <p14:tracePt t="67586" x="6654800" y="4503738"/>
          <p14:tracePt t="67594" x="6654800" y="4513263"/>
          <p14:tracePt t="67603" x="6654800" y="4529138"/>
          <p14:tracePt t="67610" x="6654800" y="4538663"/>
          <p14:tracePt t="67619" x="6654800" y="4546600"/>
          <p14:tracePt t="67627" x="6654800" y="4554538"/>
          <p14:tracePt t="67635" x="6654800" y="4572000"/>
          <p14:tracePt t="67643" x="6654800" y="4579938"/>
          <p14:tracePt t="67650" x="6654800" y="4597400"/>
          <p14:tracePt t="67660" x="6654800" y="4614863"/>
          <p14:tracePt t="67666" x="6654800" y="4622800"/>
          <p14:tracePt t="67676" x="6654800" y="4640263"/>
          <p14:tracePt t="67683" x="6654800" y="4648200"/>
          <p14:tracePt t="67693" x="6654800" y="4657725"/>
          <p14:tracePt t="67699" x="6662738" y="4665663"/>
          <p14:tracePt t="67709" x="6662738" y="4673600"/>
          <p14:tracePt t="67715" x="6670675" y="4683125"/>
          <p14:tracePt t="67726" x="6670675" y="4691063"/>
          <p14:tracePt t="67741" x="6680200" y="4708525"/>
          <p14:tracePt t="67746" x="6688138" y="4716463"/>
          <p14:tracePt t="67762" x="6696075" y="4716463"/>
          <p14:tracePt t="67778" x="6696075" y="4733925"/>
          <p14:tracePt t="67811" x="6713538" y="4749800"/>
          <p14:tracePt t="67827" x="6731000" y="4759325"/>
          <p14:tracePt t="67834" x="6738938" y="4759325"/>
          <p14:tracePt t="67844" x="6746875" y="4759325"/>
          <p14:tracePt t="67850" x="6772275" y="4767263"/>
          <p14:tracePt t="67860" x="6799263" y="4775200"/>
          <p14:tracePt t="67866" x="6824663" y="4784725"/>
          <p14:tracePt t="67876" x="6850063" y="4784725"/>
          <p14:tracePt t="67883" x="6883400" y="4792663"/>
          <p14:tracePt t="67892" x="6908800" y="4792663"/>
          <p14:tracePt t="67899" x="6951663" y="4802188"/>
          <p14:tracePt t="67910" x="6994525" y="4802188"/>
          <p14:tracePt t="67915" x="7002463" y="4802188"/>
          <p14:tracePt t="67923" x="7035800" y="4802188"/>
          <p14:tracePt t="67930" x="7061200" y="4802188"/>
          <p14:tracePt t="67943" x="7078663" y="4802188"/>
          <p14:tracePt t="67946" x="7104063" y="4802188"/>
          <p14:tracePt t="67960" x="7113588" y="4802188"/>
          <p14:tracePt t="67962" x="7121525" y="4802188"/>
          <p14:tracePt t="67975" x="7129463" y="4802188"/>
          <p14:tracePt t="67979" x="7138988" y="4802188"/>
          <p14:tracePt t="67986" x="7146925" y="4802188"/>
          <p14:tracePt t="67994" x="7164388" y="4784725"/>
          <p14:tracePt t="68002" x="7172325" y="4775200"/>
          <p14:tracePt t="68018" x="7172325" y="4767263"/>
          <p14:tracePt t="68027" x="7172325" y="4749800"/>
          <p14:tracePt t="68043" x="7172325" y="4741863"/>
          <p14:tracePt t="68050" x="7172325" y="4724400"/>
          <p14:tracePt t="68066" x="7172325" y="4708525"/>
          <p14:tracePt t="68077" x="7154863" y="4691063"/>
          <p14:tracePt t="68083" x="7146925" y="4673600"/>
          <p14:tracePt t="68093" x="7129463" y="4665663"/>
          <p14:tracePt t="68099" x="7121525" y="4640263"/>
          <p14:tracePt t="68110" x="7113588" y="4614863"/>
          <p14:tracePt t="68115" x="7104063" y="4614863"/>
          <p14:tracePt t="68126" x="7104063" y="4589463"/>
          <p14:tracePt t="68131" x="7088188" y="4572000"/>
          <p14:tracePt t="68143" x="7078663" y="4564063"/>
          <p14:tracePt t="68146" x="7061200" y="4538663"/>
          <p14:tracePt t="68159" x="7061200" y="4529138"/>
          <p14:tracePt t="68175" x="7045325" y="4503738"/>
          <p14:tracePt t="68178" x="7035800" y="4495800"/>
          <p14:tracePt t="68186" x="7035800" y="4486275"/>
          <p14:tracePt t="68194" x="7027863" y="4478338"/>
          <p14:tracePt t="68202" x="7019925" y="4470400"/>
          <p14:tracePt t="68211" x="7010400" y="4470400"/>
          <p14:tracePt t="68227" x="6994525" y="4460875"/>
          <p14:tracePt t="68234" x="6985000" y="4452938"/>
          <p14:tracePt t="68266" x="6977063" y="4445000"/>
          <p14:tracePt t="68564" x="6969125" y="4445000"/>
          <p14:tracePt t="68635" x="6969125" y="4452938"/>
          <p14:tracePt t="68666" x="6969125" y="4460875"/>
          <p14:tracePt t="68755" x="6977063" y="4478338"/>
          <p14:tracePt t="68763" x="6977063" y="4486275"/>
          <p14:tracePt t="68826" x="6969125" y="4486275"/>
          <p14:tracePt t="68851" x="6951663" y="4486275"/>
          <p14:tracePt t="68858" x="6934200" y="4486275"/>
          <p14:tracePt t="68877" x="6916738" y="4486275"/>
          <p14:tracePt t="68883" x="6908800" y="4486275"/>
          <p14:tracePt t="68893" x="6883400" y="4486275"/>
          <p14:tracePt t="68898" x="6858000" y="4486275"/>
          <p14:tracePt t="68912" x="6850063" y="4486275"/>
          <p14:tracePt t="68922" x="6789738" y="4495800"/>
          <p14:tracePt t="68932" x="6781800" y="4495800"/>
          <p14:tracePt t="68941" x="6756400" y="4495800"/>
          <p14:tracePt t="68948" x="6731000" y="4503738"/>
          <p14:tracePt t="68958" x="6713538" y="4503738"/>
          <p14:tracePt t="68963" x="6696075" y="4513263"/>
          <p14:tracePt t="68970" x="6688138" y="4521200"/>
          <p14:tracePt t="68986" x="6680200" y="4521200"/>
          <p14:tracePt t="68995" x="6670675" y="4521200"/>
          <p14:tracePt t="69002" x="6662738" y="4521200"/>
          <p14:tracePt t="69011" x="6654800" y="4521200"/>
          <p14:tracePt t="69028" x="6645275" y="4521200"/>
          <p14:tracePt t="69044" x="6619875" y="4529138"/>
          <p14:tracePt t="69061" x="6602413" y="4529138"/>
          <p14:tracePt t="70082" x="6602413" y="4538663"/>
          <p14:tracePt t="70092" x="6602413" y="4546600"/>
          <p14:tracePt t="70098" x="6602413" y="4554538"/>
          <p14:tracePt t="70122" x="6602413" y="4564063"/>
          <p14:tracePt t="70235" x="6602413" y="4572000"/>
          <p14:tracePt t="70275" x="6602413" y="4579938"/>
          <p14:tracePt t="70466" x="6602413" y="4589463"/>
          <p14:tracePt t="70474" x="6602413" y="4597400"/>
          <p14:tracePt t="70906" x="6619875" y="4597400"/>
          <p14:tracePt t="70915" x="6627813" y="4597400"/>
          <p14:tracePt t="70922" x="6637338" y="4597400"/>
          <p14:tracePt t="70932" x="6645275" y="4597400"/>
          <p14:tracePt t="70942" x="6654800" y="4597400"/>
          <p14:tracePt t="70946" x="6662738" y="4597400"/>
          <p14:tracePt t="70954" x="6680200" y="4597400"/>
          <p14:tracePt t="70963" x="6696075" y="4597400"/>
          <p14:tracePt t="70970" x="6713538" y="4597400"/>
          <p14:tracePt t="70979" x="6721475" y="4597400"/>
          <p14:tracePt t="70986" x="6738938" y="4597400"/>
          <p14:tracePt t="71002" x="6756400" y="4597400"/>
          <p14:tracePt t="71012" x="6764338" y="4597400"/>
          <p14:tracePt t="71315" x="6764338" y="4605338"/>
          <p14:tracePt t="71331" x="6764338" y="4614863"/>
          <p14:tracePt t="71338" x="6746875" y="4614863"/>
          <p14:tracePt t="71354" x="6731000" y="4622800"/>
          <p14:tracePt t="71363" x="6721475" y="4622800"/>
          <p14:tracePt t="71371" x="6705600" y="4622800"/>
          <p14:tracePt t="71380" x="6696075" y="4622800"/>
          <p14:tracePt t="71386" x="6670675" y="4622800"/>
          <p14:tracePt t="71396" x="6645275" y="4630738"/>
          <p14:tracePt t="71403" x="6619875" y="4630738"/>
          <p14:tracePt t="71412" x="6602413" y="4630738"/>
          <p14:tracePt t="71418" x="6561138" y="4630738"/>
          <p14:tracePt t="71428" x="6526213" y="4630738"/>
          <p14:tracePt t="71435" x="6475413" y="4648200"/>
          <p14:tracePt t="71445" x="6424613" y="4648200"/>
          <p14:tracePt t="71451" x="6373813" y="4648200"/>
          <p14:tracePt t="71461" x="6313488" y="4657725"/>
          <p14:tracePt t="71466" x="6254750" y="4657725"/>
          <p14:tracePt t="71479" x="6178550" y="4657725"/>
          <p14:tracePt t="71483" x="6118225" y="4665663"/>
          <p14:tracePt t="71495" x="6067425" y="4665663"/>
          <p14:tracePt t="71500" x="6016625" y="4673600"/>
          <p14:tracePt t="71510" x="5948363" y="4673600"/>
          <p14:tracePt t="71515" x="5889625" y="4683125"/>
          <p14:tracePt t="71527" x="5838825" y="4691063"/>
          <p14:tracePt t="71531" x="5795963" y="4699000"/>
          <p14:tracePt t="71538" x="5753100" y="4699000"/>
          <p14:tracePt t="71546" x="5710238" y="4699000"/>
          <p14:tracePt t="71554" x="5684838" y="4699000"/>
          <p14:tracePt t="71563" x="5659438" y="4699000"/>
          <p14:tracePt t="71570" x="5651500" y="4708525"/>
          <p14:tracePt t="71579" x="5641975" y="4708525"/>
          <p14:tracePt t="71586" x="5634038" y="4708525"/>
          <p14:tracePt t="71691" x="5626100" y="4708525"/>
          <p14:tracePt t="71706" x="5616575" y="4708525"/>
          <p14:tracePt t="71714" x="5608638" y="4708525"/>
          <p14:tracePt t="71723" x="5600700" y="4708525"/>
          <p14:tracePt t="71731" x="5583238" y="4708525"/>
          <p14:tracePt t="71738" x="5575300" y="4708525"/>
          <p14:tracePt t="71746" x="5540375" y="4708525"/>
          <p14:tracePt t="71754" x="5507038" y="4708525"/>
          <p14:tracePt t="71763" x="5456238" y="4708525"/>
          <p14:tracePt t="71770" x="5413375" y="4708525"/>
          <p14:tracePt t="71779" x="5353050" y="4708525"/>
          <p14:tracePt t="71786" x="5311775" y="4708525"/>
          <p14:tracePt t="71796" x="5226050" y="4708525"/>
          <p14:tracePt t="71802" x="5141913" y="4708525"/>
          <p14:tracePt t="71812" x="5056188" y="4708525"/>
          <p14:tracePt t="71818" x="4954588" y="4708525"/>
          <p14:tracePt t="71829" x="4852988" y="4708525"/>
          <p14:tracePt t="71834" x="4802188" y="4708525"/>
          <p14:tracePt t="71846" x="4724400" y="4708525"/>
          <p14:tracePt t="71850" x="4657725" y="4708525"/>
          <p14:tracePt t="71862" x="4579938" y="4708525"/>
          <p14:tracePt t="71866" x="4521200" y="4716463"/>
          <p14:tracePt t="71878" x="4460875" y="4733925"/>
          <p14:tracePt t="71881" x="4410075" y="4733925"/>
          <p14:tracePt t="71895" x="4376738" y="4733925"/>
          <p14:tracePt t="71897" x="4325938" y="4733925"/>
          <p14:tracePt t="71912" x="4275138" y="4741863"/>
          <p14:tracePt t="71913" x="4206875" y="4741863"/>
          <p14:tracePt t="71928" x="4146550" y="4741863"/>
          <p14:tracePt t="71929" x="4087813" y="4741863"/>
          <p14:tracePt t="71938" x="4019550" y="4741863"/>
          <p14:tracePt t="71946" x="3943350" y="4741863"/>
          <p14:tracePt t="71956" x="3875088" y="4741863"/>
          <p14:tracePt t="71962" x="3790950" y="4741863"/>
          <p14:tracePt t="71970" x="3713163" y="4741863"/>
          <p14:tracePt t="71979" x="3646488" y="4741863"/>
          <p14:tracePt t="71986" x="3586163" y="4741863"/>
          <p14:tracePt t="71997" x="3560763" y="4741863"/>
          <p14:tracePt t="72002" x="3502025" y="4741863"/>
          <p14:tracePt t="72012" x="3459163" y="4741863"/>
          <p14:tracePt t="72018" x="3424238" y="4741863"/>
          <p14:tracePt t="72028" x="3408363" y="4741863"/>
          <p14:tracePt t="72034" x="3398838" y="4741863"/>
          <p14:tracePt t="72044" x="3382963" y="4741863"/>
          <p14:tracePt t="72062" x="3373438" y="4741863"/>
          <p14:tracePt t="72963" x="3382963" y="4741863"/>
          <p14:tracePt t="72970" x="3398838" y="4741863"/>
          <p14:tracePt t="72978" x="3416300" y="4741863"/>
          <p14:tracePt t="72986" x="3441700" y="4741863"/>
          <p14:tracePt t="72997" x="3484563" y="4749800"/>
          <p14:tracePt t="73003" x="3543300" y="4767263"/>
          <p14:tracePt t="73012" x="3603625" y="4775200"/>
          <p14:tracePt t="73018" x="3679825" y="4775200"/>
          <p14:tracePt t="73030" x="3763963" y="4775200"/>
          <p14:tracePt t="73034" x="3875088" y="4784725"/>
          <p14:tracePt t="73046" x="3960813" y="4792663"/>
          <p14:tracePt t="73050" x="4062413" y="4792663"/>
          <p14:tracePt t="73062" x="4146550" y="4792663"/>
          <p14:tracePt t="73066" x="4206875" y="4792663"/>
          <p14:tracePt t="73079" x="4249738" y="4792663"/>
          <p14:tracePt t="73083" x="4257675" y="4792663"/>
          <p14:tracePt t="74242" x="4257675" y="4784725"/>
          <p14:tracePt t="74307" x="4257675" y="4775200"/>
          <p14:tracePt t="74332" x="4249738" y="4775200"/>
          <p14:tracePt t="74586" x="4240213" y="4767263"/>
          <p14:tracePt t="74595" x="4224338" y="4759325"/>
          <p14:tracePt t="74603" x="4189413" y="4749800"/>
          <p14:tracePt t="74612" x="4156075" y="4733925"/>
          <p14:tracePt t="74619" x="4130675" y="4724400"/>
          <p14:tracePt t="74629" x="4087813" y="4691063"/>
          <p14:tracePt t="74635" x="4037013" y="4657725"/>
          <p14:tracePt t="74646" x="4002088" y="4630738"/>
          <p14:tracePt t="74651" x="3943350" y="4589463"/>
          <p14:tracePt t="74663" x="3892550" y="4538663"/>
          <p14:tracePt t="74666" x="3832225" y="4470400"/>
          <p14:tracePt t="74679" x="3790950" y="4435475"/>
          <p14:tracePt t="74682" x="3738563" y="4368800"/>
          <p14:tracePt t="74696" x="3671888" y="4275138"/>
          <p14:tracePt t="74698" x="3619500" y="4197350"/>
          <p14:tracePt t="74706" x="3578225" y="4121150"/>
          <p14:tracePt t="74714" x="3543300" y="4044950"/>
          <p14:tracePt t="74723" x="3517900" y="3968750"/>
          <p14:tracePt t="74730" x="3484563" y="3892550"/>
          <p14:tracePt t="74738" x="3449638" y="3816350"/>
          <p14:tracePt t="74747" x="3416300" y="3756025"/>
          <p14:tracePt t="74754" x="3373438" y="3679825"/>
          <p14:tracePt t="74764" x="3330575" y="3629025"/>
          <p14:tracePt t="74770" x="3289300" y="3552825"/>
          <p14:tracePt t="74780" x="3246438" y="3502025"/>
          <p14:tracePt t="74786" x="3195638" y="3433763"/>
          <p14:tracePt t="74795" x="3135313" y="3373438"/>
          <p14:tracePt t="74803" x="3084513" y="3314700"/>
          <p14:tracePt t="74813" x="3041650" y="3254375"/>
          <p14:tracePt t="74819" x="3025775" y="3203575"/>
          <p14:tracePt t="74829" x="2974975" y="3152775"/>
          <p14:tracePt t="74834" x="2940050" y="3101975"/>
          <p14:tracePt t="74846" x="2932113" y="3084513"/>
          <p14:tracePt t="74851" x="2906713" y="3059113"/>
          <p14:tracePt t="74862" x="2863850" y="3016250"/>
          <p14:tracePt t="74866" x="2830513" y="2990850"/>
          <p14:tracePt t="74880" x="2787650" y="2965450"/>
          <p14:tracePt t="74882" x="2770188" y="2949575"/>
          <p14:tracePt t="74896" x="2719388" y="2914650"/>
          <p14:tracePt t="74898" x="2701925" y="2914650"/>
          <p14:tracePt t="74906" x="2668588" y="2897188"/>
          <p14:tracePt t="74914" x="2643188" y="2871788"/>
          <p14:tracePt t="74922" x="2592388" y="2846388"/>
          <p14:tracePt t="74930" x="2557463" y="2820988"/>
          <p14:tracePt t="74938" x="2532063" y="2813050"/>
          <p14:tracePt t="74949" x="2498725" y="2787650"/>
          <p14:tracePt t="74954" x="2473325" y="2770188"/>
          <p14:tracePt t="74965" x="2455863" y="2770188"/>
          <p14:tracePt t="74970" x="2447925" y="2770188"/>
          <p14:tracePt t="74981" x="2422525" y="2762250"/>
          <p14:tracePt t="74986" x="2413000" y="2762250"/>
          <p14:tracePt t="74997" x="2397125" y="2762250"/>
          <p14:tracePt t="75002" x="2387600" y="2762250"/>
          <p14:tracePt t="75013" x="2379663" y="2762250"/>
          <p14:tracePt t="75028" x="2371725" y="2752725"/>
          <p14:tracePt t="75179" x="2371725" y="2787650"/>
          <p14:tracePt t="75188" x="2371725" y="2830513"/>
          <p14:tracePt t="75196" x="2371725" y="2871788"/>
          <p14:tracePt t="75203" x="2371725" y="2914650"/>
          <p14:tracePt t="75211" x="2371725" y="2974975"/>
          <p14:tracePt t="75219" x="2379663" y="3051175"/>
          <p14:tracePt t="75230" x="2397125" y="3135313"/>
          <p14:tracePt t="75235" x="2405063" y="3211513"/>
          <p14:tracePt t="75247" x="2430463" y="3297238"/>
          <p14:tracePt t="75250" x="2447925" y="3398838"/>
          <p14:tracePt t="75262" x="2473325" y="3502025"/>
          <p14:tracePt t="75266" x="2506663" y="3594100"/>
          <p14:tracePt t="75280" x="2549525" y="3671888"/>
          <p14:tracePt t="75282" x="2582863" y="3730625"/>
          <p14:tracePt t="75290" x="2625725" y="3824288"/>
          <p14:tracePt t="75297" x="2643188" y="3892550"/>
          <p14:tracePt t="75306" x="2668588" y="3960813"/>
          <p14:tracePt t="75314" x="2686050" y="4027488"/>
          <p14:tracePt t="75323" x="2693988" y="4062413"/>
          <p14:tracePt t="75330" x="2701925" y="4113213"/>
          <p14:tracePt t="75339" x="2719388" y="4156075"/>
          <p14:tracePt t="75346" x="2727325" y="4206875"/>
          <p14:tracePt t="75354" x="2736850" y="4249738"/>
          <p14:tracePt t="75363" x="2744788" y="4308475"/>
          <p14:tracePt t="75370" x="2752725" y="4341813"/>
          <p14:tracePt t="75381" x="2770188" y="4394200"/>
          <p14:tracePt t="75386" x="2787650" y="4435475"/>
          <p14:tracePt t="75397" x="2820988" y="4486275"/>
          <p14:tracePt t="75403" x="2838450" y="4503738"/>
          <p14:tracePt t="75412" x="2863850" y="4538663"/>
          <p14:tracePt t="75419" x="2881313" y="4572000"/>
          <p14:tracePt t="75429" x="2906713" y="4597400"/>
          <p14:tracePt t="75435" x="2922588" y="4630738"/>
          <p14:tracePt t="75446" x="2940050" y="4691063"/>
          <p14:tracePt t="75451" x="2974975" y="4759325"/>
          <p14:tracePt t="75463" x="2982913" y="4784725"/>
          <p14:tracePt t="75466" x="2990850" y="4835525"/>
          <p14:tracePt t="75479" x="3000375" y="4860925"/>
          <p14:tracePt t="75482" x="3008313" y="4878388"/>
          <p14:tracePt t="75490" x="3008313" y="4886325"/>
          <p14:tracePt t="75498" x="3041650" y="4886325"/>
          <p14:tracePt t="75506" x="3067050" y="4886325"/>
          <p14:tracePt t="75514" x="3101975" y="4886325"/>
          <p14:tracePt t="75523" x="3144838" y="4886325"/>
          <p14:tracePt t="75530" x="3195638" y="4860925"/>
          <p14:tracePt t="75539" x="3221038" y="4860925"/>
          <p14:tracePt t="75547" x="3254375" y="4852988"/>
          <p14:tracePt t="75691" x="3221038" y="4852988"/>
          <p14:tracePt t="75698" x="3160713" y="4852988"/>
          <p14:tracePt t="75706" x="3101975" y="4835525"/>
          <p14:tracePt t="75714" x="3059113" y="4843463"/>
          <p14:tracePt t="75722" x="2990850" y="4868863"/>
          <p14:tracePt t="75731" x="2940050" y="4903788"/>
          <p14:tracePt t="75738" x="2914650" y="4937125"/>
          <p14:tracePt t="75747" x="2881313" y="4997450"/>
          <p14:tracePt t="75754" x="2855913" y="5048250"/>
          <p14:tracePt t="75764" x="2855913" y="5081588"/>
          <p14:tracePt t="75771" x="2855913" y="5106988"/>
          <p14:tracePt t="75780" x="2855913" y="5124450"/>
          <p14:tracePt t="75786" x="2855913" y="5157788"/>
          <p14:tracePt t="75796" x="2863850" y="5226050"/>
          <p14:tracePt t="75803" x="2889250" y="5302250"/>
          <p14:tracePt t="75813" x="2922588" y="5387975"/>
          <p14:tracePt t="75819" x="2949575" y="5464175"/>
          <p14:tracePt t="75829" x="3000375" y="5532438"/>
          <p14:tracePt t="75835" x="3041650" y="5591175"/>
          <p14:tracePt t="75846" x="3059113" y="5616575"/>
          <p14:tracePt t="75851" x="3094038" y="5668963"/>
          <p14:tracePt t="75862" x="3127375" y="5710238"/>
          <p14:tracePt t="75866" x="3170238" y="5745163"/>
          <p14:tracePt t="75879" x="3195638" y="5761038"/>
          <p14:tracePt t="75882" x="3221038" y="5788025"/>
          <p14:tracePt t="75900" x="3221038" y="5795963"/>
          <p14:tracePt t="75906" x="3228975" y="5813425"/>
          <p14:tracePt t="75930" x="3228975" y="5829300"/>
          <p14:tracePt t="75938" x="3228975" y="5838825"/>
          <p14:tracePt t="76018" x="3228975" y="5846763"/>
          <p14:tracePt t="76028" x="3228975" y="5864225"/>
          <p14:tracePt t="76041" x="3211513" y="5872163"/>
          <p14:tracePt t="76051" x="3203575" y="5880100"/>
          <p14:tracePt t="76057" x="3203575" y="5889625"/>
          <p14:tracePt t="76066" x="3195638" y="5889625"/>
          <p14:tracePt t="76080" x="3186113" y="5897563"/>
          <p14:tracePt t="76083" x="3178175" y="5905500"/>
          <p14:tracePt t="76106" x="3178175" y="5915025"/>
          <p14:tracePt t="76123" x="3170238" y="5915025"/>
          <p14:tracePt t="76155" x="3160713" y="5922963"/>
          <p14:tracePt t="76226" x="3160713" y="5932488"/>
          <p14:tracePt t="76251" x="3178175" y="5932488"/>
          <p14:tracePt t="76257" x="3195638" y="5940425"/>
          <p14:tracePt t="76266" x="3238500" y="5940425"/>
          <p14:tracePt t="76275" x="3305175" y="5940425"/>
          <p14:tracePt t="76283" x="3382963" y="5940425"/>
          <p14:tracePt t="76290" x="3467100" y="5940425"/>
          <p14:tracePt t="76299" x="3578225" y="5940425"/>
          <p14:tracePt t="76306" x="3679825" y="5940425"/>
          <p14:tracePt t="76316" x="3806825" y="5940425"/>
          <p14:tracePt t="76323" x="3917950" y="5940425"/>
          <p14:tracePt t="76331" x="4044950" y="5940425"/>
          <p14:tracePt t="76338" x="4146550" y="5940425"/>
          <p14:tracePt t="76348" x="4214813" y="5940425"/>
          <p14:tracePt t="76355" x="4257675" y="5940425"/>
          <p14:tracePt t="76363" x="4283075" y="5940425"/>
          <p14:tracePt t="76371" x="4291013" y="5940425"/>
          <p14:tracePt t="77188" x="4300538" y="5940425"/>
          <p14:tracePt t="77213" x="4308475" y="5922963"/>
          <p14:tracePt t="77219" x="4308475" y="5905500"/>
          <p14:tracePt t="77235" x="4308475" y="5897563"/>
          <p14:tracePt t="77241" x="4316413" y="5889625"/>
          <p14:tracePt t="77250" x="4316413" y="5880100"/>
          <p14:tracePt t="77290" x="4316413" y="5872163"/>
          <p14:tracePt t="78251" x="4325938" y="5872163"/>
          <p14:tracePt t="78258" x="4341813" y="5872163"/>
          <p14:tracePt t="78268" x="4359275" y="5872163"/>
          <p14:tracePt t="78283" x="4376738" y="5872163"/>
          <p14:tracePt t="78291" x="4394200" y="5872163"/>
          <p14:tracePt t="78298" x="4427538" y="5872163"/>
          <p14:tracePt t="78306" x="4470400" y="5872163"/>
          <p14:tracePt t="78316" x="4503738" y="5872163"/>
          <p14:tracePt t="78322" x="4554538" y="5872163"/>
          <p14:tracePt t="78331" x="4597400" y="5872163"/>
          <p14:tracePt t="78338" x="4657725" y="5872163"/>
          <p14:tracePt t="78348" x="4724400" y="5872163"/>
          <p14:tracePt t="78355" x="4802188" y="5872163"/>
          <p14:tracePt t="78365" x="4903788" y="5872163"/>
          <p14:tracePt t="78371" x="4987925" y="5880100"/>
          <p14:tracePt t="78380" x="5056188" y="5880100"/>
          <p14:tracePt t="78386" x="5141913" y="5880100"/>
          <p14:tracePt t="78398" x="5243513" y="5880100"/>
          <p14:tracePt t="78403" x="5319713" y="5897563"/>
          <p14:tracePt t="78415" x="5405438" y="5905500"/>
          <p14:tracePt t="78418" x="5472113" y="5905500"/>
          <p14:tracePt t="78431" x="5549900" y="5905500"/>
          <p14:tracePt t="78435" x="5600700" y="5905500"/>
          <p14:tracePt t="78449" x="5659438" y="5905500"/>
          <p14:tracePt t="78450" x="5719763" y="5905500"/>
          <p14:tracePt t="78458" x="5761038" y="5905500"/>
          <p14:tracePt t="78466" x="5803900" y="5905500"/>
          <p14:tracePt t="78474" x="5838825" y="5905500"/>
          <p14:tracePt t="78482" x="5864225" y="5905500"/>
          <p14:tracePt t="78490" x="5880100" y="5905500"/>
          <p14:tracePt t="78500" x="5889625" y="5905500"/>
          <p14:tracePt t="78506" x="5897563" y="5905500"/>
          <p14:tracePt t="78867" x="5905500" y="5905500"/>
          <p14:tracePt t="78874" x="5915025" y="5905500"/>
          <p14:tracePt t="78891" x="5922963" y="5897563"/>
          <p14:tracePt t="78907" x="5932488" y="5889625"/>
          <p14:tracePt t="78922" x="5940425" y="5880100"/>
          <p14:tracePt t="78986" x="5948363" y="5880100"/>
          <p14:tracePt t="79058" x="5965825" y="5880100"/>
          <p14:tracePt t="79074" x="5983288" y="5880100"/>
          <p14:tracePt t="79084" x="5991225" y="5880100"/>
          <p14:tracePt t="79091" x="5999163" y="5880100"/>
          <p14:tracePt t="79099" x="6016625" y="5880100"/>
          <p14:tracePt t="79106" x="6034088" y="5880100"/>
          <p14:tracePt t="79115" x="6042025" y="5880100"/>
          <p14:tracePt t="79122" x="6059488" y="5880100"/>
          <p14:tracePt t="79131" x="6067425" y="5880100"/>
          <p14:tracePt t="79155" x="6076950" y="5880100"/>
          <p14:tracePt t="79234" x="6076950" y="5872163"/>
          <p14:tracePt t="79258" x="6067425" y="5864225"/>
          <p14:tracePt t="79299" x="6059488" y="5864225"/>
          <p14:tracePt t="79379" x="6076950" y="5864225"/>
          <p14:tracePt t="79396" x="6102350" y="5872163"/>
          <p14:tracePt t="79402" x="6110288" y="5880100"/>
          <p14:tracePt t="79409" x="6127750" y="5880100"/>
          <p14:tracePt t="79418" x="6153150" y="5880100"/>
          <p14:tracePt t="79431" x="6161088" y="5880100"/>
          <p14:tracePt t="79434" x="6178550" y="5889625"/>
          <p14:tracePt t="79448" x="6186488" y="5889625"/>
          <p14:tracePt t="79450" x="6194425" y="5889625"/>
          <p14:tracePt t="79458" x="6203950" y="5889625"/>
          <p14:tracePt t="79466" x="6211888" y="5889625"/>
          <p14:tracePt t="79587" x="6221413" y="5889625"/>
          <p14:tracePt t="79675" x="6229350" y="5889625"/>
          <p14:tracePt t="79682" x="6237288" y="5889625"/>
          <p14:tracePt t="79908" x="6237288" y="5897563"/>
          <p14:tracePt t="79923" x="6237288" y="5905500"/>
          <p14:tracePt t="80850" x="6229350" y="5915025"/>
          <p14:tracePt t="80858" x="6211888" y="5915025"/>
          <p14:tracePt t="80866" x="6194425" y="5922963"/>
          <p14:tracePt t="80875" x="6178550" y="5932488"/>
          <p14:tracePt t="80882" x="6169025" y="5932488"/>
          <p14:tracePt t="80890" x="6135688" y="5940425"/>
          <p14:tracePt t="80899" x="6102350" y="5940425"/>
          <p14:tracePt t="80910" x="6059488" y="5948363"/>
          <p14:tracePt t="80917" x="5999163" y="5957888"/>
          <p14:tracePt t="80923" x="5957888" y="5957888"/>
          <p14:tracePt t="80934" x="5897563" y="5965825"/>
          <p14:tracePt t="80939" x="5838825" y="5983288"/>
          <p14:tracePt t="80950" x="5803900" y="5991225"/>
          <p14:tracePt t="80955" x="5761038" y="5991225"/>
          <p14:tracePt t="80965" x="5735638" y="5991225"/>
          <p14:tracePt t="80971" x="5702300" y="5991225"/>
          <p14:tracePt t="80981" x="5676900" y="5991225"/>
          <p14:tracePt t="80986" x="5659438" y="5991225"/>
          <p14:tracePt t="80999" x="5634038" y="5991225"/>
          <p14:tracePt t="81003" x="5616575" y="5991225"/>
          <p14:tracePt t="81015" x="5608638" y="5991225"/>
          <p14:tracePt t="81019" x="5600700" y="5991225"/>
          <p14:tracePt t="81033" x="5591175" y="5991225"/>
          <p14:tracePt t="81035" x="5583238" y="5991225"/>
          <p14:tracePt t="81042" x="5565775" y="5991225"/>
          <p14:tracePt t="81059" x="5557838" y="5991225"/>
          <p14:tracePt t="81067" x="5549900" y="5991225"/>
          <p14:tracePt t="81083" x="5540375" y="5991225"/>
          <p14:tracePt t="81090" x="5532438" y="5991225"/>
          <p14:tracePt t="81106" x="5524500" y="5991225"/>
          <p14:tracePt t="81116" x="5514975" y="5991225"/>
          <p14:tracePt t="81122" x="5507038" y="5991225"/>
          <p14:tracePt t="81133" x="5497513" y="5991225"/>
          <p14:tracePt t="81139" x="5481638" y="5991225"/>
          <p14:tracePt t="81149" x="5464175" y="5991225"/>
          <p14:tracePt t="81155" x="5446713" y="5991225"/>
          <p14:tracePt t="81167" x="5421313" y="5991225"/>
          <p14:tracePt t="81171" x="5395913" y="5991225"/>
          <p14:tracePt t="81182" x="5380038" y="5991225"/>
          <p14:tracePt t="81187" x="5353050" y="5991225"/>
          <p14:tracePt t="81198" x="5327650" y="5991225"/>
          <p14:tracePt t="81203" x="5311775" y="5991225"/>
          <p14:tracePt t="81215" x="5302250" y="5983288"/>
          <p14:tracePt t="81226" x="5286375" y="5983288"/>
          <p14:tracePt t="81427" x="5302250" y="5983288"/>
          <p14:tracePt t="81442" x="5319713" y="5983288"/>
          <p14:tracePt t="81450" x="5337175" y="5983288"/>
          <p14:tracePt t="81459" x="5345113" y="5983288"/>
          <p14:tracePt t="81467" x="5362575" y="5983288"/>
          <p14:tracePt t="81483" x="5380038" y="5983288"/>
          <p14:tracePt t="81490" x="5387975" y="5983288"/>
          <p14:tracePt t="81506" x="5405438" y="5983288"/>
          <p14:tracePt t="81516" x="5413375" y="5983288"/>
          <p14:tracePt t="81523" x="5421313" y="5983288"/>
          <p14:tracePt t="81532" x="5438775" y="5983288"/>
          <p14:tracePt t="81538" x="5446713" y="5983288"/>
          <p14:tracePt t="81549" x="5472113" y="5983288"/>
          <p14:tracePt t="81554" x="5489575" y="5983288"/>
          <p14:tracePt t="81567" x="5507038" y="5983288"/>
          <p14:tracePt t="81571" x="5532438" y="5983288"/>
          <p14:tracePt t="81582" x="5540375" y="5983288"/>
          <p14:tracePt t="81586" x="5557838" y="5983288"/>
          <p14:tracePt t="81599" x="5575300" y="5983288"/>
          <p14:tracePt t="81603" x="5583238" y="5983288"/>
          <p14:tracePt t="81615" x="5600700" y="5983288"/>
          <p14:tracePt t="81619" x="5626100" y="5983288"/>
          <p14:tracePt t="81626" x="5634038" y="5983288"/>
          <p14:tracePt t="81634" x="5641975" y="5983288"/>
          <p14:tracePt t="81642" x="5659438" y="5983288"/>
          <p14:tracePt t="81650" x="5668963" y="5973763"/>
          <p14:tracePt t="81659" x="5684838" y="5973763"/>
          <p14:tracePt t="81690" x="5702300" y="5973763"/>
          <p14:tracePt t="81699" x="5710238" y="5973763"/>
          <p14:tracePt t="81716" x="5719763" y="5973763"/>
          <p14:tracePt t="81723" x="5735638" y="5965825"/>
          <p14:tracePt t="81733" x="5745163" y="5965825"/>
          <p14:tracePt t="81739" x="5770563" y="5965825"/>
          <p14:tracePt t="81750" x="5788025" y="5965825"/>
          <p14:tracePt t="81755" x="5813425" y="5957888"/>
          <p14:tracePt t="81767" x="5838825" y="5957888"/>
          <p14:tracePt t="81770" x="5872163" y="5948363"/>
          <p14:tracePt t="81784" x="5889625" y="5948363"/>
          <p14:tracePt t="81786" x="5897563" y="5948363"/>
          <p14:tracePt t="81800" x="5905500" y="5948363"/>
          <p14:tracePt t="81803" x="5915025" y="5940425"/>
          <p14:tracePt t="81842" x="5932488" y="5932488"/>
          <p14:tracePt t="81859" x="5940425" y="5932488"/>
          <p14:tracePt t="81875" x="5957888" y="5932488"/>
          <p14:tracePt t="81883" x="5965825" y="5932488"/>
          <p14:tracePt t="81890" x="5973763" y="5932488"/>
          <p14:tracePt t="81900" x="5991225" y="5932488"/>
          <p14:tracePt t="82004" x="5999163" y="5932488"/>
          <p14:tracePt t="82019" x="5999163" y="5922963"/>
          <p14:tracePt t="82026" x="6008688" y="5922963"/>
          <p14:tracePt t="82034" x="6016625" y="5922963"/>
          <p14:tracePt t="82051" x="6034088" y="5915025"/>
          <p14:tracePt t="82066" x="6042025" y="5915025"/>
          <p14:tracePt t="82075" x="6049963" y="5915025"/>
          <p14:tracePt t="82083" x="6067425" y="5915025"/>
          <p14:tracePt t="82106" x="6076950" y="5915025"/>
          <p14:tracePt t="82122" x="6092825" y="5915025"/>
          <p14:tracePt t="82394" x="6110288" y="5915025"/>
          <p14:tracePt t="82410" x="6118225" y="5915025"/>
          <p14:tracePt t="82426" x="6127750" y="5915025"/>
          <p14:tracePt t="82435" x="6135688" y="5915025"/>
          <p14:tracePt t="82443" x="6143625" y="5915025"/>
          <p14:tracePt t="82459" x="6161088" y="5915025"/>
          <p14:tracePt t="82466" x="6169025" y="5915025"/>
          <p14:tracePt t="82484" x="6178550" y="5915025"/>
          <p14:tracePt t="82490" x="6186488" y="5915025"/>
          <p14:tracePt t="82501" x="6194425" y="5915025"/>
          <p14:tracePt t="82506" x="6203950" y="5915025"/>
          <p14:tracePt t="82516" x="6211888" y="5915025"/>
          <p14:tracePt t="83131" x="6203950" y="5915025"/>
          <p14:tracePt t="83146" x="6194425" y="5915025"/>
          <p14:tracePt t="83154" x="6186488" y="5915025"/>
          <p14:tracePt t="83162" x="6169025" y="5915025"/>
          <p14:tracePt t="83178" x="6143625" y="5915025"/>
          <p14:tracePt t="83194" x="6118225" y="5915025"/>
          <p14:tracePt t="83210" x="6110288" y="5915025"/>
          <p14:tracePt t="83219" x="6102350" y="5915025"/>
          <p14:tracePt t="83226" x="6092825" y="5915025"/>
          <p14:tracePt t="83234" x="6067425" y="5915025"/>
          <p14:tracePt t="83243" x="6049963" y="5915025"/>
          <p14:tracePt t="83251" x="6034088" y="5915025"/>
          <p14:tracePt t="83258" x="6016625" y="5915025"/>
          <p14:tracePt t="83266" x="5991225" y="5915025"/>
          <p14:tracePt t="83274" x="5973763" y="5915025"/>
          <p14:tracePt t="83284" x="5965825" y="5905500"/>
          <p14:tracePt t="83290" x="5948363" y="5905500"/>
          <p14:tracePt t="83300" x="5932488" y="5889625"/>
          <p14:tracePt t="83306" x="5922963" y="5889625"/>
          <p14:tracePt t="83318" x="5915025" y="5889625"/>
          <p14:tracePt t="83322" x="5897563" y="5880100"/>
          <p14:tracePt t="83333" x="5889625" y="5880100"/>
          <p14:tracePt t="83339" x="5880100" y="5872163"/>
          <p14:tracePt t="83386" x="5880100" y="5864225"/>
          <p14:tracePt t="83402" x="5880100" y="5854700"/>
          <p14:tracePt t="83418" x="5880100" y="5838825"/>
          <p14:tracePt t="83451" x="5880100" y="5829300"/>
          <p14:tracePt t="83483" x="5880100" y="5821363"/>
          <p14:tracePt t="83491" x="5880100" y="5813425"/>
          <p14:tracePt t="83506" x="5897563" y="5803900"/>
          <p14:tracePt t="83516" x="5915025" y="5803900"/>
          <p14:tracePt t="83523" x="5940425" y="5803900"/>
          <p14:tracePt t="83534" x="5957888" y="5803900"/>
          <p14:tracePt t="83539" x="5973763" y="5803900"/>
          <p14:tracePt t="83550" x="5983288" y="5803900"/>
          <p14:tracePt t="83554" x="5991225" y="5803900"/>
          <p14:tracePt t="83567" x="5999163" y="5803900"/>
          <p14:tracePt t="83570" x="6008688" y="5803900"/>
          <p14:tracePt t="83586" x="6016625" y="5803900"/>
          <p14:tracePt t="83602" x="6034088" y="5795963"/>
          <p14:tracePt t="83610" x="6042025" y="5795963"/>
          <p14:tracePt t="83626" x="6049963" y="5795963"/>
          <p14:tracePt t="83634" x="6076950" y="5795963"/>
          <p14:tracePt t="83642" x="6084888" y="5795963"/>
          <p14:tracePt t="83651" x="6092825" y="5795963"/>
          <p14:tracePt t="83659" x="6102350" y="5795963"/>
          <p14:tracePt t="83667" x="6110288" y="5795963"/>
          <p14:tracePt t="83674" x="6127750" y="5795963"/>
          <p14:tracePt t="83684" x="6143625" y="5795963"/>
          <p14:tracePt t="83690" x="6178550" y="5795963"/>
          <p14:tracePt t="83700" x="6186488" y="5795963"/>
          <p14:tracePt t="83706" x="6211888" y="5795963"/>
          <p14:tracePt t="83717" x="6237288" y="5795963"/>
          <p14:tracePt t="83722" x="6254750" y="5795963"/>
          <p14:tracePt t="83734" x="6272213" y="5795963"/>
          <p14:tracePt t="83738" x="6280150" y="5795963"/>
          <p14:tracePt t="83750" x="6288088" y="5795963"/>
          <p14:tracePt t="84371" x="6288088" y="5803900"/>
          <p14:tracePt t="84378" x="6288088" y="5813425"/>
          <p14:tracePt t="84410" x="6288088" y="5821363"/>
          <p14:tracePt t="84426" x="6288088" y="5838825"/>
          <p14:tracePt t="84443" x="6288088" y="5846763"/>
          <p14:tracePt t="84468" x="6288088" y="5854700"/>
          <p14:tracePt t="84474" x="6288088" y="5864225"/>
          <p14:tracePt t="84490" x="6288088" y="5872163"/>
          <p14:tracePt t="84786" x="6288088" y="5889625"/>
          <p14:tracePt t="84818" x="6288088" y="5897563"/>
          <p14:tracePt t="84836" x="6280150" y="5915025"/>
          <p14:tracePt t="84852" x="6272213" y="5922963"/>
          <p14:tracePt t="84858" x="6262688" y="5932488"/>
          <p14:tracePt t="84868" x="6254750" y="5932488"/>
          <p14:tracePt t="84875" x="6246813" y="5940425"/>
          <p14:tracePt t="84883" x="6229350" y="5957888"/>
          <p14:tracePt t="84890" x="6211888" y="5973763"/>
          <p14:tracePt t="84901" x="6203950" y="5983288"/>
          <p14:tracePt t="84906" x="6203950" y="5991225"/>
          <p14:tracePt t="84923" x="6194425" y="5999163"/>
          <p14:tracePt t="84934" x="6186488" y="6008688"/>
          <p14:tracePt t="84938" x="6186488" y="6016625"/>
          <p14:tracePt t="85010" x="6186488" y="6024563"/>
          <p14:tracePt t="85059" x="6186488" y="6042025"/>
          <p14:tracePt t="85171" x="6186488" y="6049963"/>
          <p14:tracePt t="85179" x="6186488" y="6059488"/>
          <p14:tracePt t="85202" x="6186488" y="6076950"/>
          <p14:tracePt t="85218" x="6186488" y="6102350"/>
          <p14:tracePt t="85490" x="6203950" y="6102350"/>
          <p14:tracePt t="85499" x="6221413" y="6102350"/>
          <p14:tracePt t="85506" x="6246813" y="6102350"/>
          <p14:tracePt t="85518" x="6262688" y="6084888"/>
          <p14:tracePt t="85522" x="6297613" y="6059488"/>
          <p14:tracePt t="85534" x="6313488" y="6042025"/>
          <p14:tracePt t="85538" x="6338888" y="6016625"/>
          <p14:tracePt t="85551" x="6348413" y="5999163"/>
          <p14:tracePt t="85555" x="6365875" y="5991225"/>
          <p14:tracePt t="85567" x="6381750" y="5965825"/>
          <p14:tracePt t="85570" x="6381750" y="5957888"/>
          <p14:tracePt t="85584" x="6399213" y="5940425"/>
          <p14:tracePt t="85586" x="6399213" y="5932488"/>
          <p14:tracePt t="85594" x="6399213" y="5922963"/>
          <p14:tracePt t="85601" x="6399213" y="5915025"/>
          <p14:tracePt t="85611" x="6399213" y="5905500"/>
          <p14:tracePt t="85619" x="6399213" y="5889625"/>
          <p14:tracePt t="85714" x="6399213" y="5872163"/>
          <p14:tracePt t="85752" x="6391275" y="5872163"/>
          <p14:tracePt t="85757" x="6381750" y="5872163"/>
          <p14:tracePt t="85770" x="6373813" y="5872163"/>
          <p14:tracePt t="85778" x="6365875" y="5872163"/>
          <p14:tracePt t="85786" x="6348413" y="5872163"/>
          <p14:tracePt t="85794" x="6330950" y="5872163"/>
          <p14:tracePt t="85802" x="6323013" y="5872163"/>
          <p14:tracePt t="85811" x="6305550" y="5872163"/>
          <p14:tracePt t="85819" x="6297613" y="5872163"/>
          <p14:tracePt t="85826" x="6288088" y="5872163"/>
          <p14:tracePt t="85834" x="6280150" y="5872163"/>
          <p14:tracePt t="85841" x="6272213" y="5880100"/>
          <p14:tracePt t="86043" x="6262688" y="5880100"/>
          <p14:tracePt t="86051" x="6246813" y="5880100"/>
          <p14:tracePt t="86058" x="6237288" y="5880100"/>
          <p14:tracePt t="86068" x="6229350" y="5880100"/>
          <p14:tracePt t="86074" x="6211888" y="5880100"/>
          <p14:tracePt t="86090" x="6194425" y="5880100"/>
          <p14:tracePt t="86106" x="6178550" y="5880100"/>
          <p14:tracePt t="86118" x="6169025" y="5880100"/>
          <p14:tracePt t="86123" x="6161088" y="5880100"/>
          <p14:tracePt t="86135" x="6153150" y="5880100"/>
          <p14:tracePt t="86139" x="6143625" y="5880100"/>
          <p14:tracePt t="86151" x="6127750" y="5880100"/>
          <p14:tracePt t="86155" x="6118225" y="5880100"/>
          <p14:tracePt t="86167" x="6102350" y="5880100"/>
          <p14:tracePt t="86171" x="6092825" y="5880100"/>
          <p14:tracePt t="86178" x="6076950" y="5872163"/>
          <p14:tracePt t="86186" x="6067425" y="5872163"/>
          <p14:tracePt t="86194" x="6049963" y="5872163"/>
          <p14:tracePt t="86201" x="6049963" y="5864225"/>
          <p14:tracePt t="86210" x="6024563" y="5864225"/>
          <p14:tracePt t="86219" x="6016625" y="5846763"/>
          <p14:tracePt t="86226" x="5999163" y="5838825"/>
          <p14:tracePt t="86235" x="5991225" y="5838825"/>
          <p14:tracePt t="86242" x="5983288" y="5821363"/>
          <p14:tracePt t="86251" x="5965825" y="5813425"/>
          <p14:tracePt t="86258" x="5957888" y="5803900"/>
          <p14:tracePt t="86269" x="5948363" y="5795963"/>
          <p14:tracePt t="86300" x="5948363" y="5788025"/>
          <p14:tracePt t="86333" x="5948363" y="5770563"/>
          <p14:tracePt t="86346" x="5948363" y="5761038"/>
          <p14:tracePt t="86354" x="5948363" y="5745163"/>
          <p14:tracePt t="86362" x="5965825" y="5727700"/>
          <p14:tracePt t="86371" x="5983288" y="5719763"/>
          <p14:tracePt t="86378" x="5999163" y="5710238"/>
          <p14:tracePt t="86385" x="6049963" y="5694363"/>
          <p14:tracePt t="86394" x="6076950" y="5694363"/>
          <p14:tracePt t="86402" x="6110288" y="5684838"/>
          <p14:tracePt t="86410" x="6169025" y="5668963"/>
          <p14:tracePt t="86419" x="6203950" y="5668963"/>
          <p14:tracePt t="86426" x="6262688" y="5668963"/>
          <p14:tracePt t="86436" x="6288088" y="5668963"/>
          <p14:tracePt t="86442" x="6323013" y="5668963"/>
          <p14:tracePt t="86451" x="6338888" y="5668963"/>
          <p14:tracePt t="86458" x="6348413" y="5668963"/>
          <p14:tracePt t="86469" x="6356350" y="5668963"/>
          <p14:tracePt t="86555" x="6365875" y="5668963"/>
          <p14:tracePt t="86587" x="6373813" y="5668963"/>
          <p14:tracePt t="86594" x="6391275" y="5668963"/>
          <p14:tracePt t="86611" x="6416675" y="5668963"/>
          <p14:tracePt t="86626" x="6442075" y="5668963"/>
          <p14:tracePt t="86636" x="6450013" y="5668963"/>
          <p14:tracePt t="86642" x="6467475" y="5676900"/>
          <p14:tracePt t="86652" x="6483350" y="5676900"/>
          <p14:tracePt t="86658" x="6492875" y="5676900"/>
          <p14:tracePt t="86669" x="6510338" y="5676900"/>
          <p14:tracePt t="86674" x="6518275" y="5676900"/>
          <p14:tracePt t="86684" x="6535738" y="5676900"/>
          <p14:tracePt t="86691" x="6543675" y="5676900"/>
          <p14:tracePt t="86702" x="6551613" y="5676900"/>
          <p14:tracePt t="86706" x="6569075" y="5676900"/>
          <p14:tracePt t="86718" x="6594475" y="5676900"/>
          <p14:tracePt t="86723" x="6602413" y="5676900"/>
          <p14:tracePt t="86734" x="6619875" y="5676900"/>
          <p14:tracePt t="86739" x="6645275" y="5676900"/>
          <p14:tracePt t="86752" x="6662738" y="5676900"/>
          <p14:tracePt t="86755" x="6688138" y="5676900"/>
          <p14:tracePt t="86768" x="6713538" y="5676900"/>
          <p14:tracePt t="86771" x="6738938" y="5676900"/>
          <p14:tracePt t="86778" x="6772275" y="5676900"/>
          <p14:tracePt t="86786" x="6807200" y="5676900"/>
          <p14:tracePt t="86794" x="6824663" y="5676900"/>
          <p14:tracePt t="86803" x="6865938" y="5676900"/>
          <p14:tracePt t="86810" x="6891338" y="5676900"/>
          <p14:tracePt t="86820" x="6916738" y="5676900"/>
          <p14:tracePt t="86826" x="6934200" y="5676900"/>
          <p14:tracePt t="86836" x="6943725" y="5676900"/>
          <p14:tracePt t="86842" x="6959600" y="5676900"/>
          <p14:tracePt t="86852" x="6969125" y="5676900"/>
          <p14:tracePt t="86858" x="6985000" y="5676900"/>
          <p14:tracePt t="86874" x="7002463" y="5676900"/>
          <p14:tracePt t="86884" x="7019925" y="5684838"/>
          <p14:tracePt t="86891" x="7019925" y="5694363"/>
          <p14:tracePt t="86902" x="7035800" y="5702300"/>
          <p14:tracePt t="86913" x="7045325" y="5702300"/>
          <p14:tracePt t="86923" x="7061200" y="5710238"/>
          <p14:tracePt t="86932" x="7070725" y="5719763"/>
          <p14:tracePt t="86954" x="7078663" y="5727700"/>
          <p14:tracePt t="86970" x="7096125" y="5735638"/>
          <p14:tracePt t="86978" x="7113588" y="5735638"/>
          <p14:tracePt t="86986" x="7121525" y="5735638"/>
          <p14:tracePt t="86994" x="7129463" y="5745163"/>
          <p14:tracePt t="87003" x="7154863" y="5753100"/>
          <p14:tracePt t="87010" x="7172325" y="5753100"/>
          <p14:tracePt t="87019" x="7189788" y="5753100"/>
          <p14:tracePt t="87026" x="7197725" y="5753100"/>
          <p14:tracePt t="87036" x="7205663" y="5753100"/>
          <p14:tracePt t="87042" x="7215188" y="5753100"/>
          <p14:tracePt t="87146" x="7223125" y="5753100"/>
          <p14:tracePt t="87155" x="7223125" y="5745163"/>
          <p14:tracePt t="87163" x="7205663" y="5727700"/>
          <p14:tracePt t="87171" x="7197725" y="5710238"/>
          <p14:tracePt t="87178" x="7189788" y="5694363"/>
          <p14:tracePt t="87186" x="7189788" y="5684838"/>
          <p14:tracePt t="87194" x="7172325" y="5668963"/>
          <p14:tracePt t="87203" x="7154863" y="5641975"/>
          <p14:tracePt t="87210" x="7146925" y="5634038"/>
          <p14:tracePt t="87218" x="7138988" y="5626100"/>
          <p14:tracePt t="87226" x="7129463" y="5608638"/>
          <p14:tracePt t="87235" x="7121525" y="5600700"/>
          <p14:tracePt t="87242" x="7096125" y="5583238"/>
          <p14:tracePt t="87252" x="7088188" y="5565775"/>
          <p14:tracePt t="87258" x="7053263" y="5549900"/>
          <p14:tracePt t="87268" x="7027863" y="5540375"/>
          <p14:tracePt t="87274" x="7002463" y="5532438"/>
          <p14:tracePt t="87285" x="6969125" y="5524500"/>
          <p14:tracePt t="87290" x="6943725" y="5514975"/>
          <p14:tracePt t="87302" x="6916738" y="5514975"/>
          <p14:tracePt t="87306" x="6891338" y="5507038"/>
          <p14:tracePt t="87319" x="6865938" y="5507038"/>
          <p14:tracePt t="87323" x="6858000" y="5507038"/>
          <p14:tracePt t="87335" x="6840538" y="5507038"/>
          <p14:tracePt t="87338" x="6832600" y="5507038"/>
          <p14:tracePt t="87352" x="6815138" y="5507038"/>
          <p14:tracePt t="87354" x="6807200" y="5507038"/>
          <p14:tracePt t="87371" x="6789738" y="5507038"/>
          <p14:tracePt t="87378" x="6781800" y="5507038"/>
          <p14:tracePt t="87386" x="6772275" y="5507038"/>
          <p14:tracePt t="87394" x="6756400" y="5507038"/>
          <p14:tracePt t="87578" x="6746875" y="5507038"/>
          <p14:tracePt t="87586" x="6738938" y="5507038"/>
          <p14:tracePt t="87594" x="6731000" y="5532438"/>
          <p14:tracePt t="87610" x="6731000" y="5540375"/>
          <p14:tracePt t="87619" x="6731000" y="5557838"/>
          <p14:tracePt t="87626" x="6731000" y="5565775"/>
          <p14:tracePt t="87636" x="6731000" y="5591175"/>
          <p14:tracePt t="87642" x="6731000" y="5616575"/>
          <p14:tracePt t="87652" x="6731000" y="5634038"/>
          <p14:tracePt t="87658" x="6731000" y="5641975"/>
          <p14:tracePt t="87668" x="6731000" y="5659438"/>
          <p14:tracePt t="87685" x="6731000" y="5668963"/>
          <p14:tracePt t="87690" x="6731000" y="5676900"/>
          <p14:tracePt t="87826" x="6738938" y="5684838"/>
          <p14:tracePt t="87834" x="6746875" y="5694363"/>
          <p14:tracePt t="87842" x="6764338" y="5710238"/>
          <p14:tracePt t="87852" x="6789738" y="5710238"/>
          <p14:tracePt t="87858" x="6824663" y="5719763"/>
          <p14:tracePt t="87869" x="6840538" y="5727700"/>
          <p14:tracePt t="87875" x="6883400" y="5735638"/>
          <p14:tracePt t="87885" x="6943725" y="5745163"/>
          <p14:tracePt t="87891" x="6977063" y="5745163"/>
          <p14:tracePt t="87902" x="7019925" y="5753100"/>
          <p14:tracePt t="87920" x="7096125" y="5761038"/>
          <p14:tracePt t="87923" x="7138988" y="5761038"/>
          <p14:tracePt t="87932" x="7164388" y="5761038"/>
          <p14:tracePt t="87939" x="7180263" y="5761038"/>
          <p14:tracePt t="87954" x="7197725" y="5761038"/>
          <p14:tracePt t="88395" x="7205663" y="5761038"/>
          <p14:tracePt t="88420" x="7205663" y="5753100"/>
          <p14:tracePt t="88436" x="7205663" y="5745163"/>
          <p14:tracePt t="88453" x="7205663" y="5735638"/>
          <p14:tracePt t="88483" x="7205663" y="5727700"/>
          <p14:tracePt t="88515" x="7205663" y="5719763"/>
          <p14:tracePt t="88571" x="7205663" y="5710238"/>
          <p14:tracePt t="89427" x="7197725" y="5710238"/>
          <p14:tracePt t="89715" x="7189788" y="5702300"/>
          <p14:tracePt t="89722" x="7172325" y="5702300"/>
          <p14:tracePt t="89738" x="7164388" y="5694363"/>
          <p14:tracePt t="89746" x="7154863" y="5694363"/>
          <p14:tracePt t="89754" x="7154863" y="5684838"/>
          <p14:tracePt t="89763" x="7138988" y="5684838"/>
          <p14:tracePt t="89779" x="7121525" y="5684838"/>
          <p14:tracePt t="89787" x="7113588" y="5676900"/>
          <p14:tracePt t="89794" x="7096125" y="5676900"/>
          <p14:tracePt t="89803" x="7078663" y="5676900"/>
          <p14:tracePt t="89810" x="7053263" y="5668963"/>
          <p14:tracePt t="89820" x="7035800" y="5659438"/>
          <p14:tracePt t="89826" x="7019925" y="5659438"/>
          <p14:tracePt t="89837" x="7002463" y="5659438"/>
          <p14:tracePt t="89842" x="6977063" y="5659438"/>
          <p14:tracePt t="89854" x="6951663" y="5659438"/>
          <p14:tracePt t="89858" x="6943725" y="5659438"/>
          <p14:tracePt t="89869" x="6926263" y="5659438"/>
          <p14:tracePt t="89875" x="6916738" y="5659438"/>
          <p14:tracePt t="89887" x="6900863" y="5651500"/>
          <p14:tracePt t="90050" x="6883400" y="5651500"/>
          <p14:tracePt t="90067" x="6858000" y="5651500"/>
          <p14:tracePt t="90075" x="6850063" y="5641975"/>
          <p14:tracePt t="90083" x="6824663" y="5641975"/>
          <p14:tracePt t="90091" x="6807200" y="5641975"/>
          <p14:tracePt t="90102" x="6799263" y="5634038"/>
          <p14:tracePt t="90106" x="6772275" y="5634038"/>
          <p14:tracePt t="90120" x="6764338" y="5634038"/>
          <p14:tracePt t="90122" x="6756400" y="5626100"/>
          <p14:tracePt t="90138" x="6738938" y="5626100"/>
          <p14:tracePt t="90146" x="6731000" y="5626100"/>
          <p14:tracePt t="90162" x="6713538" y="5626100"/>
          <p14:tracePt t="90171" x="6705600" y="5626100"/>
          <p14:tracePt t="90179" x="6696075" y="5626100"/>
          <p14:tracePt t="90186" x="6688138" y="5626100"/>
          <p14:tracePt t="90194" x="6680200" y="5626100"/>
          <p14:tracePt t="90210" x="6662738" y="5634038"/>
          <p14:tracePt t="90220" x="6654800" y="5634038"/>
          <p14:tracePt t="90226" x="6654800" y="5641975"/>
          <p14:tracePt t="90237" x="6654800" y="5651500"/>
          <p14:tracePt t="90243" x="6654800" y="5659438"/>
          <p14:tracePt t="90254" x="6654800" y="5668963"/>
          <p14:tracePt t="90259" x="6654800" y="5676900"/>
          <p14:tracePt t="90275" x="6654800" y="5684838"/>
          <p14:tracePt t="90287" x="6654800" y="5694363"/>
          <p14:tracePt t="90290" x="6654800" y="5702300"/>
          <p14:tracePt t="90314" x="6662738" y="5702300"/>
          <p14:tracePt t="90322" x="6670675" y="5702300"/>
          <p14:tracePt t="90330" x="6680200" y="5702300"/>
          <p14:tracePt t="90346" x="6688138" y="5702300"/>
          <p14:tracePt t="90378" x="6696075" y="5702300"/>
          <p14:tracePt t="90410" x="6705600" y="5702300"/>
          <p14:tracePt t="90555" x="6696075" y="5702300"/>
          <p14:tracePt t="90563" x="6670675" y="5702300"/>
          <p14:tracePt t="90570" x="6637338" y="5702300"/>
          <p14:tracePt t="90578" x="6594475" y="5702300"/>
          <p14:tracePt t="90587" x="6577013" y="5702300"/>
          <p14:tracePt t="90594" x="6543675" y="5702300"/>
          <p14:tracePt t="90603" x="6510338" y="5702300"/>
          <p14:tracePt t="90611" x="6467475" y="5710238"/>
          <p14:tracePt t="90621" x="6442075" y="5710238"/>
          <p14:tracePt t="90626" x="6416675" y="5710238"/>
          <p14:tracePt t="90636" x="6399213" y="5719763"/>
          <p14:tracePt t="90643" x="6381750" y="5719763"/>
          <p14:tracePt t="90653" x="6373813" y="5719763"/>
          <p14:tracePt t="90659" x="6365875" y="5727700"/>
          <p14:tracePt t="90715" x="6348413" y="5727700"/>
          <p14:tracePt t="90723" x="6348413" y="5735638"/>
          <p14:tracePt t="90746" x="6330950" y="5745163"/>
          <p14:tracePt t="90754" x="6323013" y="5745163"/>
          <p14:tracePt t="90771" x="6305550" y="5745163"/>
          <p14:tracePt t="90778" x="6297613" y="5745163"/>
          <p14:tracePt t="90803" x="6288088" y="5745163"/>
          <p14:tracePt t="90820" x="6280150" y="5745163"/>
          <p14:tracePt t="90882" x="6272213" y="5745163"/>
          <p14:tracePt t="90891" x="6262688" y="5745163"/>
          <p14:tracePt t="90899" x="6254750" y="5745163"/>
          <p14:tracePt t="91115" x="6246813" y="5745163"/>
          <p14:tracePt t="91130" x="6229350" y="5745163"/>
          <p14:tracePt t="91154" x="6221413" y="5745163"/>
          <p14:tracePt t="91162" x="6211888" y="5745163"/>
          <p14:tracePt t="91323" x="6203950" y="5745163"/>
          <p14:tracePt t="91330" x="6194425" y="5745163"/>
          <p14:tracePt t="91338" x="6186488" y="5745163"/>
          <p14:tracePt t="91355" x="6178550" y="5745163"/>
          <p14:tracePt t="91362" x="6169025" y="5745163"/>
          <p14:tracePt t="91378" x="6161088" y="5735638"/>
          <p14:tracePt t="91395" x="6153150" y="5727700"/>
          <p14:tracePt t="91410" x="6143625" y="5727700"/>
          <p14:tracePt t="91426" x="6135688" y="5727700"/>
          <p14:tracePt t="91452" x="6127750" y="5727700"/>
          <p14:tracePt t="92035" x="6118225" y="5727700"/>
          <p14:tracePt t="92053" x="6110288" y="5719763"/>
          <p14:tracePt t="92058" x="6102350" y="5710238"/>
          <p14:tracePt t="92065" x="6092825" y="5710238"/>
          <p14:tracePt t="92074" x="6076950" y="5702300"/>
          <p14:tracePt t="92087" x="6059488" y="5702300"/>
          <p14:tracePt t="92091" x="6042025" y="5694363"/>
          <p14:tracePt t="92103" x="6024563" y="5694363"/>
          <p14:tracePt t="92106" x="5999163" y="5694363"/>
          <p14:tracePt t="92114" x="5999163" y="5684838"/>
          <p14:tracePt t="92122" x="5991225" y="5676900"/>
          <p14:tracePt t="92138" x="5983288" y="5676900"/>
          <p14:tracePt t="92154" x="5973763" y="5676900"/>
          <p14:tracePt t="92171" x="5965825" y="5676900"/>
          <p14:tracePt t="92179" x="5957888" y="5676900"/>
          <p14:tracePt t="92187" x="5948363" y="5676900"/>
          <p14:tracePt t="92204" x="5940425" y="5676900"/>
          <p14:tracePt t="92243" x="5932488" y="5676900"/>
          <p14:tracePt t="92275" x="5922963" y="5676900"/>
          <p14:tracePt t="92291" x="5915025" y="5676900"/>
          <p14:tracePt t="92306" x="5905500" y="5676900"/>
          <p14:tracePt t="92323" x="5897563" y="5668963"/>
          <p14:tracePt t="92330" x="5889625" y="5668963"/>
          <p14:tracePt t="92347" x="5872163" y="5668963"/>
          <p14:tracePt t="92354" x="5854700" y="5668963"/>
          <p14:tracePt t="92362" x="5846763" y="5668963"/>
          <p14:tracePt t="92371" x="5829300" y="5668963"/>
          <p14:tracePt t="92379" x="5813425" y="5668963"/>
          <p14:tracePt t="92388" x="5788025" y="5668963"/>
          <p14:tracePt t="92394" x="5761038" y="5668963"/>
          <p14:tracePt t="92404" x="5753100" y="5668963"/>
          <p14:tracePt t="92410" x="5719763" y="5668963"/>
          <p14:tracePt t="92421" x="5710238" y="5668963"/>
          <p14:tracePt t="92426" x="5694363" y="5668963"/>
          <p14:tracePt t="92438" x="5676900" y="5668963"/>
          <p14:tracePt t="92443" x="5668963" y="5668963"/>
          <p14:tracePt t="92455" x="5651500" y="5668963"/>
          <p14:tracePt t="92459" x="5641975" y="5668963"/>
          <p14:tracePt t="92472" x="5634038" y="5668963"/>
          <p14:tracePt t="92474" x="5626100" y="5668963"/>
          <p14:tracePt t="92487" x="5608638" y="5668963"/>
          <p14:tracePt t="92491" x="5600700" y="5668963"/>
          <p14:tracePt t="92504" x="5591175" y="5668963"/>
          <p14:tracePt t="92506" x="5583238" y="5668963"/>
          <p14:tracePt t="92514" x="5575300" y="5668963"/>
          <p14:tracePt t="92522" x="5557838" y="5668963"/>
          <p14:tracePt t="92538" x="5540375" y="5668963"/>
          <p14:tracePt t="92562" x="5532438" y="5668963"/>
          <p14:tracePt t="92578" x="5524500" y="5668963"/>
          <p14:tracePt t="92588" x="5514975" y="5668963"/>
          <p14:tracePt t="92604" x="5507038" y="5668963"/>
          <p14:tracePt t="92621" x="5481638" y="5668963"/>
          <p14:tracePt t="92626" x="5472113" y="5668963"/>
          <p14:tracePt t="92638" x="5456238" y="5668963"/>
          <p14:tracePt t="92643" x="5413375" y="5668963"/>
          <p14:tracePt t="92654" x="5380038" y="5668963"/>
          <p14:tracePt t="92658" x="5353050" y="5668963"/>
          <p14:tracePt t="92671" x="5311775" y="5668963"/>
          <p14:tracePt t="92675" x="5276850" y="5668963"/>
          <p14:tracePt t="92687" x="5243513" y="5668963"/>
          <p14:tracePt t="92691" x="5208588" y="5668963"/>
          <p14:tracePt t="92705" x="5192713" y="5668963"/>
          <p14:tracePt t="92706" x="5157788" y="5668963"/>
          <p14:tracePt t="92714" x="5132388" y="5668963"/>
          <p14:tracePt t="92722" x="5124450" y="5668963"/>
          <p14:tracePt t="92730" x="5091113" y="5668963"/>
          <p14:tracePt t="92739" x="5064125" y="5668963"/>
          <p14:tracePt t="92746" x="5056188" y="5668963"/>
          <p14:tracePt t="92754" x="5030788" y="5668963"/>
          <p14:tracePt t="92763" x="5013325" y="5668963"/>
          <p14:tracePt t="92772" x="4997450" y="5668963"/>
          <p14:tracePt t="92779" x="4979988" y="5668963"/>
          <p14:tracePt t="92788" x="4954588" y="5668963"/>
          <p14:tracePt t="92794" x="4937125" y="5668963"/>
          <p14:tracePt t="92804" x="4919663" y="5668963"/>
          <p14:tracePt t="92811" x="4894263" y="5668963"/>
          <p14:tracePt t="92822" x="4878388" y="5668963"/>
          <p14:tracePt t="92826" x="4852988" y="5668963"/>
          <p14:tracePt t="92839" x="4827588" y="5668963"/>
          <p14:tracePt t="92842" x="4810125" y="5668963"/>
          <p14:tracePt t="92855" x="4792663" y="5668963"/>
          <p14:tracePt t="92859" x="4784725" y="5668963"/>
          <p14:tracePt t="92871" x="4759325" y="5668963"/>
          <p14:tracePt t="92875" x="4733925" y="5676900"/>
          <p14:tracePt t="92888" x="4708525" y="5676900"/>
          <p14:tracePt t="92890" x="4691063" y="5684838"/>
          <p14:tracePt t="92904" x="4665663" y="5684838"/>
          <p14:tracePt t="92906" x="4640263" y="5684838"/>
          <p14:tracePt t="92922" x="4597400" y="5694363"/>
          <p14:tracePt t="92931" x="4538663" y="5702300"/>
          <p14:tracePt t="92940" x="4529138" y="5702300"/>
          <p14:tracePt t="92946" x="4495800" y="5710238"/>
          <p14:tracePt t="92956" x="4470400" y="5710238"/>
          <p14:tracePt t="92962" x="4452938" y="5719763"/>
          <p14:tracePt t="92972" x="4435475" y="5727700"/>
          <p14:tracePt t="92978" x="4419600" y="5727700"/>
          <p14:tracePt t="92988" x="4410075" y="5735638"/>
          <p14:tracePt t="92995" x="4402138" y="5735638"/>
          <p14:tracePt t="93178" x="4394200" y="5735638"/>
          <p14:tracePt t="93186" x="4384675" y="5735638"/>
          <p14:tracePt t="93211" x="4376738" y="5735638"/>
          <p14:tracePt t="93221" x="4368800" y="5735638"/>
          <p14:tracePt t="93226" x="4359275" y="5735638"/>
          <p14:tracePt t="93239" x="4351338" y="5735638"/>
          <p14:tracePt t="93243" x="4325938" y="5735638"/>
          <p14:tracePt t="93255" x="4291013" y="5735638"/>
          <p14:tracePt t="93259" x="4265613" y="5735638"/>
          <p14:tracePt t="93272" x="4232275" y="5727700"/>
          <p14:tracePt t="93275" x="4171950" y="5727700"/>
          <p14:tracePt t="93288" x="4105275" y="5727700"/>
          <p14:tracePt t="93291" x="4044950" y="5727700"/>
          <p14:tracePt t="93298" x="3968750" y="5719763"/>
          <p14:tracePt t="93305" x="3900488" y="5719763"/>
          <p14:tracePt t="93314" x="3841750" y="5710238"/>
          <p14:tracePt t="93322" x="3756025" y="5710238"/>
          <p14:tracePt t="93330" x="3697288" y="5694363"/>
          <p14:tracePt t="93338" x="3619500" y="5684838"/>
          <p14:tracePt t="93346" x="3552825" y="5684838"/>
          <p14:tracePt t="93354" x="3475038" y="5684838"/>
          <p14:tracePt t="93362" x="3424238" y="5684838"/>
          <p14:tracePt t="93370" x="3365500" y="5684838"/>
          <p14:tracePt t="93378" x="3322638" y="5684838"/>
          <p14:tracePt t="93389" x="3289300" y="5684838"/>
          <p14:tracePt t="93395" x="3254375" y="5684838"/>
          <p14:tracePt t="93404" x="3238500" y="5684838"/>
          <p14:tracePt t="93410" x="3178175" y="5684838"/>
          <p14:tracePt t="93421" x="3160713" y="5684838"/>
          <p14:tracePt t="93426" x="3135313" y="5684838"/>
          <p14:tracePt t="93439" x="3094038" y="5684838"/>
          <p14:tracePt t="93443" x="3059113" y="5676900"/>
          <p14:tracePt t="93454" x="3025775" y="5676900"/>
          <p14:tracePt t="93459" x="2982913" y="5668963"/>
          <p14:tracePt t="93472" x="2949575" y="5668963"/>
          <p14:tracePt t="93475" x="2897188" y="5668963"/>
          <p14:tracePt t="93488" x="2863850" y="5668963"/>
          <p14:tracePt t="93491" x="2820988" y="5668963"/>
          <p14:tracePt t="93498" x="2778125" y="5668963"/>
          <p14:tracePt t="93506" x="2744788" y="5668963"/>
          <p14:tracePt t="93514" x="2719388" y="5668963"/>
          <p14:tracePt t="93522" x="2686050" y="5668963"/>
          <p14:tracePt t="93531" x="2651125" y="5668963"/>
          <p14:tracePt t="93546" x="2625725" y="5668963"/>
          <p14:tracePt t="93555" x="2600325" y="5668963"/>
          <p14:tracePt t="93562" x="2582863" y="5668963"/>
          <p14:tracePt t="93571" x="2566988" y="5668963"/>
          <p14:tracePt t="93578" x="2557463" y="5668963"/>
          <p14:tracePt t="93588" x="2549525" y="5668963"/>
          <p14:tracePt t="93594" x="2532063" y="5668963"/>
          <p14:tracePt t="93611" x="2516188" y="5668963"/>
          <p14:tracePt t="93621" x="2506663" y="5668963"/>
          <p14:tracePt t="93626" x="2498725" y="5668963"/>
          <p14:tracePt t="93642" x="2489200" y="5668963"/>
          <p14:tracePt t="93659" x="2481263" y="5668963"/>
          <p14:tracePt t="93691" x="2473325" y="5668963"/>
          <p14:tracePt t="93698" x="2463800" y="5668963"/>
          <p14:tracePt t="93706" x="2455863" y="5668963"/>
          <p14:tracePt t="93714" x="2438400" y="5668963"/>
          <p14:tracePt t="93731" x="2413000" y="5668963"/>
          <p14:tracePt t="93739" x="2405063" y="5668963"/>
          <p14:tracePt t="93746" x="2379663" y="5668963"/>
          <p14:tracePt t="93756" x="2354263" y="5668963"/>
          <p14:tracePt t="93773" x="2336800" y="5668963"/>
          <p14:tracePt t="93779" x="2319338" y="5676900"/>
          <p14:tracePt t="93930" x="2311400" y="5684838"/>
          <p14:tracePt t="93971" x="2311400" y="5694363"/>
          <p14:tracePt t="93989" x="2311400" y="5702300"/>
          <p14:tracePt t="94005" x="2311400" y="5710238"/>
          <p14:tracePt t="94066" x="2311400" y="5719763"/>
          <p14:tracePt t="94156" x="2311400" y="5727700"/>
          <p14:tracePt t="94186" x="2311400" y="5735638"/>
          <p14:tracePt t="94259" x="2311400" y="5745163"/>
          <p14:tracePt t="94291" x="2311400" y="5753100"/>
          <p14:tracePt t="94323" x="2311400" y="5761038"/>
          <p14:tracePt t="94330" x="2319338" y="5770563"/>
          <p14:tracePt t="94339" x="2328863" y="5778500"/>
          <p14:tracePt t="94356" x="2336800" y="5778500"/>
          <p14:tracePt t="94362" x="2344738" y="5778500"/>
          <p14:tracePt t="94372" x="2354263" y="5788025"/>
          <p14:tracePt t="94378" x="2371725" y="5788025"/>
          <p14:tracePt t="94388" x="2379663" y="5795963"/>
          <p14:tracePt t="94394" x="2405063" y="5803900"/>
          <p14:tracePt t="94405" x="2413000" y="5803900"/>
          <p14:tracePt t="94410" x="2430463" y="5803900"/>
          <p14:tracePt t="94422" x="2447925" y="5803900"/>
          <p14:tracePt t="94426" x="2481263" y="5803900"/>
          <p14:tracePt t="94438" x="2506663" y="5803900"/>
          <p14:tracePt t="94443" x="2541588" y="5803900"/>
          <p14:tracePt t="94455" x="2557463" y="5803900"/>
          <p14:tracePt t="94459" x="2582863" y="5813425"/>
          <p14:tracePt t="94472" x="2608263" y="5813425"/>
          <p14:tracePt t="94474" x="2633663" y="5813425"/>
          <p14:tracePt t="94489" x="2676525" y="5813425"/>
          <p14:tracePt t="94498" x="2711450" y="5813425"/>
          <p14:tracePt t="94507" x="2736850" y="5813425"/>
          <p14:tracePt t="94515" x="2778125" y="5813425"/>
          <p14:tracePt t="94522" x="2805113" y="5821363"/>
          <p14:tracePt t="94531" x="2838450" y="5821363"/>
          <p14:tracePt t="94540" x="2881313" y="5829300"/>
          <p14:tracePt t="94546" x="2914650" y="5829300"/>
          <p14:tracePt t="94554" x="2957513" y="5829300"/>
          <p14:tracePt t="94562" x="3000375" y="5829300"/>
          <p14:tracePt t="94573" x="3033713" y="5829300"/>
          <p14:tracePt t="94578" x="3076575" y="5829300"/>
          <p14:tracePt t="94590" x="3119438" y="5829300"/>
          <p14:tracePt t="94594" x="3152775" y="5829300"/>
          <p14:tracePt t="94606" x="3195638" y="5829300"/>
          <p14:tracePt t="94610" x="3221038" y="5829300"/>
          <p14:tracePt t="94623" x="3246438" y="5829300"/>
          <p14:tracePt t="94626" x="3263900" y="5829300"/>
          <p14:tracePt t="94639" x="3289300" y="5829300"/>
          <p14:tracePt t="94642" x="3314700" y="5829300"/>
          <p14:tracePt t="94655" x="3330575" y="5829300"/>
          <p14:tracePt t="94658" x="3348038" y="5829300"/>
          <p14:tracePt t="94672" x="3373438" y="5829300"/>
          <p14:tracePt t="94674" x="3390900" y="5829300"/>
          <p14:tracePt t="94682" x="3398838" y="5829300"/>
          <p14:tracePt t="94690" x="3416300" y="5829300"/>
          <p14:tracePt t="94698" x="3424238" y="5829300"/>
          <p14:tracePt t="94706" x="3441700" y="5829300"/>
          <p14:tracePt t="94715" x="3459163" y="5829300"/>
          <p14:tracePt t="94724" x="3467100" y="5829300"/>
          <p14:tracePt t="94731" x="3475038" y="5829300"/>
          <p14:tracePt t="94738" x="3492500" y="5829300"/>
          <p14:tracePt t="94755" x="3502025" y="5829300"/>
          <p14:tracePt t="94772" x="3509963" y="5829300"/>
          <p14:tracePt t="94789" x="3517900" y="5829300"/>
          <p14:tracePt t="94821" x="3527425" y="5829300"/>
          <p14:tracePt t="94955" x="3517900" y="5829300"/>
          <p14:tracePt t="94973" x="3502025" y="5829300"/>
          <p14:tracePt t="94979" x="3484563" y="5829300"/>
          <p14:tracePt t="94989" x="3441700" y="5829300"/>
          <p14:tracePt t="94995" x="3408363" y="5829300"/>
          <p14:tracePt t="95006" x="3382963" y="5829300"/>
          <p14:tracePt t="95010" x="3348038" y="5829300"/>
          <p14:tracePt t="95022" x="3305175" y="5829300"/>
          <p14:tracePt t="95027" x="3263900" y="5829300"/>
          <p14:tracePt t="95039" x="3203575" y="5829300"/>
          <p14:tracePt t="95042" x="3144838" y="5829300"/>
          <p14:tracePt t="95056" x="3084513" y="5829300"/>
          <p14:tracePt t="95058" x="3016250" y="5829300"/>
          <p14:tracePt t="95072" x="2957513" y="5829300"/>
          <p14:tracePt t="95075" x="2889250" y="5829300"/>
          <p14:tracePt t="95082" x="2830513" y="5829300"/>
          <p14:tracePt t="95090" x="2787650" y="5829300"/>
          <p14:tracePt t="95098" x="2727325" y="5829300"/>
          <p14:tracePt t="95105" x="2701925" y="5829300"/>
          <p14:tracePt t="95115" x="2676525" y="5829300"/>
          <p14:tracePt t="95123" x="2651125" y="5821363"/>
          <p14:tracePt t="95130" x="2633663" y="5821363"/>
          <p14:tracePt t="95138" x="2600325" y="5813425"/>
          <p14:tracePt t="95146" x="2582863" y="5813425"/>
          <p14:tracePt t="95155" x="2566988" y="5795963"/>
          <p14:tracePt t="95163" x="2557463" y="5788025"/>
          <p14:tracePt t="95172" x="2541588" y="5778500"/>
          <p14:tracePt t="95178" x="2516188" y="5778500"/>
          <p14:tracePt t="95189" x="2489200" y="5770563"/>
          <p14:tracePt t="95195" x="2481263" y="5761038"/>
          <p14:tracePt t="95206" x="2447925" y="5753100"/>
          <p14:tracePt t="95210" x="2422525" y="5745163"/>
          <p14:tracePt t="95222" x="2397125" y="5735638"/>
          <p14:tracePt t="95226" x="2362200" y="5727700"/>
          <p14:tracePt t="95239" x="2344738" y="5719763"/>
          <p14:tracePt t="95242" x="2319338" y="5710238"/>
          <p14:tracePt t="95256" x="2286000" y="5702300"/>
          <p14:tracePt t="95258" x="2268538" y="5694363"/>
          <p14:tracePt t="95273" x="2252663" y="5684838"/>
          <p14:tracePt t="95274" x="2243138" y="5684838"/>
          <p14:tracePt t="95282" x="2235200" y="5684838"/>
          <p14:tracePt t="95619" x="2227263" y="5684838"/>
          <p14:tracePt t="95651" x="2227263" y="5659438"/>
          <p14:tracePt t="95658" x="2227263" y="5641975"/>
          <p14:tracePt t="95667" x="2243138" y="5616575"/>
          <p14:tracePt t="95674" x="2260600" y="5591175"/>
          <p14:tracePt t="95682" x="2278063" y="5549900"/>
          <p14:tracePt t="95690" x="2293938" y="5514975"/>
          <p14:tracePt t="95699" x="2328863" y="5446713"/>
          <p14:tracePt t="95705" x="2354263" y="5395913"/>
          <p14:tracePt t="95714" x="2387600" y="5353050"/>
          <p14:tracePt t="95723" x="2397125" y="5294313"/>
          <p14:tracePt t="95730" x="2438400" y="5226050"/>
          <p14:tracePt t="95740" x="2463800" y="5167313"/>
          <p14:tracePt t="95746" x="2498725" y="5073650"/>
          <p14:tracePt t="95756" x="2524125" y="4987925"/>
          <p14:tracePt t="95763" x="2541588" y="4929188"/>
          <p14:tracePt t="95773" x="2557463" y="4835525"/>
          <p14:tracePt t="95779" x="2592388" y="4749800"/>
          <p14:tracePt t="95789" x="2617788" y="4691063"/>
          <p14:tracePt t="95795" x="2643188" y="4614863"/>
          <p14:tracePt t="95806" x="2643188" y="4538663"/>
          <p14:tracePt t="95811" x="2660650" y="4452938"/>
          <p14:tracePt t="95822" x="2660650" y="4359275"/>
          <p14:tracePt t="95826" x="2660650" y="4275138"/>
          <p14:tracePt t="95839" x="2660650" y="4214813"/>
          <p14:tracePt t="95842" x="2660650" y="4138613"/>
          <p14:tracePt t="95855" x="2660650" y="4052888"/>
          <p14:tracePt t="95858" x="2660650" y="3986213"/>
          <p14:tracePt t="95873" x="2660650" y="3925888"/>
          <p14:tracePt t="95874" x="2660650" y="3857625"/>
          <p14:tracePt t="95882" x="2660650" y="3798888"/>
          <p14:tracePt t="95890" x="2676525" y="3748088"/>
          <p14:tracePt t="95898" x="2686050" y="3687763"/>
          <p14:tracePt t="95907" x="2701925" y="3646488"/>
          <p14:tracePt t="95923" x="2719388" y="3586163"/>
          <p14:tracePt t="95930" x="2719388" y="3578225"/>
          <p14:tracePt t="95940" x="2719388" y="3560763"/>
          <p14:tracePt t="95946" x="2727325" y="3552825"/>
          <p14:tracePt t="95957" x="2727325" y="3543300"/>
          <p14:tracePt t="95962" x="2727325" y="3527425"/>
          <p14:tracePt t="95974" x="2727325" y="3502025"/>
          <p14:tracePt t="95978" x="2727325" y="3492500"/>
          <p14:tracePt t="95989" x="2727325" y="3467100"/>
          <p14:tracePt t="95994" x="2727325" y="3441700"/>
          <p14:tracePt t="96005" x="2727325" y="3424238"/>
          <p14:tracePt t="96010" x="2719388" y="3398838"/>
          <p14:tracePt t="96022" x="2719388" y="3373438"/>
          <p14:tracePt t="96026" x="2711450" y="3348038"/>
          <p14:tracePt t="96039" x="2711450" y="3340100"/>
          <p14:tracePt t="96042" x="2701925" y="3305175"/>
          <p14:tracePt t="96055" x="2701925" y="3297238"/>
          <p14:tracePt t="96058" x="2701925" y="3279775"/>
          <p14:tracePt t="96066" x="2693988" y="3263900"/>
          <p14:tracePt t="96075" x="2686050" y="3254375"/>
          <p14:tracePt t="96082" x="2676525" y="3238500"/>
          <p14:tracePt t="96090" x="2660650" y="3221038"/>
          <p14:tracePt t="96099" x="2651125" y="3203575"/>
          <p14:tracePt t="96107" x="2651125" y="3186113"/>
          <p14:tracePt t="96115" x="2643188" y="3178175"/>
          <p14:tracePt t="96123" x="2633663" y="3170238"/>
          <p14:tracePt t="96130" x="2625725" y="3160713"/>
          <p14:tracePt t="96146" x="2617788" y="3152775"/>
          <p14:tracePt t="96178" x="2617788" y="3144838"/>
          <p14:tracePt t="96395" x="2625725" y="3144838"/>
          <p14:tracePt t="96411" x="2633663" y="3144838"/>
          <p14:tracePt t="96418" x="2643188" y="3144838"/>
          <p14:tracePt t="96426" x="2651125" y="3144838"/>
          <p14:tracePt t="96434" x="2668588" y="3160713"/>
          <p14:tracePt t="96450" x="2668588" y="3178175"/>
          <p14:tracePt t="96459" x="2676525" y="3195638"/>
          <p14:tracePt t="96466" x="2676525" y="3203575"/>
          <p14:tracePt t="96474" x="2676525" y="3221038"/>
          <p14:tracePt t="96482" x="2676525" y="3228975"/>
          <p14:tracePt t="96489" x="2676525" y="3246438"/>
          <p14:tracePt t="96499" x="2676525" y="3263900"/>
          <p14:tracePt t="96506" x="2676525" y="3279775"/>
          <p14:tracePt t="96515" x="2676525" y="3305175"/>
          <p14:tracePt t="96523" x="2686050" y="3330575"/>
          <p14:tracePt t="96530" x="2693988" y="3348038"/>
          <p14:tracePt t="96540" x="2711450" y="3382963"/>
          <p14:tracePt t="96546" x="2719388" y="3441700"/>
          <p14:tracePt t="96557" x="2744788" y="3509963"/>
          <p14:tracePt t="96562" x="2770188" y="3568700"/>
          <p14:tracePt t="96573" x="2795588" y="3654425"/>
          <p14:tracePt t="96578" x="2820988" y="3756025"/>
          <p14:tracePt t="96590" x="2846388" y="3832225"/>
          <p14:tracePt t="96594" x="2881313" y="3935413"/>
          <p14:tracePt t="96608" x="2914650" y="4037013"/>
          <p14:tracePt t="96610" x="2949575" y="4130675"/>
          <p14:tracePt t="96624" x="3000375" y="4232275"/>
          <p14:tracePt t="96626" x="3016250" y="4308475"/>
          <p14:tracePt t="96641" x="3101975" y="4486275"/>
          <p14:tracePt t="96658" x="3152775" y="4648200"/>
          <p14:tracePt t="96666" x="3186113" y="4724400"/>
          <p14:tracePt t="96675" x="3186113" y="4784725"/>
          <p14:tracePt t="96682" x="3221038" y="4860925"/>
          <p14:tracePt t="96691" x="3228975" y="4903788"/>
          <p14:tracePt t="96698" x="3228975" y="4962525"/>
          <p14:tracePt t="96708" x="3238500" y="5022850"/>
          <p14:tracePt t="96714" x="3238500" y="5056188"/>
          <p14:tracePt t="96724" x="3238500" y="5099050"/>
          <p14:tracePt t="96730" x="3246438" y="5132388"/>
          <p14:tracePt t="96740" x="3246438" y="5157788"/>
          <p14:tracePt t="96746" x="3246438" y="5192713"/>
          <p14:tracePt t="96756" x="3246438" y="5208588"/>
          <p14:tracePt t="96762" x="3254375" y="5243513"/>
          <p14:tracePt t="96772" x="3263900" y="5260975"/>
          <p14:tracePt t="96777" x="3271838" y="5286375"/>
          <p14:tracePt t="96790" x="3271838" y="5311775"/>
          <p14:tracePt t="96793" x="3289300" y="5337175"/>
          <p14:tracePt t="96807" x="3297238" y="5362575"/>
          <p14:tracePt t="96809" x="3297238" y="5380038"/>
          <p14:tracePt t="96823" x="3305175" y="5413375"/>
          <p14:tracePt t="96825" x="3314700" y="5438775"/>
          <p14:tracePt t="96839" x="3322638" y="5456238"/>
          <p14:tracePt t="96841" x="3330575" y="5472113"/>
          <p14:tracePt t="96856" x="3340100" y="5497513"/>
          <p14:tracePt t="96858" x="3340100" y="5524500"/>
          <p14:tracePt t="96866" x="3348038" y="5532438"/>
          <p14:tracePt t="96874" x="3348038" y="5549900"/>
          <p14:tracePt t="96882" x="3355975" y="5565775"/>
          <p14:tracePt t="96898" x="3365500" y="5575300"/>
          <p14:tracePt t="96994" x="3365500" y="5583238"/>
          <p14:tracePt t="97004" x="3373438" y="5583238"/>
          <p14:tracePt t="97098" x="3382963" y="5583238"/>
          <p14:tracePt t="97114" x="3390900" y="5583238"/>
          <p14:tracePt t="97123" x="3398838" y="5583238"/>
          <p14:tracePt t="97140" x="3408363" y="5575300"/>
          <p14:tracePt t="97173" x="3416300" y="5575300"/>
          <p14:tracePt t="97203" x="3433763" y="5575300"/>
          <p14:tracePt t="97714" x="3416300" y="5575300"/>
          <p14:tracePt t="97723" x="3382963" y="5575300"/>
          <p14:tracePt t="97730" x="3322638" y="5540375"/>
          <p14:tracePt t="97740" x="3289300" y="5524500"/>
          <p14:tracePt t="97746" x="3238500" y="5507038"/>
          <p14:tracePt t="97757" x="3221038" y="5481638"/>
          <p14:tracePt t="97763" x="3211513" y="5464175"/>
          <p14:tracePt t="97774" x="3203575" y="5446713"/>
          <p14:tracePt t="97779" x="3186113" y="5430838"/>
          <p14:tracePt t="97790" x="3186113" y="5421313"/>
          <p14:tracePt t="97796" x="3178175" y="5421313"/>
          <p14:tracePt t="97807" x="3152775" y="5413375"/>
          <p14:tracePt t="98026" x="3127375" y="5421313"/>
          <p14:tracePt t="98043" x="3109913" y="5438775"/>
          <p14:tracePt t="98058" x="3094038" y="5456238"/>
          <p14:tracePt t="98075" x="3084513" y="5464175"/>
          <p14:tracePt t="98090" x="3084513" y="5472113"/>
          <p14:tracePt t="98122" x="3084513" y="5497513"/>
          <p14:tracePt t="98130" x="3101975" y="5497513"/>
          <p14:tracePt t="98141" x="3170238" y="5497513"/>
          <p14:tracePt t="98146" x="3178175" y="5497513"/>
          <p14:tracePt t="98157" x="3203575" y="5497513"/>
          <p14:tracePt t="98163" x="3289300" y="5497513"/>
          <p14:tracePt t="98174" x="3348038" y="5497513"/>
          <p14:tracePt t="98179" x="3449638" y="5472113"/>
          <p14:tracePt t="98190" x="3527425" y="5464175"/>
          <p14:tracePt t="98194" x="3629025" y="5438775"/>
          <p14:tracePt t="98208" x="3705225" y="5430838"/>
          <p14:tracePt t="98210" x="3773488" y="5405438"/>
          <p14:tracePt t="98225" x="3824288" y="5395913"/>
          <p14:tracePt t="98226" x="3883025" y="5380038"/>
          <p14:tracePt t="98241" x="4044950" y="5345113"/>
          <p14:tracePt t="98250" x="4130675" y="5345113"/>
          <p14:tracePt t="98257" x="4232275" y="5345113"/>
          <p14:tracePt t="98266" x="4325938" y="5337175"/>
          <p14:tracePt t="98274" x="4427538" y="5327650"/>
          <p14:tracePt t="98283" x="4529138" y="5327650"/>
          <p14:tracePt t="98291" x="4597400" y="5311775"/>
          <p14:tracePt t="98298" x="4699000" y="5294313"/>
          <p14:tracePt t="98307" x="4775200" y="5294313"/>
          <p14:tracePt t="98314" x="4878388" y="5268913"/>
          <p14:tracePt t="98323" x="4962525" y="5260975"/>
          <p14:tracePt t="98330" x="5038725" y="5243513"/>
          <p14:tracePt t="98339" x="5124450" y="5226050"/>
          <p14:tracePt t="98346" x="5183188" y="5218113"/>
          <p14:tracePt t="98356" x="5260975" y="5192713"/>
          <p14:tracePt t="98362" x="5362575" y="5157788"/>
          <p14:tracePt t="98373" x="5446713" y="5141913"/>
          <p14:tracePt t="98378" x="5565775" y="5106988"/>
          <p14:tracePt t="98390" x="5710238" y="5081588"/>
          <p14:tracePt t="98394" x="5872163" y="5030788"/>
          <p14:tracePt t="98406" x="6024563" y="4979988"/>
          <p14:tracePt t="98410" x="6221413" y="4937125"/>
          <p14:tracePt t="98424" x="6416675" y="4894263"/>
          <p14:tracePt t="98426" x="6561138" y="4860925"/>
          <p14:tracePt t="98440" x="6705600" y="4818063"/>
          <p14:tracePt t="98443" x="6916738" y="4749800"/>
          <p14:tracePt t="98450" x="7061200" y="4716463"/>
          <p14:tracePt t="98457" x="7223125" y="4673600"/>
          <p14:tracePt t="98466" x="7350125" y="4630738"/>
          <p14:tracePt t="98473" x="7486650" y="4597400"/>
          <p14:tracePt t="98483" x="7613650" y="4564063"/>
          <p14:tracePt t="98491" x="7742238" y="4513263"/>
          <p14:tracePt t="98498" x="7843838" y="4486275"/>
          <p14:tracePt t="98507" x="7945438" y="4452938"/>
          <p14:tracePt t="98514" x="8064500" y="4435475"/>
          <p14:tracePt t="98524" x="8191500" y="4394200"/>
          <p14:tracePt t="98530" x="8310563" y="4351338"/>
          <p14:tracePt t="98540" x="8413750" y="4316413"/>
          <p14:tracePt t="98546" x="8515350" y="4283075"/>
          <p14:tracePt t="98558" x="8616950" y="4249738"/>
          <p14:tracePt t="98562" x="8718550" y="4197350"/>
          <p14:tracePt t="98574" x="8821738" y="4164013"/>
          <p14:tracePt t="98578" x="8923338" y="4146550"/>
          <p14:tracePt t="98590" x="9017000" y="4113213"/>
          <p14:tracePt t="98594" x="9101138" y="4079875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4294967295"/>
          </p:nvPr>
        </p:nvSpPr>
        <p:spPr>
          <a:xfrm>
            <a:off x="604838" y="1052736"/>
            <a:ext cx="8321550" cy="5329237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20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속성 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클래스로 추상화 된 모든 개체들에 의하여 소유된 특성 하나 </a:t>
            </a:r>
            <a:r>
              <a:rPr lang="ko-KR" altLang="en-US" sz="1800" b="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하나</a:t>
            </a: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▶ 만족하여야 할 목적</a:t>
            </a: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완전성         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클래스가 갖는 모든 정보를 소유</a:t>
            </a:r>
          </a:p>
          <a:p>
            <a:pPr lvl="1">
              <a:lnSpc>
                <a:spcPct val="100000"/>
              </a:lnSpc>
            </a:pP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완전 분할 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: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각 속성이 클래스 각각의 측면을 나타냄 </a:t>
            </a:r>
          </a:p>
          <a:p>
            <a:pPr lvl="1">
              <a:lnSpc>
                <a:spcPct val="100000"/>
              </a:lnSpc>
            </a:pP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배타적 독립 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: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속성들이 각각 독립적인 값을 보관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▶ 속성 찾기</a:t>
            </a: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서술적 속성 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주문의 총액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고객의 주소</a:t>
            </a: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명명 속성    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항공기 고유번호</a:t>
            </a: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지칭 속성    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관련된 클래스를 지칭</a:t>
            </a:r>
          </a:p>
          <a:p>
            <a:pPr lvl="1">
              <a:lnSpc>
                <a:spcPct val="100000"/>
              </a:lnSpc>
            </a:pPr>
            <a:endParaRPr lang="ko-KR" altLang="en-US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409" name="_x70135400" descr="DRW000012b42e4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4258146"/>
            <a:ext cx="4603028" cy="2348880"/>
          </a:xfrm>
          <a:prstGeom prst="rect">
            <a:avLst/>
          </a:prstGeom>
          <a:noFill/>
        </p:spPr>
      </p:pic>
      <p:sp>
        <p:nvSpPr>
          <p:cNvPr id="9" name="슬라이드 번호 개체 틀 9">
            <a:extLst>
              <a:ext uri="{FF2B5EF4-FFF2-40B4-BE49-F238E27FC236}">
                <a16:creationId xmlns:a16="http://schemas.microsoft.com/office/drawing/2014/main" id="{F375EB33-BCB5-40A0-9ED0-CC5587F589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5013" y="6597650"/>
            <a:ext cx="765175" cy="188913"/>
          </a:xfrm>
          <a:prstGeom prst="rect">
            <a:avLst/>
          </a:prstGeom>
        </p:spPr>
        <p:txBody>
          <a:bodyPr/>
          <a:lstStyle>
            <a:lvl1pPr algn="r">
              <a:defRPr sz="100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0D1FBF91-D0BE-483B-82B2-B89DEE19D40A}" type="slidenum">
              <a:rPr lang="ko-KR" altLang="en-US" b="0">
                <a:latin typeface="HY중고딕" panose="02030600000101010101" pitchFamily="18" charset="-127"/>
                <a:ea typeface="HY중고딕" panose="02030600000101010101" pitchFamily="18" charset="-127"/>
                <a:cs typeface="Malgun Gothic Semilight" panose="020B0502040204020203" pitchFamily="50" charset="-127"/>
              </a:rPr>
              <a:pPr>
                <a:defRPr/>
              </a:pPr>
              <a:t>13</a:t>
            </a:fld>
            <a:endParaRPr lang="ko-KR" altLang="en-US" b="0" dirty="0">
              <a:latin typeface="HY중고딕" panose="02030600000101010101" pitchFamily="18" charset="-127"/>
              <a:ea typeface="HY중고딕" panose="02030600000101010101" pitchFamily="18" charset="-127"/>
              <a:cs typeface="Malgun Gothic Semilight" panose="020B0502040204020203" pitchFamily="50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A8B15A6-C1F9-4C03-BCB1-2F17B6243D09}"/>
              </a:ext>
            </a:extLst>
          </p:cNvPr>
          <p:cNvSpPr txBox="1">
            <a:spLocks/>
          </p:cNvSpPr>
          <p:nvPr/>
        </p:nvSpPr>
        <p:spPr>
          <a:xfrm>
            <a:off x="642910" y="187107"/>
            <a:ext cx="7772400" cy="59029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맑은 고딕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ko-KR" sz="28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5.3 </a:t>
            </a:r>
            <a:r>
              <a:rPr lang="ko-KR" altLang="en-US" sz="28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클래스와 속성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008"/>
    </mc:Choice>
    <mc:Fallback xmlns="">
      <p:transition spd="slow" advTm="136008"/>
    </mc:Fallback>
  </mc:AlternateContent>
  <p:extLst>
    <p:ext uri="{3A86A75C-4F4B-4683-9AE1-C65F6400EC91}">
      <p14:laserTraceLst xmlns:p14="http://schemas.microsoft.com/office/powerpoint/2010/main">
        <p14:tracePtLst>
          <p14:tracePt t="1447" x="8743950" y="3713163"/>
          <p14:tracePt t="1453" x="8472488" y="3756025"/>
          <p14:tracePt t="1462" x="8047038" y="3816350"/>
          <p14:tracePt t="1470" x="7521575" y="3875088"/>
          <p14:tracePt t="1478" x="7019925" y="3960813"/>
          <p14:tracePt t="1485" x="6569075" y="4037013"/>
          <p14:tracePt t="1495" x="6008688" y="4079875"/>
          <p14:tracePt t="1501" x="5430838" y="4121150"/>
          <p14:tracePt t="1511" x="4852988" y="4121150"/>
          <p14:tracePt t="1518" x="4224338" y="4121150"/>
          <p14:tracePt t="1528" x="3679825" y="4121150"/>
          <p14:tracePt t="1533" x="3263900" y="4087813"/>
          <p14:tracePt t="1543" x="2846388" y="4037013"/>
          <p14:tracePt t="1549" x="2633663" y="4019550"/>
          <p14:tracePt t="1559" x="2336800" y="4002088"/>
          <p14:tracePt t="1566" x="2098675" y="3986213"/>
          <p14:tracePt t="1573" x="1946275" y="3976688"/>
          <p14:tracePt t="1581" x="1819275" y="3976688"/>
          <p14:tracePt t="1910" x="1793875" y="3976688"/>
          <p14:tracePt t="1917" x="1766888" y="3976688"/>
          <p14:tracePt t="1927" x="1751013" y="3976688"/>
          <p14:tracePt t="1933" x="1725613" y="3976688"/>
          <p14:tracePt t="1943" x="1700213" y="3976688"/>
          <p14:tracePt t="1950" x="1690688" y="3968750"/>
          <p14:tracePt t="1959" x="1674813" y="3960813"/>
          <p14:tracePt t="1965" x="1665288" y="3951288"/>
          <p14:tracePt t="1981" x="1665288" y="3935413"/>
          <p14:tracePt t="2004" x="1690688" y="3925888"/>
          <p14:tracePt t="2013" x="1733550" y="3917950"/>
          <p14:tracePt t="2022" x="1741488" y="3917950"/>
          <p14:tracePt t="2029" x="1776413" y="3917950"/>
          <p14:tracePt t="2037" x="1809750" y="3917950"/>
          <p14:tracePt t="2044" x="1844675" y="3908425"/>
          <p14:tracePt t="2053" x="1885950" y="3908425"/>
          <p14:tracePt t="2062" x="1928813" y="3908425"/>
          <p14:tracePt t="2069" x="1971675" y="3900488"/>
          <p14:tracePt t="2077" x="2022475" y="3892550"/>
          <p14:tracePt t="2085" x="2065338" y="3875088"/>
          <p14:tracePt t="2105" x="2200275" y="3867150"/>
          <p14:tracePt t="2111" x="2286000" y="3841750"/>
          <p14:tracePt t="2118" x="2387600" y="3832225"/>
          <p14:tracePt t="2126" x="2489200" y="3824288"/>
          <p14:tracePt t="2134" x="2625725" y="3806825"/>
          <p14:tracePt t="2144" x="2813050" y="3781425"/>
          <p14:tracePt t="2150" x="3033713" y="3738563"/>
          <p14:tracePt t="2157" x="3186113" y="3722688"/>
          <p14:tracePt t="2164" x="3365500" y="3697288"/>
          <p14:tracePt t="2172" x="3578225" y="3687763"/>
          <p14:tracePt t="2180" x="3722688" y="3687763"/>
          <p14:tracePt t="2189" x="3883025" y="3646488"/>
          <p14:tracePt t="2197" x="3986213" y="3636963"/>
          <p14:tracePt t="2205" x="4070350" y="3636963"/>
          <p14:tracePt t="2213" x="4146550" y="3629025"/>
          <p14:tracePt t="2221" x="4189413" y="3619500"/>
          <p14:tracePt t="2229" x="4206875" y="3619500"/>
          <p14:tracePt t="2237" x="4214813" y="3619500"/>
          <p14:tracePt t="2245" x="4224338" y="3619500"/>
          <p14:tracePt t="2253" x="4240213" y="3619500"/>
          <p14:tracePt t="2261" x="4249738" y="3619500"/>
          <p14:tracePt t="2270" x="4257675" y="3619500"/>
          <p14:tracePt t="2277" x="4265613" y="3619500"/>
          <p14:tracePt t="2285" x="4283075" y="3619500"/>
          <p14:tracePt t="2301" x="4300538" y="3619500"/>
          <p14:tracePt t="2372" x="4308475" y="3619500"/>
          <p14:tracePt t="2388" x="4316413" y="3619500"/>
          <p14:tracePt t="2422" x="4325938" y="3619500"/>
          <p14:tracePt t="2445" x="4333875" y="3619500"/>
          <p14:tracePt t="5134" x="4333875" y="3611563"/>
          <p14:tracePt t="5150" x="4316413" y="3603625"/>
          <p14:tracePt t="5156" x="4316413" y="3594100"/>
          <p14:tracePt t="5165" x="4283075" y="3568700"/>
          <p14:tracePt t="5173" x="4189413" y="3509963"/>
          <p14:tracePt t="5182" x="4113213" y="3467100"/>
          <p14:tracePt t="5189" x="4011613" y="3433763"/>
          <p14:tracePt t="5198" x="3892550" y="3382963"/>
          <p14:tracePt t="5205" x="3790950" y="3340100"/>
          <p14:tracePt t="5214" x="3687763" y="3305175"/>
          <p14:tracePt t="5220" x="3594100" y="3271838"/>
          <p14:tracePt t="5228" x="3492500" y="3228975"/>
          <p14:tracePt t="5236" x="3408363" y="3195638"/>
          <p14:tracePt t="5246" x="3330575" y="3160713"/>
          <p14:tracePt t="5253" x="3211513" y="3109913"/>
          <p14:tracePt t="5262" x="3135313" y="3067050"/>
          <p14:tracePt t="5269" x="3059113" y="3016250"/>
          <p14:tracePt t="5279" x="2982913" y="2957513"/>
          <p14:tracePt t="5285" x="2897188" y="2889250"/>
          <p14:tracePt t="5296" x="2846388" y="2838450"/>
          <p14:tracePt t="5300" x="2778125" y="2770188"/>
          <p14:tracePt t="5310" x="2719388" y="2701925"/>
          <p14:tracePt t="5317" x="2651125" y="2643188"/>
          <p14:tracePt t="5325" x="2608263" y="2592388"/>
          <p14:tracePt t="5332" x="2557463" y="2524125"/>
          <p14:tracePt t="5340" x="2524125" y="2489200"/>
          <p14:tracePt t="5349" x="2498725" y="2438400"/>
          <p14:tracePt t="5357" x="2463800" y="2387600"/>
          <p14:tracePt t="5365" x="2455863" y="2336800"/>
          <p14:tracePt t="5373" x="2447925" y="2311400"/>
          <p14:tracePt t="5382" x="2430463" y="2260600"/>
          <p14:tracePt t="5389" x="2430463" y="2227263"/>
          <p14:tracePt t="5398" x="2430463" y="2192338"/>
          <p14:tracePt t="5405" x="2413000" y="2159000"/>
          <p14:tracePt t="5414" x="2413000" y="2141538"/>
          <p14:tracePt t="5422" x="2405063" y="2098675"/>
          <p14:tracePt t="5430" x="2397125" y="2065338"/>
          <p14:tracePt t="5438" x="2387600" y="2014538"/>
          <p14:tracePt t="5446" x="2379663" y="1971675"/>
          <p14:tracePt t="5453" x="2379663" y="1946275"/>
          <p14:tracePt t="5463" x="2379663" y="1903413"/>
          <p14:tracePt t="5469" x="2371725" y="1885950"/>
          <p14:tracePt t="5479" x="2371725" y="1852613"/>
          <p14:tracePt t="5485" x="2362200" y="1827213"/>
          <p14:tracePt t="5495" x="2362200" y="1784350"/>
          <p14:tracePt t="5502" x="2362200" y="1758950"/>
          <p14:tracePt t="5512" x="2362200" y="1741488"/>
          <p14:tracePt t="5518" x="2362200" y="1725613"/>
          <p14:tracePt t="5527" x="2362200" y="1716088"/>
          <p14:tracePt t="5532" x="2362200" y="1690688"/>
          <p14:tracePt t="5540" x="2362200" y="1674813"/>
          <p14:tracePt t="5557" x="2362200" y="1649413"/>
          <p14:tracePt t="5565" x="2371725" y="1631950"/>
          <p14:tracePt t="5574" x="2379663" y="1614488"/>
          <p14:tracePt t="5582" x="2379663" y="1606550"/>
          <p14:tracePt t="5589" x="2387600" y="1597025"/>
          <p14:tracePt t="5598" x="2413000" y="1571625"/>
          <p14:tracePt t="5605" x="2413000" y="1563688"/>
          <p14:tracePt t="5614" x="2430463" y="1538288"/>
          <p14:tracePt t="5622" x="2447925" y="1530350"/>
          <p14:tracePt t="5630" x="2463800" y="1512888"/>
          <p14:tracePt t="5638" x="2473325" y="1495425"/>
          <p14:tracePt t="5645" x="2489200" y="1477963"/>
          <p14:tracePt t="5653" x="2506663" y="1470025"/>
          <p14:tracePt t="5663" x="2516188" y="1462088"/>
          <p14:tracePt t="5669" x="2524125" y="1452563"/>
          <p14:tracePt t="5679" x="2541588" y="1436688"/>
          <p14:tracePt t="5685" x="2557463" y="1436688"/>
          <p14:tracePt t="5695" x="2566988" y="1427163"/>
          <p14:tracePt t="5702" x="2582863" y="1427163"/>
          <p14:tracePt t="5712" x="2600325" y="1427163"/>
          <p14:tracePt t="5716" x="2600325" y="1419225"/>
          <p14:tracePt t="5725" x="2625725" y="1419225"/>
          <p14:tracePt t="5733" x="2643188" y="1419225"/>
          <p14:tracePt t="5740" x="2668588" y="1419225"/>
          <p14:tracePt t="5750" x="2693988" y="1419225"/>
          <p14:tracePt t="5757" x="2727325" y="1419225"/>
          <p14:tracePt t="5765" x="2752725" y="1419225"/>
          <p14:tracePt t="5774" x="2787650" y="1419225"/>
          <p14:tracePt t="5781" x="2830513" y="1419225"/>
          <p14:tracePt t="5789" x="2855913" y="1419225"/>
          <p14:tracePt t="5797" x="2871788" y="1419225"/>
          <p14:tracePt t="5805" x="2932113" y="1419225"/>
          <p14:tracePt t="5814" x="2949575" y="1419225"/>
          <p14:tracePt t="5822" x="2974975" y="1419225"/>
          <p14:tracePt t="5830" x="3000375" y="1419225"/>
          <p14:tracePt t="5837" x="3025775" y="1419225"/>
          <p14:tracePt t="5845" x="3051175" y="1419225"/>
          <p14:tracePt t="5853" x="3076575" y="1419225"/>
          <p14:tracePt t="5863" x="3094038" y="1419225"/>
          <p14:tracePt t="5869" x="3109913" y="1411288"/>
          <p14:tracePt t="5879" x="3127375" y="1401763"/>
          <p14:tracePt t="5885" x="3135313" y="1401763"/>
          <p14:tracePt t="5895" x="3152775" y="1401763"/>
          <p14:tracePt t="5902" x="3160713" y="1401763"/>
          <p14:tracePt t="5912" x="3170238" y="1401763"/>
          <p14:tracePt t="5918" x="3178175" y="1401763"/>
          <p14:tracePt t="5927" x="3186113" y="1401763"/>
          <p14:tracePt t="5932" x="3195638" y="1401763"/>
          <p14:tracePt t="5940" x="3203575" y="1401763"/>
          <p14:tracePt t="5950" x="3211513" y="1401763"/>
          <p14:tracePt t="5965" x="3228975" y="1401763"/>
          <p14:tracePt t="5974" x="3246438" y="1401763"/>
          <p14:tracePt t="5981" x="3254375" y="1401763"/>
          <p14:tracePt t="5989" x="3271838" y="1401763"/>
          <p14:tracePt t="5998" x="3279775" y="1401763"/>
          <p14:tracePt t="6005" x="3289300" y="1401763"/>
          <p14:tracePt t="6014" x="3297238" y="1401763"/>
          <p14:tracePt t="6022" x="3314700" y="1401763"/>
          <p14:tracePt t="6029" x="3322638" y="1401763"/>
          <p14:tracePt t="6047" x="3330575" y="1401763"/>
          <p14:tracePt t="6053" x="3340100" y="1401763"/>
          <p14:tracePt t="6063" x="3348038" y="1401763"/>
          <p14:tracePt t="6069" x="3355975" y="1401763"/>
          <p14:tracePt t="6079" x="3373438" y="1401763"/>
          <p14:tracePt t="6095" x="3390900" y="1401763"/>
          <p14:tracePt t="6101" x="3398838" y="1401763"/>
          <p14:tracePt t="6109" x="3408363" y="1401763"/>
          <p14:tracePt t="6117" x="3433763" y="1401763"/>
          <p14:tracePt t="6126" x="3441700" y="1411288"/>
          <p14:tracePt t="6134" x="3449638" y="1411288"/>
          <p14:tracePt t="6141" x="3467100" y="1411288"/>
          <p14:tracePt t="6150" x="3475038" y="1411288"/>
          <p14:tracePt t="6157" x="3502025" y="1411288"/>
          <p14:tracePt t="6165" x="3509963" y="1411288"/>
          <p14:tracePt t="6182" x="3517900" y="1411288"/>
          <p14:tracePt t="6188" x="3535363" y="1411288"/>
          <p14:tracePt t="6204" x="3543300" y="1411288"/>
          <p14:tracePt t="6213" x="3552825" y="1411288"/>
          <p14:tracePt t="6236" x="3568700" y="1411288"/>
          <p14:tracePt t="6246" x="3578225" y="1411288"/>
          <p14:tracePt t="6262" x="3586163" y="1411288"/>
          <p14:tracePt t="6268" x="3594100" y="1411288"/>
          <p14:tracePt t="6280" x="3603625" y="1411288"/>
          <p14:tracePt t="6284" x="3611563" y="1411288"/>
          <p14:tracePt t="6296" x="3629025" y="1419225"/>
          <p14:tracePt t="6311" x="3646488" y="1419225"/>
          <p14:tracePt t="6316" x="3654425" y="1419225"/>
          <p14:tracePt t="6325" x="3671888" y="1419225"/>
          <p14:tracePt t="6332" x="3679825" y="1419225"/>
          <p14:tracePt t="6340" x="3687763" y="1419225"/>
          <p14:tracePt t="6348" x="3697288" y="1427163"/>
          <p14:tracePt t="6357" x="3705225" y="1427163"/>
          <p14:tracePt t="6365" x="3722688" y="1427163"/>
          <p14:tracePt t="6373" x="3748088" y="1427163"/>
          <p14:tracePt t="6380" x="3756025" y="1427163"/>
          <p14:tracePt t="6389" x="3773488" y="1427163"/>
          <p14:tracePt t="6396" x="3790950" y="1427163"/>
          <p14:tracePt t="6404" x="3798888" y="1427163"/>
          <p14:tracePt t="6413" x="3806825" y="1427163"/>
          <p14:tracePt t="6421" x="3824288" y="1427163"/>
          <p14:tracePt t="6430" x="3832225" y="1427163"/>
          <p14:tracePt t="6437" x="3841750" y="1427163"/>
          <p14:tracePt t="6447" x="3849688" y="1427163"/>
          <p14:tracePt t="6453" x="3867150" y="1436688"/>
          <p14:tracePt t="6463" x="3875088" y="1436688"/>
          <p14:tracePt t="6469" x="3883025" y="1436688"/>
          <p14:tracePt t="6480" x="3900488" y="1436688"/>
          <p14:tracePt t="6485" x="3908425" y="1436688"/>
          <p14:tracePt t="6495" x="3925888" y="1436688"/>
          <p14:tracePt t="6502" x="3951288" y="1444625"/>
          <p14:tracePt t="6512" x="3968750" y="1444625"/>
          <p14:tracePt t="6518" x="3994150" y="1444625"/>
          <p14:tracePt t="6524" x="4019550" y="1444625"/>
          <p14:tracePt t="6534" x="4027488" y="1444625"/>
          <p14:tracePt t="6540" x="4044950" y="1444625"/>
          <p14:tracePt t="6550" x="4052888" y="1444625"/>
          <p14:tracePt t="6557" x="4079875" y="1444625"/>
          <p14:tracePt t="6565" x="4105275" y="1444625"/>
          <p14:tracePt t="6573" x="4121150" y="1444625"/>
          <p14:tracePt t="6581" x="4138613" y="1444625"/>
          <p14:tracePt t="6589" x="4156075" y="1452563"/>
          <p14:tracePt t="6597" x="4164013" y="1452563"/>
          <p14:tracePt t="6605" x="4189413" y="1452563"/>
          <p14:tracePt t="6614" x="4206875" y="1462088"/>
          <p14:tracePt t="6630" x="4224338" y="1462088"/>
          <p14:tracePt t="6637" x="4232275" y="1462088"/>
          <p14:tracePt t="6647" x="4249738" y="1462088"/>
          <p14:tracePt t="6652" x="4275138" y="1470025"/>
          <p14:tracePt t="6664" x="4283075" y="1470025"/>
          <p14:tracePt t="6669" x="4291013" y="1470025"/>
          <p14:tracePt t="6680" x="4316413" y="1470025"/>
          <p14:tracePt t="6685" x="4325938" y="1470025"/>
          <p14:tracePt t="6695" x="4341813" y="1470025"/>
          <p14:tracePt t="6701" x="4368800" y="1470025"/>
          <p14:tracePt t="6711" x="4394200" y="1470025"/>
          <p14:tracePt t="6718" x="4419600" y="1470025"/>
          <p14:tracePt t="6724" x="4452938" y="1470025"/>
          <p14:tracePt t="6734" x="4470400" y="1470025"/>
          <p14:tracePt t="6741" x="4503738" y="1470025"/>
          <p14:tracePt t="6750" x="4538663" y="1477963"/>
          <p14:tracePt t="6757" x="4572000" y="1477963"/>
          <p14:tracePt t="6765" x="4614863" y="1477963"/>
          <p14:tracePt t="6774" x="4630738" y="1487488"/>
          <p14:tracePt t="6782" x="4665663" y="1487488"/>
          <p14:tracePt t="6789" x="4691063" y="1487488"/>
          <p14:tracePt t="6798" x="4708525" y="1495425"/>
          <p14:tracePt t="6805" x="4733925" y="1495425"/>
          <p14:tracePt t="6814" x="4759325" y="1495425"/>
          <p14:tracePt t="6821" x="4784725" y="1495425"/>
          <p14:tracePt t="6830" x="4802188" y="1495425"/>
          <p14:tracePt t="6837" x="4827588" y="1495425"/>
          <p14:tracePt t="6847" x="4878388" y="1495425"/>
          <p14:tracePt t="6853" x="4903788" y="1495425"/>
          <p14:tracePt t="6863" x="4929188" y="1495425"/>
          <p14:tracePt t="6869" x="4972050" y="1495425"/>
          <p14:tracePt t="6880" x="4997450" y="1495425"/>
          <p14:tracePt t="6884" x="5056188" y="1495425"/>
          <p14:tracePt t="6895" x="5073650" y="1495425"/>
          <p14:tracePt t="6902" x="5116513" y="1495425"/>
          <p14:tracePt t="6912" x="5149850" y="1495425"/>
          <p14:tracePt t="6918" x="5183188" y="1495425"/>
          <p14:tracePt t="6925" x="5218113" y="1495425"/>
          <p14:tracePt t="6934" x="5235575" y="1495425"/>
          <p14:tracePt t="6941" x="5268913" y="1495425"/>
          <p14:tracePt t="6948" x="5302250" y="1495425"/>
          <p14:tracePt t="6957" x="5327650" y="1495425"/>
          <p14:tracePt t="6964" x="5370513" y="1495425"/>
          <p14:tracePt t="6973" x="5405438" y="1495425"/>
          <p14:tracePt t="6982" x="5438775" y="1495425"/>
          <p14:tracePt t="6989" x="5481638" y="1495425"/>
          <p14:tracePt t="6998" x="5514975" y="1495425"/>
          <p14:tracePt t="7004" x="5532438" y="1495425"/>
          <p14:tracePt t="7014" x="5565775" y="1495425"/>
          <p14:tracePt t="7021" x="5600700" y="1495425"/>
          <p14:tracePt t="7030" x="5608638" y="1495425"/>
          <p14:tracePt t="7037" x="5634038" y="1495425"/>
          <p14:tracePt t="7047" x="5641975" y="1495425"/>
          <p14:tracePt t="7054" x="5659438" y="1495425"/>
          <p14:tracePt t="7064" x="5684838" y="1495425"/>
          <p14:tracePt t="7069" x="5719763" y="1495425"/>
          <p14:tracePt t="7079" x="5735638" y="1504950"/>
          <p14:tracePt t="7092" x="5788025" y="1504950"/>
          <p14:tracePt t="7102" x="5803900" y="1512888"/>
          <p14:tracePt t="7108" x="5829300" y="1512888"/>
          <p14:tracePt t="7117" x="5864225" y="1512888"/>
          <p14:tracePt t="7124" x="5889625" y="1520825"/>
          <p14:tracePt t="7133" x="5905500" y="1520825"/>
          <p14:tracePt t="7141" x="5932488" y="1520825"/>
          <p14:tracePt t="7150" x="5948363" y="1520825"/>
          <p14:tracePt t="7157" x="5957888" y="1520825"/>
          <p14:tracePt t="7165" x="5973763" y="1520825"/>
          <p14:tracePt t="7173" x="5983288" y="1520825"/>
          <p14:tracePt t="7182" x="5991225" y="1520825"/>
          <p14:tracePt t="7189" x="6008688" y="1520825"/>
          <p14:tracePt t="7205" x="6024563" y="1520825"/>
          <p14:tracePt t="7221" x="6042025" y="1520825"/>
          <p14:tracePt t="7230" x="6059488" y="1520825"/>
          <p14:tracePt t="7253" x="6067425" y="1520825"/>
          <p14:tracePt t="7264" x="6076950" y="1520825"/>
          <p14:tracePt t="7279" x="6084888" y="1520825"/>
          <p14:tracePt t="7285" x="6092825" y="1520825"/>
          <p14:tracePt t="7295" x="6102350" y="1520825"/>
          <p14:tracePt t="7333" x="6110288" y="1520825"/>
          <p14:tracePt t="7349" x="6118225" y="1520825"/>
          <p14:tracePt t="7380" x="6127750" y="1520825"/>
          <p14:tracePt t="7405" x="6135688" y="1520825"/>
          <p14:tracePt t="7630" x="6143625" y="1520825"/>
          <p14:tracePt t="7822" x="6153150" y="1520825"/>
          <p14:tracePt t="7981" x="6161088" y="1520825"/>
          <p14:tracePt t="7997" x="6169025" y="1530350"/>
          <p14:tracePt t="8005" x="6178550" y="1538288"/>
          <p14:tracePt t="8013" x="6186488" y="1538288"/>
          <p14:tracePt t="8021" x="6194425" y="1546225"/>
          <p14:tracePt t="8030" x="6194425" y="1555750"/>
          <p14:tracePt t="8037" x="6203950" y="1563688"/>
          <p14:tracePt t="8046" x="6211888" y="1563688"/>
          <p14:tracePt t="8054" x="6221413" y="1571625"/>
          <p14:tracePt t="8525" x="6229350" y="1581150"/>
          <p14:tracePt t="8533" x="6237288" y="1581150"/>
          <p14:tracePt t="8550" x="6237288" y="1589088"/>
          <p14:tracePt t="8830" x="6246813" y="1597025"/>
          <p14:tracePt t="8847" x="6254750" y="1606550"/>
          <p14:tracePt t="8863" x="6254750" y="1614488"/>
          <p14:tracePt t="8880" x="6262688" y="1622425"/>
          <p14:tracePt t="8885" x="6262688" y="1631950"/>
          <p14:tracePt t="8965" x="6272213" y="1639888"/>
          <p14:tracePt t="8982" x="6272213" y="1649413"/>
          <p14:tracePt t="9014" x="6288088" y="1665288"/>
          <p14:tracePt t="9021" x="6288088" y="1674813"/>
          <p14:tracePt t="9037" x="6288088" y="1682750"/>
          <p14:tracePt t="9070" x="6288088" y="1690688"/>
          <p14:tracePt t="9079" x="6288088" y="1700213"/>
          <p14:tracePt t="9085" x="6297613" y="1708150"/>
          <p14:tracePt t="9102" x="6305550" y="1716088"/>
          <p14:tracePt t="9134" x="6305550" y="1725613"/>
          <p14:tracePt t="9237" x="6305550" y="1733550"/>
          <p14:tracePt t="9254" x="6313488" y="1733550"/>
          <p14:tracePt t="9270" x="6313488" y="1741488"/>
          <p14:tracePt t="9279" x="6323013" y="1751013"/>
          <p14:tracePt t="9310" x="6330950" y="1751013"/>
          <p14:tracePt t="9318" x="6330950" y="1758950"/>
          <p14:tracePt t="9325" x="6348413" y="1766888"/>
          <p14:tracePt t="9341" x="6356350" y="1776413"/>
          <p14:tracePt t="9357" x="6365875" y="1776413"/>
          <p14:tracePt t="9365" x="6373813" y="1776413"/>
          <p14:tracePt t="9373" x="6391275" y="1776413"/>
          <p14:tracePt t="9390" x="6416675" y="1784350"/>
          <p14:tracePt t="9405" x="6424613" y="1793875"/>
          <p14:tracePt t="9414" x="6432550" y="1793875"/>
          <p14:tracePt t="9421" x="6457950" y="1801813"/>
          <p14:tracePt t="9432" x="6467475" y="1801813"/>
          <p14:tracePt t="9437" x="6492875" y="1809750"/>
          <p14:tracePt t="9453" x="6510338" y="1809750"/>
          <p14:tracePt t="9464" x="6526213" y="1819275"/>
          <p14:tracePt t="9477" x="6535738" y="1827213"/>
          <p14:tracePt t="9564" x="6543675" y="1835150"/>
          <p14:tracePt t="9581" x="6551613" y="1835150"/>
          <p14:tracePt t="9596" x="6561138" y="1835150"/>
          <p14:tracePt t="9604" x="6569075" y="1835150"/>
          <p14:tracePt t="9613" x="6577013" y="1835150"/>
          <p14:tracePt t="9653" x="6577013" y="1844675"/>
          <p14:tracePt t="9750" x="6594475" y="1844675"/>
          <p14:tracePt t="9765" x="6602413" y="1852613"/>
          <p14:tracePt t="9782" x="6611938" y="1852613"/>
          <p14:tracePt t="9790" x="6619875" y="1852613"/>
          <p14:tracePt t="9805" x="6627813" y="1852613"/>
          <p14:tracePt t="9838" x="6645275" y="1852613"/>
          <p14:tracePt t="9852" x="6662738" y="1860550"/>
          <p14:tracePt t="9869" x="6662738" y="1870075"/>
          <p14:tracePt t="9885" x="6670675" y="1870075"/>
          <p14:tracePt t="9902" x="6680200" y="1870075"/>
          <p14:tracePt t="9925" x="6688138" y="1870075"/>
          <p14:tracePt t="9942" x="6696075" y="1870075"/>
          <p14:tracePt t="9973" x="6705600" y="1870075"/>
          <p14:tracePt t="10021" x="6713538" y="1870075"/>
          <p14:tracePt t="10032" x="6721475" y="1878013"/>
          <p14:tracePt t="10061" x="6738938" y="1885950"/>
          <p14:tracePt t="10214" x="6746875" y="1895475"/>
          <p14:tracePt t="10285" x="6746875" y="1903413"/>
          <p14:tracePt t="10405" x="6746875" y="1911350"/>
          <p14:tracePt t="10454" x="6746875" y="1920875"/>
          <p14:tracePt t="14157" x="6738938" y="1920875"/>
          <p14:tracePt t="14190" x="6731000" y="1920875"/>
          <p14:tracePt t="14205" x="6713538" y="1920875"/>
          <p14:tracePt t="14220" x="6696075" y="1920875"/>
          <p14:tracePt t="14232" x="6670675" y="1920875"/>
          <p14:tracePt t="14238" x="6662738" y="1920875"/>
          <p14:tracePt t="14244" x="6637338" y="1920875"/>
          <p14:tracePt t="14254" x="6611938" y="1920875"/>
          <p14:tracePt t="14261" x="6586538" y="1920875"/>
          <p14:tracePt t="14269" x="6561138" y="1920875"/>
          <p14:tracePt t="14277" x="6526213" y="1911350"/>
          <p14:tracePt t="14285" x="6492875" y="1911350"/>
          <p14:tracePt t="14294" x="6475413" y="1895475"/>
          <p14:tracePt t="14302" x="6442075" y="1895475"/>
          <p14:tracePt t="14309" x="6416675" y="1895475"/>
          <p14:tracePt t="14317" x="6381750" y="1895475"/>
          <p14:tracePt t="14325" x="6356350" y="1885950"/>
          <p14:tracePt t="14334" x="6330950" y="1885950"/>
          <p14:tracePt t="14342" x="6305550" y="1885950"/>
          <p14:tracePt t="14350" x="6288088" y="1885950"/>
          <p14:tracePt t="14357" x="6272213" y="1885950"/>
          <p14:tracePt t="14366" x="6246813" y="1885950"/>
          <p14:tracePt t="14372" x="6229350" y="1885950"/>
          <p14:tracePt t="14382" x="6203950" y="1885950"/>
          <p14:tracePt t="14390" x="6186488" y="1885950"/>
          <p14:tracePt t="14399" x="6178550" y="1885950"/>
          <p14:tracePt t="14405" x="6161088" y="1885950"/>
          <p14:tracePt t="14416" x="6153150" y="1885950"/>
          <p14:tracePt t="14422" x="6127750" y="1885950"/>
          <p14:tracePt t="14432" x="6110288" y="1885950"/>
          <p14:tracePt t="14436" x="6102350" y="1885950"/>
          <p14:tracePt t="14444" x="6084888" y="1885950"/>
          <p14:tracePt t="14454" x="6076950" y="1885950"/>
          <p14:tracePt t="14468" x="6067425" y="1885950"/>
          <p14:tracePt t="14478" x="6059488" y="1885950"/>
          <p14:tracePt t="14502" x="6049963" y="1885950"/>
          <p14:tracePt t="14517" x="6024563" y="1885950"/>
          <p14:tracePt t="14550" x="6016625" y="1885950"/>
          <p14:tracePt t="14557" x="6008688" y="1885950"/>
          <p14:tracePt t="14566" x="6008688" y="1895475"/>
          <p14:tracePt t="14573" x="5999163" y="1903413"/>
          <p14:tracePt t="14622" x="5983288" y="1903413"/>
          <p14:tracePt t="14653" x="5973763" y="1920875"/>
          <p14:tracePt t="14973" x="5973763" y="1903413"/>
          <p14:tracePt t="15045" x="5965825" y="1895475"/>
          <p14:tracePt t="15054" x="5948363" y="1895475"/>
          <p14:tracePt t="15061" x="5932488" y="1895475"/>
          <p14:tracePt t="15070" x="5897563" y="1885950"/>
          <p14:tracePt t="15079" x="5846763" y="1878013"/>
          <p14:tracePt t="15085" x="5803900" y="1870075"/>
          <p14:tracePt t="15093" x="5778500" y="1870075"/>
          <p14:tracePt t="15103" x="5710238" y="1852613"/>
          <p14:tracePt t="15109" x="5651500" y="1844675"/>
          <p14:tracePt t="15119" x="5591175" y="1835150"/>
          <p14:tracePt t="15125" x="5540375" y="1835150"/>
          <p14:tracePt t="15134" x="5481638" y="1827213"/>
          <p14:tracePt t="15141" x="5446713" y="1819275"/>
          <p14:tracePt t="15150" x="5413375" y="1809750"/>
          <p14:tracePt t="15157" x="5380038" y="1809750"/>
          <p14:tracePt t="15166" x="5362575" y="1809750"/>
          <p14:tracePt t="15173" x="5337175" y="1801813"/>
          <p14:tracePt t="15325" x="5319713" y="1801813"/>
          <p14:tracePt t="15349" x="5311775" y="1801813"/>
          <p14:tracePt t="15357" x="5302250" y="1801813"/>
          <p14:tracePt t="15366" x="5294313" y="1801813"/>
          <p14:tracePt t="15383" x="5286375" y="1801813"/>
          <p14:tracePt t="15388" x="5276850" y="1801813"/>
          <p14:tracePt t="15399" x="5260975" y="1801813"/>
          <p14:tracePt t="15416" x="5243513" y="1801813"/>
          <p14:tracePt t="15422" x="5235575" y="1801813"/>
          <p14:tracePt t="15429" x="5218113" y="1801813"/>
          <p14:tracePt t="15438" x="5192713" y="1801813"/>
          <p14:tracePt t="15444" x="5175250" y="1801813"/>
          <p14:tracePt t="15454" x="5157788" y="1801813"/>
          <p14:tracePt t="15462" x="5132388" y="1801813"/>
          <p14:tracePt t="15468" x="5116513" y="1801813"/>
          <p14:tracePt t="15477" x="5091113" y="1801813"/>
          <p14:tracePt t="15485" x="5064125" y="1801813"/>
          <p14:tracePt t="15493" x="5038725" y="1801813"/>
          <p14:tracePt t="15501" x="5013325" y="1801813"/>
          <p14:tracePt t="15509" x="4987925" y="1809750"/>
          <p14:tracePt t="15518" x="4972050" y="1809750"/>
          <p14:tracePt t="15524" x="4954588" y="1809750"/>
          <p14:tracePt t="15534" x="4929188" y="1819275"/>
          <p14:tracePt t="15541" x="4919663" y="1819275"/>
          <p14:tracePt t="15551" x="4911725" y="1819275"/>
          <p14:tracePt t="15556" x="4886325" y="1827213"/>
          <p14:tracePt t="15573" x="4868863" y="1827213"/>
          <p14:tracePt t="15583" x="4860925" y="1827213"/>
          <p14:tracePt t="15590" x="4852988" y="1827213"/>
          <p14:tracePt t="15600" x="4843463" y="1827213"/>
          <p14:tracePt t="15605" x="4835525" y="1827213"/>
          <p14:tracePt t="15615" x="4810125" y="1827213"/>
          <p14:tracePt t="15622" x="4802188" y="1827213"/>
          <p14:tracePt t="15628" x="4792663" y="1827213"/>
          <p14:tracePt t="15637" x="4775200" y="1827213"/>
          <p14:tracePt t="15652" x="4767263" y="1827213"/>
          <p14:tracePt t="15700" x="4759325" y="1827213"/>
          <p14:tracePt t="15717" x="4749800" y="1827213"/>
          <p14:tracePt t="15740" x="4749800" y="1835150"/>
          <p14:tracePt t="15805" x="4749800" y="1844675"/>
          <p14:tracePt t="15838" x="4749800" y="1852613"/>
          <p14:tracePt t="15893" x="4749800" y="1860550"/>
          <p14:tracePt t="16045" x="4741863" y="1870075"/>
          <p14:tracePt t="16054" x="4733925" y="1870075"/>
          <p14:tracePt t="16061" x="4724400" y="1870075"/>
          <p14:tracePt t="16070" x="4708525" y="1870075"/>
          <p14:tracePt t="16076" x="4683125" y="1870075"/>
          <p14:tracePt t="16085" x="4673600" y="1870075"/>
          <p14:tracePt t="16096" x="4648200" y="1870075"/>
          <p14:tracePt t="16102" x="4622800" y="1870075"/>
          <p14:tracePt t="16110" x="4605338" y="1870075"/>
          <p14:tracePt t="16120" x="4579938" y="1870075"/>
          <p14:tracePt t="16125" x="4554538" y="1870075"/>
          <p14:tracePt t="16134" x="4538663" y="1870075"/>
          <p14:tracePt t="16141" x="4513263" y="1860550"/>
          <p14:tracePt t="16151" x="4486275" y="1860550"/>
          <p14:tracePt t="16158" x="4470400" y="1860550"/>
          <p14:tracePt t="16168" x="4445000" y="1852613"/>
          <p14:tracePt t="16173" x="4419600" y="1852613"/>
          <p14:tracePt t="16184" x="4384675" y="1844675"/>
          <p14:tracePt t="16190" x="4359275" y="1844675"/>
          <p14:tracePt t="16199" x="4325938" y="1844675"/>
          <p14:tracePt t="16205" x="4300538" y="1844675"/>
          <p14:tracePt t="16216" x="4257675" y="1844675"/>
          <p14:tracePt t="16222" x="4224338" y="1835150"/>
          <p14:tracePt t="16229" x="4181475" y="1827213"/>
          <p14:tracePt t="16238" x="4146550" y="1827213"/>
          <p14:tracePt t="16245" x="4121150" y="1819275"/>
          <p14:tracePt t="16254" x="4079875" y="1819275"/>
          <p14:tracePt t="16262" x="4052888" y="1819275"/>
          <p14:tracePt t="16270" x="4027488" y="1809750"/>
          <p14:tracePt t="16277" x="3994150" y="1801813"/>
          <p14:tracePt t="16285" x="3968750" y="1801813"/>
          <p14:tracePt t="16293" x="3943350" y="1793875"/>
          <p14:tracePt t="16302" x="3908425" y="1793875"/>
          <p14:tracePt t="16309" x="3875088" y="1784350"/>
          <p14:tracePt t="16318" x="3832225" y="1776413"/>
          <p14:tracePt t="16325" x="3781425" y="1766888"/>
          <p14:tracePt t="16335" x="3738563" y="1766888"/>
          <p14:tracePt t="16341" x="3687763" y="1751013"/>
          <p14:tracePt t="16352" x="3679825" y="1741488"/>
          <p14:tracePt t="16357" x="3646488" y="1733550"/>
          <p14:tracePt t="16368" x="3594100" y="1725613"/>
          <p14:tracePt t="16373" x="3552825" y="1716088"/>
          <p14:tracePt t="16383" x="3527425" y="1708150"/>
          <p14:tracePt t="16390" x="3492500" y="1700213"/>
          <p14:tracePt t="16399" x="3475038" y="1690688"/>
          <p14:tracePt t="16405" x="3459163" y="1690688"/>
          <p14:tracePt t="16415" x="3441700" y="1690688"/>
          <p14:tracePt t="16422" x="3433763" y="1682750"/>
          <p14:tracePt t="16428" x="3424238" y="1674813"/>
          <p14:tracePt t="16438" x="3416300" y="1674813"/>
          <p14:tracePt t="16508" x="3424238" y="1674813"/>
          <p14:tracePt t="16525" x="3459163" y="1665288"/>
          <p14:tracePt t="16535" x="3502025" y="1665288"/>
          <p14:tracePt t="16540" x="3527425" y="1657350"/>
          <p14:tracePt t="16551" x="3560763" y="1649413"/>
          <p14:tracePt t="16556" x="3603625" y="1649413"/>
          <p14:tracePt t="16567" x="3636963" y="1639888"/>
          <p14:tracePt t="16572" x="3697288" y="1631950"/>
          <p14:tracePt t="16583" x="3756025" y="1622425"/>
          <p14:tracePt t="16588" x="3798888" y="1614488"/>
          <p14:tracePt t="16599" x="3857625" y="1589088"/>
          <p14:tracePt t="16604" x="3917950" y="1589088"/>
          <p14:tracePt t="16613" x="3976688" y="1589088"/>
          <p14:tracePt t="16620" x="4062413" y="1589088"/>
          <p14:tracePt t="16628" x="4146550" y="1589088"/>
          <p14:tracePt t="16636" x="4214813" y="1589088"/>
          <p14:tracePt t="16645" x="4333875" y="1589088"/>
          <p14:tracePt t="16652" x="4427538" y="1589088"/>
          <p14:tracePt t="16661" x="4572000" y="1589088"/>
          <p14:tracePt t="16668" x="4708525" y="1589088"/>
          <p14:tracePt t="16676" x="4827588" y="1589088"/>
          <p14:tracePt t="16684" x="4979988" y="1589088"/>
          <p14:tracePt t="16692" x="5132388" y="1589088"/>
          <p14:tracePt t="16701" x="5243513" y="1589088"/>
          <p14:tracePt t="16710" x="5387975" y="1589088"/>
          <p14:tracePt t="16718" x="5524500" y="1589088"/>
          <p14:tracePt t="16724" x="5634038" y="1589088"/>
          <p14:tracePt t="16734" x="5761038" y="1589088"/>
          <p14:tracePt t="16741" x="5838825" y="1581150"/>
          <p14:tracePt t="16751" x="5940425" y="1571625"/>
          <p14:tracePt t="16758" x="6008688" y="1571625"/>
          <p14:tracePt t="16768" x="6067425" y="1571625"/>
          <p14:tracePt t="16774" x="6153150" y="1555750"/>
          <p14:tracePt t="16783" x="6237288" y="1555750"/>
          <p14:tracePt t="16788" x="6313488" y="1555750"/>
          <p14:tracePt t="16798" x="6407150" y="1555750"/>
          <p14:tracePt t="16804" x="6467475" y="1555750"/>
          <p14:tracePt t="16812" x="6535738" y="1555750"/>
          <p14:tracePt t="16822" x="6611938" y="1555750"/>
          <p14:tracePt t="16828" x="6654800" y="1555750"/>
          <p14:tracePt t="16837" x="6713538" y="1555750"/>
          <p14:tracePt t="16846" x="6772275" y="1546225"/>
          <p14:tracePt t="16854" x="6789738" y="1546225"/>
          <p14:tracePt t="16862" x="6815138" y="1546225"/>
          <p14:tracePt t="16869" x="6850063" y="1546225"/>
          <p14:tracePt t="16877" x="6883400" y="1546225"/>
          <p14:tracePt t="16885" x="6908800" y="1546225"/>
          <p14:tracePt t="16893" x="6951663" y="1546225"/>
          <p14:tracePt t="16901" x="7010400" y="1546225"/>
          <p14:tracePt t="16910" x="7070725" y="1546225"/>
          <p14:tracePt t="16918" x="7113588" y="1546225"/>
          <p14:tracePt t="16925" x="7172325" y="1538288"/>
          <p14:tracePt t="16935" x="7205663" y="1538288"/>
          <p14:tracePt t="16941" x="7223125" y="1538288"/>
          <p14:tracePt t="16951" x="7248525" y="1538288"/>
          <p14:tracePt t="16957" x="7265988" y="1530350"/>
          <p14:tracePt t="16968" x="7283450" y="1520825"/>
          <p14:tracePt t="18206" x="7291388" y="1520825"/>
          <p14:tracePt t="19469" x="7308850" y="1538288"/>
          <p14:tracePt t="19605" x="7308850" y="1546225"/>
          <p14:tracePt t="19693" x="7316788" y="1555750"/>
          <p14:tracePt t="19742" x="7324725" y="1555750"/>
          <p14:tracePt t="20022" x="7316788" y="1555750"/>
          <p14:tracePt t="20045" x="7308850" y="1555750"/>
          <p14:tracePt t="20078" x="7291388" y="1555750"/>
          <p14:tracePt t="20271" x="7283450" y="1555750"/>
          <p14:tracePt t="20287" x="7283450" y="1563688"/>
          <p14:tracePt t="20303" x="7283450" y="1571625"/>
          <p14:tracePt t="20310" x="7283450" y="1581150"/>
          <p14:tracePt t="20335" x="7283450" y="1589088"/>
          <p14:tracePt t="20342" x="7283450" y="1597025"/>
          <p14:tracePt t="20734" x="7283450" y="1614488"/>
          <p14:tracePt t="21358" x="7273925" y="1614488"/>
          <p14:tracePt t="22734" x="7273925" y="1622425"/>
          <p14:tracePt t="22741" x="7273925" y="1665288"/>
          <p14:tracePt t="22748" x="7273925" y="1708150"/>
          <p14:tracePt t="22757" x="7273925" y="1766888"/>
          <p14:tracePt t="22765" x="7273925" y="1835150"/>
          <p14:tracePt t="22773" x="7273925" y="1938338"/>
          <p14:tracePt t="22782" x="7273925" y="2065338"/>
          <p14:tracePt t="22789" x="7273925" y="2192338"/>
          <p14:tracePt t="22798" x="7248525" y="2344738"/>
          <p14:tracePt t="22805" x="7205663" y="2541588"/>
          <p14:tracePt t="22813" x="7121525" y="2762250"/>
          <p14:tracePt t="22821" x="7053263" y="2914650"/>
          <p14:tracePt t="22829" x="6959600" y="3059113"/>
          <p14:tracePt t="22838" x="6891338" y="3178175"/>
          <p14:tracePt t="22845" x="6850063" y="3254375"/>
          <p14:tracePt t="22854" x="6789738" y="3330575"/>
          <p14:tracePt t="22860" x="6772275" y="3355975"/>
          <p14:tracePt t="22870" x="6764338" y="3365500"/>
          <p14:tracePt t="23104" x="6731000" y="3365500"/>
          <p14:tracePt t="23109" x="6627813" y="3398838"/>
          <p14:tracePt t="23119" x="6577013" y="3433763"/>
          <p14:tracePt t="23125" x="6510338" y="3484563"/>
          <p14:tracePt t="23132" x="6457950" y="3527425"/>
          <p14:tracePt t="23142" x="6407150" y="3578225"/>
          <p14:tracePt t="23148" x="6373813" y="3611563"/>
          <p14:tracePt t="23158" x="6348413" y="3636963"/>
          <p14:tracePt t="23165" x="6323013" y="3654425"/>
          <p14:tracePt t="23173" x="6297613" y="3671888"/>
          <p14:tracePt t="23181" x="6288088" y="3679825"/>
          <p14:tracePt t="23197" x="6288088" y="3687763"/>
          <p14:tracePt t="23205" x="6288088" y="3697288"/>
          <p14:tracePt t="23213" x="6280150" y="3713163"/>
          <p14:tracePt t="23221" x="6280150" y="3730625"/>
          <p14:tracePt t="23230" x="6280150" y="3748088"/>
          <p14:tracePt t="23237" x="6280150" y="3763963"/>
          <p14:tracePt t="23245" x="6280150" y="3773488"/>
          <p14:tracePt t="23254" x="6280150" y="3798888"/>
          <p14:tracePt t="23261" x="6280150" y="3806825"/>
          <p14:tracePt t="23270" x="6280150" y="3816350"/>
          <p14:tracePt t="23277" x="6280150" y="3824288"/>
          <p14:tracePt t="23382" x="6280150" y="3832225"/>
          <p14:tracePt t="23397" x="6297613" y="3832225"/>
          <p14:tracePt t="23413" x="6313488" y="3832225"/>
          <p14:tracePt t="23422" x="6330950" y="3832225"/>
          <p14:tracePt t="23438" x="6365875" y="3824288"/>
          <p14:tracePt t="23445" x="6381750" y="3806825"/>
          <p14:tracePt t="23454" x="6399213" y="3790950"/>
          <p14:tracePt t="23461" x="6424613" y="3763963"/>
          <p14:tracePt t="23471" x="6457950" y="3713163"/>
          <p14:tracePt t="23477" x="6483350" y="3697288"/>
          <p14:tracePt t="23487" x="6500813" y="3654425"/>
          <p14:tracePt t="23493" x="6518275" y="3611563"/>
          <p14:tracePt t="23504" x="6543675" y="3560763"/>
          <p14:tracePt t="23509" x="6551613" y="3527425"/>
          <p14:tracePt t="23520" x="6561138" y="3492500"/>
          <p14:tracePt t="23524" x="6586538" y="3449638"/>
          <p14:tracePt t="23536" x="6586538" y="3416300"/>
          <p14:tracePt t="23542" x="6586538" y="3355975"/>
          <p14:tracePt t="23548" x="6586538" y="3330575"/>
          <p14:tracePt t="23557" x="6586538" y="3297238"/>
          <p14:tracePt t="23565" x="6577013" y="3254375"/>
          <p14:tracePt t="23574" x="6569075" y="3238500"/>
          <p14:tracePt t="23582" x="6551613" y="3203575"/>
          <p14:tracePt t="23590" x="6535738" y="3178175"/>
          <p14:tracePt t="23597" x="6518275" y="3160713"/>
          <p14:tracePt t="23605" x="6500813" y="3144838"/>
          <p14:tracePt t="23613" x="6483350" y="3127375"/>
          <p14:tracePt t="23622" x="6467475" y="3109913"/>
          <p14:tracePt t="23629" x="6442075" y="3094038"/>
          <p14:tracePt t="23637" x="6424613" y="3076575"/>
          <p14:tracePt t="23645" x="6391275" y="3067050"/>
          <p14:tracePt t="23654" x="6381750" y="3067050"/>
          <p14:tracePt t="23661" x="6365875" y="3067050"/>
          <p14:tracePt t="23670" x="6348413" y="3067050"/>
          <p14:tracePt t="23677" x="6330950" y="3084513"/>
          <p14:tracePt t="23687" x="6313488" y="3109913"/>
          <p14:tracePt t="23694" x="6297613" y="3127375"/>
          <p14:tracePt t="23703" x="6288088" y="3144838"/>
          <p14:tracePt t="23708" x="6280150" y="3144838"/>
          <p14:tracePt t="23718" x="6280150" y="3152775"/>
          <p14:tracePt t="23732" x="6262688" y="3170238"/>
          <p14:tracePt t="23748" x="6254750" y="3178175"/>
          <p14:tracePt t="23765" x="6246813" y="3203575"/>
          <p14:tracePt t="23773" x="6237288" y="3203575"/>
          <p14:tracePt t="23781" x="6221413" y="3254375"/>
          <p14:tracePt t="23789" x="6221413" y="3289300"/>
          <p14:tracePt t="23797" x="6211888" y="3355975"/>
          <p14:tracePt t="23805" x="6203950" y="3424238"/>
          <p14:tracePt t="23813" x="6203950" y="3484563"/>
          <p14:tracePt t="23821" x="6203950" y="3552825"/>
          <p14:tracePt t="23830" x="6203950" y="3636963"/>
          <p14:tracePt t="23836" x="6203950" y="3697288"/>
          <p14:tracePt t="23845" x="6203950" y="3773488"/>
          <p14:tracePt t="23854" x="6211888" y="3841750"/>
          <p14:tracePt t="23861" x="6237288" y="3935413"/>
          <p14:tracePt t="23871" x="6246813" y="3994150"/>
          <p14:tracePt t="23877" x="6246813" y="4079875"/>
          <p14:tracePt t="23887" x="6254750" y="4164013"/>
          <p14:tracePt t="23892" x="6262688" y="4240213"/>
          <p14:tracePt t="23904" x="6262688" y="4308475"/>
          <p14:tracePt t="23910" x="6280150" y="4384675"/>
          <p14:tracePt t="23920" x="6288088" y="4470400"/>
          <p14:tracePt t="23925" x="6305550" y="4554538"/>
          <p14:tracePt t="23933" x="6305550" y="4630738"/>
          <p14:tracePt t="23942" x="6323013" y="4691063"/>
          <p14:tracePt t="23948" x="6338888" y="4775200"/>
          <p14:tracePt t="23956" x="6338888" y="4818063"/>
          <p14:tracePt t="23965" x="6348413" y="4894263"/>
          <p14:tracePt t="23972" x="6365875" y="4937125"/>
          <p14:tracePt t="23982" x="6365875" y="4979988"/>
          <p14:tracePt t="23990" x="6373813" y="5030788"/>
          <p14:tracePt t="23997" x="6373813" y="5048250"/>
          <p14:tracePt t="24005" x="6373813" y="5091113"/>
          <p14:tracePt t="24012" x="6373813" y="5106988"/>
          <p14:tracePt t="24021" x="6373813" y="5124450"/>
          <p14:tracePt t="24029" x="6365875" y="5132388"/>
          <p14:tracePt t="24037" x="6356350" y="5149850"/>
          <p14:tracePt t="24045" x="6348413" y="5167313"/>
          <p14:tracePt t="24055" x="6330950" y="5183188"/>
          <p14:tracePt t="24061" x="6330950" y="5192713"/>
          <p14:tracePt t="24072" x="6313488" y="5208588"/>
          <p14:tracePt t="24083" x="6297613" y="5226050"/>
          <p14:tracePt t="24089" x="6280150" y="5243513"/>
          <p14:tracePt t="24092" x="6262688" y="5260975"/>
          <p14:tracePt t="24102" x="6262688" y="5268913"/>
          <p14:tracePt t="24109" x="6246813" y="5311775"/>
          <p14:tracePt t="24121" x="6221413" y="5337175"/>
          <p14:tracePt t="24125" x="6211888" y="5345113"/>
          <p14:tracePt t="24133" x="6194425" y="5362575"/>
          <p14:tracePt t="24141" x="6178550" y="5395913"/>
          <p14:tracePt t="24149" x="6169025" y="5421313"/>
          <p14:tracePt t="24158" x="6169025" y="5438775"/>
          <p14:tracePt t="24165" x="6143625" y="5481638"/>
          <p14:tracePt t="24174" x="6143625" y="5497513"/>
          <p14:tracePt t="24181" x="6135688" y="5514975"/>
          <p14:tracePt t="24190" x="6135688" y="5540375"/>
          <p14:tracePt t="24197" x="6135688" y="5565775"/>
          <p14:tracePt t="24205" x="6135688" y="5583238"/>
          <p14:tracePt t="24213" x="6127750" y="5616575"/>
          <p14:tracePt t="24222" x="6127750" y="5641975"/>
          <p14:tracePt t="24229" x="6127750" y="5659438"/>
          <p14:tracePt t="24238" x="6127750" y="5684838"/>
          <p14:tracePt t="24245" x="6135688" y="5710238"/>
          <p14:tracePt t="24255" x="6135688" y="5735638"/>
          <p14:tracePt t="24261" x="6169025" y="5745163"/>
          <p14:tracePt t="24270" x="6186488" y="5745163"/>
          <p14:tracePt t="24277" x="6194425" y="5745163"/>
          <p14:tracePt t="24287" x="6246813" y="5735638"/>
          <p14:tracePt t="24293" x="6288088" y="5651500"/>
          <p14:tracePt t="24303" x="6323013" y="5634038"/>
          <p14:tracePt t="24310" x="6338888" y="5626100"/>
          <p14:tracePt t="24318" x="6365875" y="5608638"/>
          <p14:tracePt t="24325" x="6365875" y="5591175"/>
          <p14:tracePt t="24525" x="6348413" y="5591175"/>
          <p14:tracePt t="24532" x="6313488" y="5591175"/>
          <p14:tracePt t="24541" x="6262688" y="5591175"/>
          <p14:tracePt t="24548" x="6203950" y="5591175"/>
          <p14:tracePt t="24556" x="6127750" y="5616575"/>
          <p14:tracePt t="24565" x="6067425" y="5651500"/>
          <p14:tracePt t="24574" x="5983288" y="5659438"/>
          <p14:tracePt t="24581" x="5897563" y="5710238"/>
          <p14:tracePt t="24590" x="5813425" y="5761038"/>
          <p14:tracePt t="24597" x="5735638" y="5803900"/>
          <p14:tracePt t="24605" x="5659438" y="5846763"/>
          <p14:tracePt t="24613" x="5583238" y="5889625"/>
          <p14:tracePt t="24621" x="5514975" y="5932488"/>
          <p14:tracePt t="24629" x="5472113" y="5973763"/>
          <p14:tracePt t="24638" x="5446713" y="6024563"/>
          <p14:tracePt t="24645" x="5413375" y="6067425"/>
          <p14:tracePt t="24655" x="5395913" y="6135688"/>
          <p14:tracePt t="24661" x="5362575" y="6194425"/>
          <p14:tracePt t="24672" x="5319713" y="6262688"/>
          <p14:tracePt t="24677" x="5268913" y="6313488"/>
          <p14:tracePt t="24688" x="5235575" y="6348413"/>
          <p14:tracePt t="24694" x="5192713" y="6391275"/>
          <p14:tracePt t="24703" x="5157788" y="6416675"/>
          <p14:tracePt t="24710" x="5132388" y="6432550"/>
          <p14:tracePt t="24717" x="5106988" y="6450013"/>
          <p14:tracePt t="24725" x="5091113" y="6467475"/>
          <p14:tracePt t="24732" x="5081588" y="6475413"/>
          <p14:tracePt t="24741" x="5081588" y="6483350"/>
          <p14:tracePt t="24749" x="5073650" y="6492875"/>
          <p14:tracePt t="24757" x="5056188" y="6510338"/>
          <p14:tracePt t="24797" x="5048250" y="6526213"/>
          <p14:tracePt t="24814" x="5038725" y="6535738"/>
          <p14:tracePt t="24885" x="5038725" y="6526213"/>
          <p14:tracePt t="24893" x="5038725" y="6518275"/>
          <p14:tracePt t="24903" x="5038725" y="6510338"/>
          <p14:tracePt t="24910" x="5038725" y="6492875"/>
          <p14:tracePt t="24917" x="5048250" y="6483350"/>
          <p14:tracePt t="24924" x="5048250" y="6457950"/>
          <p14:tracePt t="24932" x="5064125" y="6442075"/>
          <p14:tracePt t="24942" x="5073650" y="6424613"/>
          <p14:tracePt t="24949" x="5091113" y="6391275"/>
          <p14:tracePt t="24957" x="5106988" y="6365875"/>
          <p14:tracePt t="24966" x="5116513" y="6348413"/>
          <p14:tracePt t="24973" x="5132388" y="6313488"/>
          <p14:tracePt t="24981" x="5157788" y="6297613"/>
          <p14:tracePt t="24988" x="5192713" y="6254750"/>
          <p14:tracePt t="24997" x="5208588" y="6229350"/>
          <p14:tracePt t="25005" x="5226050" y="6211888"/>
          <p14:tracePt t="25014" x="5243513" y="6203950"/>
          <p14:tracePt t="25021" x="5276850" y="6178550"/>
          <p14:tracePt t="25029" x="5294313" y="6161088"/>
          <p14:tracePt t="25037" x="5319713" y="6143625"/>
          <p14:tracePt t="25045" x="5345113" y="6127750"/>
          <p14:tracePt t="25055" x="5345113" y="6118225"/>
          <p14:tracePt t="25061" x="5362575" y="6118225"/>
          <p14:tracePt t="25071" x="5380038" y="6102350"/>
          <p14:tracePt t="25078" x="5380038" y="6092825"/>
          <p14:tracePt t="25099" x="5405438" y="6076950"/>
          <p14:tracePt t="25103" x="5421313" y="6067425"/>
          <p14:tracePt t="25109" x="5438775" y="6049963"/>
          <p14:tracePt t="25117" x="5446713" y="6042025"/>
          <p14:tracePt t="25132" x="5456238" y="6024563"/>
          <p14:tracePt t="25149" x="5456238" y="6008688"/>
          <p14:tracePt t="25158" x="5464175" y="5991225"/>
          <p14:tracePt t="25174" x="5464175" y="5965825"/>
          <p14:tracePt t="25181" x="5464175" y="5957888"/>
          <p14:tracePt t="25189" x="5464175" y="5940425"/>
          <p14:tracePt t="25197" x="5464175" y="5922963"/>
          <p14:tracePt t="25205" x="5464175" y="5915025"/>
          <p14:tracePt t="25214" x="5464175" y="5897563"/>
          <p14:tracePt t="25221" x="5464175" y="5880100"/>
          <p14:tracePt t="25229" x="5464175" y="5872163"/>
          <p14:tracePt t="25239" x="5464175" y="5864225"/>
          <p14:tracePt t="25245" x="5456238" y="5838825"/>
          <p14:tracePt t="25256" x="5446713" y="5829300"/>
          <p14:tracePt t="25261" x="5446713" y="5821363"/>
          <p14:tracePt t="25271" x="5438775" y="5803900"/>
          <p14:tracePt t="25278" x="5430838" y="5795963"/>
          <p14:tracePt t="25287" x="5421313" y="5788025"/>
          <p14:tracePt t="25293" x="5421313" y="5778500"/>
          <p14:tracePt t="25303" x="5413375" y="5770563"/>
          <p14:tracePt t="25310" x="5405438" y="5761038"/>
          <p14:tracePt t="25334" x="5387975" y="5753100"/>
          <p14:tracePt t="25342" x="5380038" y="5745163"/>
          <p14:tracePt t="25358" x="5370513" y="5735638"/>
          <p14:tracePt t="25366" x="5353050" y="5735638"/>
          <p14:tracePt t="25374" x="5345113" y="5735638"/>
          <p14:tracePt t="25381" x="5327650" y="5719763"/>
          <p14:tracePt t="25390" x="5302250" y="5710238"/>
          <p14:tracePt t="25397" x="5286375" y="5702300"/>
          <p14:tracePt t="25412" x="5268913" y="5702300"/>
          <p14:tracePt t="25422" x="5243513" y="5684838"/>
          <p14:tracePt t="25430" x="5235575" y="5684838"/>
          <p14:tracePt t="25437" x="5218113" y="5676900"/>
          <p14:tracePt t="25445" x="5200650" y="5668963"/>
          <p14:tracePt t="25454" x="5192713" y="5668963"/>
          <p14:tracePt t="25461" x="5175250" y="5668963"/>
          <p14:tracePt t="25471" x="5167313" y="5668963"/>
          <p14:tracePt t="25477" x="5149850" y="5659438"/>
          <p14:tracePt t="25488" x="5141913" y="5659438"/>
          <p14:tracePt t="25494" x="5132388" y="5651500"/>
          <p14:tracePt t="25504" x="5116513" y="5651500"/>
          <p14:tracePt t="25510" x="5106988" y="5651500"/>
          <p14:tracePt t="25516" x="5099050" y="5651500"/>
          <p14:tracePt t="25525" x="5073650" y="5641975"/>
          <p14:tracePt t="25532" x="5064125" y="5641975"/>
          <p14:tracePt t="25549" x="5048250" y="5641975"/>
          <p14:tracePt t="25558" x="5022850" y="5634038"/>
          <p14:tracePt t="25573" x="5013325" y="5634038"/>
          <p14:tracePt t="25581" x="4987925" y="5626100"/>
          <p14:tracePt t="25590" x="4979988" y="5616575"/>
          <p14:tracePt t="25597" x="4962525" y="5616575"/>
          <p14:tracePt t="25605" x="4946650" y="5608638"/>
          <p14:tracePt t="25614" x="4937125" y="5600700"/>
          <p14:tracePt t="25622" x="4903788" y="5600700"/>
          <p14:tracePt t="25629" x="4886325" y="5591175"/>
          <p14:tracePt t="25638" x="4878388" y="5583238"/>
          <p14:tracePt t="25645" x="4860925" y="5575300"/>
          <p14:tracePt t="25655" x="4835525" y="5565775"/>
          <p14:tracePt t="25661" x="4818063" y="5565775"/>
          <p14:tracePt t="25671" x="4802188" y="5557838"/>
          <p14:tracePt t="25678" x="4784725" y="5549900"/>
          <p14:tracePt t="25688" x="4767263" y="5540375"/>
          <p14:tracePt t="25694" x="4759325" y="5540375"/>
          <p14:tracePt t="25704" x="4733925" y="5540375"/>
          <p14:tracePt t="25710" x="4724400" y="5532438"/>
          <p14:tracePt t="25716" x="4716463" y="5532438"/>
          <p14:tracePt t="25725" x="4708525" y="5524500"/>
          <p14:tracePt t="25733" x="4691063" y="5524500"/>
          <p14:tracePt t="25758" x="4683125" y="5514975"/>
          <p14:tracePt t="25772" x="4673600" y="5514975"/>
          <p14:tracePt t="25805" x="4665663" y="5514975"/>
          <p14:tracePt t="25812" x="4657725" y="5514975"/>
          <p14:tracePt t="25829" x="4648200" y="5514975"/>
          <p14:tracePt t="25839" x="4640263" y="5514975"/>
          <p14:tracePt t="25855" x="4630738" y="5514975"/>
          <p14:tracePt t="25887" x="4622800" y="5507038"/>
          <p14:tracePt t="25894" x="4605338" y="5507038"/>
          <p14:tracePt t="25920" x="4597400" y="5507038"/>
          <p14:tracePt t="25925" x="4589463" y="5507038"/>
          <p14:tracePt t="25933" x="4572000" y="5507038"/>
          <p14:tracePt t="25942" x="4546600" y="5507038"/>
          <p14:tracePt t="25950" x="4538663" y="5507038"/>
          <p14:tracePt t="25956" x="4521200" y="5507038"/>
          <p14:tracePt t="25965" x="4495800" y="5507038"/>
          <p14:tracePt t="25974" x="4486275" y="5507038"/>
          <p14:tracePt t="25981" x="4470400" y="5507038"/>
          <p14:tracePt t="25990" x="4452938" y="5507038"/>
          <p14:tracePt t="25997" x="4427538" y="5507038"/>
          <p14:tracePt t="26005" x="4402138" y="5507038"/>
          <p14:tracePt t="26012" x="4368800" y="5507038"/>
          <p14:tracePt t="26022" x="4351338" y="5507038"/>
          <p14:tracePt t="26029" x="4325938" y="5507038"/>
          <p14:tracePt t="26039" x="4300538" y="5507038"/>
          <p14:tracePt t="26045" x="4291013" y="5507038"/>
          <p14:tracePt t="26055" x="4265613" y="5507038"/>
          <p14:tracePt t="26061" x="4249738" y="5514975"/>
          <p14:tracePt t="26077" x="4240213" y="5514975"/>
          <p14:tracePt t="26088" x="4232275" y="5514975"/>
          <p14:tracePt t="26270" x="4224338" y="5514975"/>
          <p14:tracePt t="26288" x="4214813" y="5514975"/>
          <p14:tracePt t="26303" x="4206875" y="5514975"/>
          <p14:tracePt t="26325" x="4189413" y="5524500"/>
          <p14:tracePt t="26407" x="4181475" y="5532438"/>
          <p14:tracePt t="26558" x="4189413" y="5532438"/>
          <p14:tracePt t="26565" x="4206875" y="5532438"/>
          <p14:tracePt t="26572" x="4240213" y="5532438"/>
          <p14:tracePt t="26581" x="4265613" y="5532438"/>
          <p14:tracePt t="26589" x="4300538" y="5532438"/>
          <p14:tracePt t="26598" x="4325938" y="5532438"/>
          <p14:tracePt t="26605" x="4368800" y="5532438"/>
          <p14:tracePt t="26613" x="4394200" y="5532438"/>
          <p14:tracePt t="26623" x="4427538" y="5532438"/>
          <p14:tracePt t="26629" x="4452938" y="5532438"/>
          <p14:tracePt t="26640" x="4470400" y="5532438"/>
          <p14:tracePt t="26645" x="4495800" y="5532438"/>
          <p14:tracePt t="26655" x="4521200" y="5532438"/>
          <p14:tracePt t="26661" x="4529138" y="5532438"/>
          <p14:tracePt t="26672" x="4554538" y="5532438"/>
          <p14:tracePt t="26676" x="4564063" y="5532438"/>
          <p14:tracePt t="26687" x="4572000" y="5532438"/>
          <p14:tracePt t="26692" x="4589463" y="5532438"/>
          <p14:tracePt t="26700" x="4597400" y="5532438"/>
          <p14:tracePt t="26709" x="4614863" y="5532438"/>
          <p14:tracePt t="26717" x="4622800" y="5532438"/>
          <p14:tracePt t="26733" x="4630738" y="5532438"/>
          <p14:tracePt t="26950" x="4640263" y="5540375"/>
          <p14:tracePt t="27005" x="4630738" y="5540375"/>
          <p14:tracePt t="27029" x="4614863" y="5540375"/>
          <p14:tracePt t="27037" x="4605338" y="5540375"/>
          <p14:tracePt t="27045" x="4597400" y="5540375"/>
          <p14:tracePt t="27056" x="4589463" y="5540375"/>
          <p14:tracePt t="27060" x="4579938" y="5540375"/>
          <p14:tracePt t="27071" x="4572000" y="5540375"/>
          <p14:tracePt t="27078" x="4564063" y="5540375"/>
          <p14:tracePt t="27086" x="4546600" y="5540375"/>
          <p14:tracePt t="27093" x="4538663" y="5540375"/>
          <p14:tracePt t="27100" x="4529138" y="5540375"/>
          <p14:tracePt t="27109" x="4521200" y="5540375"/>
          <p14:tracePt t="27117" x="4503738" y="5540375"/>
          <p14:tracePt t="27133" x="4495800" y="5540375"/>
          <p14:tracePt t="27141" x="4486275" y="5532438"/>
          <p14:tracePt t="27150" x="4478338" y="5524500"/>
          <p14:tracePt t="27157" x="4470400" y="5524500"/>
          <p14:tracePt t="27165" x="4460875" y="5524500"/>
          <p14:tracePt t="27190" x="4452938" y="5514975"/>
          <p14:tracePt t="27213" x="4445000" y="5507038"/>
          <p14:tracePt t="27223" x="4435475" y="5507038"/>
          <p14:tracePt t="27240" x="4419600" y="5489575"/>
          <p14:tracePt t="27255" x="4410075" y="5481638"/>
          <p14:tracePt t="27262" x="4402138" y="5481638"/>
          <p14:tracePt t="27271" x="4384675" y="5472113"/>
          <p14:tracePt t="27277" x="4376738" y="5464175"/>
          <p14:tracePt t="27293" x="4368800" y="5456238"/>
          <p14:tracePt t="27300" x="4359275" y="5446713"/>
          <p14:tracePt t="27309" x="4351338" y="5446713"/>
          <p14:tracePt t="27342" x="4341813" y="5438775"/>
          <p14:tracePt t="27397" x="4341813" y="5430838"/>
          <p14:tracePt t="27638" x="4341813" y="5421313"/>
          <p14:tracePt t="27645" x="4341813" y="5413375"/>
          <p14:tracePt t="27662" x="4341813" y="5395913"/>
          <p14:tracePt t="27678" x="4341813" y="5387975"/>
          <p14:tracePt t="27687" x="4341813" y="5380038"/>
          <p14:tracePt t="27693" x="4341813" y="5370513"/>
          <p14:tracePt t="27700" x="4341813" y="5353050"/>
          <p14:tracePt t="27709" x="4341813" y="5345113"/>
          <p14:tracePt t="27725" x="4341813" y="5337175"/>
          <p14:tracePt t="27734" x="4341813" y="5319713"/>
          <p14:tracePt t="27742" x="4341813" y="5302250"/>
          <p14:tracePt t="27749" x="4341813" y="5294313"/>
          <p14:tracePt t="27756" x="4341813" y="5286375"/>
          <p14:tracePt t="27765" x="4341813" y="5276850"/>
          <p14:tracePt t="27772" x="4341813" y="5268913"/>
          <p14:tracePt t="27782" x="4341813" y="5260975"/>
          <p14:tracePt t="27797" x="4341813" y="5251450"/>
          <p14:tracePt t="27807" x="4341813" y="5243513"/>
          <p14:tracePt t="28005" x="4341813" y="5226050"/>
          <p14:tracePt t="28022" x="4341813" y="5200650"/>
          <p14:tracePt t="28028" x="4341813" y="5192713"/>
          <p14:tracePt t="28039" x="4341813" y="5183188"/>
          <p14:tracePt t="28045" x="4333875" y="5167313"/>
          <p14:tracePt t="28056" x="4325938" y="5157788"/>
          <p14:tracePt t="28060" x="4316413" y="5141913"/>
          <p14:tracePt t="28071" x="4316413" y="5116513"/>
          <p14:tracePt t="28076" x="4300538" y="5081588"/>
          <p14:tracePt t="28085" x="4291013" y="5073650"/>
          <p14:tracePt t="28092" x="4291013" y="5048250"/>
          <p14:tracePt t="28101" x="4275138" y="5030788"/>
          <p14:tracePt t="28110" x="4275138" y="5005388"/>
          <p14:tracePt t="28117" x="4265613" y="4987925"/>
          <p14:tracePt t="28125" x="4249738" y="4972050"/>
          <p14:tracePt t="28134" x="4249738" y="4954588"/>
          <p14:tracePt t="28142" x="4240213" y="4946650"/>
          <p14:tracePt t="28149" x="4232275" y="4919663"/>
          <p14:tracePt t="28157" x="4232275" y="4903788"/>
          <p14:tracePt t="28164" x="4224338" y="4894263"/>
          <p14:tracePt t="28180" x="4224338" y="4886325"/>
          <p14:tracePt t="28190" x="4224338" y="4878388"/>
          <p14:tracePt t="28196" x="4224338" y="4860925"/>
          <p14:tracePt t="28206" x="4224338" y="4852988"/>
          <p14:tracePt t="28228" x="4224338" y="4843463"/>
          <p14:tracePt t="28239" x="4224338" y="4835525"/>
          <p14:tracePt t="28244" x="4224338" y="4827588"/>
          <p14:tracePt t="28260" x="4214813" y="4827588"/>
          <p14:tracePt t="28271" x="4214813" y="4818063"/>
          <p14:tracePt t="28276" x="4214813" y="4810125"/>
          <p14:tracePt t="28292" x="4206875" y="4802188"/>
          <p14:tracePt t="28300" x="4206875" y="4792663"/>
          <p14:tracePt t="28308" x="4206875" y="4784725"/>
          <p14:tracePt t="28325" x="4206875" y="4775200"/>
          <p14:tracePt t="28334" x="4206875" y="4767263"/>
          <p14:tracePt t="28565" x="4206875" y="4759325"/>
          <p14:tracePt t="28573" x="4224338" y="4749800"/>
          <p14:tracePt t="28581" x="4240213" y="4749800"/>
          <p14:tracePt t="28590" x="4291013" y="4741863"/>
          <p14:tracePt t="28597" x="4308475" y="4741863"/>
          <p14:tracePt t="28605" x="4341813" y="4741863"/>
          <p14:tracePt t="28614" x="4394200" y="4733925"/>
          <p14:tracePt t="28623" x="4460875" y="4716463"/>
          <p14:tracePt t="28628" x="4513263" y="4716463"/>
          <p14:tracePt t="28640" x="4564063" y="4691063"/>
          <p14:tracePt t="28645" x="4622800" y="4691063"/>
          <p14:tracePt t="28656" x="4683125" y="4683125"/>
          <p14:tracePt t="28661" x="4741863" y="4665663"/>
          <p14:tracePt t="28672" x="4775200" y="4665663"/>
          <p14:tracePt t="28678" x="4818063" y="4657725"/>
          <p14:tracePt t="28684" x="4843463" y="4648200"/>
          <p14:tracePt t="28694" x="4878388" y="4630738"/>
          <p14:tracePt t="28700" x="4894263" y="4630738"/>
          <p14:tracePt t="28710" x="4929188" y="4622800"/>
          <p14:tracePt t="28717" x="4954588" y="4605338"/>
          <p14:tracePt t="28725" x="4972050" y="4605338"/>
          <p14:tracePt t="28734" x="5013325" y="4589463"/>
          <p14:tracePt t="28741" x="5038725" y="4579938"/>
          <p14:tracePt t="28749" x="5056188" y="4579938"/>
          <p14:tracePt t="28757" x="5081588" y="4572000"/>
          <p14:tracePt t="28765" x="5106988" y="4564063"/>
          <p14:tracePt t="28773" x="5132388" y="4554538"/>
          <p14:tracePt t="28781" x="5149850" y="4554538"/>
          <p14:tracePt t="28789" x="5167313" y="4546600"/>
          <p14:tracePt t="28797" x="5183188" y="4538663"/>
          <p14:tracePt t="28854" x="5192713" y="4538663"/>
          <p14:tracePt t="28885" x="5200650" y="4538663"/>
          <p14:tracePt t="28910" x="5208588" y="4529138"/>
          <p14:tracePt t="28917" x="5218113" y="4529138"/>
          <p14:tracePt t="28925" x="5226050" y="4529138"/>
          <p14:tracePt t="28933" x="5226050" y="4521200"/>
          <p14:tracePt t="28941" x="5243513" y="4521200"/>
          <p14:tracePt t="28958" x="5268913" y="4521200"/>
          <p14:tracePt t="28972" x="5286375" y="4521200"/>
          <p14:tracePt t="28981" x="5294313" y="4521200"/>
          <p14:tracePt t="28990" x="5311775" y="4521200"/>
          <p14:tracePt t="28997" x="5345113" y="4521200"/>
          <p14:tracePt t="29007" x="5362575" y="4521200"/>
          <p14:tracePt t="29012" x="5387975" y="4521200"/>
          <p14:tracePt t="29025" x="5421313" y="4521200"/>
          <p14:tracePt t="29029" x="5438775" y="4521200"/>
          <p14:tracePt t="29039" x="5464175" y="4521200"/>
          <p14:tracePt t="29044" x="5507038" y="4521200"/>
          <p14:tracePt t="29056" x="5524500" y="4521200"/>
          <p14:tracePt t="29060" x="5532438" y="4513263"/>
          <p14:tracePt t="29071" x="5557838" y="4513263"/>
          <p14:tracePt t="29077" x="5565775" y="4513263"/>
          <p14:tracePt t="29084" x="5575300" y="4513263"/>
          <p14:tracePt t="29205" x="5549900" y="4513263"/>
          <p14:tracePt t="29224" x="5532438" y="4513263"/>
          <p14:tracePt t="29240" x="5514975" y="4513263"/>
          <p14:tracePt t="29255" x="5481638" y="4521200"/>
          <p14:tracePt t="29261" x="5456238" y="4521200"/>
          <p14:tracePt t="29271" x="5421313" y="4521200"/>
          <p14:tracePt t="29277" x="5387975" y="4521200"/>
          <p14:tracePt t="29284" x="5345113" y="4521200"/>
          <p14:tracePt t="29293" x="5311775" y="4521200"/>
          <p14:tracePt t="29301" x="5268913" y="4521200"/>
          <p14:tracePt t="29309" x="5226050" y="4521200"/>
          <p14:tracePt t="29318" x="5192713" y="4521200"/>
          <p14:tracePt t="29325" x="5149850" y="4521200"/>
          <p14:tracePt t="29333" x="5124450" y="4521200"/>
          <p14:tracePt t="29340" x="5091113" y="4521200"/>
          <p14:tracePt t="29349" x="5073650" y="4521200"/>
          <p14:tracePt t="29357" x="5048250" y="4521200"/>
          <p14:tracePt t="29365" x="5030788" y="4521200"/>
          <p14:tracePt t="29374" x="5013325" y="4521200"/>
          <p14:tracePt t="29391" x="4997450" y="4521200"/>
          <p14:tracePt t="29413" x="4987925" y="4521200"/>
          <p14:tracePt t="29423" x="4979988" y="4521200"/>
          <p14:tracePt t="29429" x="4972050" y="4503738"/>
          <p14:tracePt t="29445" x="4972050" y="4495800"/>
          <p14:tracePt t="29476" x="4972050" y="4470400"/>
          <p14:tracePt t="29494" x="4979988" y="4470400"/>
          <p14:tracePt t="29510" x="4987925" y="4460875"/>
          <p14:tracePt t="29517" x="4987925" y="4452938"/>
          <p14:tracePt t="29525" x="4997450" y="4445000"/>
          <p14:tracePt t="29533" x="5005388" y="4435475"/>
          <p14:tracePt t="29541" x="5005388" y="4427538"/>
          <p14:tracePt t="29549" x="5013325" y="4419600"/>
          <p14:tracePt t="29558" x="5030788" y="4410075"/>
          <p14:tracePt t="29565" x="5038725" y="4402138"/>
          <p14:tracePt t="29574" x="5048250" y="4394200"/>
          <p14:tracePt t="29581" x="5064125" y="4384675"/>
          <p14:tracePt t="29591" x="5073650" y="4384675"/>
          <p14:tracePt t="29596" x="5091113" y="4376738"/>
          <p14:tracePt t="29607" x="5116513" y="4368800"/>
          <p14:tracePt t="29613" x="5124450" y="4359275"/>
          <p14:tracePt t="29624" x="5149850" y="4359275"/>
          <p14:tracePt t="29629" x="5175250" y="4351338"/>
          <p14:tracePt t="29639" x="5200650" y="4351338"/>
          <p14:tracePt t="29645" x="5218113" y="4351338"/>
          <p14:tracePt t="29655" x="5251450" y="4341813"/>
          <p14:tracePt t="29661" x="5294313" y="4341813"/>
          <p14:tracePt t="29670" x="5319713" y="4341813"/>
          <p14:tracePt t="29678" x="5345113" y="4333875"/>
          <p14:tracePt t="29685" x="5362575" y="4333875"/>
          <p14:tracePt t="29694" x="5380038" y="4333875"/>
          <p14:tracePt t="29701" x="5387975" y="4333875"/>
          <p14:tracePt t="29709" x="5405438" y="4333875"/>
          <p14:tracePt t="29718" x="5430838" y="4333875"/>
          <p14:tracePt t="29725" x="5446713" y="4333875"/>
          <p14:tracePt t="29733" x="5456238" y="4333875"/>
          <p14:tracePt t="29742" x="5481638" y="4333875"/>
          <p14:tracePt t="29749" x="5497513" y="4333875"/>
          <p14:tracePt t="29757" x="5507038" y="4333875"/>
          <p14:tracePt t="29764" x="5514975" y="4333875"/>
          <p14:tracePt t="29774" x="5532438" y="4333875"/>
          <p14:tracePt t="29781" x="5540375" y="4333875"/>
          <p14:tracePt t="29797" x="5549900" y="4333875"/>
          <p14:tracePt t="29869" x="5557838" y="4341813"/>
          <p14:tracePt t="29917" x="5557838" y="4351338"/>
          <p14:tracePt t="29942" x="5557838" y="4368800"/>
          <p14:tracePt t="29974" x="5557838" y="4376738"/>
          <p14:tracePt t="29981" x="5557838" y="4384675"/>
          <p14:tracePt t="29992" x="5549900" y="4384675"/>
          <p14:tracePt t="30007" x="5549900" y="4394200"/>
          <p14:tracePt t="30024" x="5540375" y="4402138"/>
          <p14:tracePt t="30045" x="5524500" y="4410075"/>
          <p14:tracePt t="30062" x="5524500" y="4419600"/>
          <p14:tracePt t="30077" x="5514975" y="4427538"/>
          <p14:tracePt t="30084" x="5507038" y="4427538"/>
          <p14:tracePt t="30101" x="5489575" y="4435475"/>
          <p14:tracePt t="30110" x="5456238" y="4452938"/>
          <p14:tracePt t="30118" x="5446713" y="4452938"/>
          <p14:tracePt t="30128" x="5430838" y="4452938"/>
          <p14:tracePt t="30133" x="5413375" y="4452938"/>
          <p14:tracePt t="30143" x="5405438" y="4452938"/>
          <p14:tracePt t="30149" x="5370513" y="4452938"/>
          <p14:tracePt t="30159" x="5353050" y="4452938"/>
          <p14:tracePt t="30164" x="5311775" y="4452938"/>
          <p14:tracePt t="30174" x="5294313" y="4452938"/>
          <p14:tracePt t="30182" x="5268913" y="4452938"/>
          <p14:tracePt t="30191" x="5235575" y="4452938"/>
          <p14:tracePt t="30197" x="5200650" y="4452938"/>
          <p14:tracePt t="30207" x="5157788" y="4452938"/>
          <p14:tracePt t="30214" x="5141913" y="4452938"/>
          <p14:tracePt t="30224" x="5116513" y="4452938"/>
          <p14:tracePt t="30229" x="5091113" y="4452938"/>
          <p14:tracePt t="30239" x="5073650" y="4452938"/>
          <p14:tracePt t="30245" x="5048250" y="4452938"/>
          <p14:tracePt t="30256" x="5022850" y="4452938"/>
          <p14:tracePt t="30261" x="5013325" y="4452938"/>
          <p14:tracePt t="30268" x="4987925" y="4452938"/>
          <p14:tracePt t="30278" x="4962525" y="4452938"/>
          <p14:tracePt t="30294" x="4937125" y="4452938"/>
          <p14:tracePt t="30302" x="4929188" y="4452938"/>
          <p14:tracePt t="30308" x="4911725" y="4452938"/>
          <p14:tracePt t="30318" x="4894263" y="4452938"/>
          <p14:tracePt t="30325" x="4868863" y="4452938"/>
          <p14:tracePt t="30333" x="4843463" y="4452938"/>
          <p14:tracePt t="30342" x="4818063" y="4452938"/>
          <p14:tracePt t="30357" x="4792663" y="4452938"/>
          <p14:tracePt t="30365" x="4784725" y="4452938"/>
          <p14:tracePt t="30374" x="4767263" y="4452938"/>
          <p14:tracePt t="30381" x="4749800" y="4452938"/>
          <p14:tracePt t="30391" x="4733925" y="4452938"/>
          <p14:tracePt t="30397" x="4716463" y="4460875"/>
          <p14:tracePt t="30408" x="4691063" y="4460875"/>
          <p14:tracePt t="30413" x="4691063" y="4470400"/>
          <p14:tracePt t="30424" x="4665663" y="4478338"/>
          <p14:tracePt t="30429" x="4648200" y="4486275"/>
          <p14:tracePt t="30439" x="4630738" y="4495800"/>
          <p14:tracePt t="30445" x="4597400" y="4513263"/>
          <p14:tracePt t="30453" x="4579938" y="4513263"/>
          <p14:tracePt t="30461" x="4546600" y="4529138"/>
          <p14:tracePt t="30468" x="4538663" y="4529138"/>
          <p14:tracePt t="30477" x="4486275" y="4538663"/>
          <p14:tracePt t="30485" x="4478338" y="4546600"/>
          <p14:tracePt t="30493" x="4452938" y="4554538"/>
          <p14:tracePt t="30502" x="4419600" y="4564063"/>
          <p14:tracePt t="30509" x="4402138" y="4572000"/>
          <p14:tracePt t="30517" x="4384675" y="4579938"/>
          <p14:tracePt t="30525" x="4368800" y="4589463"/>
          <p14:tracePt t="30533" x="4341813" y="4605338"/>
          <p14:tracePt t="30540" x="4316413" y="4605338"/>
          <p14:tracePt t="30550" x="4300538" y="4622800"/>
          <p14:tracePt t="30557" x="4283075" y="4622800"/>
          <p14:tracePt t="30565" x="4257675" y="4630738"/>
          <p14:tracePt t="30574" x="4232275" y="4648200"/>
          <p14:tracePt t="30581" x="4224338" y="4657725"/>
          <p14:tracePt t="30592" x="4214813" y="4665663"/>
          <p14:tracePt t="30597" x="4197350" y="4673600"/>
          <p14:tracePt t="30607" x="4197350" y="4683125"/>
          <p14:tracePt t="30613" x="4189413" y="4691063"/>
          <p14:tracePt t="30623" x="4171950" y="4699000"/>
          <p14:tracePt t="30629" x="4171950" y="4708525"/>
          <p14:tracePt t="30639" x="4171950" y="4716463"/>
          <p14:tracePt t="30645" x="4156075" y="4733925"/>
          <p14:tracePt t="30653" x="4146550" y="4741863"/>
          <p14:tracePt t="30668" x="4130675" y="4759325"/>
          <p14:tracePt t="30677" x="4130675" y="4767263"/>
          <p14:tracePt t="30693" x="4121150" y="4775200"/>
          <p14:tracePt t="30702" x="4113213" y="4784725"/>
          <p14:tracePt t="30742" x="4113213" y="4792663"/>
          <p14:tracePt t="30790" x="4095750" y="4802188"/>
          <p14:tracePt t="31831" x="4087813" y="4802188"/>
          <p14:tracePt t="31841" x="4095750" y="4802188"/>
          <p14:tracePt t="31845" x="4113213" y="4802188"/>
          <p14:tracePt t="31852" x="4138613" y="4802188"/>
          <p14:tracePt t="31862" x="4171950" y="4802188"/>
          <p14:tracePt t="31869" x="4206875" y="4792663"/>
          <p14:tracePt t="31878" x="4249738" y="4784725"/>
          <p14:tracePt t="31885" x="4283075" y="4784725"/>
          <p14:tracePt t="31894" x="4333875" y="4775200"/>
          <p14:tracePt t="31902" x="4384675" y="4759325"/>
          <p14:tracePt t="31910" x="4427538" y="4759325"/>
          <p14:tracePt t="31916" x="4495800" y="4733925"/>
          <p14:tracePt t="31926" x="4538663" y="4724400"/>
          <p14:tracePt t="31932" x="4614863" y="4708525"/>
          <p14:tracePt t="31942" x="4648200" y="4699000"/>
          <p14:tracePt t="31948" x="4691063" y="4691063"/>
          <p14:tracePt t="31959" x="4741863" y="4673600"/>
          <p14:tracePt t="31965" x="4784725" y="4657725"/>
          <p14:tracePt t="31975" x="4835525" y="4640263"/>
          <p14:tracePt t="31980" x="4878388" y="4630738"/>
          <p14:tracePt t="31992" x="4911725" y="4622800"/>
          <p14:tracePt t="31996" x="4946650" y="4605338"/>
          <p14:tracePt t="32008" x="4972050" y="4597400"/>
          <p14:tracePt t="32012" x="4997450" y="4589463"/>
          <p14:tracePt t="32023" x="5022850" y="4579938"/>
          <p14:tracePt t="32028" x="5064125" y="4564063"/>
          <p14:tracePt t="32037" x="5081588" y="4554538"/>
          <p14:tracePt t="32044" x="5106988" y="4546600"/>
          <p14:tracePt t="32052" x="5132388" y="4538663"/>
          <p14:tracePt t="32060" x="5149850" y="4538663"/>
          <p14:tracePt t="32069" x="5157788" y="4529138"/>
          <p14:tracePt t="32076" x="5175250" y="4521200"/>
          <p14:tracePt t="32108" x="5183188" y="4513263"/>
          <p14:tracePt t="32140" x="5192713" y="4503738"/>
          <p14:tracePt t="32157" x="5200650" y="4503738"/>
          <p14:tracePt t="32174" x="5208588" y="4503738"/>
          <p14:tracePt t="32245" x="5208588" y="4495800"/>
          <p14:tracePt t="32277" x="5208588" y="4486275"/>
          <p14:tracePt t="32310" x="5192713" y="4486275"/>
          <p14:tracePt t="32317" x="5167313" y="4486275"/>
          <p14:tracePt t="32325" x="5132388" y="4486275"/>
          <p14:tracePt t="32334" x="5091113" y="4486275"/>
          <p14:tracePt t="32341" x="5056188" y="4486275"/>
          <p14:tracePt t="32350" x="5013325" y="4486275"/>
          <p14:tracePt t="32359" x="4946650" y="4495800"/>
          <p14:tracePt t="32365" x="4878388" y="4513263"/>
          <p14:tracePt t="32375" x="4835525" y="4529138"/>
          <p14:tracePt t="32381" x="4759325" y="4546600"/>
          <p14:tracePt t="32391" x="4699000" y="4564063"/>
          <p14:tracePt t="32397" x="4640263" y="4579938"/>
          <p14:tracePt t="32407" x="4589463" y="4605338"/>
          <p14:tracePt t="32414" x="4529138" y="4622800"/>
          <p14:tracePt t="32423" x="4478338" y="4640263"/>
          <p14:tracePt t="32430" x="4445000" y="4657725"/>
          <p14:tracePt t="32436" x="4419600" y="4665663"/>
          <p14:tracePt t="32445" x="4384675" y="4683125"/>
          <p14:tracePt t="32452" x="4359275" y="4699000"/>
          <p14:tracePt t="32462" x="4351338" y="4716463"/>
          <p14:tracePt t="32469" x="4325938" y="4724400"/>
          <p14:tracePt t="32478" x="4291013" y="4749800"/>
          <p14:tracePt t="32485" x="4265613" y="4767263"/>
          <p14:tracePt t="32494" x="4249738" y="4775200"/>
          <p14:tracePt t="32501" x="4232275" y="4792663"/>
          <p14:tracePt t="32510" x="4197350" y="4810125"/>
          <p14:tracePt t="32517" x="4181475" y="4810125"/>
          <p14:tracePt t="32525" x="4156075" y="4835525"/>
          <p14:tracePt t="32532" x="4138613" y="4852988"/>
          <p14:tracePt t="32542" x="4121150" y="4860925"/>
          <p14:tracePt t="32559" x="4105275" y="4878388"/>
          <p14:tracePt t="32565" x="4095750" y="4878388"/>
          <p14:tracePt t="32717" x="4121150" y="4868863"/>
          <p14:tracePt t="32725" x="4171950" y="4852988"/>
          <p14:tracePt t="32733" x="4189413" y="4843463"/>
          <p14:tracePt t="32742" x="4224338" y="4827588"/>
          <p14:tracePt t="32749" x="4257675" y="4818063"/>
          <p14:tracePt t="32758" x="4275138" y="4818063"/>
          <p14:tracePt t="32764" x="4291013" y="4810125"/>
          <p14:tracePt t="32774" x="4308475" y="4802188"/>
          <p14:tracePt t="33517" x="4300538" y="4810125"/>
          <p14:tracePt t="33533" x="4291013" y="4827588"/>
          <p14:tracePt t="33543" x="4283075" y="4835525"/>
          <p14:tracePt t="33549" x="4275138" y="4843463"/>
          <p14:tracePt t="33560" x="4265613" y="4852988"/>
          <p14:tracePt t="33565" x="4257675" y="4860925"/>
          <p14:tracePt t="33575" x="4240213" y="4878388"/>
          <p14:tracePt t="33581" x="4232275" y="4886325"/>
          <p14:tracePt t="33591" x="4232275" y="4894263"/>
          <p14:tracePt t="33597" x="4224338" y="4903788"/>
          <p14:tracePt t="33607" x="4214813" y="4903788"/>
          <p14:tracePt t="33621" x="4214813" y="4911725"/>
          <p14:tracePt t="33629" x="4206875" y="4919663"/>
          <p14:tracePt t="33636" x="4206875" y="4929188"/>
          <p14:tracePt t="33653" x="4189413" y="4937125"/>
          <p14:tracePt t="33661" x="4189413" y="4946650"/>
          <p14:tracePt t="33670" x="4181475" y="4954588"/>
          <p14:tracePt t="33685" x="4171950" y="4954588"/>
          <p14:tracePt t="33692" x="4164013" y="4962525"/>
          <p14:tracePt t="33717" x="4164013" y="4972050"/>
          <p14:tracePt t="33725" x="4156075" y="4972050"/>
          <p14:tracePt t="33742" x="4146550" y="4972050"/>
          <p14:tracePt t="34054" x="4156075" y="4972050"/>
          <p14:tracePt t="34214" x="4156075" y="4979988"/>
          <p14:tracePt t="34230" x="4156075" y="4987925"/>
          <p14:tracePt t="34236" x="4156075" y="4997450"/>
          <p14:tracePt t="34253" x="4156075" y="5013325"/>
          <p14:tracePt t="34269" x="4156075" y="5022850"/>
          <p14:tracePt t="34277" x="4156075" y="5030788"/>
          <p14:tracePt t="34285" x="4156075" y="5038725"/>
          <p14:tracePt t="34293" x="4156075" y="5048250"/>
          <p14:tracePt t="34300" x="4156075" y="5056188"/>
          <p14:tracePt t="34309" x="4156075" y="5073650"/>
          <p14:tracePt t="34326" x="4156075" y="5081588"/>
          <p14:tracePt t="34332" x="4156075" y="5091113"/>
          <p14:tracePt t="34348" x="4156075" y="5106988"/>
          <p14:tracePt t="34359" x="4156075" y="5116513"/>
          <p14:tracePt t="34364" x="4156075" y="5124450"/>
          <p14:tracePt t="34376" x="4156075" y="5141913"/>
          <p14:tracePt t="34380" x="4156075" y="5149850"/>
          <p14:tracePt t="34396" x="4156075" y="5167313"/>
          <p14:tracePt t="34406" x="4156075" y="5175250"/>
          <p14:tracePt t="34542" x="4156075" y="5183188"/>
          <p14:tracePt t="35006" x="4164013" y="5183188"/>
          <p14:tracePt t="35310" x="4181475" y="5183188"/>
          <p14:tracePt t="35414" x="4189413" y="5183188"/>
          <p14:tracePt t="35420" x="4197350" y="5183188"/>
          <p14:tracePt t="35494" x="4214813" y="5183188"/>
          <p14:tracePt t="35501" x="4224338" y="5183188"/>
          <p14:tracePt t="35669" x="4240213" y="5183188"/>
          <p14:tracePt t="35805" x="4249738" y="5183188"/>
          <p14:tracePt t="35869" x="4257675" y="5183188"/>
          <p14:tracePt t="35910" x="4275138" y="5183188"/>
          <p14:tracePt t="35926" x="4291013" y="5183188"/>
          <p14:tracePt t="35942" x="4300538" y="5183188"/>
          <p14:tracePt t="35965" x="4308475" y="5183188"/>
          <p14:tracePt t="35977" x="4316413" y="5183188"/>
          <p14:tracePt t="35992" x="4325938" y="5183188"/>
          <p14:tracePt t="35998" x="4333875" y="5183188"/>
          <p14:tracePt t="36004" x="4341813" y="5183188"/>
          <p14:tracePt t="36014" x="4351338" y="5183188"/>
          <p14:tracePt t="36021" x="4368800" y="5183188"/>
          <p14:tracePt t="36030" x="4376738" y="5183188"/>
          <p14:tracePt t="36037" x="4394200" y="5183188"/>
          <p14:tracePt t="36045" x="4402138" y="5183188"/>
          <p14:tracePt t="36053" x="4410075" y="5183188"/>
          <p14:tracePt t="36061" x="4427538" y="5183188"/>
          <p14:tracePt t="36069" x="4435475" y="5183188"/>
          <p14:tracePt t="36077" x="4452938" y="5183188"/>
          <p14:tracePt t="36088" x="4478338" y="5183188"/>
          <p14:tracePt t="36094" x="4495800" y="5183188"/>
          <p14:tracePt t="36101" x="4513263" y="5183188"/>
          <p14:tracePt t="36111" x="4546600" y="5183188"/>
          <p14:tracePt t="36117" x="4564063" y="5183188"/>
          <p14:tracePt t="36128" x="4597400" y="5183188"/>
          <p14:tracePt t="36133" x="4622800" y="5183188"/>
          <p14:tracePt t="36143" x="4648200" y="5183188"/>
          <p14:tracePt t="36149" x="4657725" y="5183188"/>
          <p14:tracePt t="36160" x="4683125" y="5183188"/>
          <p14:tracePt t="36165" x="4691063" y="5183188"/>
          <p14:tracePt t="36175" x="4708525" y="5183188"/>
          <p14:tracePt t="36182" x="4724400" y="5183188"/>
          <p14:tracePt t="36198" x="4741863" y="5183188"/>
          <p14:tracePt t="36205" x="4749800" y="5183188"/>
          <p14:tracePt t="36212" x="4759325" y="5183188"/>
          <p14:tracePt t="36230" x="4767263" y="5183188"/>
          <p14:tracePt t="36237" x="4775200" y="5183188"/>
          <p14:tracePt t="36942" x="4784725" y="5183188"/>
          <p14:tracePt t="36959" x="4775200" y="5183188"/>
          <p14:tracePt t="36975" x="4767263" y="5183188"/>
          <p14:tracePt t="36981" x="4759325" y="5183188"/>
          <p14:tracePt t="36991" x="4749800" y="5183188"/>
          <p14:tracePt t="36997" x="4741863" y="5183188"/>
          <p14:tracePt t="37004" x="4724400" y="5183188"/>
          <p14:tracePt t="37022" x="4699000" y="5183188"/>
          <p14:tracePt t="37029" x="4691063" y="5183188"/>
          <p14:tracePt t="37038" x="4683125" y="5183188"/>
          <p14:tracePt t="37045" x="4665663" y="5183188"/>
          <p14:tracePt t="37349" x="4657725" y="5183188"/>
          <p14:tracePt t="37359" x="4640263" y="5183188"/>
          <p14:tracePt t="37365" x="4622800" y="5183188"/>
          <p14:tracePt t="37376" x="4597400" y="5183188"/>
          <p14:tracePt t="37381" x="4579938" y="5183188"/>
          <p14:tracePt t="37388" x="4538663" y="5183188"/>
          <p14:tracePt t="37398" x="4513263" y="5183188"/>
          <p14:tracePt t="37405" x="4470400" y="5175250"/>
          <p14:tracePt t="37414" x="4435475" y="5175250"/>
          <p14:tracePt t="37421" x="4402138" y="5175250"/>
          <p14:tracePt t="37430" x="4376738" y="5175250"/>
          <p14:tracePt t="37438" x="4351338" y="5175250"/>
          <p14:tracePt t="37444" x="4333875" y="5167313"/>
          <p14:tracePt t="37454" x="4325938" y="5167313"/>
          <p14:tracePt t="37461" x="4316413" y="5167313"/>
          <p14:tracePt t="37493" x="4308475" y="5167313"/>
          <p14:tracePt t="39374" x="4300538" y="5167313"/>
          <p14:tracePt t="39381" x="4283075" y="5167313"/>
          <p14:tracePt t="39388" x="4257675" y="5175250"/>
          <p14:tracePt t="39397" x="4249738" y="5175250"/>
          <p14:tracePt t="39405" x="4232275" y="5183188"/>
          <p14:tracePt t="39413" x="4214813" y="5192713"/>
          <p14:tracePt t="39421" x="4189413" y="5208588"/>
          <p14:tracePt t="39430" x="4181475" y="5208588"/>
          <p14:tracePt t="39437" x="4156075" y="5226050"/>
          <p14:tracePt t="39445" x="4130675" y="5235575"/>
          <p14:tracePt t="39452" x="4113213" y="5251450"/>
          <p14:tracePt t="39462" x="4095750" y="5251450"/>
          <p14:tracePt t="39469" x="4079875" y="5268913"/>
          <p14:tracePt t="39479" x="4062413" y="5276850"/>
          <p14:tracePt t="39494" x="4044950" y="5294313"/>
          <p14:tracePt t="39501" x="4037013" y="5302250"/>
          <p14:tracePt t="39511" x="4027488" y="5302250"/>
          <p14:tracePt t="39516" x="4027488" y="5311775"/>
          <p14:tracePt t="39550" x="4019550" y="5319713"/>
          <p14:tracePt t="39950" x="4027488" y="5327650"/>
          <p14:tracePt t="39958" x="4044950" y="5327650"/>
          <p14:tracePt t="39965" x="4062413" y="5327650"/>
          <p14:tracePt t="39972" x="4095750" y="5327650"/>
          <p14:tracePt t="39981" x="4113213" y="5327650"/>
          <p14:tracePt t="39989" x="4138613" y="5327650"/>
          <p14:tracePt t="39996" x="4164013" y="5327650"/>
          <p14:tracePt t="40006" x="4171950" y="5327650"/>
          <p14:tracePt t="40014" x="4189413" y="5327650"/>
          <p14:tracePt t="40053" x="4206875" y="5327650"/>
          <p14:tracePt t="40661" x="4206875" y="5337175"/>
          <p14:tracePt t="40669" x="4206875" y="5353050"/>
          <p14:tracePt t="40679" x="4206875" y="5370513"/>
          <p14:tracePt t="40684" x="4206875" y="5405438"/>
          <p14:tracePt t="40695" x="4206875" y="5430838"/>
          <p14:tracePt t="40701" x="4206875" y="5446713"/>
          <p14:tracePt t="40712" x="4206875" y="5472113"/>
          <p14:tracePt t="40718" x="4197350" y="5514975"/>
          <p14:tracePt t="40727" x="4197350" y="5532438"/>
          <p14:tracePt t="40734" x="4189413" y="5549900"/>
          <p14:tracePt t="40743" x="4189413" y="5557838"/>
          <p14:tracePt t="40750" x="4189413" y="5565775"/>
          <p14:tracePt t="40756" x="4189413" y="5575300"/>
          <p14:tracePt t="40765" x="4189413" y="5583238"/>
          <p14:tracePt t="40773" x="4181475" y="5600700"/>
          <p14:tracePt t="41062" x="4181475" y="5608638"/>
          <p14:tracePt t="41079" x="4189413" y="5608638"/>
          <p14:tracePt t="41085" x="4214813" y="5608638"/>
          <p14:tracePt t="41096" x="4240213" y="5608638"/>
          <p14:tracePt t="41101" x="4265613" y="5600700"/>
          <p14:tracePt t="41111" x="4325938" y="5600700"/>
          <p14:tracePt t="41118" x="4384675" y="5600700"/>
          <p14:tracePt t="41128" x="4470400" y="5600700"/>
          <p14:tracePt t="41134" x="4538663" y="5600700"/>
          <p14:tracePt t="41143" x="4622800" y="5600700"/>
          <p14:tracePt t="41150" x="4708525" y="5600700"/>
          <p14:tracePt t="41156" x="4784725" y="5600700"/>
          <p14:tracePt t="41165" x="4827588" y="5600700"/>
          <p14:tracePt t="41173" x="4860925" y="5591175"/>
          <p14:tracePt t="41213" x="4868863" y="5583238"/>
          <p14:tracePt t="41245" x="4868863" y="5575300"/>
          <p14:tracePt t="41262" x="4868863" y="5565775"/>
          <p14:tracePt t="41525" x="4860925" y="5565775"/>
          <p14:tracePt t="41533" x="4852988" y="5565775"/>
          <p14:tracePt t="41541" x="4827588" y="5565775"/>
          <p14:tracePt t="41549" x="4802188" y="5565775"/>
          <p14:tracePt t="41557" x="4775200" y="5565775"/>
          <p14:tracePt t="41565" x="4749800" y="5565775"/>
          <p14:tracePt t="41573" x="4716463" y="5565775"/>
          <p14:tracePt t="41581" x="4683125" y="5565775"/>
          <p14:tracePt t="41590" x="4648200" y="5583238"/>
          <p14:tracePt t="41598" x="4640263" y="5583238"/>
          <p14:tracePt t="41605" x="4589463" y="5600700"/>
          <p14:tracePt t="41613" x="4554538" y="5608638"/>
          <p14:tracePt t="41621" x="4538663" y="5616575"/>
          <p14:tracePt t="41629" x="4521200" y="5626100"/>
          <p14:tracePt t="41637" x="4495800" y="5634038"/>
          <p14:tracePt t="41653" x="4478338" y="5634038"/>
          <p14:tracePt t="41663" x="4470400" y="5634038"/>
          <p14:tracePt t="41680" x="4460875" y="5634038"/>
          <p14:tracePt t="41686" x="4445000" y="5626100"/>
          <p14:tracePt t="41695" x="4435475" y="5616575"/>
          <p14:tracePt t="41702" x="4427538" y="5600700"/>
          <p14:tracePt t="41711" x="4419600" y="5583238"/>
          <p14:tracePt t="41717" x="4402138" y="5565775"/>
          <p14:tracePt t="41727" x="4376738" y="5540375"/>
          <p14:tracePt t="41734" x="4359275" y="5524500"/>
          <p14:tracePt t="41740" x="4351338" y="5514975"/>
          <p14:tracePt t="41749" x="4325938" y="5497513"/>
          <p14:tracePt t="41757" x="4308475" y="5481638"/>
          <p14:tracePt t="41765" x="4283075" y="5464175"/>
          <p14:tracePt t="41773" x="4265613" y="5456238"/>
          <p14:tracePt t="41781" x="4265613" y="5446713"/>
          <p14:tracePt t="41790" x="4257675" y="5446713"/>
          <p14:tracePt t="41837" x="4249738" y="5446713"/>
          <p14:tracePt t="41862" x="4232275" y="5446713"/>
          <p14:tracePt t="41869" x="4224338" y="5446713"/>
          <p14:tracePt t="41885" x="4214813" y="5456238"/>
          <p14:tracePt t="41895" x="4197350" y="5472113"/>
          <p14:tracePt t="41902" x="4189413" y="5472113"/>
          <p14:tracePt t="41911" x="4171950" y="5489575"/>
          <p14:tracePt t="41918" x="4146550" y="5514975"/>
          <p14:tracePt t="41926" x="4130675" y="5540375"/>
          <p14:tracePt t="41934" x="4105275" y="5575300"/>
          <p14:tracePt t="41940" x="4052888" y="5641975"/>
          <p14:tracePt t="41949" x="4027488" y="5684838"/>
          <p14:tracePt t="41957" x="4002088" y="5753100"/>
          <p14:tracePt t="41965" x="3951288" y="5829300"/>
          <p14:tracePt t="41973" x="3925888" y="5905500"/>
          <p14:tracePt t="41981" x="3900488" y="6008688"/>
          <p14:tracePt t="41990" x="3857625" y="6092825"/>
          <p14:tracePt t="41996" x="3832225" y="6186488"/>
          <p14:tracePt t="42005" x="3806825" y="6272213"/>
          <p14:tracePt t="42014" x="3790950" y="6330950"/>
          <p14:tracePt t="42021" x="3781425" y="6391275"/>
          <p14:tracePt t="42030" x="3773488" y="6450013"/>
          <p14:tracePt t="42038" x="3773488" y="6483350"/>
          <p14:tracePt t="42045" x="3773488" y="6526213"/>
          <p14:tracePt t="42053" x="3773488" y="6551613"/>
          <p14:tracePt t="42063" x="3773488" y="6561138"/>
          <p14:tracePt t="42095" x="3781425" y="6551613"/>
          <p14:tracePt t="42109" x="3781425" y="6526213"/>
          <p14:tracePt t="42118" x="3790950" y="6483350"/>
          <p14:tracePt t="42127" x="3798888" y="6432550"/>
          <p14:tracePt t="42134" x="3806825" y="6365875"/>
          <p14:tracePt t="42141" x="3806825" y="6288088"/>
          <p14:tracePt t="42150" x="3806825" y="6221413"/>
          <p14:tracePt t="42157" x="3816350" y="6135688"/>
          <p14:tracePt t="42165" x="3816350" y="6059488"/>
          <p14:tracePt t="42173" x="3841750" y="5957888"/>
          <p14:tracePt t="42181" x="3841750" y="5872163"/>
          <p14:tracePt t="42190" x="3841750" y="5770563"/>
          <p14:tracePt t="42197" x="3849688" y="5676900"/>
          <p14:tracePt t="42205" x="3857625" y="5583238"/>
          <p14:tracePt t="42213" x="3875088" y="5489575"/>
          <p14:tracePt t="42220" x="3875088" y="5405438"/>
          <p14:tracePt t="42230" x="3908425" y="5327650"/>
          <p14:tracePt t="42236" x="3908425" y="5294313"/>
          <p14:tracePt t="42246" x="3925888" y="5251450"/>
          <p14:tracePt t="42252" x="3935413" y="5235575"/>
          <p14:tracePt t="42263" x="3943350" y="5218113"/>
          <p14:tracePt t="42268" x="3951288" y="5200650"/>
          <p14:tracePt t="42284" x="3960813" y="5192713"/>
          <p14:tracePt t="42316" x="3968750" y="5183188"/>
          <p14:tracePt t="42702" x="3968750" y="5175250"/>
          <p14:tracePt t="42725" x="3968750" y="5167313"/>
          <p14:tracePt t="42893" x="3968750" y="5157788"/>
          <p14:tracePt t="42982" x="3968750" y="5141913"/>
          <p14:tracePt t="43014" x="3960813" y="5132388"/>
          <p14:tracePt t="43021" x="3951288" y="5124450"/>
          <p14:tracePt t="43030" x="3951288" y="5116513"/>
          <p14:tracePt t="43038" x="3935413" y="5116513"/>
          <p14:tracePt t="43046" x="3917950" y="5106988"/>
          <p14:tracePt t="43069" x="3908425" y="5091113"/>
          <p14:tracePt t="43079" x="3908425" y="5081588"/>
          <p14:tracePt t="43096" x="3908425" y="5064125"/>
          <p14:tracePt t="43102" x="3908425" y="5056188"/>
          <p14:tracePt t="43134" x="3908425" y="5048250"/>
          <p14:tracePt t="43150" x="3908425" y="5038725"/>
          <p14:tracePt t="43533" x="3917950" y="5038725"/>
          <p14:tracePt t="43550" x="3925888" y="5038725"/>
          <p14:tracePt t="43582" x="3935413" y="5038725"/>
          <p14:tracePt t="43589" x="3943350" y="5038725"/>
          <p14:tracePt t="43621" x="3960813" y="5038725"/>
          <p14:tracePt t="43630" x="3968750" y="5038725"/>
          <p14:tracePt t="43637" x="3986213" y="5064125"/>
          <p14:tracePt t="43653" x="3994150" y="5091113"/>
          <p14:tracePt t="43663" x="4011613" y="5099050"/>
          <p14:tracePt t="43670" x="4011613" y="5116513"/>
          <p14:tracePt t="43681" x="4037013" y="5141913"/>
          <p14:tracePt t="43685" x="4044950" y="5167313"/>
          <p14:tracePt t="43696" x="4062413" y="5175250"/>
          <p14:tracePt t="43702" x="4087813" y="5218113"/>
          <p14:tracePt t="43712" x="4095750" y="5235575"/>
          <p14:tracePt t="43717" x="4113213" y="5251450"/>
          <p14:tracePt t="43724" x="4121150" y="5260975"/>
          <p14:tracePt t="43734" x="4138613" y="5268913"/>
          <p14:tracePt t="43741" x="4138613" y="5276850"/>
          <p14:tracePt t="43750" x="4171950" y="5294313"/>
          <p14:tracePt t="43757" x="4189413" y="5302250"/>
          <p14:tracePt t="43765" x="4224338" y="5319713"/>
          <p14:tracePt t="43774" x="4232275" y="5337175"/>
          <p14:tracePt t="43782" x="4283075" y="5353050"/>
          <p14:tracePt t="43789" x="4300538" y="5362575"/>
          <p14:tracePt t="43798" x="4333875" y="5380038"/>
          <p14:tracePt t="43805" x="4359275" y="5380038"/>
          <p14:tracePt t="43813" x="4384675" y="5387975"/>
          <p14:tracePt t="43822" x="4427538" y="5395913"/>
          <p14:tracePt t="43830" x="4460875" y="5405438"/>
          <p14:tracePt t="43837" x="4495800" y="5405438"/>
          <p14:tracePt t="43846" x="4529138" y="5430838"/>
          <p14:tracePt t="43853" x="4564063" y="5438775"/>
          <p14:tracePt t="43864" x="4572000" y="5438775"/>
          <p14:tracePt t="43870" x="4630738" y="5456238"/>
          <p14:tracePt t="43880" x="4657725" y="5464175"/>
          <p14:tracePt t="43884" x="4699000" y="5481638"/>
          <p14:tracePt t="43896" x="4733925" y="5489575"/>
          <p14:tracePt t="43902" x="4767263" y="5507038"/>
          <p14:tracePt t="43908" x="4818063" y="5532438"/>
          <p14:tracePt t="43918" x="4827588" y="5540375"/>
          <p14:tracePt t="43924" x="4878388" y="5549900"/>
          <p14:tracePt t="43934" x="4894263" y="5565775"/>
          <p14:tracePt t="43941" x="4929188" y="5575300"/>
          <p14:tracePt t="43950" x="4962525" y="5583238"/>
          <p14:tracePt t="43957" x="4997450" y="5600700"/>
          <p14:tracePt t="43965" x="5022850" y="5600700"/>
          <p14:tracePt t="43973" x="5038725" y="5600700"/>
          <p14:tracePt t="43982" x="5064125" y="5600700"/>
          <p14:tracePt t="43989" x="5081588" y="5600700"/>
          <p14:tracePt t="43997" x="5091113" y="5600700"/>
          <p14:tracePt t="44005" x="5099050" y="5600700"/>
          <p14:tracePt t="44013" x="5116513" y="5600700"/>
          <p14:tracePt t="44020" x="5124450" y="5600700"/>
          <p14:tracePt t="44029" x="5141913" y="5600700"/>
          <p14:tracePt t="44037" x="5149850" y="5600700"/>
          <p14:tracePt t="44046" x="5167313" y="5600700"/>
          <p14:tracePt t="44054" x="5183188" y="5600700"/>
          <p14:tracePt t="44070" x="5192713" y="5600700"/>
          <p14:tracePt t="44079" x="5200650" y="5600700"/>
          <p14:tracePt t="44150" x="5218113" y="5600700"/>
          <p14:tracePt t="44157" x="5226050" y="5600700"/>
          <p14:tracePt t="44165" x="5235575" y="5600700"/>
          <p14:tracePt t="44173" x="5251450" y="5600700"/>
          <p14:tracePt t="44182" x="5260975" y="5600700"/>
          <p14:tracePt t="44189" x="5276850" y="5600700"/>
          <p14:tracePt t="44197" x="5302250" y="5600700"/>
          <p14:tracePt t="44213" x="5311775" y="5600700"/>
          <p14:tracePt t="44300" x="5319713" y="5608638"/>
          <p14:tracePt t="44316" x="5337175" y="5608638"/>
          <p14:tracePt t="44324" x="5337175" y="5616575"/>
          <p14:tracePt t="44334" x="5345113" y="5626100"/>
          <p14:tracePt t="44350" x="5345113" y="5634038"/>
          <p14:tracePt t="44357" x="5353050" y="5641975"/>
          <p14:tracePt t="44373" x="5353050" y="5651500"/>
          <p14:tracePt t="44389" x="5353050" y="5659438"/>
          <p14:tracePt t="44500" x="5353050" y="5668963"/>
          <p14:tracePt t="44709" x="5353050" y="5659438"/>
          <p14:tracePt t="44718" x="5353050" y="5651500"/>
          <p14:tracePt t="44724" x="5353050" y="5641975"/>
          <p14:tracePt t="44734" x="5353050" y="5634038"/>
          <p14:tracePt t="44750" x="5353050" y="5626100"/>
          <p14:tracePt t="44765" x="5353050" y="5616575"/>
          <p14:tracePt t="44797" x="5353050" y="5608638"/>
          <p14:tracePt t="44870" x="5353050" y="5600700"/>
          <p14:tracePt t="44885" x="5353050" y="5591175"/>
          <p14:tracePt t="44900" x="5353050" y="5583238"/>
          <p14:tracePt t="44918" x="5353050" y="5575300"/>
          <p14:tracePt t="44934" x="5353050" y="5565775"/>
          <p14:tracePt t="44950" x="5353050" y="5557838"/>
          <p14:tracePt t="44982" x="5362575" y="5549900"/>
          <p14:tracePt t="44989" x="5370513" y="5540375"/>
          <p14:tracePt t="45005" x="5380038" y="5532438"/>
          <p14:tracePt t="45053" x="5380038" y="5524500"/>
          <p14:tracePt t="45102" x="5387975" y="5514975"/>
          <p14:tracePt t="45118" x="5395913" y="5514975"/>
          <p14:tracePt t="45341" x="5387975" y="5514975"/>
          <p14:tracePt t="45349" x="5387975" y="5532438"/>
          <p14:tracePt t="45365" x="5380038" y="5532438"/>
          <p14:tracePt t="45373" x="5370513" y="5540375"/>
          <p14:tracePt t="45382" x="5362575" y="5549900"/>
          <p14:tracePt t="45390" x="5345113" y="5557838"/>
          <p14:tracePt t="45405" x="5337175" y="5557838"/>
          <p14:tracePt t="45415" x="5327650" y="5557838"/>
          <p14:tracePt t="45421" x="5319713" y="5557838"/>
          <p14:tracePt t="45437" x="5311775" y="5557838"/>
          <p14:tracePt t="45464" x="5302250" y="5557838"/>
          <p14:tracePt t="45469" x="5294313" y="5557838"/>
          <p14:tracePt t="45479" x="5286375" y="5557838"/>
          <p14:tracePt t="45485" x="5268913" y="5557838"/>
          <p14:tracePt t="45494" x="5251450" y="5557838"/>
          <p14:tracePt t="45502" x="5243513" y="5557838"/>
          <p14:tracePt t="45508" x="5218113" y="5557838"/>
          <p14:tracePt t="45517" x="5183188" y="5549900"/>
          <p14:tracePt t="45525" x="5175250" y="5549900"/>
          <p14:tracePt t="45533" x="5157788" y="5549900"/>
          <p14:tracePt t="45542" x="5124450" y="5540375"/>
          <p14:tracePt t="45549" x="5106988" y="5540375"/>
          <p14:tracePt t="45557" x="5099050" y="5532438"/>
          <p14:tracePt t="45565" x="5091113" y="5532438"/>
          <p14:tracePt t="45573" x="5081588" y="5532438"/>
          <p14:tracePt t="45581" x="5064125" y="5524500"/>
          <p14:tracePt t="45589" x="5056188" y="5514975"/>
          <p14:tracePt t="45598" x="5048250" y="5507038"/>
          <p14:tracePt t="45621" x="5048250" y="5497513"/>
          <p14:tracePt t="45631" x="5048250" y="5489575"/>
          <p14:tracePt t="45648" x="5048250" y="5481638"/>
          <p14:tracePt t="45653" x="5048250" y="5472113"/>
          <p14:tracePt t="45663" x="5048250" y="5464175"/>
          <p14:tracePt t="45670" x="5048250" y="5456238"/>
          <p14:tracePt t="45679" x="5048250" y="5446713"/>
          <p14:tracePt t="45685" x="5048250" y="5438775"/>
          <p14:tracePt t="45693" x="5056188" y="5430838"/>
          <p14:tracePt t="45702" x="5073650" y="5413375"/>
          <p14:tracePt t="45708" x="5081588" y="5405438"/>
          <p14:tracePt t="45718" x="5099050" y="5405438"/>
          <p14:tracePt t="45725" x="5106988" y="5405438"/>
          <p14:tracePt t="45734" x="5124450" y="5395913"/>
          <p14:tracePt t="45742" x="5141913" y="5395913"/>
          <p14:tracePt t="45748" x="5149850" y="5387975"/>
          <p14:tracePt t="45756" x="5167313" y="5387975"/>
          <p14:tracePt t="45765" x="5183188" y="5380038"/>
          <p14:tracePt t="45782" x="5200650" y="5380038"/>
          <p14:tracePt t="45789" x="5208588" y="5380038"/>
          <p14:tracePt t="45799" x="5226050" y="5380038"/>
          <p14:tracePt t="45805" x="5235575" y="5380038"/>
          <p14:tracePt t="45814" x="5243513" y="5380038"/>
          <p14:tracePt t="45821" x="5251450" y="5380038"/>
          <p14:tracePt t="45832" x="5268913" y="5380038"/>
          <p14:tracePt t="45837" x="5276850" y="5380038"/>
          <p14:tracePt t="45847" x="5286375" y="5380038"/>
          <p14:tracePt t="45863" x="5294313" y="5380038"/>
          <p14:tracePt t="45870" x="5311775" y="5380038"/>
          <p14:tracePt t="45884" x="5319713" y="5387975"/>
          <p14:tracePt t="45910" x="5327650" y="5395913"/>
          <p14:tracePt t="45917" x="5327650" y="5405438"/>
          <p14:tracePt t="45965" x="5327650" y="5413375"/>
          <p14:tracePt t="45982" x="5337175" y="5413375"/>
          <p14:tracePt t="46005" x="5337175" y="5421313"/>
          <p14:tracePt t="46174" x="5337175" y="5438775"/>
          <p14:tracePt t="46182" x="5345113" y="5438775"/>
          <p14:tracePt t="46199" x="5345113" y="5446713"/>
          <p14:tracePt t="46215" x="5345113" y="5456238"/>
          <p14:tracePt t="46348" x="5345113" y="5472113"/>
          <p14:tracePt t="46590" x="5353050" y="5489575"/>
          <p14:tracePt t="47069" x="5353050" y="5497513"/>
          <p14:tracePt t="47118" x="5345113" y="5497513"/>
          <p14:tracePt t="47125" x="5327650" y="5507038"/>
          <p14:tracePt t="47141" x="5319713" y="5507038"/>
          <p14:tracePt t="47149" x="5302250" y="5507038"/>
          <p14:tracePt t="47157" x="5286375" y="5507038"/>
          <p14:tracePt t="47174" x="5260975" y="5507038"/>
          <p14:tracePt t="47182" x="5251450" y="5507038"/>
          <p14:tracePt t="47190" x="5243513" y="5507038"/>
          <p14:tracePt t="47198" x="5235575" y="5507038"/>
          <p14:tracePt t="47205" x="5226050" y="5507038"/>
          <p14:tracePt t="47215" x="5218113" y="5507038"/>
          <p14:tracePt t="47221" x="5200650" y="5507038"/>
          <p14:tracePt t="47238" x="5183188" y="5507038"/>
          <p14:tracePt t="47248" x="5175250" y="5507038"/>
          <p14:tracePt t="47254" x="5167313" y="5507038"/>
          <p14:tracePt t="47263" x="5157788" y="5507038"/>
          <p14:tracePt t="47269" x="5149850" y="5507038"/>
          <p14:tracePt t="47276" x="5141913" y="5507038"/>
          <p14:tracePt t="47285" x="5124450" y="5507038"/>
          <p14:tracePt t="47309" x="5106988" y="5507038"/>
          <p14:tracePt t="47341" x="5091113" y="5507038"/>
          <p14:tracePt t="47350" x="5091113" y="5497513"/>
          <p14:tracePt t="47357" x="5081588" y="5497513"/>
          <p14:tracePt t="47372" x="5064125" y="5489575"/>
          <p14:tracePt t="47382" x="5064125" y="5481638"/>
          <p14:tracePt t="47389" x="5048250" y="5472113"/>
          <p14:tracePt t="47398" x="5038725" y="5464175"/>
          <p14:tracePt t="47415" x="5022850" y="5456238"/>
          <p14:tracePt t="47431" x="5005388" y="5446713"/>
          <p14:tracePt t="47448" x="5005388" y="5438775"/>
          <p14:tracePt t="47479" x="4997450" y="5430838"/>
          <p14:tracePt t="47508" x="4987925" y="5430838"/>
          <p14:tracePt t="47516" x="4979988" y="5421313"/>
          <p14:tracePt t="47532" x="4979988" y="5413375"/>
          <p14:tracePt t="47548" x="4979988" y="5405438"/>
          <p14:tracePt t="47565" x="4972050" y="5395913"/>
          <p14:tracePt t="47598" x="4972050" y="5387975"/>
          <p14:tracePt t="47604" x="4962525" y="5387975"/>
          <p14:tracePt t="47615" x="4962525" y="5380038"/>
          <p14:tracePt t="47632" x="4962525" y="5370513"/>
          <p14:tracePt t="47685" x="4962525" y="5362575"/>
          <p14:tracePt t="47732" x="4962525" y="5353050"/>
          <p14:tracePt t="47765" x="4962525" y="5345113"/>
          <p14:tracePt t="47821" x="4962525" y="5337175"/>
          <p14:tracePt t="47869" x="4962525" y="5327650"/>
          <p14:tracePt t="48349" x="4962525" y="5319713"/>
          <p14:tracePt t="48612" x="4972050" y="5319713"/>
          <p14:tracePt t="48620" x="4972050" y="5337175"/>
          <p14:tracePt t="48648" x="4979988" y="5353050"/>
          <p14:tracePt t="48653" x="4987925" y="5370513"/>
          <p14:tracePt t="48662" x="4997450" y="5370513"/>
          <p14:tracePt t="48670" x="5005388" y="5395913"/>
          <p14:tracePt t="48693" x="5005388" y="5405438"/>
          <p14:tracePt t="48725" x="5013325" y="5405438"/>
          <p14:tracePt t="48734" x="5013325" y="5413375"/>
          <p14:tracePt t="48740" x="5022850" y="5421313"/>
          <p14:tracePt t="48758" x="5022850" y="5430838"/>
          <p14:tracePt t="48765" x="5030788" y="5438775"/>
          <p14:tracePt t="48774" x="5030788" y="5446713"/>
          <p14:tracePt t="48789" x="5038725" y="5456238"/>
          <p14:tracePt t="48799" x="5048250" y="5464175"/>
          <p14:tracePt t="48815" x="5048250" y="5472113"/>
          <p14:tracePt t="48838" x="5048250" y="5489575"/>
          <p14:tracePt t="48846" x="5056188" y="5489575"/>
          <p14:tracePt t="48852" x="5064125" y="5497513"/>
          <p14:tracePt t="48860" x="5073650" y="5514975"/>
          <p14:tracePt t="48892" x="5081588" y="5532438"/>
          <p14:tracePt t="48909" x="5091113" y="5532438"/>
          <p14:tracePt t="49078" x="5099050" y="5532438"/>
          <p14:tracePt t="49092" x="5099050" y="5524500"/>
          <p14:tracePt t="49102" x="5099050" y="5507038"/>
          <p14:tracePt t="49110" x="5091113" y="5497513"/>
          <p14:tracePt t="49118" x="5073650" y="5472113"/>
          <p14:tracePt t="49125" x="5056188" y="5472113"/>
          <p14:tracePt t="49133" x="5038725" y="5438775"/>
          <p14:tracePt t="49141" x="5022850" y="5421313"/>
          <p14:tracePt t="49149" x="5013325" y="5413375"/>
          <p14:tracePt t="49158" x="4987925" y="5395913"/>
          <p14:tracePt t="49165" x="4979988" y="5387975"/>
          <p14:tracePt t="49173" x="4962525" y="5387975"/>
          <p14:tracePt t="49183" x="4946650" y="5370513"/>
          <p14:tracePt t="49189" x="4937125" y="5362575"/>
          <p14:tracePt t="49200" x="4929188" y="5353050"/>
          <p14:tracePt t="49253" x="4919663" y="5345113"/>
          <p14:tracePt t="49263" x="4911725" y="5337175"/>
          <p14:tracePt t="49270" x="4903788" y="5327650"/>
          <p14:tracePt t="49285" x="4894263" y="5319713"/>
          <p14:tracePt t="49293" x="4886325" y="5311775"/>
          <p14:tracePt t="49302" x="4868863" y="5302250"/>
          <p14:tracePt t="49318" x="4852988" y="5294313"/>
          <p14:tracePt t="49325" x="4852988" y="5286375"/>
          <p14:tracePt t="49333" x="4852988" y="5276850"/>
          <p14:tracePt t="49341" x="4843463" y="5276850"/>
          <p14:tracePt t="49358" x="4835525" y="5268913"/>
          <p14:tracePt t="49367" x="4827588" y="5260975"/>
          <p14:tracePt t="49390" x="4810125" y="5243513"/>
          <p14:tracePt t="49405" x="4802188" y="5235575"/>
          <p14:tracePt t="49432" x="4792663" y="5226050"/>
          <p14:tracePt t="49534" x="4802188" y="5235575"/>
          <p14:tracePt t="49541" x="4818063" y="5251450"/>
          <p14:tracePt t="49550" x="4835525" y="5268913"/>
          <p14:tracePt t="49558" x="4843463" y="5286375"/>
          <p14:tracePt t="49565" x="4868863" y="5319713"/>
          <p14:tracePt t="49573" x="4894263" y="5345113"/>
          <p14:tracePt t="49582" x="4911725" y="5370513"/>
          <p14:tracePt t="49589" x="4937125" y="5395913"/>
          <p14:tracePt t="49599" x="4962525" y="5421313"/>
          <p14:tracePt t="49605" x="4997450" y="5446713"/>
          <p14:tracePt t="49616" x="5013325" y="5464175"/>
          <p14:tracePt t="49620" x="5030788" y="5481638"/>
          <p14:tracePt t="49632" x="5048250" y="5481638"/>
          <p14:tracePt t="49638" x="5048250" y="5489575"/>
          <p14:tracePt t="49648" x="5056188" y="5497513"/>
          <p14:tracePt t="49652" x="5064125" y="5497513"/>
          <p14:tracePt t="49660" x="5073650" y="5507038"/>
          <p14:tracePt t="49668" x="5081588" y="5507038"/>
          <p14:tracePt t="49765" x="5091113" y="5507038"/>
          <p14:tracePt t="49903" x="5106988" y="5507038"/>
          <p14:tracePt t="49918" x="5116513" y="5507038"/>
          <p14:tracePt t="49925" x="5132388" y="5507038"/>
          <p14:tracePt t="49934" x="5141913" y="5507038"/>
          <p14:tracePt t="49949" x="5157788" y="5507038"/>
          <p14:tracePt t="49957" x="5167313" y="5507038"/>
          <p14:tracePt t="50005" x="5175250" y="5507038"/>
          <p14:tracePt t="50037" x="5183188" y="5507038"/>
          <p14:tracePt t="50061" x="5183188" y="5497513"/>
          <p14:tracePt t="50068" x="5183188" y="5481638"/>
          <p14:tracePt t="50085" x="5183188" y="5472113"/>
          <p14:tracePt t="50093" x="5183188" y="5464175"/>
          <p14:tracePt t="50101" x="5175250" y="5446713"/>
          <p14:tracePt t="50125" x="5175250" y="5438775"/>
          <p14:tracePt t="50173" x="5175250" y="5430838"/>
          <p14:tracePt t="50262" x="5183188" y="5430838"/>
          <p14:tracePt t="50276" x="5200650" y="5430838"/>
          <p14:tracePt t="50302" x="5208588" y="5430838"/>
          <p14:tracePt t="50317" x="5218113" y="5430838"/>
          <p14:tracePt t="50325" x="5226050" y="5438775"/>
          <p14:tracePt t="50334" x="5226050" y="5456238"/>
          <p14:tracePt t="50341" x="5226050" y="5464175"/>
          <p14:tracePt t="50350" x="5226050" y="5481638"/>
          <p14:tracePt t="50357" x="5226050" y="5497513"/>
          <p14:tracePt t="50366" x="5226050" y="5514975"/>
          <p14:tracePt t="50373" x="5226050" y="5532438"/>
          <p14:tracePt t="50382" x="5226050" y="5540375"/>
          <p14:tracePt t="50399" x="5226050" y="5549900"/>
          <p14:tracePt t="50405" x="5226050" y="5557838"/>
          <p14:tracePt t="50420" x="5226050" y="5565775"/>
          <p14:tracePt t="50430" x="5218113" y="5565775"/>
          <p14:tracePt t="50437" x="5208588" y="5565775"/>
          <p14:tracePt t="50445" x="5200650" y="5565775"/>
          <p14:tracePt t="50452" x="5183188" y="5565775"/>
          <p14:tracePt t="50460" x="5167313" y="5565775"/>
          <p14:tracePt t="50468" x="5149850" y="5565775"/>
          <p14:tracePt t="50477" x="5141913" y="5557838"/>
          <p14:tracePt t="50485" x="5124450" y="5549900"/>
          <p14:tracePt t="50494" x="5106988" y="5540375"/>
          <p14:tracePt t="50502" x="5099050" y="5532438"/>
          <p14:tracePt t="50509" x="5091113" y="5514975"/>
          <p14:tracePt t="50517" x="5081588" y="5507038"/>
          <p14:tracePt t="50525" x="5073650" y="5489575"/>
          <p14:tracePt t="50534" x="5064125" y="5481638"/>
          <p14:tracePt t="50542" x="5064125" y="5464175"/>
          <p14:tracePt t="50551" x="5056188" y="5438775"/>
          <p14:tracePt t="50556" x="5048250" y="5430838"/>
          <p14:tracePt t="50566" x="5038725" y="5413375"/>
          <p14:tracePt t="50573" x="5030788" y="5387975"/>
          <p14:tracePt t="50582" x="5022850" y="5362575"/>
          <p14:tracePt t="50590" x="5022850" y="5345113"/>
          <p14:tracePt t="50599" x="5013325" y="5319713"/>
          <p14:tracePt t="50605" x="5013325" y="5294313"/>
          <p14:tracePt t="50615" x="5013325" y="5286375"/>
          <p14:tracePt t="50622" x="5013325" y="5268913"/>
          <p14:tracePt t="50631" x="5013325" y="5251450"/>
          <p14:tracePt t="50637" x="5013325" y="5235575"/>
          <p14:tracePt t="50644" x="5005388" y="5208588"/>
          <p14:tracePt t="50654" x="5005388" y="5192713"/>
          <p14:tracePt t="50661" x="5005388" y="5167313"/>
          <p14:tracePt t="50670" x="4997450" y="5141913"/>
          <p14:tracePt t="50677" x="4987925" y="5099050"/>
          <p14:tracePt t="50684" x="4979988" y="5073650"/>
          <p14:tracePt t="50693" x="4979988" y="5048250"/>
          <p14:tracePt t="50701" x="4979988" y="5030788"/>
          <p14:tracePt t="50709" x="4979988" y="5013325"/>
          <p14:tracePt t="50717" x="4979988" y="5005388"/>
          <p14:tracePt t="50725" x="4972050" y="4997450"/>
          <p14:tracePt t="50733" x="4972050" y="4987925"/>
          <p14:tracePt t="50741" x="4972050" y="4979988"/>
          <p14:tracePt t="50788" x="4972050" y="4962525"/>
          <p14:tracePt t="50813" x="4987925" y="4987925"/>
          <p14:tracePt t="50822" x="5030788" y="5038725"/>
          <p14:tracePt t="50832" x="5073650" y="5106988"/>
          <p14:tracePt t="50838" x="5091113" y="5175250"/>
          <p14:tracePt t="50846" x="5132388" y="5226050"/>
          <p14:tracePt t="50854" x="5175250" y="5302250"/>
          <p14:tracePt t="50860" x="5235575" y="5387975"/>
          <p14:tracePt t="50870" x="5251450" y="5446713"/>
          <p14:tracePt t="50877" x="5286375" y="5524500"/>
          <p14:tracePt t="50885" x="5294313" y="5583238"/>
          <p14:tracePt t="50894" x="5319713" y="5626100"/>
          <p14:tracePt t="50902" x="5319713" y="5676900"/>
          <p14:tracePt t="50909" x="5337175" y="5719763"/>
          <p14:tracePt t="50918" x="5345113" y="5778500"/>
          <p14:tracePt t="50925" x="5345113" y="5803900"/>
          <p14:tracePt t="50934" x="5353050" y="5854700"/>
          <p14:tracePt t="50941" x="5353050" y="5872163"/>
          <p14:tracePt t="50950" x="5362575" y="5889625"/>
          <p14:tracePt t="50957" x="5370513" y="5905500"/>
          <p14:tracePt t="50966" x="5370513" y="5922963"/>
          <p14:tracePt t="51269" x="5380038" y="5932488"/>
          <p14:tracePt t="51325" x="5387975" y="5922963"/>
          <p14:tracePt t="51342" x="5395913" y="5922963"/>
          <p14:tracePt t="51374" x="5413375" y="5922963"/>
          <p14:tracePt t="51381" x="5421313" y="5922963"/>
          <p14:tracePt t="51574" x="5430838" y="5915025"/>
          <p14:tracePt t="51693" x="5438775" y="5905500"/>
          <p14:tracePt t="51725" x="5430838" y="5905500"/>
          <p14:tracePt t="51732" x="5421313" y="5905500"/>
          <p14:tracePt t="51741" x="5413375" y="5905500"/>
          <p14:tracePt t="51751" x="5405438" y="5915025"/>
          <p14:tracePt t="51757" x="5387975" y="5932488"/>
          <p14:tracePt t="51767" x="5380038" y="5932488"/>
          <p14:tracePt t="51772" x="5370513" y="5948363"/>
          <p14:tracePt t="51783" x="5353050" y="5965825"/>
          <p14:tracePt t="51799" x="5327650" y="5991225"/>
          <p14:tracePt t="51805" x="5327650" y="6016625"/>
          <p14:tracePt t="51815" x="5319713" y="6034088"/>
          <p14:tracePt t="51821" x="5319713" y="6059488"/>
          <p14:tracePt t="51829" x="5319713" y="6084888"/>
          <p14:tracePt t="51837" x="5319713" y="6102350"/>
          <p14:tracePt t="51844" x="5319713" y="6127750"/>
          <p14:tracePt t="51854" x="5319713" y="6153150"/>
          <p14:tracePt t="51861" x="5319713" y="6169025"/>
          <p14:tracePt t="51870" x="5319713" y="6194425"/>
          <p14:tracePt t="51878" x="5319713" y="6203950"/>
          <p14:tracePt t="51885" x="5337175" y="6211888"/>
          <p14:tracePt t="51893" x="5362575" y="6237288"/>
          <p14:tracePt t="51901" x="5362575" y="6246813"/>
          <p14:tracePt t="51909" x="5387975" y="6262688"/>
          <p14:tracePt t="51918" x="5395913" y="6262688"/>
          <p14:tracePt t="51924" x="5413375" y="6262688"/>
          <p14:tracePt t="51935" x="5438775" y="6262688"/>
          <p14:tracePt t="51940" x="5446713" y="6262688"/>
          <p14:tracePt t="51951" x="5472113" y="6262688"/>
          <p14:tracePt t="51957" x="5497513" y="6262688"/>
          <p14:tracePt t="51967" x="5514975" y="6262688"/>
          <p14:tracePt t="51973" x="5532438" y="6262688"/>
          <p14:tracePt t="51984" x="5565775" y="6262688"/>
          <p14:tracePt t="51989" x="5583238" y="6262688"/>
          <p14:tracePt t="51999" x="5600700" y="6262688"/>
          <p14:tracePt t="52005" x="5616575" y="6262688"/>
          <p14:tracePt t="52015" x="5634038" y="6254750"/>
          <p14:tracePt t="52021" x="5641975" y="6254750"/>
          <p14:tracePt t="52029" x="5668963" y="6237288"/>
          <p14:tracePt t="52038" x="5676900" y="6229350"/>
          <p14:tracePt t="52045" x="5694363" y="6229350"/>
          <p14:tracePt t="52053" x="5719763" y="6211888"/>
          <p14:tracePt t="52061" x="5727700" y="6203950"/>
          <p14:tracePt t="52070" x="5745163" y="6194425"/>
          <p14:tracePt t="52078" x="5761038" y="6186488"/>
          <p14:tracePt t="52095" x="5821363" y="6153150"/>
          <p14:tracePt t="52102" x="5829300" y="6143625"/>
          <p14:tracePt t="52109" x="5872163" y="6118225"/>
          <p14:tracePt t="52120" x="5880100" y="6110288"/>
          <p14:tracePt t="52125" x="5905500" y="6092825"/>
          <p14:tracePt t="52135" x="5932488" y="6076950"/>
          <p14:tracePt t="52141" x="5948363" y="6076950"/>
          <p14:tracePt t="52151" x="5983288" y="6049963"/>
          <p14:tracePt t="52157" x="6008688" y="6034088"/>
          <p14:tracePt t="52167" x="6016625" y="6024563"/>
          <p14:tracePt t="52172" x="6024563" y="6016625"/>
          <p14:tracePt t="52184" x="6034088" y="6008688"/>
          <p14:tracePt t="52189" x="6042025" y="5999163"/>
          <p14:tracePt t="52199" x="6049963" y="5991225"/>
          <p14:tracePt t="52205" x="6049963" y="5983288"/>
          <p14:tracePt t="52216" x="6067425" y="5965825"/>
          <p14:tracePt t="52222" x="6067425" y="5948363"/>
          <p14:tracePt t="52237" x="6067425" y="5932488"/>
          <p14:tracePt t="52245" x="6067425" y="5922963"/>
          <p14:tracePt t="52253" x="6067425" y="5905500"/>
          <p14:tracePt t="52261" x="6067425" y="5880100"/>
          <p14:tracePt t="52278" x="6059488" y="5864225"/>
          <p14:tracePt t="52285" x="6059488" y="5846763"/>
          <p14:tracePt t="52293" x="6042025" y="5829300"/>
          <p14:tracePt t="52302" x="6034088" y="5813425"/>
          <p14:tracePt t="52309" x="6034088" y="5803900"/>
          <p14:tracePt t="52318" x="6016625" y="5778500"/>
          <p14:tracePt t="52325" x="6008688" y="5761038"/>
          <p14:tracePt t="52335" x="6008688" y="5735638"/>
          <p14:tracePt t="52341" x="5999163" y="5727700"/>
          <p14:tracePt t="52350" x="5999163" y="5719763"/>
          <p14:tracePt t="52357" x="5991225" y="5702300"/>
          <p14:tracePt t="52367" x="5991225" y="5694363"/>
          <p14:tracePt t="52373" x="5991225" y="5684838"/>
          <p14:tracePt t="52384" x="5991225" y="5676900"/>
          <p14:tracePt t="52388" x="5983288" y="5668963"/>
          <p14:tracePt t="52399" x="5973763" y="5659438"/>
          <p14:tracePt t="52405" x="5973763" y="5651500"/>
          <p14:tracePt t="52416" x="5973763" y="5641975"/>
          <p14:tracePt t="52422" x="5965825" y="5626100"/>
          <p14:tracePt t="52438" x="5957888" y="5608638"/>
          <p14:tracePt t="52445" x="5948363" y="5600700"/>
          <p14:tracePt t="52453" x="5948363" y="5591175"/>
          <p14:tracePt t="52461" x="5940425" y="5575300"/>
          <p14:tracePt t="52470" x="5940425" y="5565775"/>
          <p14:tracePt t="52478" x="5932488" y="5565775"/>
          <p14:tracePt t="52485" x="5932488" y="5557838"/>
          <p14:tracePt t="52493" x="5922963" y="5532438"/>
          <p14:tracePt t="52502" x="5915025" y="5524500"/>
          <p14:tracePt t="52508" x="5905500" y="5507038"/>
          <p14:tracePt t="52518" x="5905500" y="5497513"/>
          <p14:tracePt t="52551" x="5905500" y="5481638"/>
          <p14:tracePt t="52566" x="5905500" y="5472113"/>
          <p14:tracePt t="52876" x="5905500" y="5481638"/>
          <p14:tracePt t="52884" x="5905500" y="5489575"/>
          <p14:tracePt t="52892" x="5905500" y="5497513"/>
          <p14:tracePt t="52902" x="5905500" y="5514975"/>
          <p14:tracePt t="52964" x="5905500" y="5524500"/>
          <p14:tracePt t="53029" x="5905500" y="5532438"/>
          <p14:tracePt t="53214" x="5897563" y="5532438"/>
          <p14:tracePt t="53221" x="5889625" y="5524500"/>
          <p14:tracePt t="53244" x="5889625" y="5514975"/>
          <p14:tracePt t="53284" x="5880100" y="5514975"/>
          <p14:tracePt t="53293" x="5872163" y="5507038"/>
          <p14:tracePt t="53317" x="5864225" y="5497513"/>
          <p14:tracePt t="53350" x="5854700" y="5489575"/>
          <p14:tracePt t="53374" x="5846763" y="5481638"/>
          <p14:tracePt t="53398" x="5838825" y="5472113"/>
          <p14:tracePt t="53405" x="5838825" y="5464175"/>
          <p14:tracePt t="53422" x="5829300" y="5456238"/>
          <p14:tracePt t="53453" x="5821363" y="5446713"/>
          <p14:tracePt t="53469" x="5821363" y="5438775"/>
          <p14:tracePt t="53485" x="5821363" y="5430838"/>
          <p14:tracePt t="53493" x="5821363" y="5413375"/>
          <p14:tracePt t="53509" x="5821363" y="5405438"/>
          <p14:tracePt t="53525" x="5821363" y="5395913"/>
          <p14:tracePt t="53551" x="5821363" y="5387975"/>
          <p14:tracePt t="53557" x="5821363" y="5380038"/>
          <p14:tracePt t="53567" x="5821363" y="5370513"/>
          <p14:tracePt t="53574" x="5821363" y="5353050"/>
          <p14:tracePt t="53590" x="5829300" y="5345113"/>
          <p14:tracePt t="53599" x="5838825" y="5337175"/>
          <p14:tracePt t="53612" x="5846763" y="5319713"/>
          <p14:tracePt t="53622" x="5854700" y="5311775"/>
          <p14:tracePt t="53629" x="5864225" y="5311775"/>
          <p14:tracePt t="53645" x="5872163" y="5311775"/>
          <p14:tracePt t="53654" x="5880100" y="5302250"/>
          <p14:tracePt t="53661" x="5889625" y="5294313"/>
          <p14:tracePt t="53677" x="5897563" y="5286375"/>
          <p14:tracePt t="53854" x="5905500" y="5286375"/>
          <p14:tracePt t="53861" x="5915025" y="5286375"/>
          <p14:tracePt t="53877" x="5922963" y="5294313"/>
          <p14:tracePt t="53894" x="5932488" y="5302250"/>
          <p14:tracePt t="53901" x="5932488" y="5311775"/>
          <p14:tracePt t="53910" x="5932488" y="5327650"/>
          <p14:tracePt t="53925" x="5932488" y="5337175"/>
          <p14:tracePt t="53934" x="5932488" y="5345113"/>
          <p14:tracePt t="53952" x="5932488" y="5362575"/>
          <p14:tracePt t="53957" x="5932488" y="5370513"/>
          <p14:tracePt t="53983" x="5932488" y="5387975"/>
          <p14:tracePt t="53990" x="5932488" y="5395913"/>
          <p14:tracePt t="53998" x="5932488" y="5405438"/>
          <p14:tracePt t="54005" x="5932488" y="5413375"/>
          <p14:tracePt t="54012" x="5932488" y="5421313"/>
          <p14:tracePt t="54029" x="5932488" y="5430838"/>
          <p14:tracePt t="54037" x="5932488" y="5438775"/>
          <p14:tracePt t="54061" x="5932488" y="5456238"/>
          <p14:tracePt t="54069" x="5932488" y="5464175"/>
          <p14:tracePt t="54102" x="5932488" y="5472113"/>
          <p14:tracePt t="54109" x="5932488" y="5481638"/>
          <p14:tracePt t="54125" x="5932488" y="5489575"/>
          <p14:tracePt t="54135" x="5932488" y="5497513"/>
          <p14:tracePt t="54141" x="5932488" y="5507038"/>
          <p14:tracePt t="54152" x="5932488" y="5514975"/>
          <p14:tracePt t="54167" x="5932488" y="5532438"/>
          <p14:tracePt t="54184" x="5932488" y="5540375"/>
          <p14:tracePt t="54301" x="5932488" y="5557838"/>
          <p14:tracePt t="54430" x="5932488" y="5549900"/>
          <p14:tracePt t="54437" x="5922963" y="5540375"/>
          <p14:tracePt t="54454" x="5915025" y="5532438"/>
          <p14:tracePt t="54461" x="5915025" y="5524500"/>
          <p14:tracePt t="54470" x="5915025" y="5514975"/>
          <p14:tracePt t="54477" x="5915025" y="5507038"/>
          <p14:tracePt t="54485" x="5915025" y="5489575"/>
          <p14:tracePt t="54494" x="5905500" y="5489575"/>
          <p14:tracePt t="54502" x="5905500" y="5481638"/>
          <p14:tracePt t="54509" x="5905500" y="5464175"/>
          <p14:tracePt t="54517" x="5905500" y="5456238"/>
          <p14:tracePt t="54525" x="5905500" y="5438775"/>
          <p14:tracePt t="54534" x="5905500" y="5430838"/>
          <p14:tracePt t="54541" x="5905500" y="5421313"/>
          <p14:tracePt t="54622" x="5905500" y="5413375"/>
          <p14:tracePt t="54764" x="5915025" y="5413375"/>
          <p14:tracePt t="54781" x="5922963" y="5413375"/>
          <p14:tracePt t="54813" x="5922963" y="5421313"/>
          <p14:tracePt t="54829" x="5922963" y="5430838"/>
          <p14:tracePt t="54845" x="5922963" y="5438775"/>
          <p14:tracePt t="54861" x="5932488" y="5446713"/>
          <p14:tracePt t="54902" x="5940425" y="5456238"/>
          <p14:tracePt t="54933" x="5940425" y="5464175"/>
          <p14:tracePt t="54941" x="5940425" y="5472113"/>
          <p14:tracePt t="54958" x="5948363" y="5489575"/>
          <p14:tracePt t="54967" x="5957888" y="5497513"/>
          <p14:tracePt t="54984" x="5965825" y="5514975"/>
          <p14:tracePt t="54996" x="5973763" y="5532438"/>
          <p14:tracePt t="55005" x="5973763" y="5540375"/>
          <p14:tracePt t="55012" x="5983288" y="5549900"/>
          <p14:tracePt t="55021" x="5991225" y="5565775"/>
          <p14:tracePt t="55029" x="6008688" y="5583238"/>
          <p14:tracePt t="55046" x="6024563" y="5600700"/>
          <p14:tracePt t="55053" x="6049963" y="5626100"/>
          <p14:tracePt t="55061" x="6059488" y="5626100"/>
          <p14:tracePt t="55070" x="6084888" y="5659438"/>
          <p14:tracePt t="55076" x="6110288" y="5676900"/>
          <p14:tracePt t="55085" x="6135688" y="5702300"/>
          <p14:tracePt t="55097" x="6186488" y="5719763"/>
          <p14:tracePt t="55102" x="6221413" y="5761038"/>
          <p14:tracePt t="55109" x="6254750" y="5778500"/>
          <p14:tracePt t="55119" x="6305550" y="5821363"/>
          <p14:tracePt t="55125" x="6330950" y="5829300"/>
          <p14:tracePt t="55135" x="6373813" y="5864225"/>
          <p14:tracePt t="55142" x="6416675" y="5889625"/>
          <p14:tracePt t="55152" x="6467475" y="5915025"/>
          <p14:tracePt t="55157" x="6510338" y="5940425"/>
          <p14:tracePt t="55169" x="6577013" y="5965825"/>
          <p14:tracePt t="55174" x="6637338" y="5999163"/>
          <p14:tracePt t="55184" x="6680200" y="6008688"/>
          <p14:tracePt t="55190" x="6746875" y="6049963"/>
          <p14:tracePt t="55196" x="6807200" y="6059488"/>
          <p14:tracePt t="55205" x="6865938" y="6092825"/>
          <p14:tracePt t="55212" x="6916738" y="6102350"/>
          <p14:tracePt t="55222" x="6977063" y="6135688"/>
          <p14:tracePt t="55230" x="7045325" y="6161088"/>
          <p14:tracePt t="55237" x="7129463" y="6186488"/>
          <p14:tracePt t="55246" x="7180263" y="6203950"/>
          <p14:tracePt t="55254" x="7240588" y="6229350"/>
          <p14:tracePt t="55261" x="7299325" y="6237288"/>
          <p14:tracePt t="55269" x="7359650" y="6272213"/>
          <p14:tracePt t="55277" x="7392988" y="6280150"/>
          <p14:tracePt t="55285" x="7427913" y="6297613"/>
          <p14:tracePt t="55293" x="7461250" y="6305550"/>
          <p14:tracePt t="55302" x="7494588" y="6323013"/>
          <p14:tracePt t="55309" x="7512050" y="6323013"/>
          <p14:tracePt t="55318" x="7537450" y="6330950"/>
          <p14:tracePt t="55325" x="7537450" y="6338888"/>
          <p14:tracePt t="55334" x="7554913" y="6338888"/>
          <p14:tracePt t="55341" x="7580313" y="6356350"/>
          <p14:tracePt t="55352" x="7580313" y="6365875"/>
          <p14:tracePt t="55358" x="7597775" y="6365875"/>
          <p14:tracePt t="55368" x="7605713" y="6373813"/>
          <p14:tracePt t="55854" x="7613650" y="6373813"/>
          <p14:tracePt t="55869" x="7623175" y="6373813"/>
          <p14:tracePt t="55894" x="7631113" y="6365875"/>
          <p14:tracePt t="55909" x="7639050" y="6356350"/>
          <p14:tracePt t="55941" x="7656513" y="6338888"/>
          <p14:tracePt t="55951" x="7666038" y="6330950"/>
          <p14:tracePt t="55957" x="7673975" y="6330950"/>
          <p14:tracePt t="55968" x="7673975" y="6323013"/>
          <p14:tracePt t="55990" x="7691438" y="6305550"/>
          <p14:tracePt t="55996" x="7699375" y="6305550"/>
          <p14:tracePt t="56012" x="7699375" y="6297613"/>
          <p14:tracePt t="56029" x="7716838" y="6288088"/>
          <p14:tracePt t="56092" x="7742238" y="6262688"/>
          <p14:tracePt t="56382" x="7742238" y="6254750"/>
          <p14:tracePt t="56389" x="7742238" y="6246813"/>
          <p14:tracePt t="56396" x="7742238" y="6229350"/>
          <p14:tracePt t="56413" x="7742238" y="6221413"/>
          <p14:tracePt t="56422" x="7742238" y="6203950"/>
          <p14:tracePt t="56430" x="7742238" y="6194425"/>
          <p14:tracePt t="56438" x="7742238" y="6186488"/>
          <p14:tracePt t="56445" x="7732713" y="6178550"/>
          <p14:tracePt t="56461" x="7707313" y="6153150"/>
          <p14:tracePt t="56470" x="7699375" y="6153150"/>
          <p14:tracePt t="56477" x="7681913" y="6127750"/>
          <p14:tracePt t="56485" x="7656513" y="6110288"/>
          <p14:tracePt t="56493" x="7613650" y="6084888"/>
          <p14:tracePt t="56502" x="7546975" y="6049963"/>
          <p14:tracePt t="56509" x="7486650" y="6008688"/>
          <p14:tracePt t="56519" x="7443788" y="5973763"/>
          <p14:tracePt t="56525" x="7410450" y="5880100"/>
          <p14:tracePt t="56535" x="7392988" y="5838825"/>
          <p14:tracePt t="56542" x="7392988" y="5803900"/>
          <p14:tracePt t="56551" x="7385050" y="5761038"/>
          <p14:tracePt t="56557" x="7385050" y="5735638"/>
          <p14:tracePt t="56567" x="7385050" y="5684838"/>
          <p14:tracePt t="56574" x="7385050" y="5641975"/>
          <p14:tracePt t="56581" x="7367588" y="5616575"/>
          <p14:tracePt t="56590" x="7342188" y="5600700"/>
          <p14:tracePt t="56597" x="7316788" y="5600700"/>
          <p14:tracePt t="56604" x="7283450" y="5583238"/>
          <p14:tracePt t="56926" x="7258050" y="5583238"/>
          <p14:tracePt t="56933" x="7232650" y="5591175"/>
          <p14:tracePt t="56940" x="7205663" y="5600700"/>
          <p14:tracePt t="56952" x="7189788" y="5600700"/>
          <p14:tracePt t="56956" x="7172325" y="5600700"/>
          <p14:tracePt t="56966" x="7154863" y="5600700"/>
          <p14:tracePt t="56980" x="7146925" y="5591175"/>
          <p14:tracePt t="56989" x="7138988" y="5583238"/>
          <p14:tracePt t="56997" x="7129463" y="5575300"/>
          <p14:tracePt t="57005" x="7121525" y="5565775"/>
          <p14:tracePt t="57014" x="7104063" y="5549900"/>
          <p14:tracePt t="57022" x="7104063" y="5532438"/>
          <p14:tracePt t="57029" x="7096125" y="5532438"/>
          <p14:tracePt t="57037" x="7078663" y="5514975"/>
          <p14:tracePt t="57045" x="7061200" y="5514975"/>
          <p14:tracePt t="57054" x="7045325" y="5507038"/>
          <p14:tracePt t="57062" x="7027863" y="5497513"/>
          <p14:tracePt t="57070" x="7019925" y="5464175"/>
          <p14:tracePt t="57078" x="7010400" y="5430838"/>
          <p14:tracePt t="57086" x="7002463" y="5387975"/>
          <p14:tracePt t="57093" x="6994525" y="5362575"/>
          <p14:tracePt t="57103" x="6994525" y="5327650"/>
          <p14:tracePt t="57109" x="6994525" y="5302250"/>
          <p14:tracePt t="57125" x="6985000" y="5286375"/>
          <p14:tracePt t="57136" x="6977063" y="5276850"/>
          <p14:tracePt t="57142" x="6959600" y="5268913"/>
          <p14:tracePt t="57151" x="6951663" y="5268913"/>
          <p14:tracePt t="57158" x="6943725" y="5260975"/>
          <p14:tracePt t="57168" x="6916738" y="5260975"/>
          <p14:tracePt t="57173" x="6865938" y="5260975"/>
          <p14:tracePt t="57180" x="6807200" y="5260975"/>
          <p14:tracePt t="57189" x="6721475" y="5260975"/>
          <p14:tracePt t="57197" x="6654800" y="5260975"/>
          <p14:tracePt t="57205" x="6569075" y="5260975"/>
          <p14:tracePt t="57214" x="6492875" y="5260975"/>
          <p14:tracePt t="57222" x="6450013" y="5260975"/>
          <p14:tracePt t="57229" x="6407150" y="5260975"/>
          <p14:tracePt t="57238" x="6373813" y="5260975"/>
          <p14:tracePt t="57245" x="6348413" y="5268913"/>
          <p14:tracePt t="57254" x="6338888" y="5276850"/>
          <p14:tracePt t="57262" x="6323013" y="5276850"/>
          <p14:tracePt t="57269" x="6305550" y="5276850"/>
          <p14:tracePt t="57287" x="6288088" y="5286375"/>
          <p14:tracePt t="57293" x="6272213" y="5311775"/>
          <p14:tracePt t="57303" x="6246813" y="5337175"/>
          <p14:tracePt t="57309" x="6246813" y="5362575"/>
          <p14:tracePt t="57320" x="6246813" y="5370513"/>
          <p14:tracePt t="57325" x="6246813" y="5405438"/>
          <p14:tracePt t="57335" x="6246813" y="5430838"/>
          <p14:tracePt t="57341" x="6272213" y="5456238"/>
          <p14:tracePt t="57352" x="6297613" y="5472113"/>
          <p14:tracePt t="57357" x="6323013" y="5481638"/>
          <p14:tracePt t="57366" x="6356350" y="5514975"/>
          <p14:tracePt t="57373" x="6432550" y="5540375"/>
          <p14:tracePt t="57380" x="6467475" y="5557838"/>
          <p14:tracePt t="57389" x="6483350" y="5565775"/>
          <p14:tracePt t="57397" x="6526213" y="5591175"/>
          <p14:tracePt t="57405" x="6586538" y="5626100"/>
          <p14:tracePt t="57414" x="6627813" y="5641975"/>
          <p14:tracePt t="57422" x="6670675" y="5651500"/>
          <p14:tracePt t="57429" x="6721475" y="5684838"/>
          <p14:tracePt t="57437" x="6731000" y="5684838"/>
          <p14:tracePt t="57462" x="6731000" y="5694363"/>
          <p14:tracePt t="57477" x="6764338" y="5727700"/>
          <p14:tracePt t="57486" x="6799263" y="5761038"/>
          <p14:tracePt t="57492" x="6858000" y="5813425"/>
          <p14:tracePt t="57503" x="6934200" y="5880100"/>
          <p14:tracePt t="57508" x="6994525" y="5897563"/>
          <p14:tracePt t="57519" x="7027863" y="5915025"/>
          <p14:tracePt t="57524" x="7078663" y="5948363"/>
          <p14:tracePt t="57536" x="7146925" y="5991225"/>
          <p14:tracePt t="57540" x="7172325" y="6042025"/>
          <p14:tracePt t="57551" x="7205663" y="6067425"/>
          <p14:tracePt t="57556" x="7215188" y="6092825"/>
          <p14:tracePt t="57565" x="7232650" y="6092825"/>
          <p14:tracePt t="57572" x="7240588" y="6102350"/>
          <p14:tracePt t="57580" x="7240588" y="6110288"/>
          <p14:tracePt t="57620" x="7232650" y="6110288"/>
          <p14:tracePt t="57629" x="7215188" y="6118225"/>
          <p14:tracePt t="57637" x="7197725" y="6118225"/>
          <p14:tracePt t="57644" x="7189788" y="6118225"/>
          <p14:tracePt t="57653" x="7154863" y="6118225"/>
          <p14:tracePt t="57662" x="7088188" y="6118225"/>
          <p14:tracePt t="57670" x="7027863" y="6084888"/>
          <p14:tracePt t="57677" x="6977063" y="6034088"/>
          <p14:tracePt t="57688" x="6943725" y="5965825"/>
          <p14:tracePt t="57693" x="6908800" y="5889625"/>
          <p14:tracePt t="57703" x="6883400" y="5846763"/>
          <p14:tracePt t="57709" x="6832600" y="5753100"/>
          <p14:tracePt t="57719" x="6799263" y="5659438"/>
          <p14:tracePt t="57724" x="6756400" y="5575300"/>
          <p14:tracePt t="57736" x="6721475" y="5507038"/>
          <p14:tracePt t="57740" x="6680200" y="5421313"/>
          <p14:tracePt t="57751" x="6637338" y="5327650"/>
          <p14:tracePt t="57756" x="6551613" y="5251450"/>
          <p14:tracePt t="57765" x="6475413" y="5157788"/>
          <p14:tracePt t="57772" x="6407150" y="5091113"/>
          <p14:tracePt t="57780" x="6313488" y="4987925"/>
          <p14:tracePt t="57788" x="6246813" y="4919663"/>
          <p14:tracePt t="57797" x="6153150" y="4835525"/>
          <p14:tracePt t="57804" x="6059488" y="4767263"/>
          <p14:tracePt t="57813" x="5965825" y="4683125"/>
          <p14:tracePt t="57820" x="5872163" y="4614863"/>
          <p14:tracePt t="57828" x="5788025" y="4546600"/>
          <p14:tracePt t="57837" x="5702300" y="4495800"/>
          <p14:tracePt t="57844" x="5651500" y="4452938"/>
          <p14:tracePt t="57853" x="5591175" y="4410075"/>
          <p14:tracePt t="57860" x="5540375" y="4368800"/>
          <p14:tracePt t="57870" x="5497513" y="4333875"/>
          <p14:tracePt t="57876" x="5481638" y="4291013"/>
          <p14:tracePt t="57887" x="5472113" y="4265613"/>
          <p14:tracePt t="57892" x="5472113" y="4232275"/>
          <p14:tracePt t="57902" x="5472113" y="4171950"/>
          <p14:tracePt t="57908" x="5497513" y="4105275"/>
          <p14:tracePt t="57918" x="5524500" y="4037013"/>
          <p14:tracePt t="57925" x="5565775" y="3976688"/>
          <p14:tracePt t="57935" x="5616575" y="3925888"/>
          <p14:tracePt t="57941" x="5651500" y="3892550"/>
          <p14:tracePt t="57951" x="5676900" y="3875088"/>
          <p14:tracePt t="57956" x="5702300" y="3857625"/>
          <p14:tracePt t="57967" x="5727700" y="3832225"/>
          <p14:tracePt t="57974" x="5735638" y="3816350"/>
          <p14:tracePt t="57981" x="5735638" y="3806825"/>
          <p14:tracePt t="58188" x="5735638" y="3816350"/>
          <p14:tracePt t="58197" x="5702300" y="3824288"/>
          <p14:tracePt t="58205" x="5684838" y="3832225"/>
          <p14:tracePt t="58213" x="5668963" y="3841750"/>
          <p14:tracePt t="58221" x="5641975" y="3849688"/>
          <p14:tracePt t="58229" x="5608638" y="3849688"/>
          <p14:tracePt t="58237" x="5575300" y="3849688"/>
          <p14:tracePt t="58245" x="5532438" y="3849688"/>
          <p14:tracePt t="58254" x="5489575" y="3849688"/>
          <p14:tracePt t="58262" x="5446713" y="3849688"/>
          <p14:tracePt t="58269" x="5380038" y="3849688"/>
          <p14:tracePt t="58277" x="5276850" y="3849688"/>
          <p14:tracePt t="58288" x="5175250" y="3849688"/>
          <p14:tracePt t="58293" x="5091113" y="3849688"/>
          <p14:tracePt t="58303" x="4997450" y="3849688"/>
          <p14:tracePt t="58309" x="4878388" y="3849688"/>
          <p14:tracePt t="58319" x="4749800" y="3849688"/>
          <p14:tracePt t="58325" x="4640263" y="3849688"/>
          <p14:tracePt t="58335" x="4538663" y="3824288"/>
          <p14:tracePt t="58341" x="4419600" y="3790950"/>
          <p14:tracePt t="58351" x="4325938" y="3781425"/>
          <p14:tracePt t="58357" x="4214813" y="3748088"/>
          <p14:tracePt t="58364" x="4105275" y="3722688"/>
          <p14:tracePt t="58373" x="4011613" y="3687763"/>
          <p14:tracePt t="58381" x="3943350" y="3679825"/>
          <p14:tracePt t="58390" x="3883025" y="3662363"/>
          <p14:tracePt t="58397" x="3816350" y="3629025"/>
          <p14:tracePt t="58405" x="3781425" y="3619500"/>
          <p14:tracePt t="58414" x="3773488" y="3603625"/>
          <p14:tracePt t="58420" x="3763963" y="3603625"/>
          <p14:tracePt t="58429" x="3730625" y="3594100"/>
          <p14:tracePt t="58438" x="3713163" y="3578225"/>
          <p14:tracePt t="58445" x="3662363" y="3560763"/>
          <p14:tracePt t="58454" x="3603625" y="3527425"/>
          <p14:tracePt t="58462" x="3543300" y="3492500"/>
          <p14:tracePt t="58471" x="3475038" y="3449638"/>
          <p14:tracePt t="58477" x="3398838" y="3408363"/>
          <p14:tracePt t="58486" x="3322638" y="3373438"/>
          <p14:tracePt t="58493" x="3221038" y="3340100"/>
          <p14:tracePt t="58503" x="3119438" y="3305175"/>
          <p14:tracePt t="58509" x="3025775" y="3271838"/>
          <p14:tracePt t="58519" x="2922588" y="3238500"/>
          <p14:tracePt t="58525" x="2838450" y="3195638"/>
          <p14:tracePt t="58536" x="2762250" y="3160713"/>
          <p14:tracePt t="58542" x="2693988" y="3127375"/>
          <p14:tracePt t="58551" x="2633663" y="3101975"/>
          <p14:tracePt t="58557" x="2574925" y="3067050"/>
          <p14:tracePt t="58564" x="2524125" y="3033713"/>
          <p14:tracePt t="58574" x="2473325" y="3008313"/>
          <p14:tracePt t="58581" x="2438400" y="2982913"/>
          <p14:tracePt t="58590" x="2387600" y="2940050"/>
          <p14:tracePt t="58598" x="2362200" y="2914650"/>
          <p14:tracePt t="58605" x="2328863" y="2881313"/>
          <p14:tracePt t="58613" x="2311400" y="2855913"/>
          <p14:tracePt t="58622" x="2278063" y="2813050"/>
          <p14:tracePt t="58629" x="2235200" y="2752725"/>
          <p14:tracePt t="58637" x="2192338" y="2701925"/>
          <p14:tracePt t="58645" x="2192338" y="2625725"/>
          <p14:tracePt t="58653" x="2184400" y="2582863"/>
          <p14:tracePt t="58660" x="2184400" y="2541588"/>
          <p14:tracePt t="58671" x="2133600" y="2489200"/>
          <p14:tracePt t="58676" x="2133600" y="2447925"/>
          <p14:tracePt t="58688" x="2133600" y="2397125"/>
          <p14:tracePt t="58692" x="2124075" y="2336800"/>
          <p14:tracePt t="58703" x="2124075" y="2328863"/>
          <p14:tracePt t="58709" x="2124075" y="2319338"/>
          <p14:tracePt t="58916" x="2108200" y="2311400"/>
          <p14:tracePt t="58925" x="2090738" y="2311400"/>
          <p14:tracePt t="58935" x="2055813" y="2303463"/>
          <p14:tracePt t="58941" x="2014538" y="2303463"/>
          <p14:tracePt t="58952" x="1928813" y="2303463"/>
          <p14:tracePt t="58957" x="1870075" y="2303463"/>
          <p14:tracePt t="58965" x="1827213" y="2303463"/>
          <p14:tracePt t="58973" x="1766888" y="2293938"/>
          <p14:tracePt t="58981" x="1751013" y="2278063"/>
          <p14:tracePt t="58990" x="1708150" y="2278063"/>
          <p14:tracePt t="58998" x="1674813" y="2260600"/>
          <p14:tracePt t="59005" x="1665288" y="2243138"/>
          <p14:tracePt t="59013" x="1657350" y="2192338"/>
          <p14:tracePt t="59021" x="1657350" y="2141538"/>
          <p14:tracePt t="59028" x="1639888" y="2090738"/>
          <p14:tracePt t="59037" x="1622425" y="2055813"/>
          <p14:tracePt t="59045" x="1589088" y="1997075"/>
          <p14:tracePt t="59054" x="1581150" y="1971675"/>
          <p14:tracePt t="59060" x="1555750" y="1911350"/>
          <p14:tracePt t="59071" x="1530350" y="1885950"/>
          <p14:tracePt t="59076" x="1512888" y="1852613"/>
          <p14:tracePt t="59097" x="1462088" y="1793875"/>
          <p14:tracePt t="59104" x="1427163" y="1758950"/>
          <p14:tracePt t="59109" x="1427163" y="1741488"/>
          <p14:tracePt t="59117" x="1401763" y="1716088"/>
          <p14:tracePt t="59125" x="1385888" y="1690688"/>
          <p14:tracePt t="59133" x="1376363" y="1674813"/>
          <p14:tracePt t="59140" x="1360488" y="1657350"/>
          <p14:tracePt t="59148" x="1350963" y="1639888"/>
          <p14:tracePt t="59156" x="1343025" y="1614488"/>
          <p14:tracePt t="59164" x="1333500" y="1589088"/>
          <p14:tracePt t="59173" x="1333500" y="1563688"/>
          <p14:tracePt t="59181" x="1325563" y="1538288"/>
          <p14:tracePt t="59188" x="1317625" y="1504950"/>
          <p14:tracePt t="59197" x="1317625" y="1477963"/>
          <p14:tracePt t="59204" x="1317625" y="1462088"/>
          <p14:tracePt t="59212" x="1317625" y="1427163"/>
          <p14:tracePt t="59220" x="1317625" y="1401763"/>
          <p14:tracePt t="59228" x="1317625" y="1393825"/>
          <p14:tracePt t="59236" x="1317625" y="1368425"/>
          <p14:tracePt t="59244" x="1317625" y="1350963"/>
          <p14:tracePt t="59253" x="1300163" y="1333500"/>
          <p14:tracePt t="59261" x="1292225" y="1325563"/>
          <p14:tracePt t="59271" x="1282700" y="1317625"/>
          <p14:tracePt t="59277" x="1274763" y="1308100"/>
          <p14:tracePt t="59287" x="1266825" y="1300163"/>
          <p14:tracePt t="59293" x="1257300" y="1292225"/>
          <p14:tracePt t="59309" x="1241425" y="1282700"/>
          <p14:tracePt t="59357" x="1223963" y="1282700"/>
          <p14:tracePt t="59365" x="1206500" y="1292225"/>
          <p14:tracePt t="59373" x="1189038" y="1317625"/>
          <p14:tracePt t="59381" x="1181100" y="1350963"/>
          <p14:tracePt t="59389" x="1163638" y="1376363"/>
          <p14:tracePt t="59398" x="1155700" y="1419225"/>
          <p14:tracePt t="59405" x="1155700" y="1452563"/>
          <p14:tracePt t="59413" x="1155700" y="1477963"/>
          <p14:tracePt t="59421" x="1155700" y="1520825"/>
          <p14:tracePt t="59429" x="1155700" y="1555750"/>
          <p14:tracePt t="59437" x="1155700" y="1589088"/>
          <p14:tracePt t="59445" x="1155700" y="1597025"/>
          <p14:tracePt t="59453" x="1155700" y="1614488"/>
          <p14:tracePt t="59461" x="1155700" y="1639888"/>
          <p14:tracePt t="59477" x="1163638" y="1665288"/>
          <p14:tracePt t="59487" x="1163638" y="1674813"/>
          <p14:tracePt t="59494" x="1173163" y="1682750"/>
          <p14:tracePt t="59510" x="1181100" y="1690688"/>
          <p14:tracePt t="59519" x="1181100" y="1700213"/>
          <p14:tracePt t="59525" x="1189038" y="1700213"/>
          <p14:tracePt t="59535" x="1198563" y="1708150"/>
          <p14:tracePt t="59548" x="1216025" y="1708150"/>
          <p14:tracePt t="59558" x="1216025" y="1716088"/>
          <p14:tracePt t="59565" x="1223963" y="1725613"/>
          <p14:tracePt t="59581" x="1231900" y="1725613"/>
          <p14:tracePt t="59589" x="1241425" y="1725613"/>
          <p14:tracePt t="59598" x="1249363" y="1725613"/>
          <p14:tracePt t="59605" x="1257300" y="1725613"/>
          <p14:tracePt t="59613" x="1274763" y="1725613"/>
          <p14:tracePt t="59629" x="1282700" y="1733550"/>
          <p14:tracePt t="59636" x="1292225" y="1733550"/>
          <p14:tracePt t="59645" x="1317625" y="1733550"/>
          <p14:tracePt t="59654" x="1325563" y="1733550"/>
          <p14:tracePt t="59661" x="1343025" y="1733550"/>
          <p14:tracePt t="59670" x="1360488" y="1733550"/>
          <p14:tracePt t="59677" x="1385888" y="1733550"/>
          <p14:tracePt t="59688" x="1401763" y="1733550"/>
          <p14:tracePt t="59693" x="1427163" y="1733550"/>
          <p14:tracePt t="59704" x="1462088" y="1733550"/>
          <p14:tracePt t="59708" x="1487488" y="1733550"/>
          <p14:tracePt t="59718" x="1520825" y="1733550"/>
          <p14:tracePt t="59725" x="1546225" y="1733550"/>
          <p14:tracePt t="59735" x="1571625" y="1733550"/>
          <p14:tracePt t="59742" x="1597025" y="1733550"/>
          <p14:tracePt t="59748" x="1622425" y="1733550"/>
          <p14:tracePt t="59757" x="1657350" y="1733550"/>
          <p14:tracePt t="59765" x="1682750" y="1733550"/>
          <p14:tracePt t="59773" x="1725613" y="1733550"/>
          <p14:tracePt t="59788" x="1751013" y="1733550"/>
          <p14:tracePt t="59789" x="1801813" y="1733550"/>
          <p14:tracePt t="59796" x="1844675" y="1733550"/>
          <p14:tracePt t="59804" x="1878013" y="1733550"/>
          <p14:tracePt t="59816" x="1911350" y="1733550"/>
          <p14:tracePt t="59824" x="1954213" y="1733550"/>
          <p14:tracePt t="59829" x="2014538" y="1733550"/>
          <p14:tracePt t="59838" x="2039938" y="1733550"/>
          <p14:tracePt t="59844" x="2082800" y="1733550"/>
          <p14:tracePt t="59855" x="2133600" y="1733550"/>
          <p14:tracePt t="59860" x="2159000" y="1733550"/>
          <p14:tracePt t="59870" x="2200275" y="1733550"/>
          <p14:tracePt t="59876" x="2235200" y="1733550"/>
          <p14:tracePt t="59886" x="2268538" y="1733550"/>
          <p14:tracePt t="59892" x="2319338" y="1733550"/>
          <p14:tracePt t="59903" x="2379663" y="1733550"/>
          <p14:tracePt t="59908" x="2438400" y="1733550"/>
          <p14:tracePt t="59920" x="2489200" y="1733550"/>
          <p14:tracePt t="59924" x="2549525" y="1733550"/>
          <p14:tracePt t="59933" x="2633663" y="1733550"/>
          <p14:tracePt t="59940" x="2711450" y="1733550"/>
          <p14:tracePt t="59948" x="2762250" y="1733550"/>
          <p14:tracePt t="59956" x="2846388" y="1733550"/>
          <p14:tracePt t="59965" x="2906713" y="1733550"/>
          <p14:tracePt t="59972" x="2965450" y="1733550"/>
          <p14:tracePt t="59982" x="3000375" y="1733550"/>
          <p14:tracePt t="59990" x="3016250" y="1733550"/>
          <p14:tracePt t="59997" x="3051175" y="1733550"/>
          <p14:tracePt t="60005" x="3067050" y="1733550"/>
          <p14:tracePt t="60445" x="3076575" y="1733550"/>
          <p14:tracePt t="60454" x="3084513" y="1725613"/>
          <p14:tracePt t="60534" x="3084513" y="1716088"/>
          <p14:tracePt t="60542" x="3067050" y="1716088"/>
          <p14:tracePt t="60548" x="3033713" y="1716088"/>
          <p14:tracePt t="60558" x="3016250" y="1725613"/>
          <p14:tracePt t="60565" x="2982913" y="1733550"/>
          <p14:tracePt t="60574" x="2965450" y="1733550"/>
          <p14:tracePt t="60582" x="2949575" y="1741488"/>
          <p14:tracePt t="60590" x="2940050" y="1758950"/>
          <p14:tracePt t="60597" x="2914650" y="1766888"/>
          <p14:tracePt t="60605" x="2889250" y="1776413"/>
          <p14:tracePt t="60613" x="2855913" y="1793875"/>
          <p14:tracePt t="60621" x="2778125" y="1827213"/>
          <p14:tracePt t="60628" x="2744788" y="1835150"/>
          <p14:tracePt t="60638" x="2686050" y="1870075"/>
          <p14:tracePt t="60644" x="2625725" y="1885950"/>
          <p14:tracePt t="60654" x="2574925" y="1903413"/>
          <p14:tracePt t="60661" x="2549525" y="1911350"/>
          <p14:tracePt t="60671" x="2506663" y="1928813"/>
          <p14:tracePt t="60677" x="2455863" y="1954213"/>
          <p14:tracePt t="60688" x="2430463" y="1963738"/>
          <p14:tracePt t="60694" x="2397125" y="1971675"/>
          <p14:tracePt t="60703" x="2371725" y="1989138"/>
          <p14:tracePt t="60710" x="2344738" y="1989138"/>
          <p14:tracePt t="60720" x="2311400" y="1997075"/>
          <p14:tracePt t="60725" x="2303463" y="2005013"/>
          <p14:tracePt t="60732" x="2293938" y="2014538"/>
          <p14:tracePt t="60740" x="2268538" y="2022475"/>
          <p14:tracePt t="60749" x="2260600" y="2039938"/>
          <p14:tracePt t="60756" x="2252663" y="2039938"/>
          <p14:tracePt t="60765" x="2243138" y="2047875"/>
          <p14:tracePt t="60797" x="2243138" y="2055813"/>
          <p14:tracePt t="60829" x="2235200" y="2055813"/>
          <p14:tracePt t="60839" x="2227263" y="2055813"/>
          <p14:tracePt t="61437" x="2235200" y="2055813"/>
          <p14:tracePt t="61455" x="2252663" y="2055813"/>
          <p14:tracePt t="61472" x="2260600" y="2055813"/>
          <p14:tracePt t="61477" x="2278063" y="2055813"/>
          <p14:tracePt t="61494" x="2286000" y="2055813"/>
          <p14:tracePt t="61503" x="2293938" y="2055813"/>
          <p14:tracePt t="61516" x="2303463" y="2055813"/>
          <p14:tracePt t="61532" x="2311400" y="2055813"/>
          <p14:tracePt t="61542" x="2319338" y="2055813"/>
          <p14:tracePt t="61574" x="2328863" y="2055813"/>
          <p14:tracePt t="61590" x="2336800" y="2055813"/>
          <p14:tracePt t="61597" x="2344738" y="2065338"/>
          <p14:tracePt t="61605" x="2354263" y="2073275"/>
          <p14:tracePt t="61613" x="2362200" y="2082800"/>
          <p14:tracePt t="61622" x="2379663" y="2090738"/>
          <p14:tracePt t="61653" x="2379663" y="2098675"/>
          <p14:tracePt t="61694" x="2379663" y="2108200"/>
          <p14:tracePt t="61709" x="2379663" y="2116138"/>
          <p14:tracePt t="61717" x="2379663" y="2124075"/>
          <p14:tracePt t="61724" x="2379663" y="2133600"/>
          <p14:tracePt t="61740" x="2379663" y="2149475"/>
          <p14:tracePt t="61748" x="2379663" y="2159000"/>
          <p14:tracePt t="61758" x="2379663" y="2166938"/>
          <p14:tracePt t="61765" x="2379663" y="2174875"/>
          <p14:tracePt t="61773" x="2379663" y="2192338"/>
          <p14:tracePt t="61789" x="2387600" y="2209800"/>
          <p14:tracePt t="61797" x="2387600" y="2217738"/>
          <p14:tracePt t="61805" x="2397125" y="2235200"/>
          <p14:tracePt t="61814" x="2397125" y="2243138"/>
          <p14:tracePt t="61823" x="2397125" y="2252663"/>
          <p14:tracePt t="61829" x="2405063" y="2252663"/>
          <p14:tracePt t="61838" x="2413000" y="2268538"/>
          <p14:tracePt t="61845" x="2413000" y="2286000"/>
          <p14:tracePt t="61861" x="2422525" y="2286000"/>
          <p14:tracePt t="61878" x="2430463" y="2293938"/>
          <p14:tracePt t="61894" x="2430463" y="2303463"/>
          <p14:tracePt t="61903" x="2438400" y="2303463"/>
          <p14:tracePt t="61926" x="2438400" y="2311400"/>
          <p14:tracePt t="61965" x="2447925" y="2328863"/>
          <p14:tracePt t="62117" x="2455863" y="2328863"/>
          <p14:tracePt t="62334" x="2463800" y="2328863"/>
          <p14:tracePt t="62397" x="2489200" y="2328863"/>
          <p14:tracePt t="62453" x="2498725" y="2328863"/>
          <p14:tracePt t="62462" x="2506663" y="2328863"/>
          <p14:tracePt t="62477" x="2524125" y="2328863"/>
          <p14:tracePt t="62488" x="2532063" y="2328863"/>
          <p14:tracePt t="62504" x="2541588" y="2328863"/>
          <p14:tracePt t="62510" x="2549525" y="2328863"/>
          <p14:tracePt t="62516" x="2557463" y="2336800"/>
          <p14:tracePt t="62525" x="2566988" y="2344738"/>
          <p14:tracePt t="62533" x="2574925" y="2354263"/>
          <p14:tracePt t="62542" x="2582863" y="2354263"/>
          <p14:tracePt t="62558" x="2600325" y="2362200"/>
          <p14:tracePt t="62566" x="2608263" y="2371725"/>
          <p14:tracePt t="62574" x="2608263" y="2379663"/>
          <p14:tracePt t="62581" x="2625725" y="2387600"/>
          <p14:tracePt t="62590" x="2643188" y="2405063"/>
          <p14:tracePt t="62605" x="2651125" y="2422525"/>
          <p14:tracePt t="62622" x="2651125" y="2430463"/>
          <p14:tracePt t="62629" x="2660650" y="2447925"/>
          <p14:tracePt t="62655" x="2668588" y="2455863"/>
          <p14:tracePt t="62661" x="2668588" y="2463800"/>
          <p14:tracePt t="62671" x="2668588" y="2481263"/>
          <p14:tracePt t="62694" x="2676525" y="2489200"/>
          <p14:tracePt t="62703" x="2676525" y="2506663"/>
          <p14:tracePt t="62716" x="2676525" y="2524125"/>
          <p14:tracePt t="62725" x="2676525" y="2541588"/>
          <p14:tracePt t="62741" x="2676525" y="2549525"/>
          <p14:tracePt t="62749" x="2676525" y="2566988"/>
          <p14:tracePt t="62765" x="2676525" y="2582863"/>
          <p14:tracePt t="62774" x="2676525" y="2600325"/>
          <p14:tracePt t="62797" x="2676525" y="2608263"/>
          <p14:tracePt t="62806" x="2676525" y="2625725"/>
          <p14:tracePt t="62813" x="2676525" y="2633663"/>
          <p14:tracePt t="62828" x="2676525" y="2643188"/>
          <p14:tracePt t="62839" x="2668588" y="2651125"/>
          <p14:tracePt t="62861" x="2660650" y="2668588"/>
          <p14:tracePt t="62876" x="2660650" y="2676525"/>
          <p14:tracePt t="62888" x="2651125" y="2676525"/>
          <p14:tracePt t="62892" x="2651125" y="2693988"/>
          <p14:tracePt t="62901" x="2633663" y="2711450"/>
          <p14:tracePt t="62916" x="2625725" y="2727325"/>
          <p14:tracePt t="62924" x="2617788" y="2744788"/>
          <p14:tracePt t="62949" x="2617788" y="2752725"/>
          <p14:tracePt t="64334" x="2633663" y="2752725"/>
          <p14:tracePt t="64934" x="2643188" y="2762250"/>
          <p14:tracePt t="65045" x="2651125" y="2770188"/>
          <p14:tracePt t="65110" x="2651125" y="2778125"/>
          <p14:tracePt t="65158" x="2660650" y="2787650"/>
          <p14:tracePt t="65190" x="2668588" y="2787650"/>
          <p14:tracePt t="65517" x="2676525" y="2787650"/>
          <p14:tracePt t="65582" x="2693988" y="2787650"/>
          <p14:tracePt t="67085" x="2701925" y="2787650"/>
          <p14:tracePt t="67485" x="2719388" y="2787650"/>
          <p14:tracePt t="67846" x="2727325" y="2787650"/>
          <p14:tracePt t="67862" x="2736850" y="2787650"/>
          <p14:tracePt t="67885" x="2744788" y="2795588"/>
          <p14:tracePt t="67901" x="2752725" y="2805113"/>
          <p14:tracePt t="67933" x="2762250" y="2813050"/>
          <p14:tracePt t="67942" x="2778125" y="2820988"/>
          <p14:tracePt t="67948" x="2787650" y="2830513"/>
          <p14:tracePt t="67966" x="2795588" y="2830513"/>
          <p14:tracePt t="67974" x="2805113" y="2830513"/>
          <p14:tracePt t="67981" x="2813050" y="2838450"/>
          <p14:tracePt t="67997" x="2820988" y="2846388"/>
          <p14:tracePt t="68023" x="2830513" y="2846388"/>
          <p14:tracePt t="68068" x="2838450" y="2863850"/>
          <p14:tracePt t="68790" x="2846388" y="2871788"/>
          <p14:tracePt t="68797" x="2855913" y="2871788"/>
          <p14:tracePt t="68902" x="2855913" y="2881313"/>
          <p14:tracePt t="68932" x="2863850" y="2881313"/>
          <p14:tracePt t="68949" x="2871788" y="2881313"/>
          <p14:tracePt t="68958" x="2881313" y="2881313"/>
          <p14:tracePt t="68975" x="2889250" y="2881313"/>
          <p14:tracePt t="68980" x="2897188" y="2881313"/>
          <p14:tracePt t="68996" x="2906713" y="2881313"/>
          <p14:tracePt t="69100" x="2914650" y="2871788"/>
          <p14:tracePt t="69189" x="2906713" y="2863850"/>
          <p14:tracePt t="69208" x="2897188" y="2855913"/>
          <p14:tracePt t="69214" x="2889250" y="2855913"/>
          <p14:tracePt t="69223" x="2881313" y="2855913"/>
          <p14:tracePt t="69245" x="2871788" y="2855913"/>
          <p14:tracePt t="69252" x="2863850" y="2855913"/>
          <p14:tracePt t="69260" x="2855913" y="2855913"/>
          <p14:tracePt t="69278" x="2838450" y="2855913"/>
          <p14:tracePt t="69294" x="2830513" y="2855913"/>
          <p14:tracePt t="69310" x="2820988" y="2855913"/>
          <p14:tracePt t="69316" x="2813050" y="2855913"/>
          <p14:tracePt t="69333" x="2805113" y="2855913"/>
          <p14:tracePt t="69342" x="2795588" y="2855913"/>
          <p14:tracePt t="69374" x="2787650" y="2855913"/>
          <p14:tracePt t="69391" x="2778125" y="2855913"/>
          <p14:tracePt t="69407" x="2770188" y="2855913"/>
          <p14:tracePt t="69478" x="2762250" y="2855913"/>
          <p14:tracePt t="69781" x="2752725" y="2855913"/>
          <p14:tracePt t="69958" x="2752725" y="2863850"/>
          <p14:tracePt t="69975" x="2744788" y="2871788"/>
          <p14:tracePt t="69992" x="2744788" y="2881313"/>
          <p14:tracePt t="69996" x="2744788" y="2889250"/>
          <p14:tracePt t="70445" x="2752725" y="2881313"/>
          <p14:tracePt t="70789" x="2762250" y="2881313"/>
          <p14:tracePt t="70797" x="2762250" y="2889250"/>
          <p14:tracePt t="70989" x="2762250" y="2897188"/>
          <p14:tracePt t="71006" x="2762250" y="2914650"/>
          <p14:tracePt t="71020" x="2762250" y="2922588"/>
          <p14:tracePt t="71028" x="2762250" y="2932113"/>
          <p14:tracePt t="71182" x="2762250" y="2940050"/>
          <p14:tracePt t="71205" x="2762250" y="2949575"/>
          <p14:tracePt t="71221" x="2762250" y="2957513"/>
          <p14:tracePt t="71253" x="2778125" y="2974975"/>
          <p14:tracePt t="71269" x="2787650" y="2982913"/>
          <p14:tracePt t="71294" x="2795588" y="3000375"/>
          <p14:tracePt t="71301" x="2805113" y="3008313"/>
          <p14:tracePt t="71318" x="2813050" y="3025775"/>
          <p14:tracePt t="71325" x="2820988" y="3033713"/>
          <p14:tracePt t="71334" x="2830513" y="3041650"/>
          <p14:tracePt t="71343" x="2846388" y="3059113"/>
          <p14:tracePt t="71348" x="2863850" y="3084513"/>
          <p14:tracePt t="71360" x="2871788" y="3101975"/>
          <p14:tracePt t="71365" x="2889250" y="3119438"/>
          <p14:tracePt t="71375" x="2897188" y="3127375"/>
          <p14:tracePt t="71381" x="2906713" y="3144838"/>
          <p14:tracePt t="71391" x="2922588" y="3152775"/>
          <p14:tracePt t="71398" x="2932113" y="3160713"/>
          <p14:tracePt t="71423" x="2940050" y="3170238"/>
          <p14:tracePt t="71430" x="2940050" y="3178175"/>
          <p14:tracePt t="71445" x="2949575" y="3178175"/>
          <p14:tracePt t="71462" x="2957513" y="3178175"/>
          <p14:tracePt t="71476" x="2965450" y="3186113"/>
          <p14:tracePt t="71485" x="2982913" y="3186113"/>
          <p14:tracePt t="71493" x="3000375" y="3186113"/>
          <p14:tracePt t="71509" x="3025775" y="3195638"/>
          <p14:tracePt t="71525" x="3033713" y="3195638"/>
          <p14:tracePt t="71533" x="3041650" y="3195638"/>
          <p14:tracePt t="71543" x="3051175" y="3203575"/>
          <p14:tracePt t="71548" x="3059113" y="3203575"/>
          <p14:tracePt t="71559" x="3067050" y="3203575"/>
          <p14:tracePt t="71565" x="3076575" y="3203575"/>
          <p14:tracePt t="71580" x="3084513" y="3203575"/>
          <p14:tracePt t="71590" x="3094038" y="3203575"/>
          <p14:tracePt t="71605" x="3101975" y="3203575"/>
          <p14:tracePt t="71612" x="3109913" y="3203575"/>
          <p14:tracePt t="71621" x="3119438" y="3195638"/>
          <p14:tracePt t="71749" x="3135313" y="3178175"/>
          <p14:tracePt t="71765" x="3144838" y="3170238"/>
          <p14:tracePt t="71782" x="3152775" y="3144838"/>
          <p14:tracePt t="71798" x="3160713" y="3127375"/>
          <p14:tracePt t="71808" x="3170238" y="3127375"/>
          <p14:tracePt t="71812" x="3178175" y="3109913"/>
          <p14:tracePt t="71821" x="3178175" y="3101975"/>
          <p14:tracePt t="71853" x="3186113" y="3084513"/>
          <p14:tracePt t="71902" x="3195638" y="3067050"/>
          <p14:tracePt t="71917" x="3203575" y="3067050"/>
          <p14:tracePt t="71927" x="3211513" y="3051175"/>
          <p14:tracePt t="71943" x="3221038" y="3041650"/>
          <p14:tracePt t="71949" x="3238500" y="3033713"/>
          <p14:tracePt t="71959" x="3238500" y="3008313"/>
          <p14:tracePt t="71975" x="3238500" y="3000375"/>
          <p14:tracePt t="71991" x="3238500" y="2990850"/>
          <p14:tracePt t="71998" x="3238500" y="2982913"/>
          <p14:tracePt t="72007" x="3238500" y="2974975"/>
          <p14:tracePt t="72020" x="3238500" y="2957513"/>
          <p14:tracePt t="72030" x="3238500" y="2949575"/>
          <p14:tracePt t="72053" x="3238500" y="2940050"/>
          <p14:tracePt t="72062" x="3246438" y="2922588"/>
          <p14:tracePt t="72069" x="3263900" y="2922588"/>
          <p14:tracePt t="72350" x="3263900" y="2914650"/>
          <p14:tracePt t="72365" x="3263900" y="2897188"/>
          <p14:tracePt t="72392" x="3263900" y="2889250"/>
          <p14:tracePt t="72397" x="3254375" y="2881313"/>
          <p14:tracePt t="72406" x="3246438" y="2871788"/>
          <p14:tracePt t="72413" x="3238500" y="2871788"/>
          <p14:tracePt t="72533" x="3228975" y="2863850"/>
          <p14:tracePt t="72549" x="3221038" y="2863850"/>
          <p14:tracePt t="99318" x="3186113" y="2897188"/>
          <p14:tracePt t="99325" x="3160713" y="2922588"/>
          <p14:tracePt t="99332" x="3160713" y="2940050"/>
          <p14:tracePt t="99342" x="3135313" y="2965450"/>
          <p14:tracePt t="99358" x="3084513" y="2965450"/>
          <p14:tracePt t="99366" x="3008313" y="3008313"/>
          <p14:tracePt t="99374" x="2906713" y="3041650"/>
          <p14:tracePt t="99381" x="2813050" y="3041650"/>
          <p14:tracePt t="99390" x="2736850" y="3041650"/>
          <p14:tracePt t="99397" x="2625725" y="3041650"/>
          <p14:tracePt t="99405" x="2549525" y="3025775"/>
          <p14:tracePt t="99414" x="2489200" y="3016250"/>
          <p14:tracePt t="99422" x="2455863" y="3008313"/>
          <p14:tracePt t="99429" x="2422525" y="2990850"/>
          <p14:tracePt t="99439" x="2422525" y="2982913"/>
          <p14:tracePt t="99445" x="2405063" y="2974975"/>
          <p14:tracePt t="99455" x="2397125" y="2965450"/>
          <p14:tracePt t="99461" x="2387600" y="2949575"/>
          <p14:tracePt t="99471" x="2379663" y="2949575"/>
          <p14:tracePt t="99478" x="2362200" y="2940050"/>
          <p14:tracePt t="99488" x="2354263" y="2932113"/>
          <p14:tracePt t="99493" x="2328863" y="2932113"/>
          <p14:tracePt t="99503" x="2311400" y="2922588"/>
          <p14:tracePt t="99510" x="2293938" y="2914650"/>
          <p14:tracePt t="99525" x="2278063" y="2914650"/>
          <p14:tracePt t="99540" x="2268538" y="2906713"/>
          <p14:tracePt t="99549" x="2260600" y="2897188"/>
          <p14:tracePt t="99556" x="2252663" y="2889250"/>
          <p14:tracePt t="99581" x="2252663" y="2881313"/>
          <p14:tracePt t="99613" x="2252663" y="2871788"/>
          <p14:tracePt t="99903" x="2286000" y="2871788"/>
          <p14:tracePt t="99909" x="2336800" y="2897188"/>
          <p14:tracePt t="99916" x="2379663" y="2906713"/>
          <p14:tracePt t="99924" x="2430463" y="2922588"/>
          <p14:tracePt t="99933" x="2516188" y="2957513"/>
          <p14:tracePt t="99941" x="2582863" y="2990850"/>
          <p14:tracePt t="99950" x="2686050" y="3025775"/>
          <p14:tracePt t="99958" x="2787650" y="3059113"/>
          <p14:tracePt t="99965" x="2871788" y="3094038"/>
          <p14:tracePt t="99972" x="2974975" y="3127375"/>
          <p14:tracePt t="99981" x="3076575" y="3160713"/>
          <p14:tracePt t="99989" x="3178175" y="3178175"/>
          <p14:tracePt t="99998" x="3254375" y="3203575"/>
          <p14:tracePt t="100005" x="3330575" y="3221038"/>
          <p14:tracePt t="100014" x="3373438" y="3228975"/>
          <p14:tracePt t="100023" x="3408363" y="3238500"/>
          <p14:tracePt t="100029" x="3433763" y="3238500"/>
          <p14:tracePt t="100039" x="3475038" y="3238500"/>
          <p14:tracePt t="100045" x="3509963" y="3238500"/>
          <p14:tracePt t="100056" x="3568700" y="3238500"/>
          <p14:tracePt t="100060" x="3603625" y="3228975"/>
          <p14:tracePt t="100071" x="3636963" y="3221038"/>
          <p14:tracePt t="100077" x="3662363" y="3211513"/>
          <p14:tracePt t="100087" x="3671888" y="3211513"/>
          <p14:tracePt t="100128" x="3679825" y="3195638"/>
          <p14:tracePt t="100143" x="3697288" y="3186113"/>
          <p14:tracePt t="100159" x="3705225" y="3186113"/>
          <p14:tracePt t="100167" x="3722688" y="3186113"/>
          <p14:tracePt t="100172" x="3756025" y="3186113"/>
          <p14:tracePt t="100181" x="3798888" y="3186113"/>
          <p14:tracePt t="100189" x="3857625" y="3186113"/>
          <p14:tracePt t="100196" x="3900488" y="3186113"/>
          <p14:tracePt t="100206" x="3943350" y="3186113"/>
          <p14:tracePt t="100213" x="3986213" y="3186113"/>
          <p14:tracePt t="100222" x="4044950" y="3186113"/>
          <p14:tracePt t="100228" x="4087813" y="3186113"/>
          <p14:tracePt t="100238" x="4121150" y="3186113"/>
          <p14:tracePt t="100244" x="4164013" y="3186113"/>
          <p14:tracePt t="100255" x="4189413" y="3186113"/>
          <p14:tracePt t="100260" x="4249738" y="3178175"/>
          <p14:tracePt t="100271" x="4283075" y="3178175"/>
          <p14:tracePt t="100276" x="4308475" y="3170238"/>
          <p14:tracePt t="100286" x="4341813" y="3170238"/>
          <p14:tracePt t="100292" x="4368800" y="3170238"/>
          <p14:tracePt t="100302" x="4376738" y="3170238"/>
          <p14:tracePt t="100308" x="4402138" y="3170238"/>
          <p14:tracePt t="100316" x="4419600" y="3170238"/>
          <p14:tracePt t="100333" x="4427538" y="3170238"/>
          <p14:tracePt t="100342" x="4435475" y="3170238"/>
          <p14:tracePt t="100349" x="4445000" y="3170238"/>
          <p14:tracePt t="100357" x="4445000" y="3160713"/>
          <p14:tracePt t="100365" x="4452938" y="3152775"/>
          <p14:tracePt t="100381" x="4460875" y="3152775"/>
          <p14:tracePt t="100438" x="4478338" y="3152775"/>
          <p14:tracePt t="100455" x="4486275" y="3152775"/>
          <p14:tracePt t="100462" x="4495800" y="3152775"/>
          <p14:tracePt t="100471" x="4521200" y="3152775"/>
          <p14:tracePt t="100478" x="4538663" y="3152775"/>
          <p14:tracePt t="100487" x="4572000" y="3160713"/>
          <p14:tracePt t="100494" x="4597400" y="3170238"/>
          <p14:tracePt t="100501" x="4640263" y="3170238"/>
          <p14:tracePt t="100510" x="4665663" y="3170238"/>
          <p14:tracePt t="100517" x="4691063" y="3170238"/>
          <p14:tracePt t="100525" x="4691063" y="3178175"/>
          <p14:tracePt t="100533" x="4724400" y="3186113"/>
          <p14:tracePt t="100542" x="4733925" y="3203575"/>
          <p14:tracePt t="100550" x="4749800" y="3211513"/>
          <p14:tracePt t="100573" x="4759325" y="3221038"/>
          <p14:tracePt t="100756" x="4775200" y="3238500"/>
          <p14:tracePt t="100765" x="4775200" y="3271838"/>
          <p14:tracePt t="100773" x="4775200" y="3314700"/>
          <p14:tracePt t="100781" x="4775200" y="3330575"/>
          <p14:tracePt t="100789" x="4775200" y="3355975"/>
          <p14:tracePt t="100807" x="4767263" y="3365500"/>
          <p14:tracePt t="100813" x="4759325" y="3373438"/>
          <p14:tracePt t="100823" x="4741863" y="3390900"/>
          <p14:tracePt t="100829" x="4733925" y="3390900"/>
          <p14:tracePt t="100839" x="4716463" y="3390900"/>
          <p14:tracePt t="100845" x="4691063" y="3390900"/>
          <p14:tracePt t="100861" x="4683125" y="3390900"/>
          <p14:tracePt t="100871" x="4665663" y="3390900"/>
          <p14:tracePt t="100877" x="4648200" y="3382963"/>
          <p14:tracePt t="100885" x="4614863" y="3373438"/>
          <p14:tracePt t="100893" x="4597400" y="3373438"/>
          <p14:tracePt t="100902" x="4572000" y="3373438"/>
          <p14:tracePt t="100910" x="4564063" y="3373438"/>
          <p14:tracePt t="100917" x="4538663" y="3365500"/>
          <p14:tracePt t="100925" x="4513263" y="3355975"/>
          <p14:tracePt t="100933" x="4495800" y="3355975"/>
          <p14:tracePt t="100941" x="4478338" y="3340100"/>
          <p14:tracePt t="100949" x="4460875" y="3322638"/>
          <p14:tracePt t="100958" x="4452938" y="3322638"/>
          <p14:tracePt t="100965" x="4445000" y="3305175"/>
          <p14:tracePt t="100974" x="4435475" y="3297238"/>
          <p14:tracePt t="100981" x="4427538" y="3279775"/>
          <p14:tracePt t="100989" x="4419600" y="3271838"/>
          <p14:tracePt t="100997" x="4419600" y="3254375"/>
          <p14:tracePt t="101006" x="4410075" y="3246438"/>
          <p14:tracePt t="101013" x="4402138" y="3238500"/>
          <p14:tracePt t="101022" x="4394200" y="3238500"/>
          <p14:tracePt t="101029" x="4394200" y="3228975"/>
          <p14:tracePt t="101040" x="4394200" y="3211513"/>
          <p14:tracePt t="101045" x="4376738" y="3203575"/>
          <p14:tracePt t="101055" x="4368800" y="3203575"/>
          <p14:tracePt t="101062" x="4359275" y="3195638"/>
          <p14:tracePt t="101077" x="4325938" y="3186113"/>
          <p14:tracePt t="101087" x="4325938" y="3178175"/>
          <p14:tracePt t="101104" x="4291013" y="3178175"/>
          <p14:tracePt t="101109" x="4265613" y="3178175"/>
          <p14:tracePt t="101117" x="4240213" y="3170238"/>
          <p14:tracePt t="101126" x="4214813" y="3160713"/>
          <p14:tracePt t="101134" x="4189413" y="3160713"/>
          <p14:tracePt t="101141" x="4146550" y="3152775"/>
          <p14:tracePt t="101148" x="4113213" y="3152775"/>
          <p14:tracePt t="101157" x="4079875" y="3144838"/>
          <p14:tracePt t="101165" x="4019550" y="3135313"/>
          <p14:tracePt t="101173" x="3976688" y="3135313"/>
          <p14:tracePt t="101181" x="3900488" y="3119438"/>
          <p14:tracePt t="101190" x="3806825" y="3119438"/>
          <p14:tracePt t="101197" x="3730625" y="3109913"/>
          <p14:tracePt t="101205" x="3646488" y="3109913"/>
          <p14:tracePt t="101213" x="3560763" y="3109913"/>
          <p14:tracePt t="101223" x="3459163" y="3109913"/>
          <p14:tracePt t="101229" x="3365500" y="3109913"/>
          <p14:tracePt t="101240" x="3289300" y="3109913"/>
          <p14:tracePt t="101245" x="3203575" y="3109913"/>
          <p14:tracePt t="101255" x="3144838" y="3109913"/>
          <p14:tracePt t="101262" x="3076575" y="3109913"/>
          <p14:tracePt t="101270" x="3033713" y="3109913"/>
          <p14:tracePt t="101277" x="2974975" y="3109913"/>
          <p14:tracePt t="101287" x="2914650" y="3109913"/>
          <p14:tracePt t="101294" x="2881313" y="3109913"/>
          <p14:tracePt t="101300" x="2855913" y="3109913"/>
          <p14:tracePt t="101309" x="2820988" y="3109913"/>
          <p14:tracePt t="101317" x="2787650" y="3109913"/>
          <p14:tracePt t="101325" x="2762250" y="3109913"/>
          <p14:tracePt t="101334" x="2727325" y="3109913"/>
          <p14:tracePt t="101341" x="2686050" y="3109913"/>
          <p14:tracePt t="101349" x="2660650" y="3109913"/>
          <p14:tracePt t="101357" x="2625725" y="3109913"/>
          <p14:tracePt t="101365" x="2608263" y="3101975"/>
          <p14:tracePt t="101374" x="2574925" y="3101975"/>
          <p14:tracePt t="101381" x="2549525" y="3101975"/>
          <p14:tracePt t="101388" x="2506663" y="3101975"/>
          <p14:tracePt t="101398" x="2473325" y="3094038"/>
          <p14:tracePt t="101406" x="2455863" y="3094038"/>
          <p14:tracePt t="101413" x="2422525" y="3094038"/>
          <p14:tracePt t="101424" x="2387600" y="3084513"/>
          <p14:tracePt t="101429" x="2362200" y="3084513"/>
          <p14:tracePt t="101440" x="2344738" y="3084513"/>
          <p14:tracePt t="101445" x="2311400" y="3076575"/>
          <p14:tracePt t="101454" x="2286000" y="3067050"/>
          <p14:tracePt t="101462" x="2268538" y="3067050"/>
          <p14:tracePt t="101471" x="2260600" y="3067050"/>
          <p14:tracePt t="101478" x="2235200" y="3067050"/>
          <p14:tracePt t="101486" x="2227263" y="3067050"/>
          <p14:tracePt t="101493" x="2209800" y="3067050"/>
          <p14:tracePt t="101500" x="2200275" y="3067050"/>
          <p14:tracePt t="101509" x="2192338" y="3059113"/>
          <p14:tracePt t="101517" x="2174875" y="3059113"/>
          <p14:tracePt t="101582" x="2166938" y="3059113"/>
          <p14:tracePt t="101830" x="2166938" y="3051175"/>
          <p14:tracePt t="101846" x="2174875" y="3051175"/>
          <p14:tracePt t="101855" x="2184400" y="3051175"/>
          <p14:tracePt t="101861" x="2192338" y="3051175"/>
          <p14:tracePt t="101878" x="2200275" y="3051175"/>
          <p14:tracePt t="101885" x="2209800" y="3051175"/>
          <p14:tracePt t="101900" x="2227263" y="3041650"/>
          <p14:tracePt t="101909" x="2235200" y="3041650"/>
          <p14:tracePt t="101925" x="2243138" y="3041650"/>
          <p14:tracePt t="101934" x="2268538" y="3041650"/>
          <p14:tracePt t="101942" x="2278063" y="3041650"/>
          <p14:tracePt t="101949" x="2286000" y="3041650"/>
          <p14:tracePt t="101956" x="2293938" y="3041650"/>
          <p14:tracePt t="101974" x="2303463" y="3041650"/>
          <p14:tracePt t="101981" x="2311400" y="3041650"/>
          <p14:tracePt t="101990" x="2319338" y="3041650"/>
          <p14:tracePt t="101998" x="2336800" y="3041650"/>
          <p14:tracePt t="102013" x="2344738" y="3041650"/>
          <p14:tracePt t="102023" x="2362200" y="3041650"/>
          <p14:tracePt t="102029" x="2371725" y="3041650"/>
          <p14:tracePt t="102039" x="2379663" y="3041650"/>
          <p14:tracePt t="102045" x="2397125" y="3051175"/>
          <p14:tracePt t="102056" x="2413000" y="3059113"/>
          <p14:tracePt t="102061" x="2430463" y="3059113"/>
          <p14:tracePt t="102071" x="2447925" y="3059113"/>
          <p14:tracePt t="102077" x="2463800" y="3067050"/>
          <p14:tracePt t="102085" x="2489200" y="3076575"/>
          <p14:tracePt t="102094" x="2506663" y="3084513"/>
          <p14:tracePt t="102101" x="2516188" y="3084513"/>
          <p14:tracePt t="102110" x="2541588" y="3084513"/>
          <p14:tracePt t="102117" x="2549525" y="3084513"/>
          <p14:tracePt t="102125" x="2574925" y="3094038"/>
          <p14:tracePt t="102134" x="2582863" y="3094038"/>
          <p14:tracePt t="102141" x="2592388" y="3094038"/>
          <p14:tracePt t="102149" x="2608263" y="3101975"/>
          <p14:tracePt t="102158" x="2617788" y="3101975"/>
          <p14:tracePt t="102165" x="2625725" y="3101975"/>
          <p14:tracePt t="102182" x="2633663" y="3101975"/>
          <p14:tracePt t="102197" x="2643188" y="3101975"/>
          <p14:tracePt t="102213" x="2651125" y="3101975"/>
          <p14:tracePt t="102229" x="2660650" y="3101975"/>
          <p14:tracePt t="102241" x="2668588" y="3101975"/>
          <p14:tracePt t="102256" x="2676525" y="3101975"/>
          <p14:tracePt t="102262" x="2686050" y="3101975"/>
          <p14:tracePt t="102277" x="2701925" y="3101975"/>
          <p14:tracePt t="102286" x="2711450" y="3101975"/>
          <p14:tracePt t="102294" x="2719388" y="3101975"/>
          <p14:tracePt t="102301" x="2727325" y="3101975"/>
          <p14:tracePt t="102333" x="2736850" y="3094038"/>
          <p14:tracePt t="102413" x="2736850" y="3084513"/>
          <p14:tracePt t="102533" x="2744788" y="3084513"/>
          <p14:tracePt t="102790" x="2762250" y="3076575"/>
          <p14:tracePt t="102910" x="2762250" y="3067050"/>
          <p14:tracePt t="102925" x="2762250" y="3059113"/>
          <p14:tracePt t="103237" x="2770188" y="3051175"/>
          <p14:tracePt t="103257" x="2778125" y="3051175"/>
          <p14:tracePt t="103278" x="2787650" y="3051175"/>
          <p14:tracePt t="103284" x="2795588" y="3051175"/>
          <p14:tracePt t="103300" x="2805113" y="3059113"/>
          <p14:tracePt t="103309" x="2805113" y="3067050"/>
          <p14:tracePt t="103317" x="2813050" y="3067050"/>
          <p14:tracePt t="103325" x="2820988" y="3076575"/>
          <p14:tracePt t="103342" x="2830513" y="3076575"/>
          <p14:tracePt t="103349" x="2838450" y="3084513"/>
          <p14:tracePt t="103358" x="2846388" y="3094038"/>
          <p14:tracePt t="103365" x="2846388" y="3101975"/>
          <p14:tracePt t="103374" x="2855913" y="3109913"/>
          <p14:tracePt t="103380" x="2863850" y="3119438"/>
          <p14:tracePt t="103391" x="2871788" y="3127375"/>
          <p14:tracePt t="103397" x="2871788" y="3135313"/>
          <p14:tracePt t="103406" x="2881313" y="3152775"/>
          <p14:tracePt t="103423" x="2897188" y="3170238"/>
          <p14:tracePt t="103430" x="2897188" y="3195638"/>
          <p14:tracePt t="103445" x="2906713" y="3221038"/>
          <p14:tracePt t="103456" x="2906713" y="3228975"/>
          <p14:tracePt t="103462" x="2906713" y="3238500"/>
          <p14:tracePt t="103471" x="2906713" y="3254375"/>
          <p14:tracePt t="103477" x="2906713" y="3279775"/>
          <p14:tracePt t="103485" x="2906713" y="3305175"/>
          <p14:tracePt t="103494" x="2906713" y="3314700"/>
          <p14:tracePt t="103501" x="2906713" y="3330575"/>
          <p14:tracePt t="103510" x="2906713" y="3355975"/>
          <p14:tracePt t="103518" x="2906713" y="3373438"/>
          <p14:tracePt t="103525" x="2906713" y="3398838"/>
          <p14:tracePt t="103533" x="2906713" y="3416300"/>
          <p14:tracePt t="103542" x="2906713" y="3424238"/>
          <p14:tracePt t="103549" x="2906713" y="3449638"/>
          <p14:tracePt t="103558" x="2906713" y="3475038"/>
          <p14:tracePt t="103564" x="2897188" y="3475038"/>
          <p14:tracePt t="103574" x="2881313" y="3502025"/>
          <p14:tracePt t="103581" x="2871788" y="3509963"/>
          <p14:tracePt t="103597" x="2863850" y="3527425"/>
          <p14:tracePt t="103606" x="2855913" y="3535363"/>
          <p14:tracePt t="103623" x="2838450" y="3543300"/>
          <p14:tracePt t="103628" x="2830513" y="3543300"/>
          <p14:tracePt t="103640" x="2820988" y="3552825"/>
          <p14:tracePt t="103644" x="2805113" y="3552825"/>
          <p14:tracePt t="103654" x="2787650" y="3560763"/>
          <p14:tracePt t="103660" x="2770188" y="3568700"/>
          <p14:tracePt t="103669" x="2752725" y="3568700"/>
          <p14:tracePt t="103677" x="2719388" y="3568700"/>
          <p14:tracePt t="103685" x="2676525" y="3578225"/>
          <p14:tracePt t="103694" x="2643188" y="3578225"/>
          <p14:tracePt t="103701" x="2600325" y="3586163"/>
          <p14:tracePt t="103710" x="2541588" y="3586163"/>
          <p14:tracePt t="103717" x="2516188" y="3586163"/>
          <p14:tracePt t="103725" x="2473325" y="3594100"/>
          <p14:tracePt t="103733" x="2422525" y="3594100"/>
          <p14:tracePt t="103742" x="2397125" y="3594100"/>
          <p14:tracePt t="103748" x="2354263" y="3603625"/>
          <p14:tracePt t="103757" x="2319338" y="3603625"/>
          <p14:tracePt t="103764" x="2293938" y="3603625"/>
          <p14:tracePt t="103774" x="2268538" y="3603625"/>
          <p14:tracePt t="103781" x="2260600" y="3603625"/>
          <p14:tracePt t="103790" x="2243138" y="3611563"/>
          <p14:tracePt t="103797" x="2235200" y="3611563"/>
          <p14:tracePt t="103807" x="2209800" y="3611563"/>
          <p14:tracePt t="103823" x="2192338" y="3611563"/>
          <p14:tracePt t="103830" x="2184400" y="3611563"/>
          <p14:tracePt t="103840" x="2166938" y="3611563"/>
          <p14:tracePt t="103845" x="2141538" y="3611563"/>
          <p14:tracePt t="103853" x="2133600" y="3611563"/>
          <p14:tracePt t="103860" x="2108200" y="3611563"/>
          <p14:tracePt t="103868" x="2090738" y="3611563"/>
          <p14:tracePt t="103878" x="2065338" y="3611563"/>
          <p14:tracePt t="103885" x="2039938" y="3611563"/>
          <p14:tracePt t="103894" x="2005013" y="3611563"/>
          <p14:tracePt t="103901" x="1997075" y="3611563"/>
          <p14:tracePt t="103910" x="1989138" y="3611563"/>
          <p14:tracePt t="103917" x="1971675" y="3611563"/>
          <p14:tracePt t="103933" x="1963738" y="3611563"/>
          <p14:tracePt t="103941" x="1954213" y="3611563"/>
          <p14:tracePt t="104052" x="1954213" y="3603625"/>
          <p14:tracePt t="104060" x="1963738" y="3594100"/>
          <p14:tracePt t="104068" x="1979613" y="3586163"/>
          <p14:tracePt t="104076" x="1989138" y="3586163"/>
          <p14:tracePt t="104085" x="2005013" y="3586163"/>
          <p14:tracePt t="104102" x="2047875" y="3560763"/>
          <p14:tracePt t="104108" x="2065338" y="3560763"/>
          <p14:tracePt t="104116" x="2098675" y="3560763"/>
          <p14:tracePt t="104126" x="2116138" y="3552825"/>
          <p14:tracePt t="104132" x="2133600" y="3552825"/>
          <p14:tracePt t="104142" x="2174875" y="3552825"/>
          <p14:tracePt t="104149" x="2192338" y="3543300"/>
          <p14:tracePt t="104158" x="2217738" y="3543300"/>
          <p14:tracePt t="104165" x="2235200" y="3543300"/>
          <p14:tracePt t="104174" x="2252663" y="3543300"/>
          <p14:tracePt t="104181" x="2260600" y="3543300"/>
          <p14:tracePt t="104190" x="2278063" y="3543300"/>
          <p14:tracePt t="104196" x="2286000" y="3543300"/>
          <p14:tracePt t="104207" x="2293938" y="3543300"/>
          <p14:tracePt t="104212" x="2311400" y="3543300"/>
          <p14:tracePt t="104244" x="2319338" y="3543300"/>
          <p14:tracePt t="104260" x="2328863" y="3543300"/>
          <p14:tracePt t="104292" x="2336800" y="3543300"/>
          <p14:tracePt t="104485" x="2354263" y="3552825"/>
          <p14:tracePt t="104517" x="2354263" y="3560763"/>
          <p14:tracePt t="104525" x="2362200" y="3578225"/>
          <p14:tracePt t="104533" x="2362200" y="3586163"/>
          <p14:tracePt t="104541" x="2362200" y="3594100"/>
          <p14:tracePt t="104548" x="2371725" y="3611563"/>
          <p14:tracePt t="104558" x="2371725" y="3619500"/>
          <p14:tracePt t="104574" x="2371725" y="3636963"/>
          <p14:tracePt t="104581" x="2371725" y="3646488"/>
          <p14:tracePt t="104597" x="2371725" y="3662363"/>
          <p14:tracePt t="104608" x="2371725" y="3671888"/>
          <p14:tracePt t="104623" x="2379663" y="3679825"/>
          <p14:tracePt t="104640" x="2379663" y="3687763"/>
          <p14:tracePt t="104653" x="2379663" y="3697288"/>
          <p14:tracePt t="104668" x="2387600" y="3705225"/>
          <p14:tracePt t="104686" x="2387600" y="3713163"/>
          <p14:tracePt t="104710" x="2387600" y="3722688"/>
          <p14:tracePt t="104725" x="2387600" y="3730625"/>
          <p14:tracePt t="104742" x="2387600" y="3738563"/>
          <p14:tracePt t="104790" x="2387600" y="3748088"/>
          <p14:tracePt t="104813" x="2387600" y="3756025"/>
          <p14:tracePt t="104828" x="2387600" y="3763963"/>
          <p14:tracePt t="104878" x="2387600" y="3773488"/>
          <p14:tracePt t="105165" x="2387600" y="3781425"/>
          <p14:tracePt t="105173" x="2379663" y="3781425"/>
          <p14:tracePt t="105192" x="2371725" y="3773488"/>
          <p14:tracePt t="105208" x="2387600" y="3756025"/>
          <p14:tracePt t="105213" x="2447925" y="3730625"/>
          <p14:tracePt t="105223" x="2481263" y="3713163"/>
          <p14:tracePt t="105229" x="2498725" y="3705225"/>
          <p14:tracePt t="105238" x="2524125" y="3687763"/>
          <p14:tracePt t="105245" x="2557463" y="3654425"/>
          <p14:tracePt t="105252" x="2582863" y="3636963"/>
          <p14:tracePt t="105261" x="2625725" y="3603625"/>
          <p14:tracePt t="105414" x="2625725" y="3594100"/>
          <p14:tracePt t="105424" x="2625725" y="3578225"/>
          <p14:tracePt t="105429" x="2608263" y="3578225"/>
          <p14:tracePt t="105438" x="2582863" y="3578225"/>
          <p14:tracePt t="105445" x="2557463" y="3578225"/>
          <p14:tracePt t="105452" x="2549525" y="3578225"/>
          <p14:tracePt t="105461" x="2524125" y="3586163"/>
          <p14:tracePt t="105469" x="2498725" y="3611563"/>
          <p14:tracePt t="105476" x="2447925" y="3654425"/>
          <p14:tracePt t="105486" x="2413000" y="3679825"/>
          <p14:tracePt t="105517" x="2405063" y="3679825"/>
          <p14:tracePt t="105534" x="2397125" y="3679825"/>
          <p14:tracePt t="105549" x="2387600" y="3679825"/>
          <p14:tracePt t="105558" x="2379663" y="3687763"/>
          <p14:tracePt t="105564" x="2379663" y="3713163"/>
          <p14:tracePt t="105575" x="2379663" y="3756025"/>
          <p14:tracePt t="105581" x="2379663" y="3798888"/>
          <p14:tracePt t="105591" x="2379663" y="3857625"/>
          <p14:tracePt t="105597" x="2379663" y="3900488"/>
          <p14:tracePt t="105608" x="2379663" y="3935413"/>
          <p14:tracePt t="105613" x="2379663" y="3968750"/>
          <p14:tracePt t="105623" x="2379663" y="4002088"/>
          <p14:tracePt t="105629" x="2379663" y="4044950"/>
          <p14:tracePt t="105639" x="2387600" y="4079875"/>
          <p14:tracePt t="105646" x="2397125" y="4095750"/>
          <p14:tracePt t="105652" x="2405063" y="4121150"/>
          <p14:tracePt t="105661" x="2422525" y="4146550"/>
          <p14:tracePt t="105669" x="2430463" y="4171950"/>
          <p14:tracePt t="105676" x="2430463" y="4181475"/>
          <p14:tracePt t="107093" x="2430463" y="4171950"/>
          <p14:tracePt t="107190" x="2422525" y="4164013"/>
          <p14:tracePt t="107229" x="2422525" y="4156075"/>
          <p14:tracePt t="107245" x="2422525" y="4146550"/>
          <p14:tracePt t="107262" x="2422525" y="4138613"/>
          <p14:tracePt t="107278" x="2422525" y="4121150"/>
          <p14:tracePt t="107301" x="2422525" y="4105275"/>
          <p14:tracePt t="107308" x="2422525" y="4095750"/>
          <p14:tracePt t="107318" x="2422525" y="4079875"/>
          <p14:tracePt t="107326" x="2422525" y="4062413"/>
          <p14:tracePt t="107334" x="2422525" y="4052888"/>
          <p14:tracePt t="107342" x="2422525" y="4037013"/>
          <p14:tracePt t="107349" x="2422525" y="4011613"/>
          <p14:tracePt t="107359" x="2422525" y="3986213"/>
          <p14:tracePt t="107365" x="2422525" y="3960813"/>
          <p14:tracePt t="107375" x="2422525" y="3917950"/>
          <p14:tracePt t="107381" x="2422525" y="3883025"/>
          <p14:tracePt t="107391" x="2422525" y="3841750"/>
          <p14:tracePt t="107397" x="2422525" y="3816350"/>
          <p14:tracePt t="107407" x="2422525" y="3773488"/>
          <p14:tracePt t="107413" x="2422525" y="3738563"/>
          <p14:tracePt t="107420" x="2422525" y="3705225"/>
          <p14:tracePt t="107429" x="2422525" y="3671888"/>
          <p14:tracePt t="107436" x="2422525" y="3654425"/>
          <p14:tracePt t="107445" x="2422525" y="3636963"/>
          <p14:tracePt t="107453" x="2422525" y="3611563"/>
          <p14:tracePt t="107462" x="2422525" y="3603625"/>
          <p14:tracePt t="107470" x="2422525" y="3594100"/>
          <p14:tracePt t="107477" x="2422525" y="3578225"/>
          <p14:tracePt t="107485" x="2422525" y="3560763"/>
          <p14:tracePt t="107494" x="2422525" y="3552825"/>
          <p14:tracePt t="107501" x="2422525" y="3543300"/>
          <p14:tracePt t="107508" x="2422525" y="3535363"/>
          <p14:tracePt t="107534" x="2430463" y="3527425"/>
          <p14:tracePt t="107581" x="2430463" y="3517900"/>
          <p14:tracePt t="107592" x="2438400" y="3509963"/>
          <p14:tracePt t="107637" x="2447925" y="3502025"/>
          <p14:tracePt t="107653" x="2455863" y="3492500"/>
          <p14:tracePt t="107669" x="2463800" y="3492500"/>
          <p14:tracePt t="107677" x="2473325" y="3492500"/>
          <p14:tracePt t="107694" x="2481263" y="3492500"/>
          <p14:tracePt t="107701" x="2489200" y="3492500"/>
          <p14:tracePt t="107710" x="2498725" y="3492500"/>
          <p14:tracePt t="107718" x="2506663" y="3492500"/>
          <p14:tracePt t="107726" x="2516188" y="3492500"/>
          <p14:tracePt t="107732" x="2524125" y="3492500"/>
          <p14:tracePt t="107742" x="2541588" y="3492500"/>
          <p14:tracePt t="107748" x="2549525" y="3492500"/>
          <p14:tracePt t="107759" x="2557463" y="3492500"/>
          <p14:tracePt t="107764" x="2566988" y="3492500"/>
          <p14:tracePt t="107775" x="2574925" y="3492500"/>
          <p14:tracePt t="107781" x="2582863" y="3492500"/>
          <p14:tracePt t="107792" x="2592388" y="3492500"/>
          <p14:tracePt t="107861" x="2600325" y="3492500"/>
          <p14:tracePt t="107869" x="2608263" y="3492500"/>
          <p14:tracePt t="107885" x="2617788" y="3492500"/>
          <p14:tracePt t="107892" x="2625725" y="3492500"/>
          <p14:tracePt t="107901" x="2633663" y="3492500"/>
          <p14:tracePt t="107918" x="2651125" y="3492500"/>
          <p14:tracePt t="107926" x="2660650" y="3492500"/>
          <p14:tracePt t="107943" x="2668588" y="3492500"/>
          <p14:tracePt t="107949" x="2676525" y="3492500"/>
          <p14:tracePt t="107959" x="2686050" y="3492500"/>
          <p14:tracePt t="107965" x="2693988" y="3492500"/>
          <p14:tracePt t="107975" x="2701925" y="3492500"/>
          <p14:tracePt t="107982" x="2719388" y="3492500"/>
          <p14:tracePt t="107991" x="2727325" y="3492500"/>
          <p14:tracePt t="107998" x="2736850" y="3492500"/>
          <p14:tracePt t="108007" x="2744788" y="3492500"/>
          <p14:tracePt t="108013" x="2752725" y="3492500"/>
          <p14:tracePt t="108021" x="2762250" y="3492500"/>
          <p14:tracePt t="108029" x="2787650" y="3492500"/>
          <p14:tracePt t="108037" x="2805113" y="3492500"/>
          <p14:tracePt t="108045" x="2830513" y="3492500"/>
          <p14:tracePt t="108060" x="2846388" y="3492500"/>
          <p14:tracePt t="108070" x="2855913" y="3492500"/>
          <p14:tracePt t="108077" x="2871788" y="3492500"/>
          <p14:tracePt t="108085" x="2881313" y="3492500"/>
          <p14:tracePt t="108104" x="2906713" y="3492500"/>
          <p14:tracePt t="108111" x="2914650" y="3492500"/>
          <p14:tracePt t="108117" x="2932113" y="3492500"/>
          <p14:tracePt t="108128" x="2940050" y="3492500"/>
          <p14:tracePt t="108133" x="2965450" y="3492500"/>
          <p14:tracePt t="108144" x="2974975" y="3492500"/>
          <p14:tracePt t="108149" x="2982913" y="3492500"/>
          <p14:tracePt t="108161" x="2990850" y="3492500"/>
          <p14:tracePt t="108165" x="3008313" y="3492500"/>
          <p14:tracePt t="108175" x="3016250" y="3492500"/>
          <p14:tracePt t="108182" x="3033713" y="3492500"/>
          <p14:tracePt t="108191" x="3051175" y="3492500"/>
          <p14:tracePt t="108197" x="3059113" y="3492500"/>
          <p14:tracePt t="108206" x="3067050" y="3492500"/>
          <p14:tracePt t="108213" x="3094038" y="3492500"/>
          <p14:tracePt t="108221" x="3109913" y="3492500"/>
          <p14:tracePt t="108237" x="3135313" y="3492500"/>
          <p14:tracePt t="108245" x="3160713" y="3492500"/>
          <p14:tracePt t="108254" x="3170238" y="3492500"/>
          <p14:tracePt t="108260" x="3195638" y="3492500"/>
          <p14:tracePt t="108270" x="3203575" y="3492500"/>
          <p14:tracePt t="108278" x="3228975" y="3492500"/>
          <p14:tracePt t="108285" x="3246438" y="3492500"/>
          <p14:tracePt t="108294" x="3263900" y="3492500"/>
          <p14:tracePt t="108301" x="3297238" y="3492500"/>
          <p14:tracePt t="108309" x="3314700" y="3492500"/>
          <p14:tracePt t="108318" x="3330575" y="3492500"/>
          <p14:tracePt t="108326" x="3348038" y="3492500"/>
          <p14:tracePt t="108333" x="3365500" y="3492500"/>
          <p14:tracePt t="108349" x="3382963" y="3492500"/>
          <p14:tracePt t="108365" x="3398838" y="3492500"/>
          <p14:tracePt t="108407" x="3408363" y="3492500"/>
          <p14:tracePt t="108437" x="3416300" y="3492500"/>
          <p14:tracePt t="108445" x="3424238" y="3492500"/>
          <p14:tracePt t="108453" x="3433763" y="3492500"/>
          <p14:tracePt t="108469" x="3441700" y="3492500"/>
          <p14:tracePt t="108478" x="3449638" y="3492500"/>
          <p14:tracePt t="108485" x="3459163" y="3492500"/>
          <p14:tracePt t="108493" x="3475038" y="3492500"/>
          <p14:tracePt t="108574" x="3492500" y="3492500"/>
          <p14:tracePt t="108612" x="3502025" y="3492500"/>
          <p14:tracePt t="108725" x="3509963" y="3492500"/>
          <p14:tracePt t="108749" x="3517900" y="3492500"/>
          <p14:tracePt t="108869" x="3527425" y="3492500"/>
          <p14:tracePt t="108885" x="3535363" y="3492500"/>
          <p14:tracePt t="108900" x="3543300" y="3492500"/>
          <p14:tracePt t="108918" x="3552825" y="3492500"/>
          <p14:tracePt t="108933" x="3568700" y="3492500"/>
          <p14:tracePt t="108965" x="3578225" y="3492500"/>
          <p14:tracePt t="108976" x="3586163" y="3492500"/>
          <p14:tracePt t="108991" x="3594100" y="3492500"/>
          <p14:tracePt t="108997" x="3603625" y="3492500"/>
          <p14:tracePt t="109006" x="3611563" y="3492500"/>
          <p14:tracePt t="109013" x="3619500" y="3492500"/>
          <p14:tracePt t="109020" x="3629025" y="3492500"/>
          <p14:tracePt t="109030" x="3636963" y="3492500"/>
          <p14:tracePt t="109037" x="3654425" y="3492500"/>
          <p14:tracePt t="109045" x="3662363" y="3492500"/>
          <p14:tracePt t="109054" x="3671888" y="3492500"/>
          <p14:tracePt t="109061" x="3679825" y="3492500"/>
          <p14:tracePt t="109069" x="3687763" y="3492500"/>
          <p14:tracePt t="109077" x="3697288" y="3492500"/>
          <p14:tracePt t="109087" x="3705225" y="3492500"/>
          <p14:tracePt t="109093" x="3713163" y="3492500"/>
          <p14:tracePt t="109102" x="3722688" y="3492500"/>
          <p14:tracePt t="109111" x="3738563" y="3492500"/>
          <p14:tracePt t="109127" x="3748088" y="3492500"/>
          <p14:tracePt t="109133" x="3756025" y="3492500"/>
          <p14:tracePt t="109144" x="3763963" y="3492500"/>
          <p14:tracePt t="109164" x="3773488" y="3492500"/>
          <p14:tracePt t="109176" x="3781425" y="3492500"/>
          <p14:tracePt t="109223" x="3790950" y="3492500"/>
          <p14:tracePt t="109381" x="3798888" y="3492500"/>
          <p14:tracePt t="109397" x="3806825" y="3492500"/>
          <p14:tracePt t="109413" x="3824288" y="3492500"/>
          <p14:tracePt t="109429" x="3832225" y="3492500"/>
          <p14:tracePt t="109460" x="3841750" y="3492500"/>
          <p14:tracePt t="109478" x="3849688" y="3492500"/>
          <p14:tracePt t="109485" x="3857625" y="3492500"/>
          <p14:tracePt t="109494" x="3867150" y="3492500"/>
          <p14:tracePt t="109501" x="3875088" y="3492500"/>
          <p14:tracePt t="109509" x="3883025" y="3492500"/>
          <p14:tracePt t="109517" x="3892550" y="3492500"/>
          <p14:tracePt t="109526" x="3908425" y="3492500"/>
          <p14:tracePt t="109533" x="3917950" y="3492500"/>
          <p14:tracePt t="109543" x="3935413" y="3502025"/>
          <p14:tracePt t="109549" x="3943350" y="3502025"/>
          <p14:tracePt t="109559" x="3951288" y="3502025"/>
          <p14:tracePt t="109565" x="3968750" y="3502025"/>
          <p14:tracePt t="109576" x="3976688" y="3502025"/>
          <p14:tracePt t="109581" x="3986213" y="3502025"/>
          <p14:tracePt t="109591" x="4002088" y="3509963"/>
          <p14:tracePt t="109597" x="4019550" y="3509963"/>
          <p14:tracePt t="109608" x="4037013" y="3509963"/>
          <p14:tracePt t="109621" x="4062413" y="3509963"/>
          <p14:tracePt t="109629" x="4062413" y="3517900"/>
          <p14:tracePt t="109637" x="4079875" y="3517900"/>
          <p14:tracePt t="109645" x="4095750" y="3517900"/>
          <p14:tracePt t="109661" x="4121150" y="3517900"/>
          <p14:tracePt t="109677" x="4138613" y="3517900"/>
          <p14:tracePt t="109685" x="4164013" y="3517900"/>
          <p14:tracePt t="109693" x="4181475" y="3517900"/>
          <p14:tracePt t="109702" x="4197350" y="3517900"/>
          <p14:tracePt t="109711" x="4224338" y="3517900"/>
          <p14:tracePt t="109717" x="4249738" y="3517900"/>
          <p14:tracePt t="109726" x="4265613" y="3527425"/>
          <p14:tracePt t="109733" x="4300538" y="3527425"/>
          <p14:tracePt t="109743" x="4308475" y="3535363"/>
          <p14:tracePt t="109749" x="4333875" y="3543300"/>
          <p14:tracePt t="109759" x="4351338" y="3543300"/>
          <p14:tracePt t="109765" x="4359275" y="3543300"/>
          <p14:tracePt t="109776" x="4384675" y="3543300"/>
          <p14:tracePt t="109780" x="4402138" y="3543300"/>
          <p14:tracePt t="109789" x="4410075" y="3552825"/>
          <p14:tracePt t="109796" x="4427538" y="3552825"/>
          <p14:tracePt t="109805" x="4435475" y="3552825"/>
          <p14:tracePt t="109812" x="4445000" y="3552825"/>
          <p14:tracePt t="109821" x="4460875" y="3552825"/>
          <p14:tracePt t="109829" x="4470400" y="3552825"/>
          <p14:tracePt t="109837" x="4486275" y="3560763"/>
          <p14:tracePt t="109861" x="4503738" y="3560763"/>
          <p14:tracePt t="109876" x="4513263" y="3560763"/>
          <p14:tracePt t="109885" x="4521200" y="3560763"/>
          <p14:tracePt t="109900" x="4529138" y="3560763"/>
          <p14:tracePt t="109910" x="4538663" y="3560763"/>
          <p14:tracePt t="109926" x="4546600" y="3560763"/>
          <p14:tracePt t="109976" x="4554538" y="3560763"/>
          <p14:tracePt t="109981" x="4564063" y="3560763"/>
          <p14:tracePt t="110013" x="4572000" y="3560763"/>
          <p14:tracePt t="110020" x="4579938" y="3560763"/>
          <p14:tracePt t="110029" x="4589463" y="3560763"/>
          <p14:tracePt t="110045" x="4597400" y="3560763"/>
          <p14:tracePt t="110061" x="4605338" y="3560763"/>
          <p14:tracePt t="110076" x="4614863" y="3560763"/>
          <p14:tracePt t="110085" x="4622800" y="3560763"/>
          <p14:tracePt t="110105" x="4630738" y="3560763"/>
          <p14:tracePt t="110111" x="4657725" y="3560763"/>
          <p14:tracePt t="110117" x="4673600" y="3560763"/>
          <p14:tracePt t="110133" x="4691063" y="3560763"/>
          <p14:tracePt t="110144" x="4708525" y="3560763"/>
          <p14:tracePt t="110148" x="4716463" y="3560763"/>
          <p14:tracePt t="110159" x="4724400" y="3560763"/>
          <p14:tracePt t="110164" x="4733925" y="3560763"/>
          <p14:tracePt t="110175" x="4749800" y="3560763"/>
          <p14:tracePt t="110182" x="4759325" y="3560763"/>
          <p14:tracePt t="110191" x="4775200" y="3560763"/>
          <p14:tracePt t="110198" x="4784725" y="3560763"/>
          <p14:tracePt t="110204" x="4792663" y="3560763"/>
          <p14:tracePt t="110214" x="4810125" y="3560763"/>
          <p14:tracePt t="110221" x="4818063" y="3560763"/>
          <p14:tracePt t="110229" x="4827588" y="3560763"/>
          <p14:tracePt t="110238" x="4835525" y="3560763"/>
          <p14:tracePt t="110245" x="4843463" y="3560763"/>
          <p14:tracePt t="110253" x="4852988" y="3560763"/>
          <p14:tracePt t="110501" x="4860925" y="3560763"/>
          <p14:tracePt t="110509" x="4868863" y="3560763"/>
          <p14:tracePt t="110526" x="4886325" y="3560763"/>
          <p14:tracePt t="110544" x="4903788" y="3568700"/>
          <p14:tracePt t="110550" x="4911725" y="3568700"/>
          <p14:tracePt t="110560" x="4919663" y="3568700"/>
          <p14:tracePt t="110565" x="4929188" y="3568700"/>
          <p14:tracePt t="110574" x="4946650" y="3568700"/>
          <p14:tracePt t="110581" x="4954588" y="3568700"/>
          <p14:tracePt t="110589" x="4972050" y="3568700"/>
          <p14:tracePt t="110598" x="4979988" y="3568700"/>
          <p14:tracePt t="110605" x="4987925" y="3568700"/>
          <p14:tracePt t="110612" x="4997450" y="3568700"/>
          <p14:tracePt t="110621" x="5005388" y="3568700"/>
          <p14:tracePt t="110630" x="5022850" y="3568700"/>
          <p14:tracePt t="110886" x="5038725" y="3568700"/>
          <p14:tracePt t="110916" x="5048250" y="3568700"/>
          <p14:tracePt t="111494" x="5064125" y="3552825"/>
          <p14:tracePt t="111549" x="5073650" y="3552825"/>
          <p14:tracePt t="111581" x="5091113" y="3535363"/>
          <p14:tracePt t="111613" x="5099050" y="3527425"/>
          <p14:tracePt t="111621" x="5106988" y="3517900"/>
          <p14:tracePt t="111637" x="5116513" y="3509963"/>
          <p14:tracePt t="111686" x="5124450" y="3509963"/>
          <p14:tracePt t="111712" x="5132388" y="3509963"/>
          <p14:tracePt t="111716" x="5141913" y="3517900"/>
          <p14:tracePt t="111749" x="5141913" y="3527425"/>
          <p14:tracePt t="111774" x="5124450" y="3527425"/>
          <p14:tracePt t="114324" x="5124450" y="3509963"/>
          <p14:tracePt t="114332" x="5175250" y="3484563"/>
          <p14:tracePt t="114343" x="5260975" y="3441700"/>
          <p14:tracePt t="114348" x="5362575" y="3390900"/>
          <p14:tracePt t="114356" x="5481638" y="3348038"/>
          <p14:tracePt t="114364" x="5600700" y="3297238"/>
          <p14:tracePt t="114373" x="5719763" y="3254375"/>
          <p14:tracePt t="114380" x="5821363" y="3221038"/>
          <p14:tracePt t="114389" x="5897563" y="3178175"/>
          <p14:tracePt t="114396" x="5957888" y="3144838"/>
          <p14:tracePt t="114405" x="6008688" y="3127375"/>
          <p14:tracePt t="114412" x="6042025" y="3109913"/>
          <p14:tracePt t="114420" x="6059488" y="3094038"/>
          <p14:tracePt t="114429" x="6067425" y="3084513"/>
          <p14:tracePt t="114477" x="6067425" y="3076575"/>
          <p14:tracePt t="114494" x="6034088" y="3076575"/>
          <p14:tracePt t="114500" x="5905500" y="3109913"/>
          <p14:tracePt t="114512" x="5719763" y="3152775"/>
          <p14:tracePt t="114517" x="5430838" y="3254375"/>
          <p14:tracePt t="114528" x="5124450" y="3382963"/>
          <p14:tracePt t="114533" x="4929188" y="3484563"/>
          <p14:tracePt t="114543" x="4802188" y="3543300"/>
          <p14:tracePt t="114550" x="4683125" y="3611563"/>
          <p14:tracePt t="114556" x="4630738" y="3646488"/>
          <p14:tracePt t="114565" x="4614863" y="3662363"/>
          <p14:tracePt t="114582" x="4657725" y="3662363"/>
          <p14:tracePt t="114590" x="4708525" y="3619500"/>
          <p14:tracePt t="114598" x="4784725" y="3578225"/>
          <p14:tracePt t="114605" x="4835525" y="3535363"/>
          <p14:tracePt t="114614" x="4860925" y="3509963"/>
          <p14:tracePt t="114908" x="4852988" y="3509963"/>
          <p14:tracePt t="114927" x="4810125" y="3527425"/>
          <p14:tracePt t="114934" x="4733925" y="3527425"/>
          <p14:tracePt t="114943" x="4648200" y="3527425"/>
          <p14:tracePt t="114949" x="4589463" y="3535363"/>
          <p14:tracePt t="114956" x="4478338" y="3560763"/>
          <p14:tracePt t="114965" x="4376738" y="3568700"/>
          <p14:tracePt t="114973" x="4249738" y="3611563"/>
          <p14:tracePt t="114982" x="4121150" y="3619500"/>
          <p14:tracePt t="114990" x="4002088" y="3654425"/>
          <p14:tracePt t="114997" x="3925888" y="3662363"/>
          <p14:tracePt t="115005" x="3857625" y="3662363"/>
          <p14:tracePt t="115013" x="3798888" y="3662363"/>
          <p14:tracePt t="115020" x="3730625" y="3662363"/>
          <p14:tracePt t="115029" x="3671888" y="3662363"/>
          <p14:tracePt t="115038" x="3568700" y="3662363"/>
          <p14:tracePt t="115045" x="3484563" y="3662363"/>
          <p14:tracePt t="115054" x="3416300" y="3662363"/>
          <p14:tracePt t="115063" x="3330575" y="3662363"/>
          <p14:tracePt t="115069" x="3271838" y="3662363"/>
          <p14:tracePt t="115079" x="3211513" y="3662363"/>
          <p14:tracePt t="115085" x="3144838" y="3662363"/>
          <p14:tracePt t="115106" x="3067050" y="3662363"/>
          <p14:tracePt t="115112" x="3041650" y="3662363"/>
          <p14:tracePt t="115118" x="3016250" y="3662363"/>
          <p14:tracePt t="115124" x="3008313" y="3671888"/>
          <p14:tracePt t="115133" x="3000375" y="3671888"/>
          <p14:tracePt t="115140" x="2990850" y="3671888"/>
          <p14:tracePt t="115150" x="2982913" y="3679825"/>
          <p14:tracePt t="115165" x="2974975" y="3687763"/>
          <p14:tracePt t="115173" x="2957513" y="3705225"/>
          <p14:tracePt t="115182" x="2940050" y="3713163"/>
          <p14:tracePt t="115190" x="2940050" y="3722688"/>
          <p14:tracePt t="115198" x="2922588" y="3738563"/>
          <p14:tracePt t="115205" x="2889250" y="3756025"/>
          <p14:tracePt t="115214" x="2871788" y="3763963"/>
          <p14:tracePt t="115221" x="2838450" y="3781425"/>
          <p14:tracePt t="115230" x="2813050" y="3790950"/>
          <p14:tracePt t="115236" x="2778125" y="3798888"/>
          <p14:tracePt t="115247" x="2727325" y="3806825"/>
          <p14:tracePt t="115253" x="2676525" y="3806825"/>
          <p14:tracePt t="115262" x="2625725" y="3806825"/>
          <p14:tracePt t="115269" x="2574925" y="3806825"/>
          <p14:tracePt t="115279" x="2455863" y="3816350"/>
          <p14:tracePt t="115284" x="2311400" y="3849688"/>
          <p14:tracePt t="115296" x="2184400" y="3875088"/>
          <p14:tracePt t="115300" x="2055813" y="3875088"/>
          <p14:tracePt t="115311" x="1963738" y="3875088"/>
          <p14:tracePt t="115318" x="1885950" y="3857625"/>
          <p14:tracePt t="115328" x="1844675" y="3857625"/>
          <p14:tracePt t="115333" x="1827213" y="3849688"/>
          <p14:tracePt t="115350" x="1809750" y="3841750"/>
          <p14:tracePt t="115382" x="1809750" y="3832225"/>
          <p14:tracePt t="115398" x="1809750" y="3824288"/>
          <p14:tracePt t="115405" x="1809750" y="3816350"/>
          <p14:tracePt t="115420" x="1809750" y="3806825"/>
          <p14:tracePt t="115438" x="1809750" y="3798888"/>
          <p14:tracePt t="115468" x="1809750" y="3790950"/>
          <p14:tracePt t="115485" x="1819275" y="3790950"/>
          <p14:tracePt t="115495" x="1844675" y="3790950"/>
          <p14:tracePt t="115502" x="1870075" y="3798888"/>
          <p14:tracePt t="115512" x="1895475" y="3806825"/>
          <p14:tracePt t="115516" x="1911350" y="3824288"/>
          <p14:tracePt t="115574" x="1920875" y="3824288"/>
          <p14:tracePt t="115605" x="1928813" y="3824288"/>
          <p14:tracePt t="115637" x="1938338" y="3824288"/>
          <p14:tracePt t="115662" x="1946275" y="3824288"/>
          <p14:tracePt t="115679" x="1954213" y="3824288"/>
          <p14:tracePt t="115741" x="1963738" y="3832225"/>
          <p14:tracePt t="115797" x="1963738" y="3841750"/>
          <p14:tracePt t="115814" x="1954213" y="3857625"/>
          <p14:tracePt t="115821" x="1946275" y="3857625"/>
          <p14:tracePt t="115838" x="1920875" y="3867150"/>
          <p14:tracePt t="115847" x="1895475" y="3875088"/>
          <p14:tracePt t="115853" x="1878013" y="3883025"/>
          <p14:tracePt t="115863" x="1852613" y="3892550"/>
          <p14:tracePt t="115869" x="1827213" y="3900488"/>
          <p14:tracePt t="115880" x="1819275" y="3908425"/>
          <p14:tracePt t="115884" x="1793875" y="3908425"/>
          <p14:tracePt t="115895" x="1776413" y="3908425"/>
          <p14:tracePt t="115900" x="1766888" y="3908425"/>
          <p14:tracePt t="115916" x="1751013" y="3908425"/>
          <p14:tracePt t="115925" x="1741488" y="3908425"/>
          <p14:tracePt t="115982" x="1733550" y="3908425"/>
          <p14:tracePt t="116030" x="1725613" y="3908425"/>
          <p14:tracePt t="116373" x="1733550" y="3908425"/>
          <p14:tracePt t="116382" x="1751013" y="3908425"/>
          <p14:tracePt t="116388" x="1766888" y="3908425"/>
          <p14:tracePt t="116398" x="1793875" y="3908425"/>
          <p14:tracePt t="116405" x="1819275" y="3908425"/>
          <p14:tracePt t="116414" x="1852613" y="3908425"/>
          <p14:tracePt t="116422" x="1878013" y="3908425"/>
          <p14:tracePt t="116431" x="1895475" y="3908425"/>
          <p14:tracePt t="116437" x="1920875" y="3908425"/>
          <p14:tracePt t="116446" x="1946275" y="3908425"/>
          <p14:tracePt t="116453" x="1954213" y="3908425"/>
          <p14:tracePt t="116464" x="1979613" y="3908425"/>
          <p14:tracePt t="116468" x="1997075" y="3908425"/>
          <p14:tracePt t="116480" x="2014538" y="3908425"/>
          <p14:tracePt t="116485" x="2022475" y="3908425"/>
          <p14:tracePt t="116502" x="2030413" y="3908425"/>
          <p14:tracePt t="116511" x="2039938" y="3908425"/>
          <p14:tracePt t="116517" x="2047875" y="3908425"/>
          <p14:tracePt t="116526" x="2055813" y="3908425"/>
          <p14:tracePt t="116533" x="2073275" y="3908425"/>
          <p14:tracePt t="116540" x="2082800" y="3908425"/>
          <p14:tracePt t="116549" x="2090738" y="3908425"/>
          <p14:tracePt t="116557" x="2098675" y="3908425"/>
          <p14:tracePt t="116565" x="2116138" y="3908425"/>
          <p14:tracePt t="116574" x="2133600" y="3908425"/>
          <p14:tracePt t="116580" x="2141538" y="3908425"/>
          <p14:tracePt t="116589" x="2159000" y="3917950"/>
          <p14:tracePt t="116598" x="2174875" y="3917950"/>
          <p14:tracePt t="116613" x="2200275" y="3917950"/>
          <p14:tracePt t="116630" x="2217738" y="3917950"/>
          <p14:tracePt t="116637" x="2243138" y="3917950"/>
          <p14:tracePt t="116646" x="2252663" y="3917950"/>
          <p14:tracePt t="116653" x="2268538" y="3917950"/>
          <p14:tracePt t="116663" x="2286000" y="3917950"/>
          <p14:tracePt t="116669" x="2293938" y="3917950"/>
          <p14:tracePt t="116680" x="2311400" y="3917950"/>
          <p14:tracePt t="116685" x="2328863" y="3917950"/>
          <p14:tracePt t="116695" x="2336800" y="3917950"/>
          <p14:tracePt t="116701" x="2354263" y="3917950"/>
          <p14:tracePt t="116718" x="2371725" y="3917950"/>
          <p14:tracePt t="116733" x="2379663" y="3917950"/>
          <p14:tracePt t="116740" x="2387600" y="3917950"/>
          <p14:tracePt t="116773" x="2397125" y="3917950"/>
          <p14:tracePt t="116796" x="2405063" y="3917950"/>
          <p14:tracePt t="116812" x="2413000" y="3917950"/>
          <p14:tracePt t="116830" x="2422525" y="3917950"/>
          <p14:tracePt t="116846" x="2438400" y="3917950"/>
          <p14:tracePt t="116917" x="2447925" y="3917950"/>
          <p14:tracePt t="117012" x="2455863" y="3925888"/>
          <p14:tracePt t="117117" x="2463800" y="3935413"/>
          <p14:tracePt t="117149" x="2473325" y="3943350"/>
          <p14:tracePt t="117294" x="2473325" y="3925888"/>
          <p14:tracePt t="117302" x="2473325" y="3917950"/>
          <p14:tracePt t="117613" x="2481263" y="3917950"/>
          <p14:tracePt t="117733" x="2489200" y="3917950"/>
          <p14:tracePt t="117740" x="2498725" y="3917950"/>
          <p14:tracePt t="117749" x="2506663" y="3917950"/>
          <p14:tracePt t="117781" x="2516188" y="3917950"/>
          <p14:tracePt t="117798" x="2524125" y="3917950"/>
          <p14:tracePt t="118070" x="2532063" y="3917950"/>
          <p14:tracePt t="118080" x="2549525" y="3917950"/>
          <p14:tracePt t="118093" x="2557463" y="3917950"/>
          <p14:tracePt t="118101" x="2566988" y="3917950"/>
          <p14:tracePt t="118108" x="2574925" y="3917950"/>
          <p14:tracePt t="118124" x="2582863" y="3917950"/>
          <p14:tracePt t="118132" x="2592388" y="3917950"/>
          <p14:tracePt t="118196" x="2600325" y="3917950"/>
          <p14:tracePt t="118364" x="2617788" y="3917950"/>
          <p14:tracePt t="118372" x="2625725" y="3917950"/>
          <p14:tracePt t="118380" x="2633663" y="3925888"/>
          <p14:tracePt t="118388" x="2651125" y="3935413"/>
          <p14:tracePt t="118397" x="2660650" y="3935413"/>
          <p14:tracePt t="118404" x="2676525" y="3935413"/>
          <p14:tracePt t="118413" x="2686050" y="3935413"/>
          <p14:tracePt t="118420" x="2701925" y="3943350"/>
          <p14:tracePt t="118430" x="2727325" y="3951288"/>
          <p14:tracePt t="118436" x="2736850" y="3951288"/>
          <p14:tracePt t="118447" x="2744788" y="3960813"/>
          <p14:tracePt t="118452" x="2762250" y="3960813"/>
          <p14:tracePt t="118463" x="2778125" y="3960813"/>
          <p14:tracePt t="118468" x="2795588" y="3960813"/>
          <p14:tracePt t="118479" x="2813050" y="3960813"/>
          <p14:tracePt t="118484" x="2820988" y="3960813"/>
          <p14:tracePt t="118493" x="2830513" y="3960813"/>
          <p14:tracePt t="118500" x="2838450" y="3960813"/>
          <p14:tracePt t="118508" x="2863850" y="3960813"/>
          <p14:tracePt t="118516" x="2871788" y="3960813"/>
          <p14:tracePt t="118525" x="2881313" y="3960813"/>
          <p14:tracePt t="118532" x="2889250" y="3960813"/>
          <p14:tracePt t="118541" x="2906713" y="3960813"/>
          <p14:tracePt t="118556" x="2922588" y="3960813"/>
          <p14:tracePt t="118613" x="2932113" y="3960813"/>
          <p14:tracePt t="118620" x="2940050" y="3960813"/>
          <p14:tracePt t="118836" x="2949575" y="3960813"/>
          <p14:tracePt t="118860" x="2957513" y="3960813"/>
          <p14:tracePt t="118879" x="2965450" y="3960813"/>
          <p14:tracePt t="118893" x="2974975" y="3960813"/>
          <p14:tracePt t="118908" x="2982913" y="3960813"/>
          <p14:tracePt t="118916" x="2990850" y="3960813"/>
          <p14:tracePt t="118924" x="3000375" y="3960813"/>
          <p14:tracePt t="118941" x="3016250" y="3960813"/>
          <p14:tracePt t="118956" x="3033713" y="3960813"/>
          <p14:tracePt t="118964" x="3041650" y="3960813"/>
          <p14:tracePt t="118972" x="3051175" y="3960813"/>
          <p14:tracePt t="118980" x="3059113" y="3968750"/>
          <p14:tracePt t="118988" x="3067050" y="3968750"/>
          <p14:tracePt t="118997" x="3084513" y="3968750"/>
          <p14:tracePt t="119014" x="3094038" y="3968750"/>
          <p14:tracePt t="119047" x="3101975" y="3968750"/>
          <p14:tracePt t="119063" x="3109913" y="3968750"/>
          <p14:tracePt t="119117" x="3119438" y="3968750"/>
          <p14:tracePt t="119132" x="3127375" y="3968750"/>
          <p14:tracePt t="119149" x="3135313" y="3968750"/>
          <p14:tracePt t="119180" x="3144838" y="3968750"/>
          <p14:tracePt t="119188" x="3152775" y="3968750"/>
          <p14:tracePt t="119204" x="3160713" y="3968750"/>
          <p14:tracePt t="119557" x="3170238" y="3968750"/>
          <p14:tracePt t="119572" x="3178175" y="3968750"/>
          <p14:tracePt t="119612" x="3186113" y="3960813"/>
          <p14:tracePt t="119717" x="3195638" y="3960813"/>
          <p14:tracePt t="119734" x="3203575" y="3960813"/>
          <p14:tracePt t="119757" x="3211513" y="3960813"/>
          <p14:tracePt t="119765" x="3228975" y="3951288"/>
          <p14:tracePt t="119790" x="3238500" y="3951288"/>
          <p14:tracePt t="119799" x="3246438" y="3951288"/>
          <p14:tracePt t="119830" x="3254375" y="3951288"/>
          <p14:tracePt t="119837" x="3263900" y="3951288"/>
          <p14:tracePt t="119848" x="3271838" y="3951288"/>
          <p14:tracePt t="119885" x="3289300" y="3951288"/>
          <p14:tracePt t="119934" x="3289300" y="3943350"/>
          <p14:tracePt t="120373" x="3297238" y="3943350"/>
          <p14:tracePt t="120381" x="3305175" y="3943350"/>
          <p14:tracePt t="120390" x="3314700" y="3943350"/>
          <p14:tracePt t="120404" x="3322638" y="3943350"/>
          <p14:tracePt t="120416" x="3330575" y="3943350"/>
          <p14:tracePt t="120432" x="3348038" y="3943350"/>
          <p14:tracePt t="120437" x="3365500" y="3943350"/>
          <p14:tracePt t="120448" x="3373438" y="3943350"/>
          <p14:tracePt t="120462" x="3382963" y="3943350"/>
          <p14:tracePt t="120470" x="3390900" y="3943350"/>
          <p14:tracePt t="120485" x="3398838" y="3943350"/>
          <p14:tracePt t="120492" x="3408363" y="3943350"/>
          <p14:tracePt t="120501" x="3408363" y="3951288"/>
          <p14:tracePt t="120509" x="3424238" y="3951288"/>
          <p14:tracePt t="120517" x="3433763" y="3960813"/>
          <p14:tracePt t="120565" x="3441700" y="3960813"/>
          <p14:tracePt t="120638" x="3459163" y="3960813"/>
          <p14:tracePt t="120749" x="3467100" y="3968750"/>
          <p14:tracePt t="120757" x="3475038" y="3968750"/>
          <p14:tracePt t="120797" x="3484563" y="3976688"/>
          <p14:tracePt t="120805" x="3492500" y="3976688"/>
          <p14:tracePt t="120853" x="3502025" y="3976688"/>
          <p14:tracePt t="121020" x="3517900" y="3976688"/>
          <p14:tracePt t="121036" x="3527425" y="3976688"/>
          <p14:tracePt t="121052" x="3535363" y="3976688"/>
          <p14:tracePt t="121068" x="3543300" y="3976688"/>
          <p14:tracePt t="121085" x="3552825" y="3976688"/>
          <p14:tracePt t="121092" x="3560763" y="3976688"/>
          <p14:tracePt t="121101" x="3568700" y="3976688"/>
          <p14:tracePt t="121109" x="3578225" y="3976688"/>
          <p14:tracePt t="121117" x="3586163" y="3976688"/>
          <p14:tracePt t="121174" x="3594100" y="3976688"/>
          <p14:tracePt t="121189" x="3603625" y="3976688"/>
          <p14:tracePt t="121205" x="3611563" y="3976688"/>
          <p14:tracePt t="121232" x="3619500" y="3976688"/>
          <p14:tracePt t="121247" x="3636963" y="3976688"/>
          <p14:tracePt t="121783" x="3636963" y="3968750"/>
          <p14:tracePt t="121799" x="3636963" y="3960813"/>
          <p14:tracePt t="121805" x="3619500" y="3960813"/>
          <p14:tracePt t="121815" x="3611563" y="3943350"/>
          <p14:tracePt t="121821" x="3594100" y="3943350"/>
          <p14:tracePt t="121831" x="3568700" y="3943350"/>
          <p14:tracePt t="121837" x="3543300" y="3935413"/>
          <p14:tracePt t="121847" x="3492500" y="3925888"/>
          <p14:tracePt t="121854" x="3467100" y="3917950"/>
          <p14:tracePt t="121864" x="3449638" y="3917950"/>
          <p14:tracePt t="121870" x="3416300" y="3917950"/>
          <p14:tracePt t="121876" x="3373438" y="3908425"/>
          <p14:tracePt t="121885" x="3348038" y="3900488"/>
          <p14:tracePt t="121893" x="3314700" y="3900488"/>
          <p14:tracePt t="121902" x="3289300" y="3892550"/>
          <p14:tracePt t="121909" x="3254375" y="3892550"/>
          <p14:tracePt t="121918" x="3228975" y="3892550"/>
          <p14:tracePt t="121925" x="3203575" y="3892550"/>
          <p14:tracePt t="121934" x="3186113" y="3892550"/>
          <p14:tracePt t="121941" x="3170238" y="3892550"/>
          <p14:tracePt t="121950" x="3152775" y="3892550"/>
          <p14:tracePt t="121957" x="3144838" y="3892550"/>
          <p14:tracePt t="121966" x="3119438" y="3892550"/>
          <p14:tracePt t="121982" x="3109913" y="3892550"/>
          <p14:tracePt t="121988" x="3101975" y="3892550"/>
          <p14:tracePt t="122245" x="3119438" y="3892550"/>
          <p14:tracePt t="122253" x="3152775" y="3892550"/>
          <p14:tracePt t="122263" x="3178175" y="3892550"/>
          <p14:tracePt t="122268" x="3238500" y="3892550"/>
          <p14:tracePt t="122277" x="3289300" y="3892550"/>
          <p14:tracePt t="122285" x="3340100" y="3892550"/>
          <p14:tracePt t="122293" x="3382963" y="3892550"/>
          <p14:tracePt t="122301" x="3424238" y="3892550"/>
          <p14:tracePt t="122310" x="3459163" y="3892550"/>
          <p14:tracePt t="122318" x="3484563" y="3892550"/>
          <p14:tracePt t="122325" x="3517900" y="3892550"/>
          <p14:tracePt t="122334" x="3535363" y="3892550"/>
          <p14:tracePt t="122350" x="3560763" y="3892550"/>
          <p14:tracePt t="122413" x="3568700" y="3892550"/>
          <p14:tracePt t="122431" x="3578225" y="3892550"/>
          <p14:tracePt t="122447" x="3594100" y="3892550"/>
          <p14:tracePt t="122453" x="3603625" y="3883025"/>
          <p14:tracePt t="122460" x="3619500" y="3883025"/>
          <p14:tracePt t="122469" x="3629025" y="3875088"/>
          <p14:tracePt t="122477" x="3636963" y="3875088"/>
          <p14:tracePt t="122485" x="3654425" y="3875088"/>
          <p14:tracePt t="122493" x="3662363" y="3875088"/>
          <p14:tracePt t="122500" x="3671888" y="3867150"/>
          <p14:tracePt t="122510" x="3679825" y="3867150"/>
          <p14:tracePt t="122518" x="3687763" y="3867150"/>
          <p14:tracePt t="122525" x="3697288" y="3867150"/>
          <p14:tracePt t="122534" x="3705225" y="3867150"/>
          <p14:tracePt t="122541" x="3713163" y="3867150"/>
          <p14:tracePt t="122549" x="3730625" y="3867150"/>
          <p14:tracePt t="122557" x="3748088" y="3867150"/>
          <p14:tracePt t="122566" x="3773488" y="3867150"/>
          <p14:tracePt t="122573" x="3798888" y="3867150"/>
          <p14:tracePt t="122582" x="3824288" y="3867150"/>
          <p14:tracePt t="122589" x="3849688" y="3867150"/>
          <p14:tracePt t="122599" x="3875088" y="3867150"/>
          <p14:tracePt t="122605" x="3900488" y="3867150"/>
          <p14:tracePt t="122615" x="3925888" y="3867150"/>
          <p14:tracePt t="122621" x="3951288" y="3875088"/>
          <p14:tracePt t="122631" x="3976688" y="3875088"/>
          <p14:tracePt t="122637" x="4002088" y="3875088"/>
          <p14:tracePt t="122646" x="4019550" y="3875088"/>
          <p14:tracePt t="122653" x="4027488" y="3883025"/>
          <p14:tracePt t="122662" x="4037013" y="3883025"/>
          <p14:tracePt t="122677" x="4044950" y="3883025"/>
          <p14:tracePt t="122684" x="4052888" y="3883025"/>
          <p14:tracePt t="122693" x="4062413" y="3883025"/>
          <p14:tracePt t="122702" x="4070350" y="3883025"/>
          <p14:tracePt t="122710" x="4087813" y="3883025"/>
          <p14:tracePt t="122725" x="4095750" y="3883025"/>
          <p14:tracePt t="122732" x="4105275" y="3883025"/>
          <p14:tracePt t="122741" x="4113213" y="3883025"/>
          <p14:tracePt t="122748" x="4130675" y="3883025"/>
          <p14:tracePt t="122767" x="4138613" y="3883025"/>
          <p14:tracePt t="122773" x="4146550" y="3883025"/>
          <p14:tracePt t="122783" x="4156075" y="3883025"/>
          <p14:tracePt t="122996" x="4164013" y="3875088"/>
          <p14:tracePt t="123030" x="4171950" y="3875088"/>
          <p14:tracePt t="123261" x="4171950" y="3867150"/>
          <p14:tracePt t="123276" x="4164013" y="3867150"/>
          <p14:tracePt t="123285" x="4138613" y="3857625"/>
          <p14:tracePt t="123293" x="4105275" y="3857625"/>
          <p14:tracePt t="123301" x="4079875" y="3857625"/>
          <p14:tracePt t="123309" x="4027488" y="3849688"/>
          <p14:tracePt t="123318" x="3994150" y="3841750"/>
          <p14:tracePt t="123325" x="3935413" y="3841750"/>
          <p14:tracePt t="123334" x="3883025" y="3841750"/>
          <p14:tracePt t="123342" x="3824288" y="3841750"/>
          <p14:tracePt t="123349" x="3748088" y="3841750"/>
          <p14:tracePt t="123357" x="3697288" y="3841750"/>
          <p14:tracePt t="123365" x="3636963" y="3841750"/>
          <p14:tracePt t="123373" x="3560763" y="3841750"/>
          <p14:tracePt t="123382" x="3492500" y="3841750"/>
          <p14:tracePt t="123389" x="3433763" y="3841750"/>
          <p14:tracePt t="123399" x="3373438" y="3841750"/>
          <p14:tracePt t="123405" x="3322638" y="3841750"/>
          <p14:tracePt t="123417" x="3289300" y="3841750"/>
          <p14:tracePt t="123421" x="3246438" y="3841750"/>
          <p14:tracePt t="123432" x="3211513" y="3841750"/>
          <p14:tracePt t="123438" x="3178175" y="3849688"/>
          <p14:tracePt t="123446" x="3152775" y="3857625"/>
          <p14:tracePt t="123454" x="3135313" y="3857625"/>
          <p14:tracePt t="123460" x="3109913" y="3857625"/>
          <p14:tracePt t="123469" x="3076575" y="3867150"/>
          <p14:tracePt t="123477" x="3059113" y="3867150"/>
          <p14:tracePt t="123485" x="3025775" y="3867150"/>
          <p14:tracePt t="123494" x="2982913" y="3867150"/>
          <p14:tracePt t="123500" x="2932113" y="3883025"/>
          <p14:tracePt t="123509" x="2871788" y="3892550"/>
          <p14:tracePt t="123518" x="2830513" y="3900488"/>
          <p14:tracePt t="123525" x="2752725" y="3925888"/>
          <p14:tracePt t="123533" x="2719388" y="3925888"/>
          <p14:tracePt t="123542" x="2651125" y="3943350"/>
          <p14:tracePt t="123549" x="2608263" y="3960813"/>
          <p14:tracePt t="123557" x="2549525" y="3986213"/>
          <p14:tracePt t="123565" x="2498725" y="3986213"/>
          <p14:tracePt t="123573" x="2473325" y="3994150"/>
          <p14:tracePt t="123582" x="2422525" y="4011613"/>
          <p14:tracePt t="123589" x="2387600" y="4019550"/>
          <p14:tracePt t="123599" x="2354263" y="4037013"/>
          <p14:tracePt t="123605" x="2328863" y="4044950"/>
          <p14:tracePt t="123615" x="2303463" y="4052888"/>
          <p14:tracePt t="123622" x="2293938" y="4070350"/>
          <p14:tracePt t="123632" x="2286000" y="4070350"/>
          <p14:tracePt t="123638" x="2278063" y="4079875"/>
          <p14:tracePt t="123647" x="2268538" y="4087813"/>
          <p14:tracePt t="123661" x="2260600" y="4095750"/>
          <p14:tracePt t="123670" x="2252663" y="4105275"/>
          <p14:tracePt t="123677" x="2252663" y="4113213"/>
          <p14:tracePt t="123686" x="2243138" y="4113213"/>
          <p14:tracePt t="123702" x="2235200" y="4121150"/>
          <p14:tracePt t="123708" x="2227263" y="4130675"/>
          <p14:tracePt t="123725" x="2227263" y="4138613"/>
          <p14:tracePt t="123734" x="2217738" y="4156075"/>
          <p14:tracePt t="123742" x="2209800" y="4171950"/>
          <p14:tracePt t="123853" x="2209800" y="4181475"/>
          <p14:tracePt t="123860" x="2209800" y="4197350"/>
          <p14:tracePt t="123870" x="2217738" y="4206875"/>
          <p14:tracePt t="123876" x="2235200" y="4206875"/>
          <p14:tracePt t="123885" x="2260600" y="4224338"/>
          <p14:tracePt t="123893" x="2286000" y="4224338"/>
          <p14:tracePt t="123902" x="2311400" y="4232275"/>
          <p14:tracePt t="123909" x="2354263" y="4249738"/>
          <p14:tracePt t="123918" x="2379663" y="4249738"/>
          <p14:tracePt t="123925" x="2405063" y="4257675"/>
          <p14:tracePt t="123934" x="2438400" y="4257675"/>
          <p14:tracePt t="123941" x="2455863" y="4257675"/>
          <p14:tracePt t="123951" x="2481263" y="4265613"/>
          <p14:tracePt t="123957" x="2498725" y="4265613"/>
          <p14:tracePt t="123966" x="2506663" y="4265613"/>
          <p14:tracePt t="124045" x="2516188" y="4265613"/>
          <p14:tracePt t="124060" x="2532063" y="4275138"/>
          <p14:tracePt t="124077" x="2541588" y="4275138"/>
          <p14:tracePt t="124093" x="2549525" y="4275138"/>
          <p14:tracePt t="124109" x="2557463" y="4275138"/>
          <p14:tracePt t="124117" x="2574925" y="4275138"/>
          <p14:tracePt t="124125" x="2592388" y="4275138"/>
          <p14:tracePt t="124134" x="2600325" y="4275138"/>
          <p14:tracePt t="124141" x="2617788" y="4275138"/>
          <p14:tracePt t="124149" x="2625725" y="4275138"/>
          <p14:tracePt t="124157" x="2643188" y="4275138"/>
          <p14:tracePt t="124167" x="2651125" y="4275138"/>
          <p14:tracePt t="124172" x="2668588" y="4275138"/>
          <p14:tracePt t="124183" x="2686050" y="4275138"/>
          <p14:tracePt t="124189" x="2701925" y="4275138"/>
          <p14:tracePt t="124199" x="2719388" y="4275138"/>
          <p14:tracePt t="124205" x="2744788" y="4283075"/>
          <p14:tracePt t="124215" x="2770188" y="4283075"/>
          <p14:tracePt t="124220" x="2795588" y="4291013"/>
          <p14:tracePt t="124229" x="2820988" y="4291013"/>
          <p14:tracePt t="124237" x="2855913" y="4300538"/>
          <p14:tracePt t="124244" x="2881313" y="4308475"/>
          <p14:tracePt t="124254" x="2914650" y="4308475"/>
          <p14:tracePt t="124261" x="2940050" y="4316413"/>
          <p14:tracePt t="124270" x="2982913" y="4316413"/>
          <p14:tracePt t="124277" x="3016250" y="4316413"/>
          <p14:tracePt t="124285" x="3033713" y="4325938"/>
          <p14:tracePt t="124294" x="3067050" y="4325938"/>
          <p14:tracePt t="124302" x="3094038" y="4325938"/>
          <p14:tracePt t="124309" x="3101975" y="4325938"/>
          <p14:tracePt t="124318" x="3127375" y="4325938"/>
          <p14:tracePt t="124325" x="3144838" y="4325938"/>
          <p14:tracePt t="124341" x="3160713" y="4325938"/>
          <p14:tracePt t="124350" x="3170238" y="4325938"/>
          <p14:tracePt t="124422" x="3178175" y="4325938"/>
          <p14:tracePt t="124438" x="3195638" y="4325938"/>
          <p14:tracePt t="124461" x="3211513" y="4325938"/>
          <p14:tracePt t="124468" x="3221038" y="4325938"/>
          <p14:tracePt t="124493" x="3228975" y="4325938"/>
          <p14:tracePt t="124509" x="3238500" y="4325938"/>
          <p14:tracePt t="124524" x="3246438" y="4325938"/>
          <p14:tracePt t="124541" x="3254375" y="4325938"/>
          <p14:tracePt t="124549" x="3263900" y="4316413"/>
          <p14:tracePt t="124557" x="3271838" y="4316413"/>
          <p14:tracePt t="124573" x="3289300" y="4308475"/>
          <p14:tracePt t="124589" x="3297238" y="4308475"/>
          <p14:tracePt t="124605" x="3305175" y="4308475"/>
          <p14:tracePt t="124615" x="3314700" y="4308475"/>
          <p14:tracePt t="124620" x="3322638" y="4308475"/>
          <p14:tracePt t="124629" x="3330575" y="4308475"/>
          <p14:tracePt t="124636" x="3348038" y="4308475"/>
          <p14:tracePt t="124652" x="3365500" y="4308475"/>
          <p14:tracePt t="124661" x="3373438" y="4308475"/>
          <p14:tracePt t="124668" x="3382963" y="4308475"/>
          <p14:tracePt t="124677" x="3398838" y="4308475"/>
          <p14:tracePt t="124684" x="3408363" y="4300538"/>
          <p14:tracePt t="124693" x="3416300" y="4300538"/>
          <p14:tracePt t="124700" x="3433763" y="4300538"/>
          <p14:tracePt t="124717" x="3441700" y="4300538"/>
          <p14:tracePt t="124724" x="3449638" y="4300538"/>
          <p14:tracePt t="124740" x="3459163" y="4300538"/>
          <p14:tracePt t="124750" x="3475038" y="4291013"/>
          <p14:tracePt t="124829" x="3484563" y="4291013"/>
          <p14:tracePt t="124862" x="3502025" y="4291013"/>
          <p14:tracePt t="124877" x="3509963" y="4291013"/>
          <p14:tracePt t="124918" x="3509963" y="4283075"/>
          <p14:tracePt t="124949" x="3517900" y="4283075"/>
          <p14:tracePt t="124957" x="3527425" y="4283075"/>
          <p14:tracePt t="124966" x="3535363" y="4283075"/>
          <p14:tracePt t="124973" x="3535363" y="4275138"/>
          <p14:tracePt t="124983" x="3543300" y="4275138"/>
          <p14:tracePt t="124989" x="3552825" y="4275138"/>
          <p14:tracePt t="125005" x="3560763" y="4275138"/>
          <p14:tracePt t="125015" x="3568700" y="4275138"/>
          <p14:tracePt t="125022" x="3578225" y="4275138"/>
          <p14:tracePt t="125037" x="3594100" y="4275138"/>
          <p14:tracePt t="125054" x="3603625" y="4275138"/>
          <p14:tracePt t="125141" x="3611563" y="4275138"/>
          <p14:tracePt t="125157" x="3619500" y="4275138"/>
          <p14:tracePt t="125173" x="3629025" y="4275138"/>
          <p14:tracePt t="125199" x="3636963" y="4275138"/>
          <p14:tracePt t="125205" x="3646488" y="4265613"/>
          <p14:tracePt t="125221" x="3654425" y="4265613"/>
          <p14:tracePt t="125231" x="3662363" y="4265613"/>
          <p14:tracePt t="125236" x="3671888" y="4265613"/>
          <p14:tracePt t="125252" x="3687763" y="4265613"/>
          <p14:tracePt t="125261" x="3697288" y="4265613"/>
          <p14:tracePt t="125268" x="3705225" y="4265613"/>
          <p14:tracePt t="125278" x="3722688" y="4265613"/>
          <p14:tracePt t="125284" x="3730625" y="4265613"/>
          <p14:tracePt t="125293" x="3748088" y="4265613"/>
          <p14:tracePt t="125301" x="3756025" y="4265613"/>
          <p14:tracePt t="125309" x="3773488" y="4265613"/>
          <p14:tracePt t="125317" x="3790950" y="4265613"/>
          <p14:tracePt t="125324" x="3806825" y="4265613"/>
          <p14:tracePt t="125334" x="3816350" y="4265613"/>
          <p14:tracePt t="125342" x="3841750" y="4265613"/>
          <p14:tracePt t="125350" x="3857625" y="4265613"/>
          <p14:tracePt t="125357" x="3867150" y="4265613"/>
          <p14:tracePt t="125368" x="3875088" y="4265613"/>
          <p14:tracePt t="125373" x="3892550" y="4257675"/>
          <p14:tracePt t="125384" x="3908425" y="4257675"/>
          <p14:tracePt t="125389" x="3917950" y="4257675"/>
          <p14:tracePt t="125399" x="3925888" y="4257675"/>
          <p14:tracePt t="125405" x="3943350" y="4257675"/>
          <p14:tracePt t="125416" x="3951288" y="4257675"/>
          <p14:tracePt t="125420" x="3968750" y="4249738"/>
          <p14:tracePt t="125429" x="3976688" y="4249738"/>
          <p14:tracePt t="125438" x="3986213" y="4249738"/>
          <p14:tracePt t="125444" x="4002088" y="4249738"/>
          <p14:tracePt t="125454" x="4011613" y="4249738"/>
          <p14:tracePt t="125461" x="4027488" y="4249738"/>
          <p14:tracePt t="125470" x="4037013" y="4249738"/>
          <p14:tracePt t="125478" x="4052888" y="4249738"/>
          <p14:tracePt t="125485" x="4070350" y="4240213"/>
          <p14:tracePt t="125493" x="4087813" y="4240213"/>
          <p14:tracePt t="125501" x="4113213" y="4240213"/>
          <p14:tracePt t="125509" x="4138613" y="4240213"/>
          <p14:tracePt t="125518" x="4164013" y="4224338"/>
          <p14:tracePt t="125525" x="4171950" y="4224338"/>
          <p14:tracePt t="125534" x="4197350" y="4224338"/>
          <p14:tracePt t="125541" x="4224338" y="4224338"/>
          <p14:tracePt t="125550" x="4240213" y="4224338"/>
          <p14:tracePt t="125556" x="4275138" y="4224338"/>
          <p14:tracePt t="125568" x="4300538" y="4224338"/>
          <p14:tracePt t="125573" x="4316413" y="4224338"/>
          <p14:tracePt t="125583" x="4341813" y="4224338"/>
          <p14:tracePt t="125589" x="4376738" y="4224338"/>
          <p14:tracePt t="125599" x="4384675" y="4224338"/>
          <p14:tracePt t="125605" x="4402138" y="4224338"/>
          <p14:tracePt t="125615" x="4419600" y="4224338"/>
          <p14:tracePt t="125621" x="4435475" y="4224338"/>
          <p14:tracePt t="125629" x="4452938" y="4224338"/>
          <p14:tracePt t="125638" x="4460875" y="4224338"/>
          <p14:tracePt t="125645" x="4470400" y="4224338"/>
          <p14:tracePt t="125653" x="4486275" y="4224338"/>
          <p14:tracePt t="125670" x="4503738" y="4224338"/>
          <p14:tracePt t="125678" x="4521200" y="4224338"/>
          <p14:tracePt t="125685" x="4546600" y="4224338"/>
          <p14:tracePt t="125693" x="4572000" y="4224338"/>
          <p14:tracePt t="125700" x="4605338" y="4224338"/>
          <p14:tracePt t="125709" x="4622800" y="4224338"/>
          <p14:tracePt t="125718" x="4657725" y="4224338"/>
          <p14:tracePt t="125725" x="4683125" y="4224338"/>
          <p14:tracePt t="125734" x="4699000" y="4224338"/>
          <p14:tracePt t="125741" x="4716463" y="4224338"/>
          <p14:tracePt t="125751" x="4724400" y="4224338"/>
          <p14:tracePt t="125757" x="4733925" y="4224338"/>
          <p14:tracePt t="125767" x="4741863" y="4224338"/>
          <p14:tracePt t="125773" x="4749800" y="4224338"/>
          <p14:tracePt t="125800" x="4759325" y="4224338"/>
          <p14:tracePt t="125805" x="4767263" y="4224338"/>
          <p14:tracePt t="125813" x="4775200" y="4224338"/>
          <p14:tracePt t="125821" x="4792663" y="4224338"/>
          <p14:tracePt t="125830" x="4802188" y="4224338"/>
          <p14:tracePt t="125836" x="4818063" y="4224338"/>
          <p14:tracePt t="125845" x="4835525" y="4224338"/>
          <p14:tracePt t="125854" x="4852988" y="4224338"/>
          <p14:tracePt t="125861" x="4868863" y="4224338"/>
          <p14:tracePt t="125870" x="4878388" y="4224338"/>
          <p14:tracePt t="125878" x="4886325" y="4224338"/>
          <p14:tracePt t="125885" x="4903788" y="4224338"/>
          <p14:tracePt t="125893" x="4911725" y="4224338"/>
          <p14:tracePt t="125902" x="4929188" y="4224338"/>
          <p14:tracePt t="125909" x="4937125" y="4224338"/>
          <p14:tracePt t="125917" x="4962525" y="4224338"/>
          <p14:tracePt t="125925" x="4979988" y="4224338"/>
          <p14:tracePt t="125934" x="4987925" y="4224338"/>
          <p14:tracePt t="125941" x="4997450" y="4232275"/>
          <p14:tracePt t="125951" x="5013325" y="4240213"/>
          <p14:tracePt t="125968" x="5022850" y="4240213"/>
          <p14:tracePt t="125973" x="5038725" y="4240213"/>
          <p14:tracePt t="125989" x="5056188" y="4249738"/>
          <p14:tracePt t="126005" x="5064125" y="4249738"/>
          <p14:tracePt t="126015" x="5073650" y="4249738"/>
          <p14:tracePt t="126021" x="5081588" y="4249738"/>
          <p14:tracePt t="126028" x="5091113" y="4249738"/>
          <p14:tracePt t="126045" x="5099050" y="4249738"/>
          <p14:tracePt t="126077" x="5106988" y="4257675"/>
          <p14:tracePt t="126140" x="5116513" y="4257675"/>
          <p14:tracePt t="126151" x="5124450" y="4257675"/>
          <p14:tracePt t="126156" x="5132388" y="4265613"/>
          <p14:tracePt t="126184" x="5141913" y="4265613"/>
          <p14:tracePt t="126318" x="5149850" y="4265613"/>
          <p14:tracePt t="126325" x="5157788" y="4265613"/>
          <p14:tracePt t="126351" x="5167313" y="4265613"/>
          <p14:tracePt t="126517" x="5175250" y="4265613"/>
          <p14:tracePt t="126750" x="5175250" y="4257675"/>
          <p14:tracePt t="126767" x="5183188" y="4257675"/>
          <p14:tracePt t="126774" x="5192713" y="4249738"/>
          <p14:tracePt t="126783" x="5200650" y="4240213"/>
          <p14:tracePt t="126805" x="5208588" y="4240213"/>
          <p14:tracePt t="126822" x="5218113" y="4240213"/>
          <p14:tracePt t="126828" x="5226050" y="4240213"/>
          <p14:tracePt t="126838" x="5235575" y="4240213"/>
          <p14:tracePt t="126845" x="5243513" y="4240213"/>
          <p14:tracePt t="126862" x="5260975" y="4240213"/>
          <p14:tracePt t="126870" x="5268913" y="4240213"/>
          <p14:tracePt t="126885" x="5276850" y="4240213"/>
          <p14:tracePt t="126908" x="5286375" y="4240213"/>
          <p14:tracePt t="127125" x="5294313" y="4240213"/>
          <p14:tracePt t="127140" x="5302250" y="4240213"/>
          <p14:tracePt t="127151" x="5311775" y="4232275"/>
          <p14:tracePt t="127196" x="5311775" y="4224338"/>
          <p14:tracePt t="127212" x="5319713" y="4224338"/>
          <p14:tracePt t="127228" x="5337175" y="4214813"/>
          <p14:tracePt t="127261" x="5362575" y="4214813"/>
          <p14:tracePt t="127277" x="5370513" y="4214813"/>
          <p14:tracePt t="127285" x="5380038" y="4214813"/>
          <p14:tracePt t="127292" x="5395913" y="4214813"/>
          <p14:tracePt t="127301" x="5413375" y="4206875"/>
          <p14:tracePt t="127308" x="5421313" y="4206875"/>
          <p14:tracePt t="127318" x="5430838" y="4197350"/>
          <p14:tracePt t="127325" x="5438775" y="4197350"/>
          <p14:tracePt t="127334" x="5446713" y="4189413"/>
          <p14:tracePt t="127340" x="5456238" y="4181475"/>
          <p14:tracePt t="127350" x="5464175" y="4181475"/>
          <p14:tracePt t="127709" x="5472113" y="4181475"/>
          <p14:tracePt t="127725" x="5481638" y="4171950"/>
          <p14:tracePt t="128212" x="5507038" y="4171950"/>
          <p14:tracePt t="128238" x="5524500" y="4171950"/>
          <p14:tracePt t="128412" x="5532438" y="4171950"/>
          <p14:tracePt t="128461" x="5532438" y="4156075"/>
          <p14:tracePt t="128477" x="5532438" y="4146550"/>
          <p14:tracePt t="128494" x="5532438" y="4138613"/>
          <p14:tracePt t="128502" x="5532438" y="4121150"/>
          <p14:tracePt t="128525" x="5540375" y="4105275"/>
          <p14:tracePt t="128541" x="5540375" y="4095750"/>
          <p14:tracePt t="128551" x="5549900" y="4079875"/>
          <p14:tracePt t="128613" x="5557838" y="4062413"/>
          <p14:tracePt t="128789" x="5575300" y="4062413"/>
          <p14:tracePt t="128822" x="5591175" y="4062413"/>
          <p14:tracePt t="128838" x="5608638" y="4062413"/>
          <p14:tracePt t="128854" x="5616575" y="4062413"/>
          <p14:tracePt t="128869" x="5634038" y="4062413"/>
          <p14:tracePt t="128877" x="5651500" y="4062413"/>
          <p14:tracePt t="128885" x="5659438" y="4070350"/>
          <p14:tracePt t="128893" x="5676900" y="4079875"/>
          <p14:tracePt t="128901" x="5694363" y="4087813"/>
          <p14:tracePt t="128909" x="5710238" y="4095750"/>
          <p14:tracePt t="128925" x="5727700" y="4105275"/>
          <p14:tracePt t="128935" x="5735638" y="4113213"/>
          <p14:tracePt t="128941" x="5735638" y="4121150"/>
          <p14:tracePt t="128951" x="5753100" y="4121150"/>
          <p14:tracePt t="128956" x="5761038" y="4130675"/>
          <p14:tracePt t="128972" x="5761038" y="4138613"/>
          <p14:tracePt t="129038" x="5770563" y="4138613"/>
          <p14:tracePt t="129134" x="5788025" y="4156075"/>
          <p14:tracePt t="129204" x="5795963" y="4156075"/>
          <p14:tracePt t="129285" x="5813425" y="4156075"/>
          <p14:tracePt t="129326" x="5838825" y="4156075"/>
          <p14:tracePt t="129342" x="5846763" y="4156075"/>
          <p14:tracePt t="129358" x="5854700" y="4156075"/>
          <p14:tracePt t="129372" x="5864225" y="4156075"/>
          <p14:tracePt t="129389" x="5872163" y="4156075"/>
          <p14:tracePt t="129405" x="5889625" y="4156075"/>
          <p14:tracePt t="129412" x="5897563" y="4146550"/>
          <p14:tracePt t="129421" x="5905500" y="4146550"/>
          <p14:tracePt t="129429" x="5915025" y="4146550"/>
          <p14:tracePt t="129493" x="5922963" y="4146550"/>
          <p14:tracePt t="129502" x="5922963" y="4138613"/>
          <p14:tracePt t="129509" x="5932488" y="4130675"/>
          <p14:tracePt t="129520" x="5940425" y="4130675"/>
          <p14:tracePt t="129614" x="5948363" y="4121150"/>
          <p14:tracePt t="129676" x="5957888" y="4105275"/>
          <p14:tracePt t="129974" x="5965825" y="4105275"/>
          <p14:tracePt t="130005" x="5973763" y="4095750"/>
          <p14:tracePt t="130021" x="5973763" y="4087813"/>
          <p14:tracePt t="130445" x="5973763" y="4070350"/>
          <p14:tracePt t="130454" x="5965825" y="4044950"/>
          <p14:tracePt t="130461" x="5957888" y="4027488"/>
          <p14:tracePt t="130470" x="5932488" y="3994150"/>
          <p14:tracePt t="130478" x="5889625" y="3960813"/>
          <p14:tracePt t="130487" x="5838825" y="3900488"/>
          <p14:tracePt t="130493" x="5770563" y="3849688"/>
          <p14:tracePt t="130502" x="5676900" y="3763963"/>
          <p14:tracePt t="130509" x="5540375" y="3679825"/>
          <p14:tracePt t="130518" x="5387975" y="3568700"/>
          <p14:tracePt t="130525" x="5192713" y="3449638"/>
          <p14:tracePt t="130535" x="4886325" y="3305175"/>
          <p14:tracePt t="130542" x="4538663" y="3178175"/>
          <p14:tracePt t="130552" x="4181475" y="3041650"/>
          <p14:tracePt t="130558" x="3773488" y="2889250"/>
          <p14:tracePt t="130568" x="3390900" y="2736850"/>
          <p14:tracePt t="130574" x="2863850" y="2566988"/>
          <p14:tracePt t="130580" x="2354263" y="2422525"/>
          <p14:tracePt t="130590" x="1776413" y="2252663"/>
          <p14:tracePt t="130597" x="1216025" y="2192338"/>
          <p14:tracePt t="130605" x="620713" y="2065338"/>
          <p14:tracePt t="130613" x="58738" y="1979613"/>
          <p14:tracePt t="132414" x="212725" y="993775"/>
          <p14:tracePt t="132420" x="306388" y="1062038"/>
          <p14:tracePt t="132429" x="382588" y="1122363"/>
          <p14:tracePt t="132435" x="450850" y="1163638"/>
          <p14:tracePt t="132446" x="484188" y="1198563"/>
          <p14:tracePt t="132452" x="509588" y="1231900"/>
          <p14:tracePt t="132462" x="527050" y="1274763"/>
          <p14:tracePt t="132468" x="534988" y="1282700"/>
          <p14:tracePt t="132479" x="534988" y="1300163"/>
          <p14:tracePt t="132484" x="534988" y="1308100"/>
          <p14:tracePt t="132501" x="534988" y="1317625"/>
          <p14:tracePt t="132620" x="552450" y="1333500"/>
          <p14:tracePt t="132629" x="569913" y="1343025"/>
          <p14:tracePt t="132636" x="577850" y="1360488"/>
          <p14:tracePt t="132646" x="603250" y="1376363"/>
          <p14:tracePt t="132652" x="628650" y="1393825"/>
          <p14:tracePt t="132662" x="663575" y="1411288"/>
          <p14:tracePt t="132668" x="688975" y="1427163"/>
          <p14:tracePt t="132679" x="739775" y="1444625"/>
          <p14:tracePt t="132684" x="790575" y="1470025"/>
          <p14:tracePt t="132695" x="841375" y="1495425"/>
          <p14:tracePt t="132701" x="917575" y="1512888"/>
          <p14:tracePt t="132710" x="985838" y="1538288"/>
          <p14:tracePt t="132716" x="1054100" y="1555750"/>
          <p14:tracePt t="132728" x="1130300" y="1589088"/>
          <p14:tracePt t="132732" x="1198563" y="1597025"/>
          <p14:tracePt t="132739" x="1274763" y="1606550"/>
          <p14:tracePt t="132747" x="1317625" y="1622425"/>
          <p14:tracePt t="132756" x="1393825" y="1622425"/>
          <p14:tracePt t="132765" x="1436688" y="1622425"/>
          <p14:tracePt t="132773" x="1477963" y="1622425"/>
          <p14:tracePt t="132781" x="1520825" y="1622425"/>
          <p14:tracePt t="132789" x="1555750" y="1622425"/>
          <p14:tracePt t="132797" x="1589088" y="1622425"/>
          <p14:tracePt t="132804" x="1606550" y="1622425"/>
          <p14:tracePt t="132812" x="1622425" y="1614488"/>
          <p14:tracePt t="132821" x="1631950" y="1614488"/>
          <p14:tracePt t="132829" x="1631950" y="1606550"/>
          <p14:tracePt t="132837" x="1639888" y="1606550"/>
          <p14:tracePt t="132862" x="1649413" y="1597025"/>
          <p14:tracePt t="132910" x="1657350" y="1597025"/>
          <p14:tracePt t="132926" x="1657350" y="1589088"/>
          <p14:tracePt t="132981" x="1665288" y="1571625"/>
          <p14:tracePt t="132996" x="1674813" y="1571625"/>
          <p14:tracePt t="133004" x="1690688" y="1571625"/>
          <p14:tracePt t="133012" x="1733550" y="1571625"/>
          <p14:tracePt t="133020" x="1784350" y="1597025"/>
          <p14:tracePt t="133028" x="1844675" y="1614488"/>
          <p14:tracePt t="133035" x="1920875" y="1631950"/>
          <p14:tracePt t="133045" x="1979613" y="1665288"/>
          <p14:tracePt t="133052" x="2047875" y="1690688"/>
          <p14:tracePt t="133062" x="2090738" y="1708150"/>
          <p14:tracePt t="133068" x="2166938" y="1725613"/>
          <p14:tracePt t="133079" x="2192338" y="1741488"/>
          <p14:tracePt t="133084" x="2227263" y="1758950"/>
          <p14:tracePt t="133095" x="2252663" y="1766888"/>
          <p14:tracePt t="133111" x="2260600" y="1758950"/>
          <p14:tracePt t="133117" x="2260600" y="1733550"/>
          <p14:tracePt t="133125" x="2260600" y="1682750"/>
          <p14:tracePt t="133132" x="2243138" y="1589088"/>
          <p14:tracePt t="133139" x="2217738" y="1530350"/>
          <p14:tracePt t="133149" x="2141538" y="1436688"/>
          <p14:tracePt t="133156" x="2047875" y="1350963"/>
          <p14:tracePt t="133165" x="1938338" y="1300163"/>
          <p14:tracePt t="133173" x="1920875" y="1300163"/>
          <p14:tracePt t="133382" x="1920875" y="1343025"/>
          <p14:tracePt t="133388" x="1920875" y="1360488"/>
          <p14:tracePt t="133396" x="1920875" y="1385888"/>
          <p14:tracePt t="133404" x="1911350" y="1419225"/>
          <p14:tracePt t="133414" x="1878013" y="1452563"/>
          <p14:tracePt t="133420" x="1870075" y="1477963"/>
          <p14:tracePt t="133429" x="1852613" y="1504950"/>
          <p14:tracePt t="133436" x="1835150" y="1530350"/>
          <p14:tracePt t="133446" x="1827213" y="1555750"/>
          <p14:tracePt t="133452" x="1809750" y="1563688"/>
          <p14:tracePt t="133462" x="1784350" y="1581150"/>
          <p14:tracePt t="133469" x="1776413" y="1581150"/>
          <p14:tracePt t="133539" x="1766888" y="1589088"/>
          <p14:tracePt t="133555" x="1766888" y="1597025"/>
          <p14:tracePt t="133579" x="1766888" y="1606550"/>
          <p14:tracePt t="133595" x="1776413" y="1614488"/>
          <p14:tracePt t="133603" x="1784350" y="1614488"/>
          <p14:tracePt t="133612" x="1801813" y="1622425"/>
          <p14:tracePt t="133629" x="1819275" y="1631950"/>
          <p14:tracePt t="133635" x="1835150" y="1631950"/>
          <p14:tracePt t="133646" x="1844675" y="1631950"/>
          <p14:tracePt t="133652" x="1852613" y="1631950"/>
          <p14:tracePt t="133661" x="1870075" y="1631950"/>
          <p14:tracePt t="133678" x="1878013" y="1631950"/>
          <p14:tracePt t="133683" x="1885950" y="1639888"/>
          <p14:tracePt t="133694" x="1903413" y="1649413"/>
          <p14:tracePt t="133699" x="1911350" y="1649413"/>
          <p14:tracePt t="133710" x="1928813" y="1657350"/>
          <p14:tracePt t="133716" x="1938338" y="1657350"/>
          <p14:tracePt t="133723" x="1954213" y="1657350"/>
          <p14:tracePt t="133732" x="1963738" y="1657350"/>
          <p14:tracePt t="133739" x="1979613" y="1657350"/>
          <p14:tracePt t="133781" x="1989138" y="1657350"/>
          <p14:tracePt t="133788" x="2005013" y="1665288"/>
          <p14:tracePt t="133797" x="2039938" y="1682750"/>
          <p14:tracePt t="133804" x="2047875" y="1682750"/>
          <p14:tracePt t="133813" x="2055813" y="1682750"/>
          <p14:tracePt t="133829" x="2065338" y="1682750"/>
          <p14:tracePt t="133852" x="2073275" y="1682750"/>
          <p14:tracePt t="133868" x="2082800" y="1682750"/>
          <p14:tracePt t="133884" x="2090738" y="1682750"/>
          <p14:tracePt t="133900" x="2116138" y="1682750"/>
          <p14:tracePt t="133909" x="2141538" y="1682750"/>
          <p14:tracePt t="133917" x="2166938" y="1682750"/>
          <p14:tracePt t="133923" x="2200275" y="1700213"/>
          <p14:tracePt t="133932" x="2235200" y="1708150"/>
          <p14:tracePt t="133940" x="2268538" y="1725613"/>
          <p14:tracePt t="133949" x="2344738" y="1751013"/>
          <p14:tracePt t="133956" x="2430463" y="1758950"/>
          <p14:tracePt t="133965" x="2524125" y="1776413"/>
          <p14:tracePt t="133973" x="2633663" y="1784350"/>
          <p14:tracePt t="133979" x="2744788" y="1793875"/>
          <p14:tracePt t="133988" x="2871788" y="1793875"/>
          <p14:tracePt t="133996" x="2974975" y="1809750"/>
          <p14:tracePt t="134005" x="3119438" y="1819275"/>
          <p14:tracePt t="134013" x="3246438" y="1827213"/>
          <p14:tracePt t="134020" x="3373438" y="1827213"/>
          <p14:tracePt t="134028" x="3502025" y="1844675"/>
          <p14:tracePt t="134036" x="3611563" y="1860550"/>
          <p14:tracePt t="134045" x="3697288" y="1860550"/>
          <p14:tracePt t="134052" x="3756025" y="1878013"/>
          <p14:tracePt t="134062" x="3790950" y="1878013"/>
          <p14:tracePt t="134067" x="3816350" y="1878013"/>
          <p14:tracePt t="134078" x="3824288" y="1878013"/>
          <p14:tracePt t="134085" x="3832225" y="1878013"/>
          <p14:tracePt t="134094" x="3857625" y="1878013"/>
          <p14:tracePt t="134100" x="3867150" y="1878013"/>
          <p14:tracePt t="134108" x="3892550" y="1878013"/>
          <p14:tracePt t="134117" x="3908425" y="1878013"/>
          <p14:tracePt t="134123" x="3917950" y="1885950"/>
          <p14:tracePt t="134132" x="3951288" y="1895475"/>
          <p14:tracePt t="134140" x="3986213" y="1903413"/>
          <p14:tracePt t="134149" x="4019550" y="1903413"/>
          <p14:tracePt t="134156" x="4062413" y="1911350"/>
          <p14:tracePt t="134163" x="4121150" y="1920875"/>
          <p14:tracePt t="134173" x="4181475" y="1946275"/>
          <p14:tracePt t="134181" x="4232275" y="1963738"/>
          <p14:tracePt t="134188" x="4291013" y="1971675"/>
          <p14:tracePt t="134197" x="4325938" y="1979613"/>
          <p14:tracePt t="134204" x="4341813" y="1989138"/>
          <p14:tracePt t="134212" x="4359275" y="1997075"/>
          <p14:tracePt t="134220" x="4368800" y="1997075"/>
          <p14:tracePt t="134245" x="4376738" y="1997075"/>
          <p14:tracePt t="134533" x="4394200" y="2014538"/>
          <p14:tracePt t="134549" x="4410075" y="2022475"/>
          <p14:tracePt t="134556" x="4452938" y="2047875"/>
          <p14:tracePt t="134565" x="4503738" y="2055813"/>
          <p14:tracePt t="134572" x="4546600" y="2082800"/>
          <p14:tracePt t="134581" x="4614863" y="2108200"/>
          <p14:tracePt t="134588" x="4673600" y="2124075"/>
          <p14:tracePt t="134597" x="4716463" y="2141538"/>
          <p14:tracePt t="134604" x="4775200" y="2159000"/>
          <p14:tracePt t="134613" x="4852988" y="2184400"/>
          <p14:tracePt t="134620" x="4946650" y="2217738"/>
          <p14:tracePt t="134629" x="5030788" y="2252663"/>
          <p14:tracePt t="134636" x="5149850" y="2268538"/>
          <p14:tracePt t="134646" x="5311775" y="2311400"/>
          <p14:tracePt t="134652" x="5456238" y="2344738"/>
          <p14:tracePt t="134662" x="5616575" y="2379663"/>
          <p14:tracePt t="134669" x="5761038" y="2405063"/>
          <p14:tracePt t="134678" x="5922963" y="2430463"/>
          <p14:tracePt t="134685" x="6059488" y="2455863"/>
          <p14:tracePt t="134695" x="6194425" y="2481263"/>
          <p14:tracePt t="134701" x="6323013" y="2516188"/>
          <p14:tracePt t="134711" x="6450013" y="2524125"/>
          <p14:tracePt t="134717" x="6561138" y="2549525"/>
          <p14:tracePt t="134724" x="6680200" y="2582863"/>
          <p14:tracePt t="134732" x="6799263" y="2608263"/>
          <p14:tracePt t="134740" x="6908800" y="2625725"/>
          <p14:tracePt t="134748" x="7027863" y="2643188"/>
          <p14:tracePt t="134757" x="7138988" y="2651125"/>
          <p14:tracePt t="134765" x="7248525" y="2651125"/>
          <p14:tracePt t="134772" x="7334250" y="2651125"/>
          <p14:tracePt t="134780" x="7427913" y="2633663"/>
          <p14:tracePt t="134788" x="7512050" y="2592388"/>
          <p14:tracePt t="134796" x="7580313" y="2549525"/>
          <p14:tracePt t="134804" x="7648575" y="2481263"/>
          <p14:tracePt t="134813" x="7666038" y="2473325"/>
          <p14:tracePt t="134821" x="7681913" y="2430463"/>
          <p14:tracePt t="134830" x="7681913" y="2422525"/>
          <p14:tracePt t="134836" x="7681913" y="2387600"/>
          <p14:tracePt t="134846" x="7681913" y="2354263"/>
          <p14:tracePt t="134852" x="7631113" y="2311400"/>
          <p14:tracePt t="134862" x="7631113" y="2303463"/>
          <p14:tracePt t="134925" x="7546975" y="2311400"/>
          <p14:tracePt t="134940" x="7427913" y="2328863"/>
          <p14:tracePt t="134949" x="7324725" y="2328863"/>
          <p14:tracePt t="134956" x="7232650" y="2328863"/>
          <p14:tracePt t="134963" x="7154863" y="2336800"/>
          <p14:tracePt t="134972" x="7113588" y="2354263"/>
          <p14:tracePt t="134981" x="7061200" y="2362200"/>
          <p14:tracePt t="134988" x="7027863" y="2379663"/>
          <p14:tracePt t="134997" x="7002463" y="2387600"/>
          <p14:tracePt t="135013" x="7002463" y="2397125"/>
          <p14:tracePt t="135019" x="7002463" y="2413000"/>
          <p14:tracePt t="135030" x="7035800" y="2447925"/>
          <p14:tracePt t="135036" x="7088188" y="2498725"/>
          <p14:tracePt t="135047" x="7180263" y="2574925"/>
          <p14:tracePt t="135052" x="7258050" y="2633663"/>
          <p14:tracePt t="135063" x="7377113" y="2693988"/>
          <p14:tracePt t="135068" x="7478713" y="2727325"/>
          <p14:tracePt t="135079" x="7597775" y="2770188"/>
          <p14:tracePt t="135083" x="7742238" y="2820988"/>
          <p14:tracePt t="135094" x="7894638" y="2871788"/>
          <p14:tracePt t="135100" x="8021638" y="2897188"/>
          <p14:tracePt t="135107" x="8158163" y="2922588"/>
          <p14:tracePt t="135115" x="8328025" y="2957513"/>
          <p14:tracePt t="135123" x="8455025" y="2982913"/>
          <p14:tracePt t="135132" x="8616950" y="3008313"/>
          <p14:tracePt t="135140" x="8728075" y="3016250"/>
          <p14:tracePt t="135148" x="8847138" y="3041650"/>
          <p14:tracePt t="135156" x="8956675" y="3051175"/>
          <p14:tracePt t="135164" x="9085263" y="3059113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4294967295"/>
          </p:nvPr>
        </p:nvSpPr>
        <p:spPr>
          <a:xfrm>
            <a:off x="604838" y="1052737"/>
            <a:ext cx="8321550" cy="1944216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속성 </a:t>
            </a:r>
            <a:r>
              <a:rPr lang="en-US" altLang="ko-KR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클래스로 추상화 된 모든 개체들에 의하여 소유된 특성 하나 </a:t>
            </a:r>
            <a:r>
              <a:rPr lang="ko-KR" altLang="en-US" sz="18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하나</a:t>
            </a:r>
            <a:endParaRPr lang="en-US" altLang="ko-KR" sz="1800" b="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▶ 속성 타입 </a:t>
            </a: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도메인 특수 자료형 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문제 영역에 있는 자료형을 정리</a:t>
            </a: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빌트인        자료형 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b="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불리언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스트링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정수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실수 등 프로그래밍</a:t>
            </a: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        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언어에 정의된 기본형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409" name="_x70135400" descr="DRW000012b42e4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2155" y="3068960"/>
            <a:ext cx="5785587" cy="2952328"/>
          </a:xfrm>
          <a:prstGeom prst="rect">
            <a:avLst/>
          </a:prstGeom>
          <a:noFill/>
        </p:spPr>
      </p:pic>
      <p:sp>
        <p:nvSpPr>
          <p:cNvPr id="9" name="슬라이드 번호 개체 틀 9">
            <a:extLst>
              <a:ext uri="{FF2B5EF4-FFF2-40B4-BE49-F238E27FC236}">
                <a16:creationId xmlns:a16="http://schemas.microsoft.com/office/drawing/2014/main" id="{F375EB33-BCB5-40A0-9ED0-CC5587F589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5013" y="6597650"/>
            <a:ext cx="765175" cy="188913"/>
          </a:xfrm>
          <a:prstGeom prst="rect">
            <a:avLst/>
          </a:prstGeom>
        </p:spPr>
        <p:txBody>
          <a:bodyPr/>
          <a:lstStyle>
            <a:lvl1pPr algn="r">
              <a:defRPr sz="100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0D1FBF91-D0BE-483B-82B2-B89DEE19D40A}" type="slidenum">
              <a:rPr lang="ko-KR" altLang="en-US" b="0">
                <a:latin typeface="HY중고딕" panose="02030600000101010101" pitchFamily="18" charset="-127"/>
                <a:ea typeface="HY중고딕" panose="02030600000101010101" pitchFamily="18" charset="-127"/>
                <a:cs typeface="Malgun Gothic Semilight" panose="020B0502040204020203" pitchFamily="50" charset="-127"/>
              </a:rPr>
              <a:pPr>
                <a:defRPr/>
              </a:pPr>
              <a:t>14</a:t>
            </a:fld>
            <a:endParaRPr lang="ko-KR" altLang="en-US" b="0" dirty="0">
              <a:latin typeface="HY중고딕" panose="02030600000101010101" pitchFamily="18" charset="-127"/>
              <a:ea typeface="HY중고딕" panose="02030600000101010101" pitchFamily="18" charset="-127"/>
              <a:cs typeface="Malgun Gothic Semilight" panose="020B0502040204020203" pitchFamily="50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A8B15A6-C1F9-4C03-BCB1-2F17B6243D09}"/>
              </a:ext>
            </a:extLst>
          </p:cNvPr>
          <p:cNvSpPr txBox="1">
            <a:spLocks/>
          </p:cNvSpPr>
          <p:nvPr/>
        </p:nvSpPr>
        <p:spPr>
          <a:xfrm>
            <a:off x="642910" y="187107"/>
            <a:ext cx="7772400" cy="59029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맑은 고딕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ko-KR" sz="28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5.3 </a:t>
            </a:r>
            <a:r>
              <a:rPr lang="ko-KR" altLang="en-US" sz="28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클래스와 속성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370D2C-840F-4E45-9DBB-2CDAA1F980BD}"/>
              </a:ext>
            </a:extLst>
          </p:cNvPr>
          <p:cNvSpPr txBox="1"/>
          <p:nvPr/>
        </p:nvSpPr>
        <p:spPr>
          <a:xfrm>
            <a:off x="3203848" y="6015533"/>
            <a:ext cx="2037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타입 선언 시 필요 항목</a:t>
            </a:r>
          </a:p>
        </p:txBody>
      </p:sp>
    </p:spTree>
    <p:extLst>
      <p:ext uri="{BB962C8B-B14F-4D97-AF65-F5344CB8AC3E}">
        <p14:creationId xmlns:p14="http://schemas.microsoft.com/office/powerpoint/2010/main" val="282218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000"/>
    </mc:Choice>
    <mc:Fallback xmlns="">
      <p:transition spd="slow" advTm="51000"/>
    </mc:Fallback>
  </mc:AlternateContent>
  <p:extLst>
    <p:ext uri="{3A86A75C-4F4B-4683-9AE1-C65F6400EC91}">
      <p14:laserTraceLst xmlns:p14="http://schemas.microsoft.com/office/powerpoint/2010/main">
        <p14:tracePtLst>
          <p14:tracePt t="421" x="8388350" y="2633663"/>
          <p14:tracePt t="429" x="8021638" y="2566988"/>
          <p14:tracePt t="440" x="7572375" y="2463800"/>
          <p14:tracePt t="444" x="7197725" y="2371725"/>
          <p14:tracePt t="455" x="6772275" y="2278063"/>
          <p14:tracePt t="461" x="6467475" y="2227263"/>
          <p14:tracePt t="471" x="6237288" y="2184400"/>
          <p14:tracePt t="476" x="5932488" y="2108200"/>
          <p14:tracePt t="486" x="5770563" y="2082800"/>
          <p14:tracePt t="493" x="5540375" y="2039938"/>
          <p14:tracePt t="500" x="5370513" y="2005013"/>
          <p14:tracePt t="509" x="5200650" y="1963738"/>
          <p14:tracePt t="517" x="5073650" y="1954213"/>
          <p14:tracePt t="525" x="4946650" y="1928813"/>
          <p14:tracePt t="534" x="4818063" y="1903413"/>
          <p14:tracePt t="542" x="4699000" y="1878013"/>
          <p14:tracePt t="549" x="4597400" y="1860550"/>
          <p14:tracePt t="558" x="4503738" y="1844675"/>
          <p14:tracePt t="565" x="4402138" y="1827213"/>
          <p14:tracePt t="574" x="4308475" y="1801813"/>
          <p14:tracePt t="581" x="4206875" y="1793875"/>
          <p14:tracePt t="590" x="4181475" y="1784350"/>
          <p14:tracePt t="597" x="4105275" y="1776413"/>
          <p14:tracePt t="607" x="4062413" y="1766888"/>
          <p14:tracePt t="612" x="4011613" y="1751013"/>
          <p14:tracePt t="623" x="3976688" y="1741488"/>
          <p14:tracePt t="629" x="3951288" y="1741488"/>
          <p14:tracePt t="640" x="3917950" y="1741488"/>
          <p14:tracePt t="645" x="3892550" y="1741488"/>
          <p14:tracePt t="655" x="3867150" y="1733550"/>
          <p14:tracePt t="660" x="3849688" y="1733550"/>
          <p14:tracePt t="672" x="3832225" y="1733550"/>
          <p14:tracePt t="678" x="3806825" y="1725613"/>
          <p14:tracePt t="694" x="3781425" y="1725613"/>
          <p14:tracePt t="701" x="3748088" y="1725613"/>
          <p14:tracePt t="709" x="3730625" y="1725613"/>
          <p14:tracePt t="717" x="3697288" y="1725613"/>
          <p14:tracePt t="725" x="3646488" y="1725613"/>
          <p14:tracePt t="734" x="3603625" y="1725613"/>
          <p14:tracePt t="742" x="3552825" y="1725613"/>
          <p14:tracePt t="749" x="3484563" y="1725613"/>
          <p14:tracePt t="757" x="3416300" y="1725613"/>
          <p14:tracePt t="765" x="3355975" y="1725613"/>
          <p14:tracePt t="773" x="3279775" y="1725613"/>
          <p14:tracePt t="781" x="3228975" y="1725613"/>
          <p14:tracePt t="789" x="3178175" y="1725613"/>
          <p14:tracePt t="797" x="3127375" y="1725613"/>
          <p14:tracePt t="807" x="3076575" y="1725613"/>
          <p14:tracePt t="813" x="3033713" y="1725613"/>
          <p14:tracePt t="823" x="3008313" y="1725613"/>
          <p14:tracePt t="829" x="2982913" y="1725613"/>
          <p14:tracePt t="840" x="2957513" y="1733550"/>
          <p14:tracePt t="845" x="2922588" y="1741488"/>
          <p14:tracePt t="855" x="2906713" y="1741488"/>
          <p14:tracePt t="862" x="2881313" y="1741488"/>
          <p14:tracePt t="871" x="2855913" y="1751013"/>
          <p14:tracePt t="878" x="2838450" y="1751013"/>
          <p14:tracePt t="884" x="2813050" y="1751013"/>
          <p14:tracePt t="904" x="2770188" y="1766888"/>
          <p14:tracePt t="910" x="2752725" y="1776413"/>
          <p14:tracePt t="917" x="2736850" y="1776413"/>
          <p14:tracePt t="926" x="2719388" y="1776413"/>
          <p14:tracePt t="934" x="2701925" y="1776413"/>
          <p14:tracePt t="941" x="2676525" y="1776413"/>
          <p14:tracePt t="949" x="2660650" y="1776413"/>
          <p14:tracePt t="965" x="2651125" y="1784350"/>
          <p14:tracePt t="974" x="2643188" y="1784350"/>
          <p14:tracePt t="1797" x="2625725" y="1766888"/>
          <p14:tracePt t="1813" x="2617788" y="1766888"/>
          <p14:tracePt t="3821" x="2617788" y="1751013"/>
          <p14:tracePt t="3829" x="2617788" y="1741488"/>
          <p14:tracePt t="3845" x="2608263" y="1733550"/>
          <p14:tracePt t="3852" x="2608263" y="1725613"/>
          <p14:tracePt t="3860" x="2592388" y="1716088"/>
          <p14:tracePt t="3932" x="2582863" y="1716088"/>
          <p14:tracePt t="4013" x="2574925" y="1716088"/>
          <p14:tracePt t="4036" x="2566988" y="1716088"/>
          <p14:tracePt t="4068" x="2557463" y="1716088"/>
          <p14:tracePt t="4085" x="2549525" y="1716088"/>
          <p14:tracePt t="4100" x="2541588" y="1733550"/>
          <p14:tracePt t="4116" x="2541588" y="1741488"/>
          <p14:tracePt t="4132" x="2541588" y="1758950"/>
          <p14:tracePt t="4141" x="2524125" y="1776413"/>
          <p14:tracePt t="4157" x="2524125" y="1784350"/>
          <p14:tracePt t="4164" x="2516188" y="1801813"/>
          <p14:tracePt t="4173" x="2516188" y="1809750"/>
          <p14:tracePt t="4180" x="2516188" y="1827213"/>
          <p14:tracePt t="4191" x="2506663" y="1844675"/>
          <p14:tracePt t="4207" x="2506663" y="1852613"/>
          <p14:tracePt t="4212" x="2498725" y="1860550"/>
          <p14:tracePt t="4230" x="2498725" y="1870075"/>
          <p14:tracePt t="4238" x="2489200" y="1885950"/>
          <p14:tracePt t="4245" x="2481263" y="1895475"/>
          <p14:tracePt t="4253" x="2481263" y="1903413"/>
          <p14:tracePt t="4262" x="2481263" y="1911350"/>
          <p14:tracePt t="4269" x="2463800" y="1920875"/>
          <p14:tracePt t="4277" x="2455863" y="1928813"/>
          <p14:tracePt t="4286" x="2447925" y="1954213"/>
          <p14:tracePt t="4292" x="2438400" y="1963738"/>
          <p14:tracePt t="4301" x="2430463" y="1979613"/>
          <p14:tracePt t="4310" x="2413000" y="1997075"/>
          <p14:tracePt t="4317" x="2405063" y="2014538"/>
          <p14:tracePt t="4325" x="2387600" y="2022475"/>
          <p14:tracePt t="4334" x="2387600" y="2039938"/>
          <p14:tracePt t="4342" x="2379663" y="2047875"/>
          <p14:tracePt t="4348" x="2362200" y="2055813"/>
          <p14:tracePt t="4359" x="2354263" y="2065338"/>
          <p14:tracePt t="4365" x="2344738" y="2065338"/>
          <p14:tracePt t="4375" x="2328863" y="2082800"/>
          <p14:tracePt t="4382" x="2319338" y="2090738"/>
          <p14:tracePt t="4391" x="2311400" y="2090738"/>
          <p14:tracePt t="4397" x="2286000" y="2098675"/>
          <p14:tracePt t="4408" x="2260600" y="2098675"/>
          <p14:tracePt t="4413" x="2252663" y="2098675"/>
          <p14:tracePt t="4422" x="2217738" y="2108200"/>
          <p14:tracePt t="4428" x="2184400" y="2116138"/>
          <p14:tracePt t="4437" x="2149475" y="2124075"/>
          <p14:tracePt t="4445" x="2124075" y="2124075"/>
          <p14:tracePt t="4452" x="2065338" y="2133600"/>
          <p14:tracePt t="4462" x="2039938" y="2141538"/>
          <p14:tracePt t="4469" x="1979613" y="2149475"/>
          <p14:tracePt t="4477" x="1928813" y="2149475"/>
          <p14:tracePt t="4486" x="1885950" y="2149475"/>
          <p14:tracePt t="4494" x="1835150" y="2149475"/>
          <p14:tracePt t="4501" x="1801813" y="2159000"/>
          <p14:tracePt t="4510" x="1766888" y="2166938"/>
          <p14:tracePt t="4517" x="1751013" y="2166938"/>
          <p14:tracePt t="4525" x="1725613" y="2174875"/>
          <p14:tracePt t="4534" x="1708150" y="2174875"/>
          <p14:tracePt t="4543" x="1690688" y="2174875"/>
          <p14:tracePt t="4550" x="1682750" y="2174875"/>
          <p14:tracePt t="4559" x="1674813" y="2174875"/>
          <p14:tracePt t="4765" x="1665288" y="2174875"/>
          <p14:tracePt t="4807" x="1665288" y="2184400"/>
          <p14:tracePt t="4877" x="1674813" y="2184400"/>
          <p14:tracePt t="4885" x="1682750" y="2184400"/>
          <p14:tracePt t="4893" x="1708150" y="2184400"/>
          <p14:tracePt t="4901" x="1733550" y="2184400"/>
          <p14:tracePt t="4910" x="1751013" y="2184400"/>
          <p14:tracePt t="4917" x="1776413" y="2184400"/>
          <p14:tracePt t="4925" x="1809750" y="2184400"/>
          <p14:tracePt t="4934" x="1835150" y="2184400"/>
          <p14:tracePt t="4943" x="1870075" y="2184400"/>
          <p14:tracePt t="4949" x="1895475" y="2184400"/>
          <p14:tracePt t="4959" x="1928813" y="2184400"/>
          <p14:tracePt t="4965" x="1963738" y="2184400"/>
          <p14:tracePt t="4975" x="1989138" y="2184400"/>
          <p14:tracePt t="4982" x="2022475" y="2184400"/>
          <p14:tracePt t="4992" x="2047875" y="2184400"/>
          <p14:tracePt t="4998" x="2065338" y="2184400"/>
          <p14:tracePt t="5008" x="2090738" y="2184400"/>
          <p14:tracePt t="5014" x="2116138" y="2184400"/>
          <p14:tracePt t="5023" x="2133600" y="2174875"/>
          <p14:tracePt t="5030" x="2149475" y="2174875"/>
          <p14:tracePt t="5036" x="2174875" y="2174875"/>
          <p14:tracePt t="5045" x="2184400" y="2174875"/>
          <p14:tracePt t="5053" x="2209800" y="2166938"/>
          <p14:tracePt t="5062" x="2217738" y="2166938"/>
          <p14:tracePt t="5070" x="2227263" y="2166938"/>
          <p14:tracePt t="5077" x="2235200" y="2166938"/>
          <p14:tracePt t="5086" x="2243138" y="2166938"/>
          <p14:tracePt t="5093" x="2260600" y="2166938"/>
          <p14:tracePt t="5101" x="2278063" y="2166938"/>
          <p14:tracePt t="5109" x="2286000" y="2166938"/>
          <p14:tracePt t="5117" x="2293938" y="2166938"/>
          <p14:tracePt t="5124" x="2319338" y="2166938"/>
          <p14:tracePt t="5141" x="2344738" y="2166938"/>
          <p14:tracePt t="5148" x="2354263" y="2166938"/>
          <p14:tracePt t="5159" x="2371725" y="2166938"/>
          <p14:tracePt t="5165" x="2387600" y="2166938"/>
          <p14:tracePt t="5175" x="2405063" y="2166938"/>
          <p14:tracePt t="5181" x="2413000" y="2166938"/>
          <p14:tracePt t="5191" x="2430463" y="2166938"/>
          <p14:tracePt t="5207" x="2438400" y="2166938"/>
          <p14:tracePt t="5213" x="2447925" y="2166938"/>
          <p14:tracePt t="5230" x="2463800" y="2166938"/>
          <p14:tracePt t="5245" x="2473325" y="2166938"/>
          <p14:tracePt t="5253" x="2481263" y="2166938"/>
          <p14:tracePt t="5262" x="2489200" y="2166938"/>
          <p14:tracePt t="5270" x="2498725" y="2166938"/>
          <p14:tracePt t="5277" x="2506663" y="2166938"/>
          <p14:tracePt t="5285" x="2524125" y="2166938"/>
          <p14:tracePt t="5301" x="2541588" y="2166938"/>
          <p14:tracePt t="5317" x="2557463" y="2166938"/>
          <p14:tracePt t="5326" x="2574925" y="2166938"/>
          <p14:tracePt t="5342" x="2592388" y="2166938"/>
          <p14:tracePt t="5348" x="2600325" y="2166938"/>
          <p14:tracePt t="5359" x="2608263" y="2166938"/>
          <p14:tracePt t="5365" x="2633663" y="2166938"/>
          <p14:tracePt t="5380" x="2660650" y="2166938"/>
          <p14:tracePt t="5396" x="2676525" y="2166938"/>
          <p14:tracePt t="5408" x="2693988" y="2166938"/>
          <p14:tracePt t="5412" x="2711450" y="2166938"/>
          <p14:tracePt t="5421" x="2719388" y="2166938"/>
          <p14:tracePt t="5429" x="2727325" y="2166938"/>
          <p14:tracePt t="5436" x="2744788" y="2166938"/>
          <p14:tracePt t="5444" x="2762250" y="2166938"/>
          <p14:tracePt t="5453" x="2787650" y="2166938"/>
          <p14:tracePt t="5460" x="2795588" y="2166938"/>
          <p14:tracePt t="5469" x="2805113" y="2166938"/>
          <p14:tracePt t="5476" x="2820988" y="2166938"/>
          <p14:tracePt t="5492" x="2838450" y="2166938"/>
          <p14:tracePt t="5500" x="2846388" y="2166938"/>
          <p14:tracePt t="5508" x="2863850" y="2166938"/>
          <p14:tracePt t="5517" x="2871788" y="2166938"/>
          <p14:tracePt t="5525" x="2889250" y="2166938"/>
          <p14:tracePt t="5533" x="2897188" y="2166938"/>
          <p14:tracePt t="5542" x="2914650" y="2166938"/>
          <p14:tracePt t="5549" x="2932113" y="2166938"/>
          <p14:tracePt t="5558" x="2940050" y="2166938"/>
          <p14:tracePt t="5565" x="2949575" y="2166938"/>
          <p14:tracePt t="5575" x="2957513" y="2166938"/>
          <p14:tracePt t="5580" x="2965450" y="2166938"/>
          <p14:tracePt t="5591" x="2974975" y="2166938"/>
          <p14:tracePt t="5598" x="2990850" y="2166938"/>
          <p14:tracePt t="5614" x="3008313" y="2166938"/>
          <p14:tracePt t="5624" x="3016250" y="2166938"/>
          <p14:tracePt t="5630" x="3025775" y="2166938"/>
          <p14:tracePt t="5636" x="3041650" y="2166938"/>
          <p14:tracePt t="5645" x="3051175" y="2166938"/>
          <p14:tracePt t="5653" x="3059113" y="2166938"/>
          <p14:tracePt t="5662" x="3067050" y="2166938"/>
          <p14:tracePt t="5670" x="3076575" y="2174875"/>
          <p14:tracePt t="6165" x="3051175" y="2174875"/>
          <p14:tracePt t="6176" x="3025775" y="2174875"/>
          <p14:tracePt t="6180" x="3016250" y="2192338"/>
          <p14:tracePt t="6192" x="2990850" y="2192338"/>
          <p14:tracePt t="6196" x="2957513" y="2200275"/>
          <p14:tracePt t="6207" x="2906713" y="2217738"/>
          <p14:tracePt t="6214" x="2863850" y="2227263"/>
          <p14:tracePt t="6222" x="2830513" y="2235200"/>
          <p14:tracePt t="6230" x="2787650" y="2243138"/>
          <p14:tracePt t="6237" x="2752725" y="2252663"/>
          <p14:tracePt t="6245" x="2701925" y="2268538"/>
          <p14:tracePt t="6253" x="2668588" y="2268538"/>
          <p14:tracePt t="6262" x="2625725" y="2286000"/>
          <p14:tracePt t="6270" x="2592388" y="2303463"/>
          <p14:tracePt t="6277" x="2532063" y="2328863"/>
          <p14:tracePt t="6285" x="2481263" y="2336800"/>
          <p14:tracePt t="6292" x="2447925" y="2362200"/>
          <p14:tracePt t="6301" x="2422525" y="2379663"/>
          <p14:tracePt t="6309" x="2397125" y="2397125"/>
          <p14:tracePt t="6318" x="2362200" y="2413000"/>
          <p14:tracePt t="6326" x="2328863" y="2438400"/>
          <p14:tracePt t="6333" x="2311400" y="2447925"/>
          <p14:tracePt t="6344" x="2293938" y="2463800"/>
          <p14:tracePt t="6349" x="2286000" y="2473325"/>
          <p14:tracePt t="6359" x="2268538" y="2481263"/>
          <p14:tracePt t="6365" x="2243138" y="2498725"/>
          <p14:tracePt t="6375" x="2243138" y="2506663"/>
          <p14:tracePt t="6381" x="2227263" y="2516188"/>
          <p14:tracePt t="6391" x="2209800" y="2524125"/>
          <p14:tracePt t="6397" x="2209800" y="2532063"/>
          <p14:tracePt t="6407" x="2192338" y="2541588"/>
          <p14:tracePt t="6413" x="2184400" y="2541588"/>
          <p14:tracePt t="6429" x="2174875" y="2549525"/>
          <p14:tracePt t="6437" x="2166938" y="2557463"/>
          <p14:tracePt t="6469" x="2166938" y="2566988"/>
          <p14:tracePt t="6478" x="2166938" y="2574925"/>
          <p14:tracePt t="6501" x="2166938" y="2582863"/>
          <p14:tracePt t="6517" x="2174875" y="2592388"/>
          <p14:tracePt t="6526" x="2184400" y="2592388"/>
          <p14:tracePt t="6534" x="2209800" y="2600325"/>
          <p14:tracePt t="6542" x="2235200" y="2600325"/>
          <p14:tracePt t="6549" x="2260600" y="2600325"/>
          <p14:tracePt t="6559" x="2303463" y="2600325"/>
          <p14:tracePt t="6565" x="2362200" y="2600325"/>
          <p14:tracePt t="6576" x="2422525" y="2600325"/>
          <p14:tracePt t="6582" x="2489200" y="2600325"/>
          <p14:tracePt t="6592" x="2566988" y="2600325"/>
          <p14:tracePt t="6598" x="2651125" y="2600325"/>
          <p14:tracePt t="6607" x="2744788" y="2600325"/>
          <p14:tracePt t="6613" x="2846388" y="2600325"/>
          <p14:tracePt t="6620" x="2949575" y="2600325"/>
          <p14:tracePt t="6629" x="3033713" y="2600325"/>
          <p14:tracePt t="6637" x="3101975" y="2600325"/>
          <p14:tracePt t="6646" x="3135313" y="2592388"/>
          <p14:tracePt t="6653" x="3152775" y="2592388"/>
          <p14:tracePt t="6661" x="3186113" y="2592388"/>
          <p14:tracePt t="7030" x="3195638" y="2582863"/>
          <p14:tracePt t="7036" x="3203575" y="2582863"/>
          <p14:tracePt t="7070" x="3211513" y="2574925"/>
          <p14:tracePt t="7117" x="3221038" y="2574925"/>
          <p14:tracePt t="7222" x="3228975" y="2574925"/>
          <p14:tracePt t="7294" x="3228975" y="2566988"/>
          <p14:tracePt t="7574" x="3238500" y="2566988"/>
          <p14:tracePt t="7581" x="3246438" y="2566988"/>
          <p14:tracePt t="7781" x="3254375" y="2566988"/>
          <p14:tracePt t="7791" x="3263900" y="2566988"/>
          <p14:tracePt t="7900" x="3271838" y="2566988"/>
          <p14:tracePt t="7912" x="3279775" y="2566988"/>
          <p14:tracePt t="7916" x="3314700" y="2549525"/>
          <p14:tracePt t="7927" x="3373438" y="2541588"/>
          <p14:tracePt t="7932" x="3459163" y="2516188"/>
          <p14:tracePt t="7944" x="3568700" y="2447925"/>
          <p14:tracePt t="7949" x="3671888" y="2387600"/>
          <p14:tracePt t="7959" x="3773488" y="2336800"/>
          <p14:tracePt t="7965" x="3867150" y="2311400"/>
          <p14:tracePt t="7975" x="3900488" y="2286000"/>
          <p14:tracePt t="7982" x="3917950" y="2260600"/>
          <p14:tracePt t="7992" x="3925888" y="2260600"/>
          <p14:tracePt t="8095" x="3849688" y="2243138"/>
          <p14:tracePt t="8100" x="3738563" y="2227263"/>
          <p14:tracePt t="8109" x="3611563" y="2227263"/>
          <p14:tracePt t="8117" x="3484563" y="2217738"/>
          <p14:tracePt t="8126" x="3382963" y="2192338"/>
          <p14:tracePt t="8133" x="3221038" y="2174875"/>
          <p14:tracePt t="8142" x="3084513" y="2159000"/>
          <p14:tracePt t="8148" x="2982913" y="2124075"/>
          <p14:tracePt t="8159" x="2863850" y="2098675"/>
          <p14:tracePt t="8165" x="2838450" y="2098675"/>
          <p14:tracePt t="8176" x="2830513" y="2098675"/>
          <p14:tracePt t="8207" x="2820988" y="2098675"/>
          <p14:tracePt t="8213" x="2820988" y="2141538"/>
          <p14:tracePt t="8221" x="2820988" y="2217738"/>
          <p14:tracePt t="8230" x="2820988" y="2303463"/>
          <p14:tracePt t="8237" x="2846388" y="2405063"/>
          <p14:tracePt t="8245" x="2855913" y="2532063"/>
          <p14:tracePt t="8254" x="2881313" y="2693988"/>
          <p14:tracePt t="8262" x="2922588" y="2889250"/>
          <p14:tracePt t="8269" x="2949575" y="3016250"/>
          <p14:tracePt t="8278" x="3000375" y="3160713"/>
          <p14:tracePt t="8284" x="3067050" y="3348038"/>
          <p14:tracePt t="8294" x="3109913" y="3475038"/>
          <p14:tracePt t="8302" x="3186113" y="3594100"/>
          <p14:tracePt t="8310" x="3271838" y="3705225"/>
          <p14:tracePt t="8317" x="3340100" y="3790950"/>
          <p14:tracePt t="8326" x="3416300" y="3883025"/>
          <p14:tracePt t="8333" x="3484563" y="3951288"/>
          <p14:tracePt t="8343" x="3578225" y="4019550"/>
          <p14:tracePt t="8349" x="3636963" y="4062413"/>
          <p14:tracePt t="8359" x="3722688" y="4121150"/>
          <p14:tracePt t="8365" x="3763963" y="4146550"/>
          <p14:tracePt t="8376" x="3841750" y="4181475"/>
          <p14:tracePt t="8380" x="3892550" y="4214813"/>
          <p14:tracePt t="8392" x="3943350" y="4232275"/>
          <p14:tracePt t="8397" x="3994150" y="4265613"/>
          <p14:tracePt t="8404" x="4011613" y="4275138"/>
          <p14:tracePt t="8414" x="4027488" y="4283075"/>
          <p14:tracePt t="8421" x="4044950" y="4291013"/>
          <p14:tracePt t="8430" x="4062413" y="4308475"/>
          <p14:tracePt t="8437" x="4062413" y="4316413"/>
          <p14:tracePt t="8445" x="4070350" y="4325938"/>
          <p14:tracePt t="8454" x="4070350" y="4333875"/>
          <p14:tracePt t="8462" x="4079875" y="4341813"/>
          <p14:tracePt t="8469" x="4079875" y="4359275"/>
          <p14:tracePt t="8478" x="4095750" y="4376738"/>
          <p14:tracePt t="8485" x="4095750" y="4384675"/>
          <p14:tracePt t="8494" x="4095750" y="4394200"/>
          <p14:tracePt t="8502" x="4113213" y="4410075"/>
          <p14:tracePt t="8511" x="4121150" y="4410075"/>
          <p14:tracePt t="8517" x="4130675" y="4427538"/>
          <p14:tracePt t="8526" x="4138613" y="4445000"/>
          <p14:tracePt t="8533" x="4146550" y="4445000"/>
          <p14:tracePt t="8543" x="4164013" y="4452938"/>
          <p14:tracePt t="8548" x="4164013" y="4460875"/>
          <p14:tracePt t="8559" x="4171950" y="4478338"/>
          <p14:tracePt t="8565" x="4181475" y="4486275"/>
          <p14:tracePt t="8575" x="4189413" y="4495800"/>
          <p14:tracePt t="8582" x="4197350" y="4513263"/>
          <p14:tracePt t="8592" x="4214813" y="4513263"/>
          <p14:tracePt t="8598" x="4232275" y="4521200"/>
          <p14:tracePt t="8604" x="4249738" y="4538663"/>
          <p14:tracePt t="8614" x="4275138" y="4554538"/>
          <p14:tracePt t="8621" x="4308475" y="4572000"/>
          <p14:tracePt t="8630" x="4359275" y="4589463"/>
          <p14:tracePt t="8637" x="4376738" y="4589463"/>
          <p14:tracePt t="8645" x="4402138" y="4589463"/>
          <p14:tracePt t="8653" x="4435475" y="4589463"/>
          <p14:tracePt t="8662" x="4478338" y="4554538"/>
          <p14:tracePt t="8669" x="4503738" y="4529138"/>
          <p14:tracePt t="8678" x="4521200" y="4452938"/>
          <p14:tracePt t="8685" x="4521200" y="4410075"/>
          <p14:tracePt t="8693" x="4521200" y="4351338"/>
          <p14:tracePt t="8700" x="4546600" y="4283075"/>
          <p14:tracePt t="8710" x="4554538" y="4232275"/>
          <p14:tracePt t="8717" x="4546600" y="4171950"/>
          <p14:tracePt t="8727" x="4503738" y="4052888"/>
          <p14:tracePt t="8925" x="4478338" y="4052888"/>
          <p14:tracePt t="8933" x="4445000" y="4052888"/>
          <p14:tracePt t="8943" x="4376738" y="4052888"/>
          <p14:tracePt t="8950" x="4291013" y="4052888"/>
          <p14:tracePt t="8960" x="4214813" y="4062413"/>
          <p14:tracePt t="8965" x="4156075" y="4095750"/>
          <p14:tracePt t="8975" x="4121150" y="4113213"/>
          <p14:tracePt t="8982" x="4070350" y="4138613"/>
          <p14:tracePt t="8992" x="4037013" y="4171950"/>
          <p14:tracePt t="8998" x="4011613" y="4181475"/>
          <p14:tracePt t="9004" x="3994150" y="4197350"/>
          <p14:tracePt t="9013" x="3976688" y="4214813"/>
          <p14:tracePt t="9029" x="3976688" y="4224338"/>
          <p14:tracePt t="9038" x="3976688" y="4249738"/>
          <p14:tracePt t="9045" x="3976688" y="4275138"/>
          <p14:tracePt t="9053" x="3976688" y="4283075"/>
          <p14:tracePt t="9062" x="3986213" y="4308475"/>
          <p14:tracePt t="9069" x="3986213" y="4316413"/>
          <p14:tracePt t="9078" x="3986213" y="4325938"/>
          <p14:tracePt t="9085" x="3994150" y="4351338"/>
          <p14:tracePt t="9094" x="4002088" y="4368800"/>
          <p14:tracePt t="9101" x="4002088" y="4376738"/>
          <p14:tracePt t="9111" x="4011613" y="4410075"/>
          <p14:tracePt t="9116" x="4019550" y="4427538"/>
          <p14:tracePt t="9127" x="4027488" y="4460875"/>
          <p14:tracePt t="9133" x="4027488" y="4470400"/>
          <p14:tracePt t="9144" x="4037013" y="4495800"/>
          <p14:tracePt t="9149" x="4044950" y="4521200"/>
          <p14:tracePt t="9160" x="4044950" y="4529138"/>
          <p14:tracePt t="9165" x="4052888" y="4538663"/>
          <p14:tracePt t="9176" x="4062413" y="4554538"/>
          <p14:tracePt t="9182" x="4070350" y="4572000"/>
          <p14:tracePt t="9190" x="4079875" y="4572000"/>
          <p14:tracePt t="9198" x="4079875" y="4597400"/>
          <p14:tracePt t="9204" x="4087813" y="4597400"/>
          <p14:tracePt t="9214" x="4095750" y="4605338"/>
          <p14:tracePt t="9237" x="4095750" y="4614863"/>
          <p14:tracePt t="9253" x="4095750" y="4622800"/>
          <p14:tracePt t="9277" x="4095750" y="4630738"/>
          <p14:tracePt t="9301" x="4105275" y="4640263"/>
          <p14:tracePt t="9311" x="4105275" y="4648200"/>
          <p14:tracePt t="9343" x="4105275" y="4657725"/>
          <p14:tracePt t="9374" x="4105275" y="4665663"/>
          <p14:tracePt t="9405" x="4105275" y="4673600"/>
          <p14:tracePt t="9549" x="4105275" y="4691063"/>
          <p14:tracePt t="9653" x="4105275" y="4708525"/>
          <p14:tracePt t="10286" x="4105275" y="4716463"/>
          <p14:tracePt t="10293" x="4113213" y="4724400"/>
          <p14:tracePt t="10301" x="4113213" y="4741863"/>
          <p14:tracePt t="10327" x="4113213" y="4759325"/>
          <p14:tracePt t="10333" x="4095750" y="4784725"/>
          <p14:tracePt t="10343" x="4079875" y="4802188"/>
          <p14:tracePt t="10350" x="4062413" y="4802188"/>
          <p14:tracePt t="10359" x="4044950" y="4802188"/>
          <p14:tracePt t="10365" x="4037013" y="4802188"/>
          <p14:tracePt t="10382" x="4062413" y="4775200"/>
          <p14:tracePt t="10388" x="4113213" y="4775200"/>
          <p14:tracePt t="10396" x="4164013" y="4733925"/>
          <p14:tracePt t="10405" x="4171950" y="4716463"/>
          <p14:tracePt t="10414" x="4181475" y="4708525"/>
          <p14:tracePt t="10582" x="4171950" y="4708525"/>
          <p14:tracePt t="10588" x="4130675" y="4708525"/>
          <p14:tracePt t="10596" x="4105275" y="4708525"/>
          <p14:tracePt t="10605" x="4062413" y="4708525"/>
          <p14:tracePt t="10613" x="4002088" y="4733925"/>
          <p14:tracePt t="10622" x="3943350" y="4741863"/>
          <p14:tracePt t="10629" x="3867150" y="4741863"/>
          <p14:tracePt t="10637" x="3806825" y="4749800"/>
          <p14:tracePt t="10645" x="3763963" y="4749800"/>
          <p14:tracePt t="10653" x="3738563" y="4749800"/>
          <p14:tracePt t="10660" x="3722688" y="4759325"/>
          <p14:tracePt t="10669" x="3705225" y="4759325"/>
          <p14:tracePt t="10678" x="3687763" y="4767263"/>
          <p14:tracePt t="10814" x="3679825" y="4767263"/>
          <p14:tracePt t="10821" x="3671888" y="4767263"/>
          <p14:tracePt t="10829" x="3662363" y="4767263"/>
          <p14:tracePt t="10853" x="3654425" y="4759325"/>
          <p14:tracePt t="10870" x="3646488" y="4759325"/>
          <p14:tracePt t="10950" x="3646488" y="4767263"/>
          <p14:tracePt t="10959" x="3646488" y="4792663"/>
          <p14:tracePt t="10965" x="3662363" y="4827588"/>
          <p14:tracePt t="10975" x="3679825" y="4878388"/>
          <p14:tracePt t="10982" x="3705225" y="4919663"/>
          <p14:tracePt t="10988" x="3722688" y="4954588"/>
          <p14:tracePt t="10998" x="3738563" y="5022850"/>
          <p14:tracePt t="11005" x="3756025" y="5056188"/>
          <p14:tracePt t="11013" x="3773488" y="5091113"/>
          <p14:tracePt t="11022" x="3798888" y="5149850"/>
          <p14:tracePt t="11029" x="3816350" y="5200650"/>
          <p14:tracePt t="11037" x="3832225" y="5243513"/>
          <p14:tracePt t="11045" x="3867150" y="5311775"/>
          <p14:tracePt t="11053" x="3875088" y="5353050"/>
          <p14:tracePt t="11061" x="3900488" y="5405438"/>
          <p14:tracePt t="11069" x="3925888" y="5456238"/>
          <p14:tracePt t="11078" x="3935413" y="5472113"/>
          <p14:tracePt t="11085" x="3951288" y="5507038"/>
          <p14:tracePt t="11095" x="3951288" y="5540375"/>
          <p14:tracePt t="11101" x="3968750" y="5565775"/>
          <p14:tracePt t="11112" x="3968750" y="5600700"/>
          <p14:tracePt t="11118" x="3968750" y="5616575"/>
          <p14:tracePt t="11128" x="3986213" y="5651500"/>
          <p14:tracePt t="11134" x="3994150" y="5676900"/>
          <p14:tracePt t="11143" x="3994150" y="5694363"/>
          <p14:tracePt t="11149" x="4002088" y="5719763"/>
          <p14:tracePt t="11159" x="4011613" y="5735638"/>
          <p14:tracePt t="11165" x="4019550" y="5753100"/>
          <p14:tracePt t="11172" x="4019550" y="5778500"/>
          <p14:tracePt t="11189" x="4019550" y="5788025"/>
          <p14:tracePt t="11197" x="4027488" y="5803900"/>
          <p14:tracePt t="11206" x="4037013" y="5803900"/>
          <p14:tracePt t="11214" x="4037013" y="5821363"/>
          <p14:tracePt t="11222" x="4037013" y="5829300"/>
          <p14:tracePt t="11236" x="4044950" y="5838825"/>
          <p14:tracePt t="11245" x="4052888" y="5846763"/>
          <p14:tracePt t="11261" x="4052888" y="5854700"/>
          <p14:tracePt t="11294" x="4062413" y="5864225"/>
          <p14:tracePt t="11335" x="4070350" y="5864225"/>
          <p14:tracePt t="11349" x="4079875" y="5864225"/>
          <p14:tracePt t="11376" x="4087813" y="5864225"/>
          <p14:tracePt t="11381" x="4095750" y="5872163"/>
          <p14:tracePt t="11397" x="4095750" y="5880100"/>
          <p14:tracePt t="11405" x="4105275" y="5897563"/>
          <p14:tracePt t="11429" x="4105275" y="5905500"/>
          <p14:tracePt t="11437" x="4105275" y="5915025"/>
          <p14:tracePt t="11445" x="4113213" y="5922963"/>
          <p14:tracePt t="11453" x="4121150" y="5922963"/>
          <p14:tracePt t="11462" x="4121150" y="5932488"/>
          <p14:tracePt t="11469" x="4121150" y="5940425"/>
          <p14:tracePt t="11486" x="4121150" y="5948363"/>
          <p14:tracePt t="11494" x="4121150" y="5957888"/>
          <p14:tracePt t="11501" x="4121150" y="5965825"/>
          <p14:tracePt t="11511" x="4121150" y="5983288"/>
          <p14:tracePt t="11517" x="4121150" y="5991225"/>
          <p14:tracePt t="11528" x="4121150" y="5999163"/>
          <p14:tracePt t="11532" x="4121150" y="6016625"/>
          <p14:tracePt t="11544" x="4121150" y="6024563"/>
          <p14:tracePt t="11549" x="4121150" y="6049963"/>
          <p14:tracePt t="11557" x="4121150" y="6076950"/>
          <p14:tracePt t="11565" x="4113213" y="6084888"/>
          <p14:tracePt t="11572" x="4087813" y="6102350"/>
          <p14:tracePt t="11581" x="4079875" y="6118225"/>
          <p14:tracePt t="11589" x="4052888" y="6127750"/>
          <p14:tracePt t="11596" x="4019550" y="6153150"/>
          <p14:tracePt t="11606" x="3986213" y="6153150"/>
          <p14:tracePt t="11613" x="3951288" y="6178550"/>
          <p14:tracePt t="11621" x="3917950" y="6186488"/>
          <p14:tracePt t="11629" x="3883025" y="6203950"/>
          <p14:tracePt t="11637" x="3841750" y="6203950"/>
          <p14:tracePt t="11646" x="3790950" y="6221413"/>
          <p14:tracePt t="11652" x="3756025" y="6221413"/>
          <p14:tracePt t="11661" x="3722688" y="6229350"/>
          <p14:tracePt t="11668" x="3697288" y="6229350"/>
          <p14:tracePt t="11678" x="3636963" y="6246813"/>
          <p14:tracePt t="11685" x="3611563" y="6246813"/>
          <p14:tracePt t="11695" x="3594100" y="6254750"/>
          <p14:tracePt t="11700" x="3586163" y="6254750"/>
          <p14:tracePt t="11712" x="3568700" y="6262688"/>
          <p14:tracePt t="11805" x="3560763" y="6272213"/>
          <p14:tracePt t="11829" x="3568700" y="6272213"/>
          <p14:tracePt t="11837" x="3603625" y="6272213"/>
          <p14:tracePt t="11844" x="3629025" y="6272213"/>
          <p14:tracePt t="11854" x="3654425" y="6272213"/>
          <p14:tracePt t="11862" x="3713163" y="6272213"/>
          <p14:tracePt t="11870" x="3756025" y="6272213"/>
          <p14:tracePt t="11879" x="3816350" y="6272213"/>
          <p14:tracePt t="11885" x="3857625" y="6272213"/>
          <p14:tracePt t="11905" x="3986213" y="6272213"/>
          <p14:tracePt t="11912" x="4027488" y="6272213"/>
          <p14:tracePt t="11918" x="4087813" y="6272213"/>
          <p14:tracePt t="11928" x="4146550" y="6272213"/>
          <p14:tracePt t="11933" x="4189413" y="6272213"/>
          <p14:tracePt t="11942" x="4232275" y="6272213"/>
          <p14:tracePt t="11950" x="4275138" y="6272213"/>
          <p14:tracePt t="11956" x="4300538" y="6280150"/>
          <p14:tracePt t="11964" x="4325938" y="6280150"/>
          <p14:tracePt t="11972" x="4341813" y="6280150"/>
          <p14:tracePt t="11982" x="4368800" y="6280150"/>
          <p14:tracePt t="11989" x="4394200" y="6280150"/>
          <p14:tracePt t="11998" x="4402138" y="6280150"/>
          <p14:tracePt t="12006" x="4410075" y="6280150"/>
          <p14:tracePt t="12014" x="4419600" y="6280150"/>
          <p14:tracePt t="12021" x="4427538" y="6280150"/>
          <p14:tracePt t="12030" x="4452938" y="6280150"/>
          <p14:tracePt t="12037" x="4470400" y="6280150"/>
          <p14:tracePt t="12045" x="4486275" y="6280150"/>
          <p14:tracePt t="12054" x="4503738" y="6280150"/>
          <p14:tracePt t="12061" x="4529138" y="6280150"/>
          <p14:tracePt t="12070" x="4564063" y="6280150"/>
          <p14:tracePt t="12077" x="4589463" y="6280150"/>
          <p14:tracePt t="12085" x="4605338" y="6280150"/>
          <p14:tracePt t="12095" x="4630738" y="6280150"/>
          <p14:tracePt t="12101" x="4640263" y="6280150"/>
          <p14:tracePt t="12111" x="4657725" y="6280150"/>
          <p14:tracePt t="12118" x="4673600" y="6280150"/>
          <p14:tracePt t="12128" x="4683125" y="6280150"/>
          <p14:tracePt t="12134" x="4691063" y="6280150"/>
          <p14:tracePt t="12141" x="4699000" y="6280150"/>
          <p14:tracePt t="12148" x="4708525" y="6280150"/>
          <p14:tracePt t="12157" x="4724400" y="6280150"/>
          <p14:tracePt t="12181" x="4733925" y="6280150"/>
          <p14:tracePt t="12278" x="4749800" y="6280150"/>
          <p14:tracePt t="12485" x="4724400" y="6280150"/>
          <p14:tracePt t="12495" x="4691063" y="6280150"/>
          <p14:tracePt t="12501" x="4648200" y="6280150"/>
          <p14:tracePt t="12512" x="4572000" y="6272213"/>
          <p14:tracePt t="12518" x="4513263" y="6254750"/>
          <p14:tracePt t="12527" x="4452938" y="6229350"/>
          <p14:tracePt t="12533" x="4351338" y="6211888"/>
          <p14:tracePt t="12544" x="4275138" y="6186488"/>
          <p14:tracePt t="12550" x="4189413" y="6178550"/>
          <p14:tracePt t="12558" x="4113213" y="6143625"/>
          <p14:tracePt t="12565" x="4052888" y="6110288"/>
          <p14:tracePt t="12573" x="3976688" y="6092825"/>
          <p14:tracePt t="12582" x="3925888" y="6076950"/>
          <p14:tracePt t="12589" x="3900488" y="6059488"/>
          <p14:tracePt t="12597" x="3875088" y="6042025"/>
          <p14:tracePt t="12606" x="3841750" y="6016625"/>
          <p14:tracePt t="12614" x="3841750" y="6008688"/>
          <p14:tracePt t="12621" x="3824288" y="5991225"/>
          <p14:tracePt t="12629" x="3816350" y="5965825"/>
          <p14:tracePt t="12636" x="3816350" y="5940425"/>
          <p14:tracePt t="12645" x="3806825" y="5905500"/>
          <p14:tracePt t="12652" x="3798888" y="5889625"/>
          <p14:tracePt t="12662" x="3798888" y="5854700"/>
          <p14:tracePt t="12668" x="3798888" y="5829300"/>
          <p14:tracePt t="12679" x="3798888" y="5795963"/>
          <p14:tracePt t="12685" x="3798888" y="5770563"/>
          <p14:tracePt t="12695" x="3798888" y="5735638"/>
          <p14:tracePt t="12702" x="3806825" y="5676900"/>
          <p14:tracePt t="12711" x="3816350" y="5651500"/>
          <p14:tracePt t="12717" x="3832225" y="5591175"/>
          <p14:tracePt t="12728" x="3849688" y="5540375"/>
          <p14:tracePt t="12733" x="3867150" y="5481638"/>
          <p14:tracePt t="12744" x="3875088" y="5446713"/>
          <p14:tracePt t="12750" x="3883025" y="5387975"/>
          <p14:tracePt t="12756" x="3908425" y="5337175"/>
          <p14:tracePt t="12765" x="3917950" y="5302250"/>
          <p14:tracePt t="12773" x="3925888" y="5260975"/>
          <p14:tracePt t="12782" x="3935413" y="5235575"/>
          <p14:tracePt t="12789" x="3935413" y="5192713"/>
          <p14:tracePt t="12797" x="3935413" y="5157788"/>
          <p14:tracePt t="12806" x="3935413" y="5141913"/>
          <p14:tracePt t="12814" x="3935413" y="5116513"/>
          <p14:tracePt t="12821" x="3935413" y="5091113"/>
          <p14:tracePt t="12830" x="3925888" y="5073650"/>
          <p14:tracePt t="12836" x="3925888" y="5056188"/>
          <p14:tracePt t="12845" x="3925888" y="5038725"/>
          <p14:tracePt t="12852" x="3917950" y="5030788"/>
          <p14:tracePt t="12862" x="3917950" y="5013325"/>
          <p14:tracePt t="12869" x="3908425" y="5005388"/>
          <p14:tracePt t="12878" x="3900488" y="5005388"/>
          <p14:tracePt t="12885" x="3900488" y="4987925"/>
          <p14:tracePt t="12894" x="3900488" y="4979988"/>
          <p14:tracePt t="12908" x="3892550" y="4972050"/>
          <p14:tracePt t="12912" x="3892550" y="4962525"/>
          <p14:tracePt t="12917" x="3892550" y="4954588"/>
          <p14:tracePt t="12925" x="3883025" y="4946650"/>
          <p14:tracePt t="12934" x="3883025" y="4937125"/>
          <p14:tracePt t="12943" x="3883025" y="4929188"/>
          <p14:tracePt t="12948" x="3883025" y="4919663"/>
          <p14:tracePt t="12956" x="3875088" y="4903788"/>
          <p14:tracePt t="13421" x="3875088" y="4919663"/>
          <p14:tracePt t="13430" x="3883025" y="4954588"/>
          <p14:tracePt t="13437" x="3892550" y="4962525"/>
          <p14:tracePt t="13446" x="3900488" y="4997450"/>
          <p14:tracePt t="13453" x="3900488" y="5022850"/>
          <p14:tracePt t="13462" x="3917950" y="5056188"/>
          <p14:tracePt t="13469" x="3925888" y="5073650"/>
          <p14:tracePt t="13479" x="3925888" y="5099050"/>
          <p14:tracePt t="13485" x="3943350" y="5124450"/>
          <p14:tracePt t="13495" x="3951288" y="5141913"/>
          <p14:tracePt t="13501" x="3951288" y="5175250"/>
          <p14:tracePt t="13512" x="3960813" y="5192713"/>
          <p14:tracePt t="13516" x="3976688" y="5226050"/>
          <p14:tracePt t="13526" x="3976688" y="5260975"/>
          <p14:tracePt t="13534" x="3976688" y="5294313"/>
          <p14:tracePt t="13543" x="3986213" y="5327650"/>
          <p14:tracePt t="13550" x="3994150" y="5362575"/>
          <p14:tracePt t="13557" x="3994150" y="5405438"/>
          <p14:tracePt t="13565" x="3994150" y="5421313"/>
          <p14:tracePt t="13573" x="4019550" y="5472113"/>
          <p14:tracePt t="13580" x="4019550" y="5489575"/>
          <p14:tracePt t="13590" x="4019550" y="5514975"/>
          <p14:tracePt t="13598" x="4027488" y="5540375"/>
          <p14:tracePt t="13605" x="4037013" y="5583238"/>
          <p14:tracePt t="13614" x="4037013" y="5600700"/>
          <p14:tracePt t="13621" x="4037013" y="5626100"/>
          <p14:tracePt t="13629" x="4044950" y="5659438"/>
          <p14:tracePt t="13637" x="4052888" y="5676900"/>
          <p14:tracePt t="13645" x="4052888" y="5710238"/>
          <p14:tracePt t="13653" x="4062413" y="5727700"/>
          <p14:tracePt t="13662" x="4062413" y="5745163"/>
          <p14:tracePt t="13669" x="4062413" y="5761038"/>
          <p14:tracePt t="13679" x="4079875" y="5778500"/>
          <p14:tracePt t="13685" x="4079875" y="5795963"/>
          <p14:tracePt t="13695" x="4087813" y="5813425"/>
          <p14:tracePt t="13701" x="4087813" y="5829300"/>
          <p14:tracePt t="13711" x="4087813" y="5838825"/>
          <p14:tracePt t="13718" x="4087813" y="5846763"/>
          <p14:tracePt t="13727" x="4095750" y="5854700"/>
          <p14:tracePt t="13741" x="4095750" y="5864225"/>
          <p14:tracePt t="13757" x="4105275" y="5872163"/>
          <p14:tracePt t="14006" x="4105275" y="5854700"/>
          <p14:tracePt t="14014" x="4105275" y="5838825"/>
          <p14:tracePt t="14021" x="4105275" y="5813425"/>
          <p14:tracePt t="14031" x="4105275" y="5788025"/>
          <p14:tracePt t="14037" x="4105275" y="5761038"/>
          <p14:tracePt t="14047" x="4105275" y="5735638"/>
          <p14:tracePt t="14053" x="4105275" y="5694363"/>
          <p14:tracePt t="14063" x="4105275" y="5651500"/>
          <p14:tracePt t="14069" x="4105275" y="5616575"/>
          <p14:tracePt t="14079" x="4105275" y="5583238"/>
          <p14:tracePt t="14086" x="4105275" y="5565775"/>
          <p14:tracePt t="14095" x="4105275" y="5524500"/>
          <p14:tracePt t="14101" x="4105275" y="5497513"/>
          <p14:tracePt t="14111" x="4105275" y="5456238"/>
          <p14:tracePt t="14117" x="4105275" y="5446713"/>
          <p14:tracePt t="14126" x="4105275" y="5421313"/>
          <p14:tracePt t="14133" x="4105275" y="5387975"/>
          <p14:tracePt t="14140" x="4105275" y="5362575"/>
          <p14:tracePt t="14150" x="4105275" y="5337175"/>
          <p14:tracePt t="14157" x="4105275" y="5319713"/>
          <p14:tracePt t="14165" x="4105275" y="5294313"/>
          <p14:tracePt t="14174" x="4105275" y="5286375"/>
          <p14:tracePt t="14181" x="4105275" y="5260975"/>
          <p14:tracePt t="14190" x="4105275" y="5243513"/>
          <p14:tracePt t="14196" x="4105275" y="5226050"/>
          <p14:tracePt t="14205" x="4105275" y="5208588"/>
          <p14:tracePt t="14213" x="4105275" y="5192713"/>
          <p14:tracePt t="14220" x="4105275" y="5183188"/>
          <p14:tracePt t="14229" x="4105275" y="5167313"/>
          <p14:tracePt t="14246" x="4105275" y="5157788"/>
          <p14:tracePt t="14253" x="4105275" y="5149850"/>
          <p14:tracePt t="14263" x="4105275" y="5141913"/>
          <p14:tracePt t="14295" x="4105275" y="5132388"/>
          <p14:tracePt t="14365" x="4105275" y="5116513"/>
          <p14:tracePt t="14398" x="4105275" y="5099050"/>
          <p14:tracePt t="14405" x="4105275" y="5091113"/>
          <p14:tracePt t="14413" x="4105275" y="5081588"/>
          <p14:tracePt t="14429" x="4105275" y="5056188"/>
          <p14:tracePt t="14437" x="4105275" y="5048250"/>
          <p14:tracePt t="14445" x="4105275" y="5030788"/>
          <p14:tracePt t="14453" x="4113213" y="4997450"/>
          <p14:tracePt t="14464" x="4121150" y="4972050"/>
          <p14:tracePt t="14469" x="4130675" y="4929188"/>
          <p14:tracePt t="14478" x="4130675" y="4860925"/>
          <p14:tracePt t="14485" x="4138613" y="4802188"/>
          <p14:tracePt t="14495" x="4138613" y="4716463"/>
          <p14:tracePt t="14501" x="4138613" y="4630738"/>
          <p14:tracePt t="14511" x="4138613" y="4529138"/>
          <p14:tracePt t="14517" x="4138613" y="4445000"/>
          <p14:tracePt t="14526" x="4138613" y="4351338"/>
          <p14:tracePt t="14533" x="4138613" y="4257675"/>
          <p14:tracePt t="14540" x="4156075" y="4164013"/>
          <p14:tracePt t="14549" x="4156075" y="4079875"/>
          <p14:tracePt t="14557" x="4164013" y="3976688"/>
          <p14:tracePt t="14565" x="4171950" y="3875088"/>
          <p14:tracePt t="14574" x="4171950" y="3773488"/>
          <p14:tracePt t="14581" x="4171950" y="3687763"/>
          <p14:tracePt t="14589" x="4171950" y="3603625"/>
          <p14:tracePt t="14596" x="4171950" y="3517900"/>
          <p14:tracePt t="14605" x="4146550" y="3416300"/>
          <p14:tracePt t="14614" x="4130675" y="3330575"/>
          <p14:tracePt t="14620" x="4095750" y="3228975"/>
          <p14:tracePt t="14631" x="4079875" y="3144838"/>
          <p14:tracePt t="14637" x="4062413" y="3051175"/>
          <p14:tracePt t="14647" x="4037013" y="3008313"/>
          <p14:tracePt t="14653" x="4019550" y="2957513"/>
          <p14:tracePt t="14663" x="4002088" y="2922588"/>
          <p14:tracePt t="14669" x="3986213" y="2889250"/>
          <p14:tracePt t="14679" x="3960813" y="2838450"/>
          <p14:tracePt t="14685" x="3925888" y="2795588"/>
          <p14:tracePt t="14695" x="3900488" y="2778125"/>
          <p14:tracePt t="14701" x="3892550" y="2762250"/>
          <p14:tracePt t="14711" x="3867150" y="2736850"/>
          <p14:tracePt t="14717" x="3849688" y="2711450"/>
          <p14:tracePt t="14725" x="3798888" y="2676525"/>
          <p14:tracePt t="14732" x="3781425" y="2651125"/>
          <p14:tracePt t="14740" x="3705225" y="2617788"/>
          <p14:tracePt t="14749" x="3654425" y="2582863"/>
          <p14:tracePt t="14757" x="3586163" y="2557463"/>
          <p14:tracePt t="14764" x="3509963" y="2524125"/>
          <p14:tracePt t="14774" x="3449638" y="2489200"/>
          <p14:tracePt t="14781" x="3373438" y="2455863"/>
          <p14:tracePt t="14789" x="3289300" y="2422525"/>
          <p14:tracePt t="14797" x="3186113" y="2387600"/>
          <p14:tracePt t="14805" x="3094038" y="2362200"/>
          <p14:tracePt t="14813" x="2990850" y="2336800"/>
          <p14:tracePt t="14822" x="2906713" y="2311400"/>
          <p14:tracePt t="14830" x="2813050" y="2278063"/>
          <p14:tracePt t="14837" x="2736850" y="2252663"/>
          <p14:tracePt t="14846" x="2668588" y="2227263"/>
          <p14:tracePt t="14853" x="2592388" y="2209800"/>
          <p14:tracePt t="14864" x="2541588" y="2184400"/>
          <p14:tracePt t="14869" x="2463800" y="2149475"/>
          <p14:tracePt t="14880" x="2405063" y="2149475"/>
          <p14:tracePt t="14885" x="2336800" y="2133600"/>
          <p14:tracePt t="14895" x="2286000" y="2116138"/>
          <p14:tracePt t="14902" x="2209800" y="2090738"/>
          <p14:tracePt t="14908" x="2166938" y="2090738"/>
          <p14:tracePt t="14918" x="2108200" y="2073275"/>
          <p14:tracePt t="14925" x="2030413" y="2047875"/>
          <p14:tracePt t="14934" x="1971675" y="2030413"/>
          <p14:tracePt t="14941" x="1911350" y="2030413"/>
          <p14:tracePt t="14949" x="1852613" y="2022475"/>
          <p14:tracePt t="14957" x="1793875" y="2022475"/>
          <p14:tracePt t="14965" x="1733550" y="2005013"/>
          <p14:tracePt t="14974" x="1716088" y="2005013"/>
          <p14:tracePt t="14981" x="1682750" y="1997075"/>
          <p14:tracePt t="14989" x="1657350" y="1997075"/>
          <p14:tracePt t="14996" x="1631950" y="1989138"/>
          <p14:tracePt t="15013" x="1614488" y="1979613"/>
          <p14:tracePt t="15022" x="1606550" y="1979613"/>
          <p14:tracePt t="15318" x="1606550" y="1989138"/>
          <p14:tracePt t="15326" x="1622425" y="1989138"/>
          <p14:tracePt t="15334" x="1631950" y="1989138"/>
          <p14:tracePt t="15340" x="1649413" y="1997075"/>
          <p14:tracePt t="15350" x="1674813" y="2005013"/>
          <p14:tracePt t="15357" x="1682750" y="2005013"/>
          <p14:tracePt t="15365" x="1716088" y="2014538"/>
          <p14:tracePt t="15374" x="1741488" y="2014538"/>
          <p14:tracePt t="15380" x="1766888" y="2022475"/>
          <p14:tracePt t="15389" x="1793875" y="2022475"/>
          <p14:tracePt t="15398" x="1819275" y="2022475"/>
          <p14:tracePt t="15405" x="1844675" y="2022475"/>
          <p14:tracePt t="15413" x="1860550" y="2030413"/>
          <p14:tracePt t="15422" x="1878013" y="2030413"/>
          <p14:tracePt t="15429" x="1895475" y="2030413"/>
          <p14:tracePt t="15437" x="1903413" y="2030413"/>
          <p14:tracePt t="15445" x="1920875" y="2030413"/>
          <p14:tracePt t="15453" x="1928813" y="2030413"/>
          <p14:tracePt t="15462" x="1946275" y="2030413"/>
          <p14:tracePt t="15469" x="1963738" y="2030413"/>
          <p14:tracePt t="15485" x="1979613" y="2030413"/>
          <p14:tracePt t="15502" x="2005013" y="2030413"/>
          <p14:tracePt t="15509" x="2014538" y="2030413"/>
          <p14:tracePt t="15518" x="2039938" y="2030413"/>
          <p14:tracePt t="15525" x="2065338" y="2030413"/>
          <p14:tracePt t="15534" x="2108200" y="2030413"/>
          <p14:tracePt t="15541" x="2141538" y="2030413"/>
          <p14:tracePt t="15550" x="2149475" y="2030413"/>
          <p14:tracePt t="15557" x="2184400" y="2030413"/>
          <p14:tracePt t="15565" x="2200275" y="2030413"/>
          <p14:tracePt t="15574" x="2217738" y="2030413"/>
          <p14:tracePt t="15582" x="2227263" y="2030413"/>
          <p14:tracePt t="15589" x="2235200" y="2030413"/>
          <p14:tracePt t="15597" x="2252663" y="2030413"/>
          <p14:tracePt t="15605" x="2260600" y="2030413"/>
          <p14:tracePt t="15613" x="2268538" y="2030413"/>
          <p14:tracePt t="15622" x="2293938" y="2030413"/>
          <p14:tracePt t="15629" x="2303463" y="2030413"/>
          <p14:tracePt t="15636" x="2311400" y="2030413"/>
          <p14:tracePt t="15646" x="2336800" y="2030413"/>
          <p14:tracePt t="15653" x="2344738" y="2030413"/>
          <p14:tracePt t="15663" x="2371725" y="2030413"/>
          <p14:tracePt t="15669" x="2387600" y="2030413"/>
          <p14:tracePt t="15679" x="2405063" y="2030413"/>
          <p14:tracePt t="15684" x="2422525" y="2030413"/>
          <p14:tracePt t="15695" x="2447925" y="2030413"/>
          <p14:tracePt t="15701" x="2463800" y="2030413"/>
          <p14:tracePt t="15712" x="2481263" y="2030413"/>
          <p14:tracePt t="15718" x="2506663" y="2030413"/>
          <p14:tracePt t="15725" x="2524125" y="2030413"/>
          <p14:tracePt t="15734" x="2541588" y="2030413"/>
          <p14:tracePt t="15741" x="2574925" y="2030413"/>
          <p14:tracePt t="15750" x="2592388" y="2030413"/>
          <p14:tracePt t="15758" x="2617788" y="2030413"/>
          <p14:tracePt t="15764" x="2643188" y="2030413"/>
          <p14:tracePt t="15774" x="2668588" y="2030413"/>
          <p14:tracePt t="15781" x="2693988" y="2030413"/>
          <p14:tracePt t="15789" x="2727325" y="2030413"/>
          <p14:tracePt t="15797" x="2736850" y="2030413"/>
          <p14:tracePt t="15805" x="2778125" y="2030413"/>
          <p14:tracePt t="15813" x="2813050" y="2030413"/>
          <p14:tracePt t="15822" x="2838450" y="2030413"/>
          <p14:tracePt t="15829" x="2863850" y="2030413"/>
          <p14:tracePt t="15837" x="2897188" y="2030413"/>
          <p14:tracePt t="15846" x="2922588" y="2030413"/>
          <p14:tracePt t="15854" x="2932113" y="2030413"/>
          <p14:tracePt t="15864" x="2957513" y="2030413"/>
          <p14:tracePt t="15869" x="2982913" y="2030413"/>
          <p14:tracePt t="15879" x="3000375" y="2030413"/>
          <p14:tracePt t="15885" x="3016250" y="2030413"/>
          <p14:tracePt t="15907" x="3033713" y="2030413"/>
          <p14:tracePt t="15911" x="3059113" y="2030413"/>
          <p14:tracePt t="15918" x="3076575" y="2030413"/>
          <p14:tracePt t="15924" x="3084513" y="2030413"/>
          <p14:tracePt t="15933" x="3109913" y="2030413"/>
          <p14:tracePt t="15941" x="3119438" y="2030413"/>
          <p14:tracePt t="15950" x="3144838" y="2030413"/>
          <p14:tracePt t="15957" x="3170238" y="2030413"/>
          <p14:tracePt t="15965" x="3178175" y="2030413"/>
          <p14:tracePt t="15973" x="3203575" y="2030413"/>
          <p14:tracePt t="15981" x="3221038" y="2030413"/>
          <p14:tracePt t="15996" x="3246438" y="2030413"/>
          <p14:tracePt t="16013" x="3254375" y="2030413"/>
          <p14:tracePt t="16022" x="3271838" y="2030413"/>
          <p14:tracePt t="16037" x="3279775" y="2030413"/>
          <p14:tracePt t="16046" x="3297238" y="2030413"/>
          <p14:tracePt t="16053" x="3314700" y="2030413"/>
          <p14:tracePt t="16063" x="3322638" y="2030413"/>
          <p14:tracePt t="16069" x="3340100" y="2030413"/>
          <p14:tracePt t="16081" x="3355975" y="2030413"/>
          <p14:tracePt t="16085" x="3382963" y="2030413"/>
          <p14:tracePt t="16096" x="3398838" y="2030413"/>
          <p14:tracePt t="16100" x="3424238" y="2022475"/>
          <p14:tracePt t="16109" x="3441700" y="2022475"/>
          <p14:tracePt t="16118" x="3467100" y="2022475"/>
          <p14:tracePt t="16124" x="3492500" y="2022475"/>
          <p14:tracePt t="16134" x="3502025" y="2022475"/>
          <p14:tracePt t="16141" x="3527425" y="2022475"/>
          <p14:tracePt t="16150" x="3552825" y="2022475"/>
          <p14:tracePt t="16158" x="3568700" y="2022475"/>
          <p14:tracePt t="16165" x="3594100" y="2022475"/>
          <p14:tracePt t="16173" x="3629025" y="2022475"/>
          <p14:tracePt t="16181" x="3636963" y="2022475"/>
          <p14:tracePt t="16189" x="3671888" y="2022475"/>
          <p14:tracePt t="16197" x="3687763" y="2022475"/>
          <p14:tracePt t="16205" x="3705225" y="2022475"/>
          <p14:tracePt t="16214" x="3730625" y="2014538"/>
          <p14:tracePt t="16221" x="3748088" y="2014538"/>
          <p14:tracePt t="16230" x="3756025" y="2014538"/>
          <p14:tracePt t="16237" x="3763963" y="2005013"/>
          <p14:tracePt t="16247" x="3781425" y="2005013"/>
          <p14:tracePt t="16263" x="3790950" y="2005013"/>
          <p14:tracePt t="16268" x="3816350" y="2005013"/>
          <p14:tracePt t="16284" x="3832225" y="2005013"/>
          <p14:tracePt t="16296" x="3841750" y="2005013"/>
          <p14:tracePt t="16302" x="3849688" y="2005013"/>
          <p14:tracePt t="16312" x="3867150" y="2005013"/>
          <p14:tracePt t="16317" x="3875088" y="2005013"/>
          <p14:tracePt t="16324" x="3883025" y="2005013"/>
          <p14:tracePt t="16334" x="3892550" y="2005013"/>
          <p14:tracePt t="16341" x="3900488" y="2005013"/>
          <p14:tracePt t="16350" x="3917950" y="2005013"/>
          <p14:tracePt t="16358" x="3925888" y="1997075"/>
          <p14:tracePt t="16365" x="3943350" y="1997075"/>
          <p14:tracePt t="16373" x="3951288" y="1997075"/>
          <p14:tracePt t="16382" x="3960813" y="1997075"/>
          <p14:tracePt t="16389" x="3976688" y="1989138"/>
          <p14:tracePt t="16397" x="3986213" y="1989138"/>
          <p14:tracePt t="16405" x="4011613" y="1989138"/>
          <p14:tracePt t="16414" x="4037013" y="1989138"/>
          <p14:tracePt t="16421" x="4044950" y="1989138"/>
          <p14:tracePt t="16430" x="4052888" y="1989138"/>
          <p14:tracePt t="16437" x="4070350" y="1989138"/>
          <p14:tracePt t="16447" x="4070350" y="1979613"/>
          <p14:tracePt t="16453" x="4087813" y="1979613"/>
          <p14:tracePt t="16464" x="4095750" y="1979613"/>
          <p14:tracePt t="16469" x="4105275" y="1979613"/>
          <p14:tracePt t="16480" x="4121150" y="1979613"/>
          <p14:tracePt t="16485" x="4130675" y="1979613"/>
          <p14:tracePt t="16495" x="4146550" y="1979613"/>
          <p14:tracePt t="16502" x="4156075" y="1979613"/>
          <p14:tracePt t="16511" x="4181475" y="1979613"/>
          <p14:tracePt t="16518" x="4189413" y="1979613"/>
          <p14:tracePt t="16524" x="4206875" y="1979613"/>
          <p14:tracePt t="16534" x="4232275" y="1979613"/>
          <p14:tracePt t="16541" x="4257675" y="1979613"/>
          <p14:tracePt t="16550" x="4275138" y="1979613"/>
          <p14:tracePt t="16558" x="4308475" y="1979613"/>
          <p14:tracePt t="16565" x="4316413" y="1979613"/>
          <p14:tracePt t="16573" x="4333875" y="1979613"/>
          <p14:tracePt t="16582" x="4351338" y="1979613"/>
          <p14:tracePt t="16589" x="4359275" y="1979613"/>
          <p14:tracePt t="16597" x="4384675" y="1979613"/>
          <p14:tracePt t="16605" x="4394200" y="1979613"/>
          <p14:tracePt t="16614" x="4402138" y="1979613"/>
          <p14:tracePt t="16621" x="4410075" y="1979613"/>
          <p14:tracePt t="16630" x="4419600" y="1979613"/>
          <p14:tracePt t="16637" x="4435475" y="1979613"/>
          <p14:tracePt t="16647" x="4452938" y="1979613"/>
          <p14:tracePt t="16653" x="4460875" y="1979613"/>
          <p14:tracePt t="16664" x="4478338" y="1979613"/>
          <p14:tracePt t="16668" x="4486275" y="1979613"/>
          <p14:tracePt t="16679" x="4503738" y="1979613"/>
          <p14:tracePt t="16685" x="4521200" y="1979613"/>
          <p14:tracePt t="16702" x="4538663" y="1979613"/>
          <p14:tracePt t="16710" x="4546600" y="1979613"/>
          <p14:tracePt t="16718" x="4554538" y="1979613"/>
          <p14:tracePt t="16724" x="4572000" y="1979613"/>
          <p14:tracePt t="16734" x="4579938" y="1979613"/>
          <p14:tracePt t="16741" x="4597400" y="1979613"/>
          <p14:tracePt t="16750" x="4605338" y="1979613"/>
          <p14:tracePt t="16758" x="4614863" y="1979613"/>
          <p14:tracePt t="16765" x="4622800" y="1979613"/>
          <p14:tracePt t="16773" x="4630738" y="1979613"/>
          <p14:tracePt t="16781" x="4640263" y="1979613"/>
          <p14:tracePt t="16788" x="4657725" y="1979613"/>
          <p14:tracePt t="16805" x="4665663" y="1979613"/>
          <p14:tracePt t="16815" x="4673600" y="1979613"/>
          <p14:tracePt t="16821" x="4683125" y="1979613"/>
          <p14:tracePt t="16831" x="4699000" y="1979613"/>
          <p14:tracePt t="16848" x="4724400" y="1979613"/>
          <p14:tracePt t="16853" x="4733925" y="1979613"/>
          <p14:tracePt t="16863" x="4749800" y="1979613"/>
          <p14:tracePt t="16868" x="4759325" y="1979613"/>
          <p14:tracePt t="16879" x="4784725" y="1979613"/>
          <p14:tracePt t="16894" x="4810125" y="1979613"/>
          <p14:tracePt t="16901" x="4835525" y="1979613"/>
          <p14:tracePt t="16908" x="4843463" y="1979613"/>
          <p14:tracePt t="16918" x="4852988" y="1979613"/>
          <p14:tracePt t="16925" x="4868863" y="1979613"/>
          <p14:tracePt t="16942" x="4894263" y="1979613"/>
          <p14:tracePt t="16949" x="4903788" y="1979613"/>
          <p14:tracePt t="16957" x="4911725" y="1979613"/>
          <p14:tracePt t="16964" x="4929188" y="1979613"/>
          <p14:tracePt t="16973" x="4937125" y="1979613"/>
          <p14:tracePt t="16981" x="4962525" y="1979613"/>
          <p14:tracePt t="16989" x="4972050" y="1979613"/>
          <p14:tracePt t="16997" x="4979988" y="1979613"/>
          <p14:tracePt t="17005" x="5005388" y="1979613"/>
          <p14:tracePt t="17014" x="5013325" y="1979613"/>
          <p14:tracePt t="17020" x="5038725" y="1979613"/>
          <p14:tracePt t="17030" x="5048250" y="1979613"/>
          <p14:tracePt t="17036" x="5056188" y="1979613"/>
          <p14:tracePt t="17048" x="5064125" y="1979613"/>
          <p14:tracePt t="17052" x="5081588" y="1979613"/>
          <p14:tracePt t="17063" x="5106988" y="1979613"/>
          <p14:tracePt t="17068" x="5116513" y="1979613"/>
          <p14:tracePt t="17080" x="5124450" y="1979613"/>
          <p14:tracePt t="17085" x="5141913" y="1979613"/>
          <p14:tracePt t="17094" x="5149850" y="1979613"/>
          <p14:tracePt t="17101" x="5167313" y="1979613"/>
          <p14:tracePt t="17108" x="5192713" y="1979613"/>
          <p14:tracePt t="17116" x="5208588" y="1979613"/>
          <p14:tracePt t="17125" x="5218113" y="1979613"/>
          <p14:tracePt t="17132" x="5243513" y="1979613"/>
          <p14:tracePt t="17141" x="5251450" y="1979613"/>
          <p14:tracePt t="17148" x="5276850" y="1979613"/>
          <p14:tracePt t="17157" x="5286375" y="1979613"/>
          <p14:tracePt t="17164" x="5302250" y="1979613"/>
          <p14:tracePt t="17173" x="5311775" y="1979613"/>
          <p14:tracePt t="17181" x="5319713" y="1979613"/>
          <p14:tracePt t="17188" x="5337175" y="1979613"/>
          <p14:tracePt t="17197" x="5345113" y="1979613"/>
          <p14:tracePt t="17204" x="5353050" y="1979613"/>
          <p14:tracePt t="17214" x="5370513" y="1979613"/>
          <p14:tracePt t="17231" x="5387975" y="1979613"/>
          <p14:tracePt t="17236" x="5395913" y="1979613"/>
          <p14:tracePt t="17247" x="5405438" y="1979613"/>
          <p14:tracePt t="17252" x="5413375" y="1979613"/>
          <p14:tracePt t="17263" x="5421313" y="1979613"/>
          <p14:tracePt t="17268" x="5430838" y="1979613"/>
          <p14:tracePt t="17280" x="5446713" y="1979613"/>
          <p14:tracePt t="17293" x="5464175" y="1979613"/>
          <p14:tracePt t="17308" x="5481638" y="1979613"/>
          <p14:tracePt t="17316" x="5489575" y="1979613"/>
          <p14:tracePt t="17325" x="5507038" y="1979613"/>
          <p14:tracePt t="17332" x="5524500" y="1979613"/>
          <p14:tracePt t="17341" x="5532438" y="1979613"/>
          <p14:tracePt t="17348" x="5540375" y="1979613"/>
          <p14:tracePt t="17356" x="5557838" y="1979613"/>
          <p14:tracePt t="17372" x="5575300" y="1979613"/>
          <p14:tracePt t="17388" x="5591175" y="1979613"/>
          <p14:tracePt t="17397" x="5600700" y="1979613"/>
          <p14:tracePt t="17404" x="5608638" y="1979613"/>
          <p14:tracePt t="17415" x="5616575" y="1979613"/>
          <p14:tracePt t="17421" x="5626100" y="1979613"/>
          <p14:tracePt t="17436" x="5634038" y="1979613"/>
          <p14:tracePt t="17447" x="5641975" y="1979613"/>
          <p14:tracePt t="17464" x="5651500" y="1979613"/>
          <p14:tracePt t="17468" x="5668963" y="1979613"/>
          <p14:tracePt t="17478" x="5676900" y="1979613"/>
          <p14:tracePt t="17484" x="5684838" y="1979613"/>
          <p14:tracePt t="17493" x="5702300" y="1979613"/>
          <p14:tracePt t="17500" x="5702300" y="1989138"/>
          <p14:tracePt t="17509" x="5710238" y="1989138"/>
          <p14:tracePt t="17516" x="5719763" y="1989138"/>
          <p14:tracePt t="17532" x="5727700" y="1989138"/>
          <p14:tracePt t="17542" x="5745163" y="1989138"/>
          <p14:tracePt t="17548" x="5753100" y="1989138"/>
          <p14:tracePt t="17557" x="5761038" y="1989138"/>
          <p14:tracePt t="17572" x="5770563" y="1989138"/>
          <p14:tracePt t="17597" x="5778500" y="1997075"/>
          <p14:tracePt t="17629" x="5788025" y="1997075"/>
          <p14:tracePt t="17725" x="5795963" y="1997075"/>
          <p14:tracePt t="17765" x="5803900" y="1997075"/>
          <p14:tracePt t="17781" x="5813425" y="2005013"/>
          <p14:tracePt t="17813" x="5821363" y="2005013"/>
          <p14:tracePt t="17831" x="5829300" y="2005013"/>
          <p14:tracePt t="17836" x="5838825" y="2005013"/>
          <p14:tracePt t="17884" x="5846763" y="2014538"/>
          <p14:tracePt t="17894" x="5854700" y="2014538"/>
          <p14:tracePt t="17900" x="5864225" y="2014538"/>
          <p14:tracePt t="17917" x="5872163" y="2014538"/>
          <p14:tracePt t="17925" x="5889625" y="2014538"/>
          <p14:tracePt t="17948" x="5897563" y="2014538"/>
          <p14:tracePt t="17957" x="5915025" y="2014538"/>
          <p14:tracePt t="17981" x="5922963" y="2014538"/>
          <p14:tracePt t="17988" x="5932488" y="2022475"/>
          <p14:tracePt t="18005" x="5940425" y="2022475"/>
          <p14:tracePt t="18021" x="5948363" y="2030413"/>
          <p14:tracePt t="18037" x="5965825" y="2030413"/>
          <p14:tracePt t="18053" x="5983288" y="2030413"/>
          <p14:tracePt t="18062" x="5999163" y="2039938"/>
          <p14:tracePt t="18068" x="6008688" y="2039938"/>
          <p14:tracePt t="18086" x="6016625" y="2039938"/>
          <p14:tracePt t="18096" x="6024563" y="2039938"/>
          <p14:tracePt t="18102" x="6034088" y="2039938"/>
          <p14:tracePt t="18108" x="6049963" y="2047875"/>
          <p14:tracePt t="18116" x="6059488" y="2047875"/>
          <p14:tracePt t="18125" x="6067425" y="2047875"/>
          <p14:tracePt t="18132" x="6076950" y="2055813"/>
          <p14:tracePt t="18142" x="6092825" y="2065338"/>
          <p14:tracePt t="18148" x="6110288" y="2073275"/>
          <p14:tracePt t="18157" x="6118225" y="2073275"/>
          <p14:tracePt t="18172" x="6127750" y="2073275"/>
          <p14:tracePt t="18181" x="6135688" y="2082800"/>
          <p14:tracePt t="18188" x="6143625" y="2090738"/>
          <p14:tracePt t="18365" x="6169025" y="2090738"/>
          <p14:tracePt t="18381" x="6186488" y="2098675"/>
          <p14:tracePt t="18398" x="6194425" y="2098675"/>
          <p14:tracePt t="18405" x="6211888" y="2098675"/>
          <p14:tracePt t="18413" x="6221413" y="2098675"/>
          <p14:tracePt t="18421" x="6237288" y="2108200"/>
          <p14:tracePt t="18430" x="6246813" y="2108200"/>
          <p14:tracePt t="18437" x="6254750" y="2108200"/>
          <p14:tracePt t="18452" x="6262688" y="2116138"/>
          <p14:tracePt t="18462" x="6272213" y="2124075"/>
          <p14:tracePt t="18485" x="6280150" y="2124075"/>
          <p14:tracePt t="18709" x="6288088" y="2124075"/>
          <p14:tracePt t="18717" x="6297613" y="2124075"/>
          <p14:tracePt t="18725" x="6313488" y="2124075"/>
          <p14:tracePt t="18734" x="6330950" y="2124075"/>
          <p14:tracePt t="18741" x="6338888" y="2124075"/>
          <p14:tracePt t="18749" x="6348413" y="2124075"/>
          <p14:tracePt t="18757" x="6356350" y="2124075"/>
          <p14:tracePt t="18765" x="6365875" y="2124075"/>
          <p14:tracePt t="18773" x="6373813" y="2124075"/>
          <p14:tracePt t="18782" x="6381750" y="2124075"/>
          <p14:tracePt t="19502" x="6365875" y="2124075"/>
          <p14:tracePt t="19508" x="6356350" y="2124075"/>
          <p14:tracePt t="19518" x="6338888" y="2124075"/>
          <p14:tracePt t="19525" x="6305550" y="2124075"/>
          <p14:tracePt t="19533" x="6272213" y="2116138"/>
          <p14:tracePt t="19541" x="6246813" y="2116138"/>
          <p14:tracePt t="19550" x="6186488" y="2116138"/>
          <p14:tracePt t="19557" x="6143625" y="2116138"/>
          <p14:tracePt t="19565" x="6110288" y="2116138"/>
          <p14:tracePt t="19573" x="6059488" y="2116138"/>
          <p14:tracePt t="19582" x="6024563" y="2116138"/>
          <p14:tracePt t="19589" x="5973763" y="2116138"/>
          <p14:tracePt t="19599" x="5932488" y="2116138"/>
          <p14:tracePt t="19605" x="5897563" y="2116138"/>
          <p14:tracePt t="19615" x="5846763" y="2116138"/>
          <p14:tracePt t="19621" x="5813425" y="2116138"/>
          <p14:tracePt t="19632" x="5770563" y="2116138"/>
          <p14:tracePt t="19637" x="5727700" y="2116138"/>
          <p14:tracePt t="19647" x="5684838" y="2116138"/>
          <p14:tracePt t="19653" x="5626100" y="2116138"/>
          <p14:tracePt t="19662" x="5540375" y="2124075"/>
          <p14:tracePt t="19670" x="5438775" y="2141538"/>
          <p14:tracePt t="19677" x="5319713" y="2149475"/>
          <p14:tracePt t="19685" x="5208588" y="2159000"/>
          <p14:tracePt t="19693" x="5099050" y="2174875"/>
          <p14:tracePt t="19700" x="4997450" y="2184400"/>
          <p14:tracePt t="19709" x="4894263" y="2209800"/>
          <p14:tracePt t="19717" x="4775200" y="2217738"/>
          <p14:tracePt t="19726" x="4683125" y="2227263"/>
          <p14:tracePt t="19734" x="4579938" y="2243138"/>
          <p14:tracePt t="19741" x="4495800" y="2252663"/>
          <p14:tracePt t="19750" x="4419600" y="2260600"/>
          <p14:tracePt t="19757" x="4341813" y="2286000"/>
          <p14:tracePt t="19765" x="4283075" y="2286000"/>
          <p14:tracePt t="19773" x="4224338" y="2293938"/>
          <p14:tracePt t="19782" x="4121150" y="2319338"/>
          <p14:tracePt t="19789" x="4052888" y="2319338"/>
          <p14:tracePt t="19799" x="3951288" y="2328863"/>
          <p14:tracePt t="19804" x="3849688" y="2336800"/>
          <p14:tracePt t="19815" x="3722688" y="2354263"/>
          <p14:tracePt t="19821" x="3636963" y="2354263"/>
          <p14:tracePt t="19832" x="3509963" y="2371725"/>
          <p14:tracePt t="19838" x="3408363" y="2387600"/>
          <p14:tracePt t="19848" x="3305175" y="2405063"/>
          <p14:tracePt t="19854" x="3195638" y="2430463"/>
          <p14:tracePt t="19863" x="3094038" y="2463800"/>
          <p14:tracePt t="19868" x="3008313" y="2473325"/>
          <p14:tracePt t="19876" x="2957513" y="2481263"/>
          <p14:tracePt t="19894" x="2889250" y="2489200"/>
          <p14:tracePt t="19902" x="2881313" y="2498725"/>
          <p14:tracePt t="20189" x="2881313" y="2506663"/>
          <p14:tracePt t="20206" x="2889250" y="2516188"/>
          <p14:tracePt t="21037" x="2897188" y="2506663"/>
          <p14:tracePt t="21048" x="2906713" y="2498725"/>
          <p14:tracePt t="21053" x="2914650" y="2498725"/>
          <p14:tracePt t="21157" x="2932113" y="2489200"/>
          <p14:tracePt t="21172" x="2940050" y="2489200"/>
          <p14:tracePt t="21357" x="2949575" y="2489200"/>
          <p14:tracePt t="21430" x="2957513" y="2489200"/>
          <p14:tracePt t="21615" x="2965450" y="2498725"/>
          <p14:tracePt t="22198" x="2974975" y="2498725"/>
          <p14:tracePt t="22231" x="2982913" y="2498725"/>
          <p14:tracePt t="22525" x="2990850" y="2498725"/>
          <p14:tracePt t="22533" x="3000375" y="2498725"/>
          <p14:tracePt t="22542" x="3008313" y="2498725"/>
          <p14:tracePt t="22551" x="3008313" y="2489200"/>
          <p14:tracePt t="22567" x="3016250" y="2489200"/>
          <p14:tracePt t="22583" x="3025775" y="2481263"/>
          <p14:tracePt t="22632" x="3033713" y="2481263"/>
          <p14:tracePt t="22901" x="3041650" y="2481263"/>
          <p14:tracePt t="22909" x="3051175" y="2481263"/>
          <p14:tracePt t="23190" x="3059113" y="2481263"/>
          <p14:tracePt t="23205" x="3067050" y="2481263"/>
          <p14:tracePt t="24573" x="3067050" y="2489200"/>
          <p14:tracePt t="24598" x="3076575" y="2498725"/>
          <p14:tracePt t="24605" x="3084513" y="2516188"/>
          <p14:tracePt t="24613" x="3101975" y="2516188"/>
          <p14:tracePt t="24620" x="3127375" y="2532063"/>
          <p14:tracePt t="24630" x="3152775" y="2541588"/>
          <p14:tracePt t="24638" x="3186113" y="2557463"/>
          <p14:tracePt t="24645" x="3228975" y="2566988"/>
          <p14:tracePt t="24653" x="3271838" y="2574925"/>
          <p14:tracePt t="24661" x="3330575" y="2592388"/>
          <p14:tracePt t="24668" x="3408363" y="2600325"/>
          <p14:tracePt t="24677" x="3467100" y="2600325"/>
          <p14:tracePt t="24684" x="3552825" y="2600325"/>
          <p14:tracePt t="24692" x="3619500" y="2600325"/>
          <p14:tracePt t="24701" x="3679825" y="2600325"/>
          <p14:tracePt t="24708" x="3738563" y="2600325"/>
          <p14:tracePt t="24717" x="3781425" y="2600325"/>
          <p14:tracePt t="24724" x="3824288" y="2600325"/>
          <p14:tracePt t="24734" x="3849688" y="2600325"/>
          <p14:tracePt t="24740" x="3867150" y="2592388"/>
          <p14:tracePt t="24814" x="3875088" y="2582863"/>
          <p14:tracePt t="24877" x="3875088" y="2574925"/>
          <p14:tracePt t="24965" x="3875088" y="2566988"/>
          <p14:tracePt t="24985" x="3875088" y="2557463"/>
          <p14:tracePt t="25350" x="3875088" y="2549525"/>
          <p14:tracePt t="25367" x="3875088" y="2541588"/>
          <p14:tracePt t="25413" x="3875088" y="2532063"/>
          <p14:tracePt t="25422" x="3875088" y="2524125"/>
          <p14:tracePt t="25453" x="3875088" y="2516188"/>
          <p14:tracePt t="25949" x="3883025" y="2516188"/>
          <p14:tracePt t="26118" x="3892550" y="2516188"/>
          <p14:tracePt t="26135" x="3900488" y="2516188"/>
          <p14:tracePt t="26141" x="3908425" y="2524125"/>
          <p14:tracePt t="26150" x="3908425" y="2532063"/>
          <p14:tracePt t="26157" x="3917950" y="2532063"/>
          <p14:tracePt t="26172" x="3925888" y="2532063"/>
          <p14:tracePt t="26190" x="3935413" y="2541588"/>
          <p14:tracePt t="26222" x="3951288" y="2549525"/>
          <p14:tracePt t="26245" x="3968750" y="2557463"/>
          <p14:tracePt t="26254" x="3994150" y="2557463"/>
          <p14:tracePt t="26261" x="4011613" y="2557463"/>
          <p14:tracePt t="26270" x="4037013" y="2566988"/>
          <p14:tracePt t="26276" x="4070350" y="2566988"/>
          <p14:tracePt t="26285" x="4095750" y="2566988"/>
          <p14:tracePt t="26294" x="4138613" y="2566988"/>
          <p14:tracePt t="26302" x="4156075" y="2566988"/>
          <p14:tracePt t="26309" x="4181475" y="2566988"/>
          <p14:tracePt t="26317" x="4197350" y="2574925"/>
          <p14:tracePt t="26325" x="4214813" y="2574925"/>
          <p14:tracePt t="26335" x="4232275" y="2574925"/>
          <p14:tracePt t="26341" x="4240213" y="2574925"/>
          <p14:tracePt t="26352" x="4257675" y="2574925"/>
          <p14:tracePt t="26357" x="4275138" y="2574925"/>
          <p14:tracePt t="26372" x="4291013" y="2574925"/>
          <p14:tracePt t="26383" x="4300538" y="2574925"/>
          <p14:tracePt t="26390" x="4316413" y="2574925"/>
          <p14:tracePt t="26398" x="4341813" y="2574925"/>
          <p14:tracePt t="26405" x="4384675" y="2574925"/>
          <p14:tracePt t="26412" x="4402138" y="2574925"/>
          <p14:tracePt t="26422" x="4435475" y="2574925"/>
          <p14:tracePt t="26429" x="4486275" y="2574925"/>
          <p14:tracePt t="26438" x="4521200" y="2574925"/>
          <p14:tracePt t="26446" x="4546600" y="2574925"/>
          <p14:tracePt t="26455" x="4589463" y="2574925"/>
          <p14:tracePt t="26461" x="4605338" y="2574925"/>
          <p14:tracePt t="26470" x="4622800" y="2574925"/>
          <p14:tracePt t="26477" x="4630738" y="2574925"/>
          <p14:tracePt t="26565" x="4640263" y="2574925"/>
          <p14:tracePt t="27461" x="4648200" y="2557463"/>
          <p14:tracePt t="27494" x="4665663" y="2557463"/>
          <p14:tracePt t="27509" x="4683125" y="2549525"/>
          <p14:tracePt t="27518" x="4691063" y="2549525"/>
          <p14:tracePt t="27525" x="4716463" y="2549525"/>
          <p14:tracePt t="27535" x="4749800" y="2549525"/>
          <p14:tracePt t="27541" x="4775200" y="2549525"/>
          <p14:tracePt t="27552" x="4818063" y="2549525"/>
          <p14:tracePt t="27558" x="4860925" y="2549525"/>
          <p14:tracePt t="27567" x="4919663" y="2549525"/>
          <p14:tracePt t="27573" x="4987925" y="2549525"/>
          <p14:tracePt t="27583" x="5048250" y="2549525"/>
          <p14:tracePt t="27590" x="5106988" y="2549525"/>
          <p14:tracePt t="27596" x="5175250" y="2549525"/>
          <p14:tracePt t="27605" x="5235575" y="2549525"/>
          <p14:tracePt t="27613" x="5286375" y="2549525"/>
          <p14:tracePt t="27621" x="5337175" y="2549525"/>
          <p14:tracePt t="27630" x="5362575" y="2549525"/>
          <p14:tracePt t="27638" x="5395913" y="2549525"/>
          <p14:tracePt t="27645" x="5421313" y="2549525"/>
          <p14:tracePt t="27654" x="5438775" y="2549525"/>
          <p14:tracePt t="27661" x="5456238" y="2549525"/>
          <p14:tracePt t="27669" x="5472113" y="2549525"/>
          <p14:tracePt t="28365" x="5481638" y="2549525"/>
          <p14:tracePt t="28412" x="5497513" y="2566988"/>
          <p14:tracePt t="28500" x="5507038" y="2574925"/>
          <p14:tracePt t="28518" x="5514975" y="2582863"/>
          <p14:tracePt t="28536" x="5524500" y="2582863"/>
          <p14:tracePt t="28541" x="5540375" y="2582863"/>
          <p14:tracePt t="28552" x="5565775" y="2592388"/>
          <p14:tracePt t="28556" x="5591175" y="2592388"/>
          <p14:tracePt t="28565" x="5634038" y="2592388"/>
          <p14:tracePt t="28572" x="5668963" y="2592388"/>
          <p14:tracePt t="28581" x="5719763" y="2592388"/>
          <p14:tracePt t="28589" x="5753100" y="2592388"/>
          <p14:tracePt t="28597" x="5795963" y="2592388"/>
          <p14:tracePt t="28605" x="5838825" y="2592388"/>
          <p14:tracePt t="28613" x="5872163" y="2592388"/>
          <p14:tracePt t="28622" x="5897563" y="2592388"/>
          <p14:tracePt t="28630" x="5922963" y="2592388"/>
          <p14:tracePt t="29685" x="5940425" y="2574925"/>
          <p14:tracePt t="29998" x="5940425" y="2582863"/>
          <p14:tracePt t="30005" x="5932488" y="2582863"/>
          <p14:tracePt t="30013" x="5915025" y="2592388"/>
          <p14:tracePt t="30022" x="5880100" y="2600325"/>
          <p14:tracePt t="30029" x="5854700" y="2608263"/>
          <p14:tracePt t="30038" x="5838825" y="2617788"/>
          <p14:tracePt t="30045" x="5813425" y="2625725"/>
          <p14:tracePt t="30054" x="5778500" y="2625725"/>
          <p14:tracePt t="30061" x="5745163" y="2633663"/>
          <p14:tracePt t="30071" x="5719763" y="2643188"/>
          <p14:tracePt t="30077" x="5668963" y="2651125"/>
          <p14:tracePt t="30087" x="5634038" y="2668588"/>
          <p14:tracePt t="30092" x="5583238" y="2676525"/>
          <p14:tracePt t="30103" x="5540375" y="2693988"/>
          <p14:tracePt t="30109" x="5464175" y="2693988"/>
          <p14:tracePt t="30119" x="5421313" y="2701925"/>
          <p14:tracePt t="30124" x="5353050" y="2701925"/>
          <p14:tracePt t="30135" x="5302250" y="2727325"/>
          <p14:tracePt t="30142" x="5200650" y="2736850"/>
          <p14:tracePt t="30151" x="5132388" y="2736850"/>
          <p14:tracePt t="30158" x="5038725" y="2744788"/>
          <p14:tracePt t="30164" x="4972050" y="2744788"/>
          <p14:tracePt t="30172" x="4886325" y="2770188"/>
          <p14:tracePt t="30180" x="4827588" y="2770188"/>
          <p14:tracePt t="30188" x="4767263" y="2787650"/>
          <p14:tracePt t="30197" x="4708525" y="2787650"/>
          <p14:tracePt t="30205" x="4665663" y="2795588"/>
          <p14:tracePt t="30213" x="4614863" y="2805113"/>
          <p14:tracePt t="30220" x="4579938" y="2813050"/>
          <p14:tracePt t="30228" x="4546600" y="2813050"/>
          <p14:tracePt t="30237" x="4529138" y="2820988"/>
          <p14:tracePt t="30244" x="4470400" y="2820988"/>
          <p14:tracePt t="30253" x="4445000" y="2830513"/>
          <p14:tracePt t="30260" x="4394200" y="2838450"/>
          <p14:tracePt t="30270" x="4351338" y="2838450"/>
          <p14:tracePt t="30276" x="4275138" y="2863850"/>
          <p14:tracePt t="30286" x="4214813" y="2871788"/>
          <p14:tracePt t="30293" x="4156075" y="2871788"/>
          <p14:tracePt t="30303" x="4105275" y="2871788"/>
          <p14:tracePt t="30308" x="4044950" y="2871788"/>
          <p14:tracePt t="30320" x="4011613" y="2881313"/>
          <p14:tracePt t="30324" x="3976688" y="2881313"/>
          <p14:tracePt t="30336" x="3960813" y="2881313"/>
          <p14:tracePt t="30340" x="3925888" y="2897188"/>
          <p14:tracePt t="30350" x="3908425" y="2897188"/>
          <p14:tracePt t="30356" x="3892550" y="2906713"/>
          <p14:tracePt t="30741" x="3908425" y="2906713"/>
          <p14:tracePt t="30790" x="3917950" y="2906713"/>
          <p14:tracePt t="31070" x="3925888" y="2906713"/>
          <p14:tracePt t="31088" x="3935413" y="2897188"/>
          <p14:tracePt t="31165" x="3943350" y="2897188"/>
          <p14:tracePt t="31173" x="3960813" y="2881313"/>
          <p14:tracePt t="31181" x="3960813" y="2871788"/>
          <p14:tracePt t="31205" x="3976688" y="2863850"/>
          <p14:tracePt t="31222" x="3986213" y="2855913"/>
          <p14:tracePt t="31357" x="3994150" y="2855913"/>
          <p14:tracePt t="31373" x="4002088" y="2855913"/>
          <p14:tracePt t="31381" x="4011613" y="2855913"/>
          <p14:tracePt t="31405" x="4019550" y="2855913"/>
          <p14:tracePt t="31421" x="4027488" y="2855913"/>
          <p14:tracePt t="31534" x="4044950" y="2855913"/>
          <p14:tracePt t="31549" x="4052888" y="2855913"/>
          <p14:tracePt t="31565" x="4062413" y="2855913"/>
          <p14:tracePt t="31590" x="4070350" y="2855913"/>
          <p14:tracePt t="31613" x="4079875" y="2855913"/>
          <p14:tracePt t="31622" x="4087813" y="2855913"/>
          <p14:tracePt t="31637" x="4095750" y="2855913"/>
          <p14:tracePt t="31661" x="4105275" y="2855913"/>
          <p14:tracePt t="31671" x="4121150" y="2855913"/>
          <p14:tracePt t="31677" x="4130675" y="2855913"/>
          <p14:tracePt t="31686" x="4138613" y="2855913"/>
          <p14:tracePt t="31693" x="4146550" y="2855913"/>
          <p14:tracePt t="31709" x="4156075" y="2855913"/>
          <p14:tracePt t="31719" x="4171950" y="2855913"/>
          <p14:tracePt t="31725" x="4181475" y="2855913"/>
          <p14:tracePt t="31736" x="4197350" y="2855913"/>
          <p14:tracePt t="31742" x="4214813" y="2863850"/>
          <p14:tracePt t="31758" x="4232275" y="2863850"/>
          <p14:tracePt t="31765" x="4249738" y="2863850"/>
          <p14:tracePt t="31772" x="4257675" y="2863850"/>
          <p14:tracePt t="31781" x="4275138" y="2863850"/>
          <p14:tracePt t="31790" x="4283075" y="2863850"/>
          <p14:tracePt t="31797" x="4291013" y="2863850"/>
          <p14:tracePt t="31805" x="4308475" y="2863850"/>
          <p14:tracePt t="31813" x="4316413" y="2863850"/>
          <p14:tracePt t="31821" x="4325938" y="2863850"/>
          <p14:tracePt t="31829" x="4341813" y="2863850"/>
          <p14:tracePt t="31837" x="4351338" y="2863850"/>
          <p14:tracePt t="31845" x="4359275" y="2863850"/>
          <p14:tracePt t="31863" x="4368800" y="2863850"/>
          <p14:tracePt t="31877" x="4376738" y="2863850"/>
          <p14:tracePt t="31898" x="4384675" y="2863850"/>
          <p14:tracePt t="31910" x="4394200" y="2863850"/>
          <p14:tracePt t="31982" x="4402138" y="2863850"/>
          <p14:tracePt t="32029" x="4419600" y="2863850"/>
          <p14:tracePt t="32061" x="4419600" y="2871788"/>
          <p14:tracePt t="32070" x="4427538" y="2881313"/>
          <p14:tracePt t="32103" x="4435475" y="2889250"/>
          <p14:tracePt t="32150" x="4445000" y="2889250"/>
          <p14:tracePt t="32165" x="4452938" y="2897188"/>
          <p14:tracePt t="32238" x="4452938" y="2906713"/>
          <p14:tracePt t="32255" x="4460875" y="2914650"/>
          <p14:tracePt t="32271" x="4460875" y="2922588"/>
          <p14:tracePt t="32287" x="4460875" y="2932113"/>
          <p14:tracePt t="32293" x="4470400" y="2932113"/>
          <p14:tracePt t="32303" x="4478338" y="2940050"/>
          <p14:tracePt t="32310" x="4478338" y="2949575"/>
          <p14:tracePt t="32319" x="4478338" y="2957513"/>
          <p14:tracePt t="32333" x="4486275" y="2965450"/>
          <p14:tracePt t="32342" x="4495800" y="2974975"/>
          <p14:tracePt t="32358" x="4503738" y="2974975"/>
          <p14:tracePt t="32375" x="4503738" y="2982913"/>
          <p14:tracePt t="32389" x="4503738" y="2990850"/>
          <p14:tracePt t="32397" x="4513263" y="3000375"/>
          <p14:tracePt t="32405" x="4521200" y="3000375"/>
          <p14:tracePt t="32422" x="4521200" y="3008313"/>
          <p14:tracePt t="32438" x="4529138" y="3016250"/>
          <p14:tracePt t="32622" x="4538663" y="3025775"/>
          <p14:tracePt t="32628" x="4546600" y="3025775"/>
          <p14:tracePt t="32638" x="4564063" y="3025775"/>
          <p14:tracePt t="32645" x="4572000" y="3033713"/>
          <p14:tracePt t="32654" x="4579938" y="3033713"/>
          <p14:tracePt t="32660" x="4605338" y="3041650"/>
          <p14:tracePt t="32671" x="4614863" y="3051175"/>
          <p14:tracePt t="32676" x="4622800" y="3051175"/>
          <p14:tracePt t="32688" x="4648200" y="3067050"/>
          <p14:tracePt t="32693" x="4657725" y="3076575"/>
          <p14:tracePt t="32704" x="4673600" y="3084513"/>
          <p14:tracePt t="32709" x="4683125" y="3084513"/>
          <p14:tracePt t="32719" x="4691063" y="3101975"/>
          <p14:tracePt t="32725" x="4708525" y="3119438"/>
          <p14:tracePt t="32734" x="4733925" y="3127375"/>
          <p14:tracePt t="32742" x="4749800" y="3135313"/>
          <p14:tracePt t="32748" x="4767263" y="3135313"/>
          <p14:tracePt t="32758" x="4775200" y="3135313"/>
          <p14:tracePt t="32765" x="4792663" y="3135313"/>
          <p14:tracePt t="32782" x="4792663" y="3144838"/>
          <p14:tracePt t="32797" x="4802188" y="3152775"/>
          <p14:tracePt t="32805" x="4810125" y="3152775"/>
          <p14:tracePt t="32813" x="4818063" y="3160713"/>
          <p14:tracePt t="32828" x="4835525" y="3160713"/>
          <p14:tracePt t="32838" x="4843463" y="3170238"/>
          <p14:tracePt t="32845" x="4843463" y="3178175"/>
          <p14:tracePt t="32855" x="4860925" y="3186113"/>
          <p14:tracePt t="32871" x="4868863" y="3195638"/>
          <p14:tracePt t="32917" x="4868863" y="3203575"/>
          <p14:tracePt t="33054" x="4868863" y="3211513"/>
          <p14:tracePt t="33078" x="4868863" y="3228975"/>
          <p14:tracePt t="33102" x="4868863" y="3246438"/>
          <p14:tracePt t="33109" x="4868863" y="3254375"/>
          <p14:tracePt t="33125" x="4868863" y="3271838"/>
          <p14:tracePt t="33141" x="4860925" y="3289300"/>
          <p14:tracePt t="33148" x="4852988" y="3289300"/>
          <p14:tracePt t="33157" x="4852988" y="3297238"/>
          <p14:tracePt t="33173" x="4852988" y="3305175"/>
          <p14:tracePt t="33188" x="4843463" y="3305175"/>
          <p14:tracePt t="33405" x="4843463" y="3314700"/>
          <p14:tracePt t="33413" x="4843463" y="3322638"/>
          <p14:tracePt t="33422" x="4843463" y="3330575"/>
          <p14:tracePt t="33461" x="4843463" y="3340100"/>
          <p14:tracePt t="33470" x="4843463" y="3348038"/>
          <p14:tracePt t="33477" x="4852988" y="3348038"/>
          <p14:tracePt t="33494" x="4860925" y="3348038"/>
          <p14:tracePt t="33504" x="4868863" y="3355975"/>
          <p14:tracePt t="33509" x="4878388" y="3365500"/>
          <p14:tracePt t="33517" x="4886325" y="3373438"/>
          <p14:tracePt t="33525" x="4894263" y="3382963"/>
          <p14:tracePt t="33542" x="4903788" y="3398838"/>
          <p14:tracePt t="33557" x="4903788" y="3408363"/>
          <p14:tracePt t="33565" x="4903788" y="3416300"/>
          <p14:tracePt t="33572" x="4911725" y="3424238"/>
          <p14:tracePt t="33750" x="4911725" y="3408363"/>
          <p14:tracePt t="33758" x="4911725" y="3398838"/>
          <p14:tracePt t="33765" x="4911725" y="3373438"/>
          <p14:tracePt t="33774" x="4903788" y="3365500"/>
          <p14:tracePt t="33790" x="4903788" y="3355975"/>
          <p14:tracePt t="33934" x="4903788" y="3348038"/>
          <p14:tracePt t="33941" x="4903788" y="3340100"/>
          <p14:tracePt t="33949" x="4903788" y="3322638"/>
          <p14:tracePt t="33958" x="4894263" y="3305175"/>
          <p14:tracePt t="33966" x="4894263" y="3297238"/>
          <p14:tracePt t="33974" x="4894263" y="3271838"/>
          <p14:tracePt t="33981" x="4894263" y="3246438"/>
          <p14:tracePt t="33989" x="4894263" y="3221038"/>
          <p14:tracePt t="33997" x="4894263" y="3203575"/>
          <p14:tracePt t="34005" x="4894263" y="3170238"/>
          <p14:tracePt t="34012" x="4894263" y="3160713"/>
          <p14:tracePt t="34021" x="4886325" y="3144838"/>
          <p14:tracePt t="34030" x="4886325" y="3119438"/>
          <p14:tracePt t="34038" x="4878388" y="3101975"/>
          <p14:tracePt t="34045" x="4868863" y="3094038"/>
          <p14:tracePt t="34054" x="4868863" y="3084513"/>
          <p14:tracePt t="34062" x="4868863" y="3076575"/>
          <p14:tracePt t="34213" x="4868863" y="3059113"/>
          <p14:tracePt t="34229" x="4868863" y="3041650"/>
          <p14:tracePt t="34309" x="4868863" y="3033713"/>
          <p14:tracePt t="34342" x="4878388" y="3033713"/>
          <p14:tracePt t="34590" x="4894263" y="3033713"/>
          <p14:tracePt t="34622" x="4911725" y="3033713"/>
          <p14:tracePt t="35150" x="4919663" y="3033713"/>
          <p14:tracePt t="35165" x="4929188" y="3016250"/>
          <p14:tracePt t="35574" x="4929188" y="3008313"/>
          <p14:tracePt t="35581" x="4919663" y="3008313"/>
          <p14:tracePt t="35590" x="4919663" y="3000375"/>
          <p14:tracePt t="35598" x="4919663" y="2990850"/>
          <p14:tracePt t="35612" x="4911725" y="2982913"/>
          <p14:tracePt t="35677" x="4903788" y="2982913"/>
          <p14:tracePt t="35692" x="4894263" y="2982913"/>
          <p14:tracePt t="35708" x="4886325" y="2982913"/>
          <p14:tracePt t="35716" x="4878388" y="2982913"/>
          <p14:tracePt t="35724" x="4868863" y="2982913"/>
          <p14:tracePt t="35732" x="4860925" y="2982913"/>
          <p14:tracePt t="35740" x="4852988" y="2982913"/>
          <p14:tracePt t="35765" x="4835525" y="2982913"/>
          <p14:tracePt t="35774" x="4827588" y="2982913"/>
          <p14:tracePt t="35829" x="4827588" y="2990850"/>
          <p14:tracePt t="35852" x="4827588" y="3000375"/>
          <p14:tracePt t="35950" x="4827588" y="3008313"/>
          <p14:tracePt t="35973" x="4827588" y="3025775"/>
          <p14:tracePt t="36038" x="4827588" y="3033713"/>
          <p14:tracePt t="36045" x="4827588" y="3041650"/>
          <p14:tracePt t="36085" x="4827588" y="3059113"/>
          <p14:tracePt t="36093" x="4827588" y="3067050"/>
          <p14:tracePt t="36109" x="4827588" y="3076575"/>
          <p14:tracePt t="36125" x="4827588" y="3084513"/>
          <p14:tracePt t="36341" x="4827588" y="3094038"/>
          <p14:tracePt t="36381" x="4835525" y="3094038"/>
          <p14:tracePt t="36598" x="4843463" y="3094038"/>
          <p14:tracePt t="36623" x="4852988" y="3094038"/>
          <p14:tracePt t="36925" x="4843463" y="3101975"/>
          <p14:tracePt t="36940" x="4843463" y="3109913"/>
          <p14:tracePt t="37102" x="4835525" y="3119438"/>
          <p14:tracePt t="37213" x="4835525" y="3127375"/>
          <p14:tracePt t="37240" x="4835525" y="3135313"/>
          <p14:tracePt t="37845" x="4835525" y="3127375"/>
          <p14:tracePt t="38102" x="4835525" y="3119438"/>
          <p14:tracePt t="38110" x="4835525" y="3109913"/>
          <p14:tracePt t="38125" x="4835525" y="3101975"/>
          <p14:tracePt t="38157" x="4835525" y="3094038"/>
          <p14:tracePt t="38445" x="4835525" y="3084513"/>
          <p14:tracePt t="38462" x="4835525" y="3076575"/>
          <p14:tracePt t="38478" x="4827588" y="3067050"/>
          <p14:tracePt t="38484" x="4818063" y="3059113"/>
          <p14:tracePt t="38510" x="4818063" y="3051175"/>
          <p14:tracePt t="38685" x="4810125" y="3041650"/>
          <p14:tracePt t="38982" x="4810125" y="3033713"/>
          <p14:tracePt t="39285" x="4810125" y="3041650"/>
          <p14:tracePt t="39500" x="4818063" y="3051175"/>
          <p14:tracePt t="39806" x="4827588" y="3041650"/>
          <p14:tracePt t="39957" x="4835525" y="3033713"/>
          <p14:tracePt t="39989" x="4835525" y="3025775"/>
          <p14:tracePt t="40008" x="4835525" y="3016250"/>
          <p14:tracePt t="40014" x="4835525" y="3008313"/>
          <p14:tracePt t="40029" x="4835525" y="3000375"/>
          <p14:tracePt t="40040" x="4835525" y="2990850"/>
          <p14:tracePt t="40094" x="4835525" y="2982913"/>
          <p14:tracePt t="40110" x="4835525" y="2974975"/>
          <p14:tracePt t="40165" x="4835525" y="2965450"/>
          <p14:tracePt t="40246" x="4835525" y="2957513"/>
          <p14:tracePt t="40317" x="4843463" y="2949575"/>
          <p14:tracePt t="40494" x="4843463" y="2965450"/>
          <p14:tracePt t="40549" x="4835525" y="2974975"/>
          <p14:tracePt t="40581" x="4818063" y="2974975"/>
          <p14:tracePt t="40597" x="4810125" y="2974975"/>
          <p14:tracePt t="40613" x="4802188" y="2974975"/>
          <p14:tracePt t="40629" x="4792663" y="2974975"/>
          <p14:tracePt t="40640" x="4784725" y="2974975"/>
          <p14:tracePt t="40702" x="4775200" y="2974975"/>
          <p14:tracePt t="41895" x="4767263" y="2974975"/>
          <p14:tracePt t="41910" x="4767263" y="2982913"/>
          <p14:tracePt t="42078" x="4775200" y="2982913"/>
          <p14:tracePt t="42229" x="4784725" y="2982913"/>
          <p14:tracePt t="42572" x="4792663" y="2982913"/>
          <p14:tracePt t="42580" x="4802188" y="2990850"/>
          <p14:tracePt t="42592" x="4802188" y="3000375"/>
          <p14:tracePt t="42607" x="4810125" y="3008313"/>
          <p14:tracePt t="42612" x="4827588" y="3025775"/>
          <p14:tracePt t="42620" x="4835525" y="3033713"/>
          <p14:tracePt t="42628" x="4843463" y="3041650"/>
          <p14:tracePt t="42636" x="4843463" y="3051175"/>
          <p14:tracePt t="42645" x="4860925" y="3076575"/>
          <p14:tracePt t="42653" x="4860925" y="3094038"/>
          <p14:tracePt t="42661" x="4878388" y="3109913"/>
          <p14:tracePt t="42669" x="4886325" y="3119438"/>
          <p14:tracePt t="42676" x="4903788" y="3144838"/>
          <p14:tracePt t="42685" x="4903788" y="3170238"/>
          <p14:tracePt t="42693" x="4911725" y="3195638"/>
          <p14:tracePt t="42701" x="4911725" y="3221038"/>
          <p14:tracePt t="42709" x="4919663" y="3238500"/>
          <p14:tracePt t="42716" x="4919663" y="3254375"/>
          <p14:tracePt t="42725" x="4919663" y="3271838"/>
          <p14:tracePt t="42732" x="4919663" y="3289300"/>
          <p14:tracePt t="42742" x="4919663" y="3297238"/>
          <p14:tracePt t="42757" x="4929188" y="3297238"/>
          <p14:tracePt t="42774" x="4937125" y="3297238"/>
          <p14:tracePt t="42791" x="4946650" y="3297238"/>
          <p14:tracePt t="42797" x="4962525" y="3297238"/>
          <p14:tracePt t="42844" x="4962525" y="3289300"/>
          <p14:tracePt t="42860" x="4962525" y="3279775"/>
          <p14:tracePt t="42876" x="4962525" y="3271838"/>
          <p14:tracePt t="42885" x="4962525" y="3254375"/>
          <p14:tracePt t="42893" x="4954588" y="3254375"/>
          <p14:tracePt t="42901" x="4946650" y="3254375"/>
          <p14:tracePt t="42911" x="4929188" y="3254375"/>
          <p14:tracePt t="42917" x="4911725" y="3254375"/>
          <p14:tracePt t="42926" x="4903788" y="3254375"/>
          <p14:tracePt t="42933" x="4878388" y="3254375"/>
          <p14:tracePt t="42944" x="4852988" y="3254375"/>
          <p14:tracePt t="42948" x="4835525" y="3254375"/>
          <p14:tracePt t="42959" x="4802188" y="3246438"/>
          <p14:tracePt t="42965" x="4784725" y="3246438"/>
          <p14:tracePt t="42975" x="4767263" y="3238500"/>
          <p14:tracePt t="42981" x="4759325" y="3238500"/>
          <p14:tracePt t="42992" x="4741863" y="3238500"/>
          <p14:tracePt t="42996" x="4733925" y="3221038"/>
          <p14:tracePt t="43006" x="4724400" y="3221038"/>
          <p14:tracePt t="43013" x="4716463" y="3221038"/>
          <p14:tracePt t="43023" x="4708525" y="3221038"/>
          <p14:tracePt t="43029" x="4691063" y="3221038"/>
          <p14:tracePt t="43037" x="4673600" y="3221038"/>
          <p14:tracePt t="43045" x="4648200" y="3221038"/>
          <p14:tracePt t="43053" x="4614863" y="3221038"/>
          <p14:tracePt t="43061" x="4589463" y="3221038"/>
          <p14:tracePt t="43070" x="4579938" y="3221038"/>
          <p14:tracePt t="43078" x="4564063" y="3228975"/>
          <p14:tracePt t="43085" x="4538663" y="3228975"/>
          <p14:tracePt t="43093" x="4513263" y="3246438"/>
          <p14:tracePt t="43101" x="4503738" y="3246438"/>
          <p14:tracePt t="43109" x="4478338" y="3246438"/>
          <p14:tracePt t="43117" x="4470400" y="3246438"/>
          <p14:tracePt t="43126" x="4452938" y="3246438"/>
          <p14:tracePt t="43133" x="4445000" y="3246438"/>
          <p14:tracePt t="43142" x="4435475" y="3246438"/>
          <p14:tracePt t="43148" x="4419600" y="3246438"/>
          <p14:tracePt t="43159" x="4410075" y="3246438"/>
          <p14:tracePt t="43164" x="4402138" y="3246438"/>
          <p14:tracePt t="43192" x="4384675" y="3246438"/>
          <p14:tracePt t="43342" x="4376738" y="3246438"/>
          <p14:tracePt t="43358" x="4368800" y="3246438"/>
          <p14:tracePt t="43375" x="4359275" y="3246438"/>
          <p14:tracePt t="43428" x="4351338" y="3246438"/>
          <p14:tracePt t="43436" x="4341813" y="3246438"/>
          <p14:tracePt t="43510" x="4325938" y="3246438"/>
          <p14:tracePt t="43527" x="4316413" y="3246438"/>
          <p14:tracePt t="43556" x="4308475" y="3246438"/>
          <p14:tracePt t="43566" x="4291013" y="3246438"/>
          <p14:tracePt t="43592" x="4265613" y="3246438"/>
          <p14:tracePt t="43607" x="4240213" y="3238500"/>
          <p14:tracePt t="43613" x="4224338" y="3228975"/>
          <p14:tracePt t="43620" x="4206875" y="3228975"/>
          <p14:tracePt t="43630" x="4171950" y="3211513"/>
          <p14:tracePt t="43637" x="4156075" y="3211513"/>
          <p14:tracePt t="43645" x="4146550" y="3203575"/>
          <p14:tracePt t="43653" x="4113213" y="3195638"/>
          <p14:tracePt t="43661" x="4095750" y="3195638"/>
          <p14:tracePt t="43670" x="4079875" y="3195638"/>
          <p14:tracePt t="43678" x="4070350" y="3195638"/>
          <p14:tracePt t="43685" x="4062413" y="3186113"/>
          <p14:tracePt t="43693" x="4052888" y="3186113"/>
          <p14:tracePt t="43701" x="4044950" y="3186113"/>
          <p14:tracePt t="43710" x="4019550" y="3178175"/>
          <p14:tracePt t="43718" x="4011613" y="3178175"/>
          <p14:tracePt t="43726" x="4002088" y="3170238"/>
          <p14:tracePt t="43733" x="3994150" y="3170238"/>
          <p14:tracePt t="43742" x="3986213" y="3170238"/>
          <p14:tracePt t="43749" x="3968750" y="3170238"/>
          <p14:tracePt t="43775" x="3960813" y="3170238"/>
          <p14:tracePt t="43782" x="3951288" y="3170238"/>
          <p14:tracePt t="43792" x="3943350" y="3160713"/>
          <p14:tracePt t="43798" x="3925888" y="3160713"/>
          <p14:tracePt t="43807" x="3917950" y="3152775"/>
          <p14:tracePt t="43813" x="3892550" y="3144838"/>
          <p14:tracePt t="43820" x="3883025" y="3144838"/>
          <p14:tracePt t="43829" x="3867150" y="3144838"/>
          <p14:tracePt t="43837" x="3841750" y="3135313"/>
          <p14:tracePt t="43845" x="3832225" y="3135313"/>
          <p14:tracePt t="43861" x="3816350" y="3127375"/>
          <p14:tracePt t="43869" x="3806825" y="3127375"/>
          <p14:tracePt t="43876" x="3781425" y="3119438"/>
          <p14:tracePt t="43884" x="3773488" y="3109913"/>
          <p14:tracePt t="43903" x="3748088" y="3101975"/>
          <p14:tracePt t="43910" x="3730625" y="3094038"/>
          <p14:tracePt t="43916" x="3713163" y="3084513"/>
          <p14:tracePt t="43928" x="3687763" y="3076575"/>
          <p14:tracePt t="43932" x="3662363" y="3067050"/>
          <p14:tracePt t="43944" x="3636963" y="3051175"/>
          <p14:tracePt t="43948" x="3611563" y="3041650"/>
          <p14:tracePt t="43960" x="3578225" y="3033713"/>
          <p14:tracePt t="43964" x="3543300" y="3016250"/>
          <p14:tracePt t="43976" x="3509963" y="3008313"/>
          <p14:tracePt t="43980" x="3475038" y="2990850"/>
          <p14:tracePt t="43992" x="3441700" y="2982913"/>
          <p14:tracePt t="43996" x="3408363" y="2957513"/>
          <p14:tracePt t="44007" x="3355975" y="2940050"/>
          <p14:tracePt t="44012" x="3314700" y="2906713"/>
          <p14:tracePt t="44020" x="3238500" y="2871788"/>
          <p14:tracePt t="44028" x="3170238" y="2846388"/>
          <p14:tracePt t="44037" x="3109913" y="2813050"/>
          <p14:tracePt t="44044" x="3051175" y="2778125"/>
          <p14:tracePt t="44053" x="3000375" y="2752725"/>
          <p14:tracePt t="44060" x="2949575" y="2719388"/>
          <p14:tracePt t="44068" x="2897188" y="2693988"/>
          <p14:tracePt t="44076" x="2846388" y="2660650"/>
          <p14:tracePt t="44084" x="2813050" y="2633663"/>
          <p14:tracePt t="44092" x="2762250" y="2617788"/>
          <p14:tracePt t="44101" x="2711450" y="2574925"/>
          <p14:tracePt t="44110" x="2668588" y="2557463"/>
          <p14:tracePt t="44117" x="2617788" y="2524125"/>
          <p14:tracePt t="44125" x="2566988" y="2498725"/>
          <p14:tracePt t="44133" x="2532063" y="2463800"/>
          <p14:tracePt t="44142" x="2489200" y="2438400"/>
          <p14:tracePt t="44149" x="2455863" y="2413000"/>
          <p14:tracePt t="44159" x="2422525" y="2387600"/>
          <p14:tracePt t="44165" x="2371725" y="2344738"/>
          <p14:tracePt t="44176" x="2303463" y="2303463"/>
          <p14:tracePt t="44181" x="2235200" y="2243138"/>
          <p14:tracePt t="44191" x="2184400" y="2192338"/>
          <p14:tracePt t="44198" x="2124075" y="2149475"/>
          <p14:tracePt t="44207" x="2073275" y="2108200"/>
          <p14:tracePt t="44213" x="2022475" y="2073275"/>
          <p14:tracePt t="44220" x="1979613" y="2039938"/>
          <p14:tracePt t="44229" x="1928813" y="2014538"/>
          <p14:tracePt t="44237" x="1911350" y="1997075"/>
          <p14:tracePt t="44245" x="1885950" y="1971675"/>
          <p14:tracePt t="44254" x="1870075" y="1954213"/>
          <p14:tracePt t="44261" x="1844675" y="1928813"/>
          <p14:tracePt t="44269" x="1827213" y="1920875"/>
          <p14:tracePt t="44277" x="1827213" y="1911350"/>
          <p14:tracePt t="44285" x="1809750" y="1895475"/>
          <p14:tracePt t="44293" x="1801813" y="1895475"/>
          <p14:tracePt t="44301" x="1801813" y="1885950"/>
          <p14:tracePt t="44309" x="1793875" y="1870075"/>
          <p14:tracePt t="44318" x="1776413" y="1860550"/>
          <p14:tracePt t="44326" x="1776413" y="1852613"/>
          <p14:tracePt t="44333" x="1766888" y="1827213"/>
          <p14:tracePt t="44342" x="1751013" y="1819275"/>
          <p14:tracePt t="44349" x="1751013" y="1801813"/>
          <p14:tracePt t="44360" x="1733550" y="1776413"/>
          <p14:tracePt t="44365" x="1733550" y="1766888"/>
          <p14:tracePt t="44382" x="1733550" y="1758950"/>
          <p14:tracePt t="44397" x="1733550" y="1751013"/>
          <p14:tracePt t="44629" x="1733550" y="1758950"/>
          <p14:tracePt t="44636" x="1741488" y="1776413"/>
          <p14:tracePt t="44645" x="1751013" y="1793875"/>
          <p14:tracePt t="44653" x="1758950" y="1809750"/>
          <p14:tracePt t="44662" x="1766888" y="1827213"/>
          <p14:tracePt t="44668" x="1776413" y="1852613"/>
          <p14:tracePt t="44676" x="1784350" y="1878013"/>
          <p14:tracePt t="44685" x="1793875" y="1903413"/>
          <p14:tracePt t="44693" x="1809750" y="1911350"/>
          <p14:tracePt t="44702" x="1827213" y="1938338"/>
          <p14:tracePt t="44711" x="1835150" y="1954213"/>
          <p14:tracePt t="44717" x="1844675" y="1979613"/>
          <p14:tracePt t="44733" x="1852613" y="1989138"/>
          <p14:tracePt t="44744" x="1860550" y="1997075"/>
          <p14:tracePt t="44748" x="1870075" y="2005013"/>
          <p14:tracePt t="44805" x="1878013" y="2014538"/>
          <p14:tracePt t="44813" x="1885950" y="2014538"/>
          <p14:tracePt t="44830" x="1895475" y="2022475"/>
          <p14:tracePt t="44836" x="1903413" y="2022475"/>
          <p14:tracePt t="44845" x="1911350" y="2022475"/>
          <p14:tracePt t="44854" x="1911350" y="2030413"/>
          <p14:tracePt t="44860" x="1920875" y="2030413"/>
          <p14:tracePt t="44876" x="1928813" y="2030413"/>
          <p14:tracePt t="45045" x="1938338" y="2047875"/>
          <p14:tracePt t="45077" x="1946275" y="2047875"/>
          <p14:tracePt t="45102" x="1946275" y="2065338"/>
          <p14:tracePt t="45117" x="1954213" y="2073275"/>
          <p14:tracePt t="45133" x="1963738" y="2082800"/>
          <p14:tracePt t="45149" x="1963738" y="2090738"/>
          <p14:tracePt t="45165" x="1963738" y="2098675"/>
          <p14:tracePt t="45182" x="1963738" y="2108200"/>
          <p14:tracePt t="45208" x="1971675" y="2124075"/>
          <p14:tracePt t="45220" x="1979613" y="2124075"/>
          <p14:tracePt t="45254" x="1979613" y="2133600"/>
          <p14:tracePt t="45261" x="1989138" y="2141538"/>
          <p14:tracePt t="45269" x="1997075" y="2149475"/>
          <p14:tracePt t="45302" x="2005013" y="2149475"/>
          <p14:tracePt t="45311" x="2022475" y="2166938"/>
          <p14:tracePt t="45317" x="2039938" y="2166938"/>
          <p14:tracePt t="45326" x="2039938" y="2174875"/>
          <p14:tracePt t="45333" x="2065338" y="2184400"/>
          <p14:tracePt t="45344" x="2082800" y="2184400"/>
          <p14:tracePt t="45349" x="2098675" y="2184400"/>
          <p14:tracePt t="45359" x="2124075" y="2192338"/>
          <p14:tracePt t="45365" x="2141538" y="2209800"/>
          <p14:tracePt t="45376" x="2166938" y="2217738"/>
          <p14:tracePt t="45382" x="2192338" y="2227263"/>
          <p14:tracePt t="45392" x="2217738" y="2235200"/>
          <p14:tracePt t="45398" x="2243138" y="2252663"/>
          <p14:tracePt t="45404" x="2268538" y="2260600"/>
          <p14:tracePt t="45414" x="2293938" y="2278063"/>
          <p14:tracePt t="45421" x="2336800" y="2293938"/>
          <p14:tracePt t="45430" x="2371725" y="2311400"/>
          <p14:tracePt t="45437" x="2405063" y="2336800"/>
          <p14:tracePt t="45445" x="2430463" y="2354263"/>
          <p14:tracePt t="45453" x="2473325" y="2371725"/>
          <p14:tracePt t="45462" x="2498725" y="2387600"/>
          <p14:tracePt t="45468" x="2524125" y="2405063"/>
          <p14:tracePt t="45477" x="2557463" y="2430463"/>
          <p14:tracePt t="45485" x="2574925" y="2438400"/>
          <p14:tracePt t="45493" x="2608263" y="2455863"/>
          <p14:tracePt t="45500" x="2617788" y="2463800"/>
          <p14:tracePt t="45510" x="2651125" y="2463800"/>
          <p14:tracePt t="45517" x="2676525" y="2481263"/>
          <p14:tracePt t="45526" x="2686050" y="2481263"/>
          <p14:tracePt t="45533" x="2693988" y="2481263"/>
          <p14:tracePt t="45544" x="2711450" y="2489200"/>
          <p14:tracePt t="45549" x="2727325" y="2498725"/>
          <p14:tracePt t="45560" x="2736850" y="2506663"/>
          <p14:tracePt t="45565" x="2752725" y="2506663"/>
          <p14:tracePt t="45575" x="2770188" y="2524125"/>
          <p14:tracePt t="45582" x="2778125" y="2524125"/>
          <p14:tracePt t="45591" x="2787650" y="2524125"/>
          <p14:tracePt t="45598" x="2795588" y="2532063"/>
          <p14:tracePt t="45604" x="2805113" y="2541588"/>
          <p14:tracePt t="45614" x="2813050" y="2541588"/>
          <p14:tracePt t="45621" x="2830513" y="2549525"/>
          <p14:tracePt t="45628" x="2830513" y="2557463"/>
          <p14:tracePt t="45638" x="2838450" y="2566988"/>
          <p14:tracePt t="45645" x="2855913" y="2574925"/>
          <p14:tracePt t="45662" x="2871788" y="2582863"/>
          <p14:tracePt t="45669" x="2881313" y="2592388"/>
          <p14:tracePt t="45677" x="2889250" y="2600325"/>
          <p14:tracePt t="45685" x="2914650" y="2617788"/>
          <p14:tracePt t="45710" x="2922588" y="2617788"/>
          <p14:tracePt t="45717" x="2922588" y="2625725"/>
          <p14:tracePt t="45878" x="2932113" y="2633663"/>
          <p14:tracePt t="45909" x="2949575" y="2651125"/>
          <p14:tracePt t="45927" x="2957513" y="2660650"/>
          <p14:tracePt t="46117" x="2965450" y="2668588"/>
          <p14:tracePt t="46374" x="2965450" y="2676525"/>
          <p14:tracePt t="46437" x="2982913" y="2686050"/>
          <p14:tracePt t="46598" x="2982913" y="2693988"/>
          <p14:tracePt t="46604" x="2990850" y="2701925"/>
          <p14:tracePt t="46621" x="3000375" y="2701925"/>
          <p14:tracePt t="46645" x="3008313" y="2711450"/>
          <p14:tracePt t="46668" x="3016250" y="2711450"/>
          <p14:tracePt t="46685" x="3025775" y="2711450"/>
          <p14:tracePt t="46710" x="3041650" y="2719388"/>
          <p14:tracePt t="46727" x="3051175" y="2719388"/>
          <p14:tracePt t="46733" x="3059113" y="2719388"/>
          <p14:tracePt t="46743" x="3067050" y="2727325"/>
          <p14:tracePt t="46775" x="3076575" y="2736850"/>
          <p14:tracePt t="46805" x="3084513" y="2736850"/>
          <p14:tracePt t="46838" x="3094038" y="2744788"/>
          <p14:tracePt t="46863" x="3094038" y="2752725"/>
          <p14:tracePt t="46972" x="3101975" y="2752725"/>
          <p14:tracePt t="46998" x="3101975" y="2762250"/>
          <p14:tracePt t="47014" x="3109913" y="2770188"/>
          <p14:tracePt t="47062" x="3119438" y="2787650"/>
          <p14:tracePt t="47077" x="3119438" y="2795588"/>
          <p14:tracePt t="47093" x="3127375" y="2805113"/>
          <p14:tracePt t="47101" x="3135313" y="2813050"/>
          <p14:tracePt t="47110" x="3135313" y="2820988"/>
          <p14:tracePt t="47117" x="3160713" y="2838450"/>
          <p14:tracePt t="47127" x="3186113" y="2846388"/>
          <p14:tracePt t="47132" x="3195638" y="2855913"/>
          <p14:tracePt t="47143" x="3211513" y="2855913"/>
          <p14:tracePt t="47148" x="3228975" y="2863850"/>
          <p14:tracePt t="47159" x="3254375" y="2881313"/>
          <p14:tracePt t="47175" x="3271838" y="2881313"/>
          <p14:tracePt t="47180" x="3297238" y="2897188"/>
          <p14:tracePt t="47188" x="3314700" y="2906713"/>
          <p14:tracePt t="47198" x="3330575" y="2906713"/>
          <p14:tracePt t="47205" x="3365500" y="2922588"/>
          <p14:tracePt t="47214" x="3390900" y="2932113"/>
          <p14:tracePt t="47222" x="3416300" y="2932113"/>
          <p14:tracePt t="47229" x="3467100" y="2949575"/>
          <p14:tracePt t="47237" x="3502025" y="2957513"/>
          <p14:tracePt t="47245" x="3560763" y="2965450"/>
          <p14:tracePt t="47253" x="3594100" y="2982913"/>
          <p14:tracePt t="47261" x="3636963" y="2990850"/>
          <p14:tracePt t="47269" x="3697288" y="2990850"/>
          <p14:tracePt t="47278" x="3748088" y="3008313"/>
          <p14:tracePt t="47285" x="3790950" y="3008313"/>
          <p14:tracePt t="47294" x="3824288" y="3016250"/>
          <p14:tracePt t="47301" x="3849688" y="3016250"/>
          <p14:tracePt t="47312" x="3883025" y="3033713"/>
          <p14:tracePt t="47317" x="3935413" y="3059113"/>
          <p14:tracePt t="47328" x="3994150" y="3067050"/>
          <p14:tracePt t="47334" x="4052888" y="3084513"/>
          <p14:tracePt t="47343" x="4146550" y="3127375"/>
          <p14:tracePt t="47350" x="4249738" y="3160713"/>
          <p14:tracePt t="47360" x="4351338" y="3195638"/>
          <p14:tracePt t="47365" x="4452938" y="3221038"/>
          <p14:tracePt t="47373" x="4538663" y="3246438"/>
          <p14:tracePt t="47382" x="4640263" y="3289300"/>
          <p14:tracePt t="47388" x="4699000" y="3297238"/>
          <p14:tracePt t="47398" x="4775200" y="3330575"/>
          <p14:tracePt t="47405" x="4827588" y="3330575"/>
          <p14:tracePt t="47414" x="4835525" y="3330575"/>
          <p14:tracePt t="47422" x="4843463" y="3330575"/>
          <p14:tracePt t="47430" x="4852988" y="3355975"/>
          <p14:tracePt t="47469" x="4852988" y="3348038"/>
          <p14:tracePt t="47478" x="4810125" y="3340100"/>
          <p14:tracePt t="47485" x="4749800" y="3340100"/>
          <p14:tracePt t="47494" x="4691063" y="3340100"/>
          <p14:tracePt t="47837" x="4673600" y="3340100"/>
          <p14:tracePt t="47853" x="4640263" y="3373438"/>
          <p14:tracePt t="47862" x="4622800" y="3390900"/>
          <p14:tracePt t="47869" x="4614863" y="3398838"/>
          <p14:tracePt t="47885" x="4605338" y="3408363"/>
          <p14:tracePt t="47895" x="4589463" y="3424238"/>
          <p14:tracePt t="47912" x="4589463" y="3433763"/>
          <p14:tracePt t="47917" x="4579938" y="3441700"/>
          <p14:tracePt t="47928" x="4572000" y="3449638"/>
          <p14:tracePt t="47944" x="4564063" y="3449638"/>
          <p14:tracePt t="47950" x="4564063" y="3467100"/>
          <p14:tracePt t="47960" x="4554538" y="3475038"/>
          <p14:tracePt t="47965" x="4546600" y="3484563"/>
          <p14:tracePt t="47972" x="4546600" y="3492500"/>
          <p14:tracePt t="47982" x="4546600" y="3502025"/>
          <p14:tracePt t="47988" x="4546600" y="3509963"/>
          <p14:tracePt t="47998" x="4546600" y="3535363"/>
          <p14:tracePt t="48029" x="4546600" y="3543300"/>
          <p14:tracePt t="48037" x="4546600" y="3552825"/>
          <p14:tracePt t="48045" x="4554538" y="3552825"/>
          <p14:tracePt t="48053" x="4605338" y="3568700"/>
          <p14:tracePt t="48062" x="4622800" y="3568700"/>
          <p14:tracePt t="48070" x="4648200" y="3578225"/>
          <p14:tracePt t="48078" x="4683125" y="3586163"/>
          <p14:tracePt t="48085" x="4716463" y="3594100"/>
          <p14:tracePt t="48094" x="4733925" y="3603625"/>
          <p14:tracePt t="48101" x="4784725" y="3619500"/>
          <p14:tracePt t="48112" x="4827588" y="3629025"/>
          <p14:tracePt t="48117" x="4878388" y="3636963"/>
          <p14:tracePt t="48127" x="4903788" y="3646488"/>
          <p14:tracePt t="48132" x="4962525" y="3654425"/>
          <p14:tracePt t="48143" x="5013325" y="3662363"/>
          <p14:tracePt t="48149" x="5064125" y="3679825"/>
          <p14:tracePt t="48160" x="5106988" y="3679825"/>
          <p14:tracePt t="48165" x="5175250" y="3697288"/>
          <p14:tracePt t="48172" x="5251450" y="3705225"/>
          <p14:tracePt t="48182" x="5327650" y="3713163"/>
          <p14:tracePt t="48189" x="5421313" y="3713163"/>
          <p14:tracePt t="48196" x="5507038" y="3713163"/>
          <p14:tracePt t="48206" x="5591175" y="3713163"/>
          <p14:tracePt t="48213" x="5710238" y="3722688"/>
          <p14:tracePt t="48222" x="5795963" y="3722688"/>
          <p14:tracePt t="48230" x="5889625" y="3722688"/>
          <p14:tracePt t="48237" x="5973763" y="3722688"/>
          <p14:tracePt t="48245" x="6092825" y="3722688"/>
          <p14:tracePt t="48253" x="6178550" y="3722688"/>
          <p14:tracePt t="48262" x="6272213" y="3722688"/>
          <p14:tracePt t="48269" x="6373813" y="3722688"/>
          <p14:tracePt t="48279" x="6442075" y="3722688"/>
          <p14:tracePt t="48285" x="6526213" y="3722688"/>
          <p14:tracePt t="48295" x="6586538" y="3722688"/>
          <p14:tracePt t="48301" x="6670675" y="3722688"/>
          <p14:tracePt t="48312" x="6746875" y="3722688"/>
          <p14:tracePt t="48317" x="6799263" y="3722688"/>
          <p14:tracePt t="48328" x="6875463" y="3722688"/>
          <p14:tracePt t="48332" x="6934200" y="3722688"/>
          <p14:tracePt t="48344" x="7002463" y="3722688"/>
          <p14:tracePt t="48349" x="7045325" y="3722688"/>
          <p14:tracePt t="48359" x="7104063" y="3722688"/>
          <p14:tracePt t="48365" x="7164388" y="3722688"/>
          <p14:tracePt t="48372" x="7232650" y="3722688"/>
          <p14:tracePt t="48380" x="7291388" y="3722688"/>
          <p14:tracePt t="48389" x="7334250" y="3722688"/>
          <p14:tracePt t="48398" x="7392988" y="3722688"/>
          <p14:tracePt t="48406" x="7453313" y="3722688"/>
          <p14:tracePt t="48414" x="7504113" y="3722688"/>
          <p14:tracePt t="48421" x="7562850" y="3722688"/>
          <p14:tracePt t="48429" x="7639050" y="3722688"/>
          <p14:tracePt t="48437" x="7691438" y="3722688"/>
          <p14:tracePt t="48445" x="7750175" y="3722688"/>
          <p14:tracePt t="48454" x="7810500" y="3722688"/>
          <p14:tracePt t="48462" x="7851775" y="3722688"/>
          <p14:tracePt t="48470" x="7927975" y="3722688"/>
          <p14:tracePt t="48478" x="7970838" y="3722688"/>
          <p14:tracePt t="48485" x="8031163" y="3722688"/>
          <p14:tracePt t="48494" x="8074025" y="3722688"/>
          <p14:tracePt t="48502" x="8132763" y="3722688"/>
          <p14:tracePt t="48511" x="8175625" y="3722688"/>
          <p14:tracePt t="48519" x="8208963" y="3722688"/>
          <p14:tracePt t="48528" x="8251825" y="3722688"/>
          <p14:tracePt t="48532" x="8294688" y="3722688"/>
          <p14:tracePt t="48543" x="8310563" y="3722688"/>
          <p14:tracePt t="48550" x="8335963" y="3722688"/>
          <p14:tracePt t="48558" x="8370888" y="3722688"/>
          <p14:tracePt t="48565" x="8404225" y="3722688"/>
          <p14:tracePt t="48572" x="8429625" y="3722688"/>
          <p14:tracePt t="48581" x="8455025" y="3722688"/>
          <p14:tracePt t="48589" x="8489950" y="3722688"/>
          <p14:tracePt t="48597" x="8532813" y="3722688"/>
          <p14:tracePt t="48606" x="8558213" y="3722688"/>
          <p14:tracePt t="48613" x="8591550" y="3722688"/>
          <p14:tracePt t="48620" x="8634413" y="3713163"/>
          <p14:tracePt t="48630" x="8667750" y="3713163"/>
          <p14:tracePt t="48637" x="8710613" y="3713163"/>
          <p14:tracePt t="48645" x="8753475" y="3713163"/>
          <p14:tracePt t="48654" x="8829675" y="3713163"/>
          <p14:tracePt t="48661" x="8880475" y="3713163"/>
          <p14:tracePt t="48670" x="8940800" y="3713163"/>
          <p14:tracePt t="48679" x="8999538" y="3705225"/>
          <p14:tracePt t="48685" x="9058275" y="3697288"/>
          <p14:tracePt t="48695" x="9085263" y="3697288"/>
          <p14:tracePt t="48702" x="9126538" y="3697288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4294967295"/>
          </p:nvPr>
        </p:nvSpPr>
        <p:spPr>
          <a:xfrm>
            <a:off x="611560" y="1046163"/>
            <a:ext cx="8321550" cy="3005509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20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클래스와 속성의 검토 </a:t>
            </a:r>
            <a:endParaRPr lang="en-US" altLang="ko-KR" sz="20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▶ 대상 검토 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도메인의 임무에 비추어 검토</a:t>
            </a: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(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인스턴스들은 같은 데이터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오퍼레이션을 가져야 함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.)</a:t>
            </a:r>
            <a:endParaRPr lang="ko-KR" altLang="en-US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▶ 추상화</a:t>
            </a: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- OR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검토 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혼합되어 있는 개념은 별도의 클래스로 분리</a:t>
            </a: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단순한 리스트인지 검토 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여러 개의 객체를 의미없이 </a:t>
            </a:r>
            <a:r>
              <a:rPr lang="ko-KR" altLang="en-US" sz="1800" b="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모아놓은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것인지 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▶ 복합 속성값 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클래스 안에 포함된 속성은 </a:t>
            </a:r>
            <a:r>
              <a:rPr lang="ko-KR" altLang="en-US" sz="1800" b="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단일값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또는 단일 개체</a:t>
            </a: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우편주소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우편번호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주소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=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속성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연락처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우편주소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전화번호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X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▶ 의미 없는 속성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통일되지 않는 클래스</a:t>
            </a:r>
          </a:p>
        </p:txBody>
      </p:sp>
      <p:pic>
        <p:nvPicPr>
          <p:cNvPr id="16385" name="_x70135608" descr="DRW000012b42e5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4400488"/>
            <a:ext cx="6264696" cy="2363731"/>
          </a:xfrm>
          <a:prstGeom prst="rect">
            <a:avLst/>
          </a:prstGeom>
          <a:noFill/>
        </p:spPr>
      </p:pic>
      <p:sp>
        <p:nvSpPr>
          <p:cNvPr id="9" name="슬라이드 번호 개체 틀 9">
            <a:extLst>
              <a:ext uri="{FF2B5EF4-FFF2-40B4-BE49-F238E27FC236}">
                <a16:creationId xmlns:a16="http://schemas.microsoft.com/office/drawing/2014/main" id="{D94FFCC8-8B27-4360-9075-7DF298C56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5013" y="6597650"/>
            <a:ext cx="765175" cy="188913"/>
          </a:xfrm>
          <a:prstGeom prst="rect">
            <a:avLst/>
          </a:prstGeom>
        </p:spPr>
        <p:txBody>
          <a:bodyPr/>
          <a:lstStyle>
            <a:lvl1pPr algn="r">
              <a:defRPr sz="100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0D1FBF91-D0BE-483B-82B2-B89DEE19D40A}" type="slidenum">
              <a:rPr lang="ko-KR" altLang="en-US" b="0">
                <a:latin typeface="HY중고딕" panose="02030600000101010101" pitchFamily="18" charset="-127"/>
                <a:ea typeface="HY중고딕" panose="02030600000101010101" pitchFamily="18" charset="-127"/>
                <a:cs typeface="Malgun Gothic Semilight" panose="020B0502040204020203" pitchFamily="50" charset="-127"/>
              </a:rPr>
              <a:pPr>
                <a:defRPr/>
              </a:pPr>
              <a:t>15</a:t>
            </a:fld>
            <a:endParaRPr lang="ko-KR" altLang="en-US" b="0" dirty="0">
              <a:latin typeface="HY중고딕" panose="02030600000101010101" pitchFamily="18" charset="-127"/>
              <a:ea typeface="HY중고딕" panose="02030600000101010101" pitchFamily="18" charset="-127"/>
              <a:cs typeface="Malgun Gothic Semilight" panose="020B0502040204020203" pitchFamily="50" charset="-127"/>
            </a:endParaRPr>
          </a:p>
        </p:txBody>
      </p:sp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A39ADB95-3A55-4BC9-BDDB-C7E2A8E3478F}"/>
              </a:ext>
            </a:extLst>
          </p:cNvPr>
          <p:cNvSpPr/>
          <p:nvPr/>
        </p:nvSpPr>
        <p:spPr bwMode="auto">
          <a:xfrm>
            <a:off x="7524328" y="4509120"/>
            <a:ext cx="1523852" cy="288032"/>
          </a:xfrm>
          <a:prstGeom prst="wedgeRoundRectCallout">
            <a:avLst>
              <a:gd name="adj1" fmla="val -73338"/>
              <a:gd name="adj2" fmla="val -246146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복합된 </a:t>
            </a:r>
            <a:r>
              <a:rPr kumimoji="0" lang="ko-KR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자료값</a:t>
            </a:r>
            <a:endParaRPr kumimoji="0" lang="ko-KR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6F59495E-500F-4F48-9EB6-0D32FB40C297}"/>
              </a:ext>
            </a:extLst>
          </p:cNvPr>
          <p:cNvSpPr txBox="1">
            <a:spLocks/>
          </p:cNvSpPr>
          <p:nvPr/>
        </p:nvSpPr>
        <p:spPr>
          <a:xfrm>
            <a:off x="642910" y="187107"/>
            <a:ext cx="7772400" cy="59029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맑은 고딕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ko-KR" sz="28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5.3 </a:t>
            </a:r>
            <a:r>
              <a:rPr lang="ko-KR" altLang="en-US" sz="28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클래스와 속성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9392"/>
    </mc:Choice>
    <mc:Fallback xmlns="">
      <p:transition spd="slow" advTm="279392"/>
    </mc:Fallback>
  </mc:AlternateContent>
  <p:extLst>
    <p:ext uri="{3A86A75C-4F4B-4683-9AE1-C65F6400EC91}">
      <p14:laserTraceLst xmlns:p14="http://schemas.microsoft.com/office/powerpoint/2010/main">
        <p14:tracePtLst>
          <p14:tracePt t="931" x="8999538" y="3416300"/>
          <p14:tracePt t="937" x="8897938" y="3416300"/>
          <p14:tracePt t="946" x="8743950" y="3416300"/>
          <p14:tracePt t="953" x="8634413" y="3416300"/>
          <p14:tracePt t="962" x="8464550" y="3416300"/>
          <p14:tracePt t="969" x="8310563" y="3416300"/>
          <p14:tracePt t="977" x="8132763" y="3416300"/>
          <p14:tracePt t="986" x="7996238" y="3416300"/>
          <p14:tracePt t="995" x="7826375" y="3416300"/>
          <p14:tracePt t="1001" x="7673975" y="3416300"/>
          <p14:tracePt t="1010" x="7494588" y="3408363"/>
          <p14:tracePt t="1018" x="7342188" y="3390900"/>
          <p14:tracePt t="1025" x="7215188" y="3390900"/>
          <p14:tracePt t="1034" x="7088188" y="3390900"/>
          <p14:tracePt t="1043" x="6977063" y="3390900"/>
          <p14:tracePt t="1049" x="6858000" y="3390900"/>
          <p14:tracePt t="1058" x="6746875" y="3382963"/>
          <p14:tracePt t="1065" x="6627813" y="3373438"/>
          <p14:tracePt t="1076" x="6543675" y="3365500"/>
          <p14:tracePt t="1081" x="6432550" y="3365500"/>
          <p14:tracePt t="1092" x="6348413" y="3365500"/>
          <p14:tracePt t="1097" x="6246813" y="3340100"/>
          <p14:tracePt t="1108" x="6143625" y="3330575"/>
          <p14:tracePt t="1113" x="6042025" y="3330575"/>
          <p14:tracePt t="1123" x="5957888" y="3330575"/>
          <p14:tracePt t="1129" x="5854700" y="3305175"/>
          <p14:tracePt t="1139" x="5770563" y="3297238"/>
          <p14:tracePt t="1146" x="5668963" y="3271838"/>
          <p14:tracePt t="1153" x="5575300" y="3271838"/>
          <p14:tracePt t="1163" x="5481638" y="3263900"/>
          <p14:tracePt t="1169" x="5387975" y="3246438"/>
          <p14:tracePt t="1177" x="5294313" y="3238500"/>
          <p14:tracePt t="1186" x="5200650" y="3238500"/>
          <p14:tracePt t="1194" x="5124450" y="3228975"/>
          <p14:tracePt t="1202" x="5038725" y="3203575"/>
          <p14:tracePt t="1210" x="4979988" y="3203575"/>
          <p14:tracePt t="1217" x="4919663" y="3195638"/>
          <p14:tracePt t="1225" x="4878388" y="3186113"/>
          <p14:tracePt t="1234" x="4827588" y="3178175"/>
          <p14:tracePt t="1241" x="4784725" y="3178175"/>
          <p14:tracePt t="1249" x="4733925" y="3160713"/>
          <p14:tracePt t="1258" x="4691063" y="3160713"/>
          <p14:tracePt t="1266" x="4648200" y="3152775"/>
          <p14:tracePt t="1284" x="4579938" y="3152775"/>
          <p14:tracePt t="1293" x="4546600" y="3144838"/>
          <p14:tracePt t="1298" x="4529138" y="3144838"/>
          <p14:tracePt t="1308" x="4495800" y="3144838"/>
          <p14:tracePt t="1313" x="4452938" y="3135313"/>
          <p14:tracePt t="1321" x="4410075" y="3135313"/>
          <p14:tracePt t="1329" x="4359275" y="3127375"/>
          <p14:tracePt t="1339" x="4316413" y="3127375"/>
          <p14:tracePt t="1345" x="4283075" y="3127375"/>
          <p14:tracePt t="1353" x="4240213" y="3127375"/>
          <p14:tracePt t="1361" x="4181475" y="3109913"/>
          <p14:tracePt t="1370" x="4121150" y="3094038"/>
          <p14:tracePt t="1377" x="4079875" y="3094038"/>
          <p14:tracePt t="1385" x="4002088" y="3084513"/>
          <p14:tracePt t="1393" x="3943350" y="3059113"/>
          <p14:tracePt t="1401" x="3867150" y="3041650"/>
          <p14:tracePt t="1410" x="3824288" y="3033713"/>
          <p14:tracePt t="1417" x="3748088" y="3025775"/>
          <p14:tracePt t="1426" x="3687763" y="3000375"/>
          <p14:tracePt t="1433" x="3646488" y="3000375"/>
          <p14:tracePt t="1442" x="3560763" y="2990850"/>
          <p14:tracePt t="1449" x="3484563" y="2965450"/>
          <p14:tracePt t="1460" x="3424238" y="2965450"/>
          <p14:tracePt t="1466" x="3365500" y="2957513"/>
          <p14:tracePt t="1477" x="3297238" y="2940050"/>
          <p14:tracePt t="1482" x="3238500" y="2940050"/>
          <p14:tracePt t="1492" x="3135313" y="2940050"/>
          <p14:tracePt t="1497" x="3067050" y="2922588"/>
          <p14:tracePt t="1508" x="3000375" y="2914650"/>
          <p14:tracePt t="1515" x="2932113" y="2906713"/>
          <p14:tracePt t="1524" x="2855913" y="2897188"/>
          <p14:tracePt t="1531" x="2787650" y="2889250"/>
          <p14:tracePt t="1537" x="2693988" y="2871788"/>
          <p14:tracePt t="1546" x="2633663" y="2855913"/>
          <p14:tracePt t="1553" x="2566988" y="2846388"/>
          <p14:tracePt t="1562" x="2489200" y="2820988"/>
          <p14:tracePt t="1570" x="2413000" y="2805113"/>
          <p14:tracePt t="1577" x="2371725" y="2805113"/>
          <p14:tracePt t="1587" x="2311400" y="2770188"/>
          <p14:tracePt t="1593" x="2260600" y="2770188"/>
          <p14:tracePt t="1601" x="2243138" y="2762250"/>
          <p14:tracePt t="1609" x="2209800" y="2744788"/>
          <p14:tracePt t="1617" x="2192338" y="2744788"/>
          <p14:tracePt t="1626" x="2159000" y="2736850"/>
          <p14:tracePt t="1634" x="2149475" y="2736850"/>
          <p14:tracePt t="1643" x="2108200" y="2727325"/>
          <p14:tracePt t="1649" x="2082800" y="2727325"/>
          <p14:tracePt t="1659" x="2055813" y="2727325"/>
          <p14:tracePt t="1665" x="2030413" y="2719388"/>
          <p14:tracePt t="1676" x="2022475" y="2701925"/>
          <p14:tracePt t="1681" x="2014538" y="2693988"/>
          <p14:tracePt t="1692" x="2005013" y="2668588"/>
          <p14:tracePt t="1697" x="1954213" y="2617788"/>
          <p14:tracePt t="1707" x="1954213" y="2608263"/>
          <p14:tracePt t="1713" x="1954213" y="2600325"/>
          <p14:tracePt t="1722" x="1963738" y="2582863"/>
          <p14:tracePt t="1731" x="1963738" y="2574925"/>
          <p14:tracePt t="1738" x="1963738" y="2557463"/>
          <p14:tracePt t="1746" x="1971675" y="2557463"/>
          <p14:tracePt t="1753" x="1971675" y="2549525"/>
          <p14:tracePt t="2082" x="1954213" y="2549525"/>
          <p14:tracePt t="2092" x="1946275" y="2549525"/>
          <p14:tracePt t="2097" x="1920875" y="2532063"/>
          <p14:tracePt t="2107" x="1903413" y="2524125"/>
          <p14:tracePt t="2113" x="1878013" y="2481263"/>
          <p14:tracePt t="2121" x="1870075" y="2473325"/>
          <p14:tracePt t="2129" x="1860550" y="2463800"/>
          <p14:tracePt t="2137" x="1860550" y="2447925"/>
          <p14:tracePt t="2154" x="1860550" y="2438400"/>
          <p14:tracePt t="2161" x="1860550" y="2422525"/>
          <p14:tracePt t="2194" x="1860550" y="2405063"/>
          <p14:tracePt t="2202" x="1860550" y="2397125"/>
          <p14:tracePt t="2218" x="1860550" y="2379663"/>
          <p14:tracePt t="2227" x="1860550" y="2371725"/>
          <p14:tracePt t="2235" x="1860550" y="2362200"/>
          <p14:tracePt t="2242" x="1860550" y="2344738"/>
          <p14:tracePt t="2250" x="1860550" y="2336800"/>
          <p14:tracePt t="2259" x="1878013" y="2319338"/>
          <p14:tracePt t="2265" x="1885950" y="2319338"/>
          <p14:tracePt t="2276" x="1885950" y="2311400"/>
          <p14:tracePt t="2281" x="1895475" y="2293938"/>
          <p14:tracePt t="2293" x="1903413" y="2278063"/>
          <p14:tracePt t="2297" x="1911350" y="2268538"/>
          <p14:tracePt t="2308" x="1920875" y="2260600"/>
          <p14:tracePt t="2314" x="1920875" y="2243138"/>
          <p14:tracePt t="2329" x="1938338" y="2227263"/>
          <p14:tracePt t="2346" x="1946275" y="2217738"/>
          <p14:tracePt t="2362" x="1963738" y="2200275"/>
          <p14:tracePt t="2377" x="1971675" y="2192338"/>
          <p14:tracePt t="2393" x="1979613" y="2184400"/>
          <p14:tracePt t="2402" x="2005013" y="2174875"/>
          <p14:tracePt t="2410" x="2014538" y="2166938"/>
          <p14:tracePt t="2417" x="2039938" y="2159000"/>
          <p14:tracePt t="2427" x="2047875" y="2159000"/>
          <p14:tracePt t="2435" x="2055813" y="2159000"/>
          <p14:tracePt t="2444" x="2065338" y="2149475"/>
          <p14:tracePt t="2450" x="2082800" y="2141538"/>
          <p14:tracePt t="2460" x="2098675" y="2133600"/>
          <p14:tracePt t="2466" x="2116138" y="2124075"/>
          <p14:tracePt t="2476" x="2124075" y="2124075"/>
          <p14:tracePt t="2482" x="2141538" y="2116138"/>
          <p14:tracePt t="2492" x="2159000" y="2108200"/>
          <p14:tracePt t="2498" x="2174875" y="2098675"/>
          <p14:tracePt t="2508" x="2184400" y="2090738"/>
          <p14:tracePt t="2514" x="2209800" y="2082800"/>
          <p14:tracePt t="2524" x="2227263" y="2073275"/>
          <p14:tracePt t="2530" x="2243138" y="2073275"/>
          <p14:tracePt t="2537" x="2268538" y="2055813"/>
          <p14:tracePt t="2546" x="2286000" y="2039938"/>
          <p14:tracePt t="2554" x="2311400" y="2030413"/>
          <p14:tracePt t="2562" x="2328863" y="2022475"/>
          <p14:tracePt t="2570" x="2344738" y="2014538"/>
          <p14:tracePt t="2577" x="2362200" y="1997075"/>
          <p14:tracePt t="2585" x="2397125" y="1989138"/>
          <p14:tracePt t="2594" x="2405063" y="1989138"/>
          <p14:tracePt t="2602" x="2422525" y="1979613"/>
          <p14:tracePt t="2609" x="2447925" y="1971675"/>
          <p14:tracePt t="2633" x="2455863" y="1971675"/>
          <p14:tracePt t="2643" x="2473325" y="1963738"/>
          <p14:tracePt t="2666" x="2489200" y="1954213"/>
          <p14:tracePt t="2677" x="2498725" y="1954213"/>
          <p14:tracePt t="2697" x="2506663" y="1954213"/>
          <p14:tracePt t="2708" x="2516188" y="1954213"/>
          <p14:tracePt t="2721" x="2524125" y="1946275"/>
          <p14:tracePt t="2730" x="2532063" y="1938338"/>
          <p14:tracePt t="2737" x="2549525" y="1938338"/>
          <p14:tracePt t="2769" x="2566988" y="1938338"/>
          <p14:tracePt t="2777" x="2574925" y="1928813"/>
          <p14:tracePt t="2785" x="2582863" y="1920875"/>
          <p14:tracePt t="2794" x="2592388" y="1920875"/>
          <p14:tracePt t="2826" x="2600325" y="1920875"/>
          <p14:tracePt t="2860" x="2608263" y="1920875"/>
          <p14:tracePt t="2890" x="2617788" y="1920875"/>
          <p14:tracePt t="3146" x="2625725" y="1920875"/>
          <p14:tracePt t="3171" x="2633663" y="1920875"/>
          <p14:tracePt t="3185" x="2643188" y="1920875"/>
          <p14:tracePt t="3217" x="2651125" y="1920875"/>
          <p14:tracePt t="3249" x="2668588" y="1946275"/>
          <p14:tracePt t="3338" x="2676525" y="1963738"/>
          <p14:tracePt t="3417" x="2686050" y="1963738"/>
          <p14:tracePt t="3426" x="2686050" y="1971675"/>
          <p14:tracePt t="3459" x="2693988" y="1979613"/>
          <p14:tracePt t="3466" x="2701925" y="1989138"/>
          <p14:tracePt t="3547" x="2711450" y="1997075"/>
          <p14:tracePt t="3563" x="2719388" y="2005013"/>
          <p14:tracePt t="3642" x="2719388" y="2014538"/>
          <p14:tracePt t="3650" x="2727325" y="2022475"/>
          <p14:tracePt t="3659" x="2736850" y="2030413"/>
          <p14:tracePt t="3715" x="2744788" y="2030413"/>
          <p14:tracePt t="3731" x="2744788" y="2039938"/>
          <p14:tracePt t="3747" x="2752725" y="2047875"/>
          <p14:tracePt t="4123" x="2762250" y="2047875"/>
          <p14:tracePt t="4153" x="2762250" y="2055813"/>
          <p14:tracePt t="4169" x="2770188" y="2065338"/>
          <p14:tracePt t="4178" x="2778125" y="2065338"/>
          <p14:tracePt t="4194" x="2787650" y="2073275"/>
          <p14:tracePt t="4210" x="2787650" y="2082800"/>
          <p14:tracePt t="4226" x="2795588" y="2082800"/>
          <p14:tracePt t="4233" x="2805113" y="2090738"/>
          <p14:tracePt t="4289" x="2813050" y="2098675"/>
          <p14:tracePt t="5026" x="2805113" y="2098675"/>
          <p14:tracePt t="5057" x="2787650" y="2090738"/>
          <p14:tracePt t="5082" x="2770188" y="2090738"/>
          <p14:tracePt t="5097" x="2762250" y="2090738"/>
          <p14:tracePt t="5115" x="2752725" y="2090738"/>
          <p14:tracePt t="5178" x="2736850" y="2090738"/>
          <p14:tracePt t="5218" x="2727325" y="2090738"/>
          <p14:tracePt t="5234" x="2719388" y="2090738"/>
          <p14:tracePt t="5282" x="2701925" y="2090738"/>
          <p14:tracePt t="5297" x="2693988" y="2090738"/>
          <p14:tracePt t="5322" x="2686050" y="2090738"/>
          <p14:tracePt t="5546" x="2676525" y="2090738"/>
          <p14:tracePt t="5562" x="2668588" y="2098675"/>
          <p14:tracePt t="5777" x="2668588" y="2108200"/>
          <p14:tracePt t="5818" x="2660650" y="2116138"/>
          <p14:tracePt t="5833" x="2651125" y="2124075"/>
          <p14:tracePt t="5930" x="2643188" y="2133600"/>
          <p14:tracePt t="6018" x="2643188" y="2141538"/>
          <p14:tracePt t="6049" x="2643188" y="2149475"/>
          <p14:tracePt t="6217" x="2625725" y="2149475"/>
          <p14:tracePt t="6250" x="2617788" y="2149475"/>
          <p14:tracePt t="6260" x="2608263" y="2149475"/>
          <p14:tracePt t="6266" x="2592388" y="2159000"/>
          <p14:tracePt t="6292" x="2582863" y="2159000"/>
          <p14:tracePt t="6297" x="2566988" y="2159000"/>
          <p14:tracePt t="6314" x="2566988" y="2166938"/>
          <p14:tracePt t="6322" x="2557463" y="2166938"/>
          <p14:tracePt t="6338" x="2549525" y="2166938"/>
          <p14:tracePt t="6345" x="2541588" y="2174875"/>
          <p14:tracePt t="6353" x="2532063" y="2174875"/>
          <p14:tracePt t="6362" x="2524125" y="2184400"/>
          <p14:tracePt t="6370" x="2516188" y="2184400"/>
          <p14:tracePt t="6379" x="2506663" y="2184400"/>
          <p14:tracePt t="6387" x="2498725" y="2184400"/>
          <p14:tracePt t="6402" x="2473325" y="2192338"/>
          <p14:tracePt t="6412" x="2463800" y="2200275"/>
          <p14:tracePt t="6417" x="2455863" y="2209800"/>
          <p14:tracePt t="6428" x="2447925" y="2209800"/>
          <p14:tracePt t="6434" x="2438400" y="2209800"/>
          <p14:tracePt t="6444" x="2430463" y="2209800"/>
          <p14:tracePt t="6450" x="2422525" y="2209800"/>
          <p14:tracePt t="6460" x="2413000" y="2217738"/>
          <p14:tracePt t="6466" x="2397125" y="2217738"/>
          <p14:tracePt t="6476" x="2387600" y="2217738"/>
          <p14:tracePt t="6489" x="2379663" y="2217738"/>
          <p14:tracePt t="6643" x="2362200" y="2217738"/>
          <p14:tracePt t="6690" x="2354263" y="2217738"/>
          <p14:tracePt t="6731" x="2344738" y="2217738"/>
          <p14:tracePt t="6915" x="2336800" y="2217738"/>
          <p14:tracePt t="6929" x="2336800" y="2200275"/>
          <p14:tracePt t="6954" x="2336800" y="2184400"/>
          <p14:tracePt t="6971" x="2328863" y="2166938"/>
          <p14:tracePt t="6995" x="2319338" y="2159000"/>
          <p14:tracePt t="7001" x="2319338" y="2149475"/>
          <p14:tracePt t="7033" x="2319338" y="2141538"/>
          <p14:tracePt t="7050" x="2311400" y="2133600"/>
          <p14:tracePt t="7060" x="2311400" y="2124075"/>
          <p14:tracePt t="7066" x="2303463" y="2124075"/>
          <p14:tracePt t="7076" x="2293938" y="2116138"/>
          <p14:tracePt t="7082" x="2293938" y="2108200"/>
          <p14:tracePt t="7090" x="2286000" y="2108200"/>
          <p14:tracePt t="7097" x="2278063" y="2098675"/>
          <p14:tracePt t="7106" x="2278063" y="2090738"/>
          <p14:tracePt t="7122" x="2278063" y="2082800"/>
          <p14:tracePt t="7138" x="2260600" y="2082800"/>
          <p14:tracePt t="7146" x="2252663" y="2073275"/>
          <p14:tracePt t="7154" x="2252663" y="2065338"/>
          <p14:tracePt t="7163" x="2243138" y="2055813"/>
          <p14:tracePt t="7170" x="2235200" y="2055813"/>
          <p14:tracePt t="7186" x="2227263" y="2047875"/>
          <p14:tracePt t="7201" x="2209800" y="2047875"/>
          <p14:tracePt t="7212" x="2200275" y="2039938"/>
          <p14:tracePt t="7227" x="2192338" y="2030413"/>
          <p14:tracePt t="7244" x="2184400" y="2022475"/>
          <p14:tracePt t="7250" x="2174875" y="2022475"/>
          <p14:tracePt t="7281" x="2166938" y="2014538"/>
          <p14:tracePt t="7305" x="2159000" y="2014538"/>
          <p14:tracePt t="7322" x="2149475" y="2014538"/>
          <p14:tracePt t="7337" x="2141538" y="2014538"/>
          <p14:tracePt t="7346" x="2133600" y="2005013"/>
          <p14:tracePt t="7353" x="2124075" y="1997075"/>
          <p14:tracePt t="7362" x="2116138" y="1989138"/>
          <p14:tracePt t="7369" x="2098675" y="1989138"/>
          <p14:tracePt t="7379" x="2090738" y="1979613"/>
          <p14:tracePt t="7395" x="2073275" y="1971675"/>
          <p14:tracePt t="7417" x="2065338" y="1963738"/>
          <p14:tracePt t="7428" x="2055813" y="1963738"/>
          <p14:tracePt t="7483" x="2047875" y="1954213"/>
          <p14:tracePt t="7706" x="2065338" y="1954213"/>
          <p14:tracePt t="7714" x="2073275" y="1954213"/>
          <p14:tracePt t="7722" x="2133600" y="1954213"/>
          <p14:tracePt t="7731" x="2149475" y="1954213"/>
          <p14:tracePt t="7737" x="2192338" y="1920875"/>
          <p14:tracePt t="7747" x="2209800" y="1903413"/>
          <p14:tracePt t="7754" x="2235200" y="1903413"/>
          <p14:tracePt t="7763" x="2268538" y="1870075"/>
          <p14:tracePt t="7769" x="2268538" y="1852613"/>
          <p14:tracePt t="7779" x="2278063" y="1835150"/>
          <p14:tracePt t="7795" x="2278063" y="1827213"/>
          <p14:tracePt t="8138" x="2217738" y="1827213"/>
          <p14:tracePt t="8147" x="2159000" y="1844675"/>
          <p14:tracePt t="8154" x="2098675" y="1844675"/>
          <p14:tracePt t="8164" x="2030413" y="1844675"/>
          <p14:tracePt t="8169" x="1971675" y="1844675"/>
          <p14:tracePt t="8179" x="1911350" y="1844675"/>
          <p14:tracePt t="8186" x="1860550" y="1844675"/>
          <p14:tracePt t="8196" x="1801813" y="1844675"/>
          <p14:tracePt t="8202" x="1741488" y="1860550"/>
          <p14:tracePt t="8212" x="1700213" y="1860550"/>
          <p14:tracePt t="8217" x="1649413" y="1878013"/>
          <p14:tracePt t="8228" x="1597025" y="1885950"/>
          <p14:tracePt t="8234" x="1538288" y="1903413"/>
          <p14:tracePt t="8244" x="1477963" y="1920875"/>
          <p14:tracePt t="8249" x="1462088" y="1920875"/>
          <p14:tracePt t="8257" x="1427163" y="1920875"/>
          <p14:tracePt t="8265" x="1401763" y="1920875"/>
          <p14:tracePt t="8273" x="1393825" y="1920875"/>
          <p14:tracePt t="8281" x="1368425" y="1920875"/>
          <p14:tracePt t="8289" x="1360488" y="1928813"/>
          <p14:tracePt t="8298" x="1350963" y="1928813"/>
          <p14:tracePt t="9011" x="1343025" y="1928813"/>
          <p14:tracePt t="9029" x="1350963" y="1938338"/>
          <p14:tracePt t="9033" x="1368425" y="1938338"/>
          <p14:tracePt t="9044" x="1376363" y="1938338"/>
          <p14:tracePt t="9050" x="1401763" y="1938338"/>
          <p14:tracePt t="9057" x="1427163" y="1938338"/>
          <p14:tracePt t="9066" x="1462088" y="1938338"/>
          <p14:tracePt t="9074" x="1477963" y="1938338"/>
          <p14:tracePt t="9082" x="1512888" y="1938338"/>
          <p14:tracePt t="9090" x="1538288" y="1938338"/>
          <p14:tracePt t="9097" x="1563688" y="1938338"/>
          <p14:tracePt t="9106" x="1589088" y="1938338"/>
          <p14:tracePt t="9114" x="1614488" y="1938338"/>
          <p14:tracePt t="9121" x="1639888" y="1938338"/>
          <p14:tracePt t="9130" x="1674813" y="1938338"/>
          <p14:tracePt t="9137" x="1716088" y="1938338"/>
          <p14:tracePt t="9146" x="1741488" y="1938338"/>
          <p14:tracePt t="9154" x="1784350" y="1938338"/>
          <p14:tracePt t="9163" x="1819275" y="1938338"/>
          <p14:tracePt t="9169" x="1860550" y="1938338"/>
          <p14:tracePt t="9179" x="1885950" y="1938338"/>
          <p14:tracePt t="9186" x="1928813" y="1938338"/>
          <p14:tracePt t="9196" x="1963738" y="1938338"/>
          <p14:tracePt t="9201" x="1997075" y="1938338"/>
          <p14:tracePt t="9212" x="2014538" y="1938338"/>
          <p14:tracePt t="9218" x="2039938" y="1938338"/>
          <p14:tracePt t="9228" x="2073275" y="1938338"/>
          <p14:tracePt t="9233" x="2098675" y="1938338"/>
          <p14:tracePt t="9242" x="2116138" y="1938338"/>
          <p14:tracePt t="9250" x="2141538" y="1938338"/>
          <p14:tracePt t="9257" x="2166938" y="1938338"/>
          <p14:tracePt t="9267" x="2184400" y="1938338"/>
          <p14:tracePt t="9274" x="2192338" y="1938338"/>
          <p14:tracePt t="9282" x="2209800" y="1938338"/>
          <p14:tracePt t="9290" x="2227263" y="1938338"/>
          <p14:tracePt t="9297" x="2235200" y="1938338"/>
          <p14:tracePt t="9305" x="2252663" y="1938338"/>
          <p14:tracePt t="9313" x="2278063" y="1938338"/>
          <p14:tracePt t="9321" x="2286000" y="1938338"/>
          <p14:tracePt t="9330" x="2311400" y="1938338"/>
          <p14:tracePt t="9337" x="2336800" y="1938338"/>
          <p14:tracePt t="9367" x="2379663" y="1938338"/>
          <p14:tracePt t="9370" x="2387600" y="1946275"/>
          <p14:tracePt t="9380" x="2405063" y="1946275"/>
          <p14:tracePt t="9396" x="2422525" y="1946275"/>
          <p14:tracePt t="9401" x="2438400" y="1946275"/>
          <p14:tracePt t="9412" x="2447925" y="1946275"/>
          <p14:tracePt t="9417" x="2455863" y="1946275"/>
          <p14:tracePt t="9427" x="2463800" y="1946275"/>
          <p14:tracePt t="9433" x="2473325" y="1946275"/>
          <p14:tracePt t="9441" x="2481263" y="1946275"/>
          <p14:tracePt t="9449" x="2489200" y="1946275"/>
          <p14:tracePt t="9457" x="2498725" y="1946275"/>
          <p14:tracePt t="9465" x="2506663" y="1946275"/>
          <p14:tracePt t="9473" x="2516188" y="1946275"/>
          <p14:tracePt t="9481" x="2532063" y="1946275"/>
          <p14:tracePt t="9490" x="2541588" y="1946275"/>
          <p14:tracePt t="9497" x="2549525" y="1946275"/>
          <p14:tracePt t="9505" x="2557463" y="1946275"/>
          <p14:tracePt t="9522" x="2574925" y="1946275"/>
          <p14:tracePt t="9538" x="2592388" y="1946275"/>
          <p14:tracePt t="9554" x="2608263" y="1946275"/>
          <p14:tracePt t="9563" x="2625725" y="1946275"/>
          <p14:tracePt t="9570" x="2633663" y="1946275"/>
          <p14:tracePt t="9580" x="2643188" y="1946275"/>
          <p14:tracePt t="9586" x="2651125" y="1946275"/>
          <p14:tracePt t="9601" x="2668588" y="1946275"/>
          <p14:tracePt t="9612" x="2676525" y="1946275"/>
          <p14:tracePt t="9617" x="2686050" y="1946275"/>
          <p14:tracePt t="9628" x="2693988" y="1946275"/>
          <p14:tracePt t="9642" x="2701925" y="1946275"/>
          <p14:tracePt t="9650" x="2711450" y="1946275"/>
          <p14:tracePt t="9657" x="2719388" y="1946275"/>
          <p14:tracePt t="9666" x="2727325" y="1946275"/>
          <p14:tracePt t="9673" x="2736850" y="1946275"/>
          <p14:tracePt t="9681" x="2744788" y="1946275"/>
          <p14:tracePt t="9690" x="2762250" y="1946275"/>
          <p14:tracePt t="9698" x="2770188" y="1946275"/>
          <p14:tracePt t="9705" x="2787650" y="1946275"/>
          <p14:tracePt t="9713" x="2805113" y="1946275"/>
          <p14:tracePt t="9721" x="2813050" y="1946275"/>
          <p14:tracePt t="9730" x="2820988" y="1946275"/>
          <p14:tracePt t="9737" x="2830513" y="1946275"/>
          <p14:tracePt t="9746" x="2846388" y="1946275"/>
          <p14:tracePt t="9753" x="2863850" y="1946275"/>
          <p14:tracePt t="9763" x="2871788" y="1946275"/>
          <p14:tracePt t="9769" x="2881313" y="1946275"/>
          <p14:tracePt t="9780" x="2889250" y="1946275"/>
          <p14:tracePt t="9785" x="2897188" y="1946275"/>
          <p14:tracePt t="9795" x="2922588" y="1946275"/>
          <p14:tracePt t="9801" x="2932113" y="1946275"/>
          <p14:tracePt t="9812" x="2949575" y="1946275"/>
          <p14:tracePt t="9817" x="2957513" y="1946275"/>
          <p14:tracePt t="9827" x="2982913" y="1954213"/>
          <p14:tracePt t="9833" x="3008313" y="1954213"/>
          <p14:tracePt t="9842" x="3033713" y="1954213"/>
          <p14:tracePt t="9849" x="3051175" y="1954213"/>
          <p14:tracePt t="9857" x="3067050" y="1954213"/>
          <p14:tracePt t="9865" x="3084513" y="1954213"/>
          <p14:tracePt t="9874" x="3109913" y="1954213"/>
          <p14:tracePt t="9881" x="3127375" y="1954213"/>
          <p14:tracePt t="9890" x="3135313" y="1954213"/>
          <p14:tracePt t="9908" x="3160713" y="1954213"/>
          <p14:tracePt t="9914" x="3170238" y="1954213"/>
          <p14:tracePt t="9921" x="3178175" y="1954213"/>
          <p14:tracePt t="9932" x="3186113" y="1954213"/>
          <p14:tracePt t="9937" x="3195638" y="1954213"/>
          <p14:tracePt t="9947" x="3203575" y="1954213"/>
          <p14:tracePt t="9953" x="3211513" y="1954213"/>
          <p14:tracePt t="9963" x="3228975" y="1954213"/>
          <p14:tracePt t="9969" x="3246438" y="1954213"/>
          <p14:tracePt t="9979" x="3254375" y="1954213"/>
          <p14:tracePt t="9985" x="3279775" y="1954213"/>
          <p14:tracePt t="9995" x="3297238" y="1954213"/>
          <p14:tracePt t="10001" x="3322638" y="1954213"/>
          <p14:tracePt t="10012" x="3348038" y="1954213"/>
          <p14:tracePt t="10017" x="3355975" y="1963738"/>
          <p14:tracePt t="10026" x="3382963" y="1963738"/>
          <p14:tracePt t="10033" x="3408363" y="1971675"/>
          <p14:tracePt t="10041" x="3433763" y="1971675"/>
          <p14:tracePt t="10049" x="3441700" y="1979613"/>
          <p14:tracePt t="10056" x="3467100" y="1979613"/>
          <p14:tracePt t="10065" x="3492500" y="1979613"/>
          <p14:tracePt t="10074" x="3509963" y="1979613"/>
          <p14:tracePt t="10081" x="3535363" y="1979613"/>
          <p14:tracePt t="10089" x="3552825" y="1979613"/>
          <p14:tracePt t="10105" x="3578225" y="1979613"/>
          <p14:tracePt t="10113" x="3594100" y="1979613"/>
          <p14:tracePt t="10121" x="3603625" y="1979613"/>
          <p14:tracePt t="10130" x="3619500" y="1979613"/>
          <p14:tracePt t="10137" x="3636963" y="1979613"/>
          <p14:tracePt t="10147" x="3662363" y="1979613"/>
          <p14:tracePt t="10153" x="3671888" y="1979613"/>
          <p14:tracePt t="10163" x="3687763" y="1979613"/>
          <p14:tracePt t="10169" x="3705225" y="1979613"/>
          <p14:tracePt t="10180" x="3722688" y="1979613"/>
          <p14:tracePt t="10185" x="3730625" y="1979613"/>
          <p14:tracePt t="10196" x="3738563" y="1979613"/>
          <p14:tracePt t="10201" x="3763963" y="1979613"/>
          <p14:tracePt t="10211" x="3781425" y="1979613"/>
          <p14:tracePt t="10217" x="3790950" y="1979613"/>
          <p14:tracePt t="10226" x="3806825" y="1979613"/>
          <p14:tracePt t="10233" x="3816350" y="1979613"/>
          <p14:tracePt t="10241" x="3832225" y="1979613"/>
          <p14:tracePt t="10249" x="3849688" y="1979613"/>
          <p14:tracePt t="10265" x="3867150" y="1979613"/>
          <p14:tracePt t="10274" x="3875088" y="1979613"/>
          <p14:tracePt t="10281" x="3883025" y="1979613"/>
          <p14:tracePt t="10289" x="3900488" y="1979613"/>
          <p14:tracePt t="10305" x="3917950" y="1979613"/>
          <p14:tracePt t="10314" x="3925888" y="1979613"/>
          <p14:tracePt t="10321" x="3943350" y="1979613"/>
          <p14:tracePt t="10331" x="3960813" y="1979613"/>
          <p14:tracePt t="10337" x="3968750" y="1979613"/>
          <p14:tracePt t="10346" x="3994150" y="1979613"/>
          <p14:tracePt t="10353" x="4011613" y="1979613"/>
          <p14:tracePt t="10363" x="4019550" y="1979613"/>
          <p14:tracePt t="10369" x="4037013" y="1979613"/>
          <p14:tracePt t="10379" x="4044950" y="1979613"/>
          <p14:tracePt t="10385" x="4052888" y="1979613"/>
          <p14:tracePt t="10395" x="4070350" y="1979613"/>
          <p14:tracePt t="10412" x="4087813" y="1979613"/>
          <p14:tracePt t="10426" x="4095750" y="1979613"/>
          <p14:tracePt t="10433" x="4105275" y="1979613"/>
          <p14:tracePt t="10441" x="4113213" y="1979613"/>
          <p14:tracePt t="10473" x="4121150" y="1979613"/>
          <p14:tracePt t="10489" x="4138613" y="1979613"/>
          <p14:tracePt t="10505" x="4146550" y="1979613"/>
          <p14:tracePt t="10513" x="4156075" y="1979613"/>
          <p14:tracePt t="10530" x="4164013" y="1979613"/>
          <p14:tracePt t="10537" x="4171950" y="1979613"/>
          <p14:tracePt t="10546" x="4181475" y="1979613"/>
          <p14:tracePt t="10553" x="4189413" y="1979613"/>
          <p14:tracePt t="10562" x="4197350" y="1979613"/>
          <p14:tracePt t="10569" x="4206875" y="1979613"/>
          <p14:tracePt t="10579" x="4224338" y="1979613"/>
          <p14:tracePt t="10585" x="4240213" y="1979613"/>
          <p14:tracePt t="10601" x="4257675" y="1979613"/>
          <p14:tracePt t="10612" x="4257675" y="1971675"/>
          <p14:tracePt t="10617" x="4275138" y="1971675"/>
          <p14:tracePt t="10626" x="4291013" y="1971675"/>
          <p14:tracePt t="10633" x="4308475" y="1963738"/>
          <p14:tracePt t="10640" x="4316413" y="1963738"/>
          <p14:tracePt t="10649" x="4341813" y="1954213"/>
          <p14:tracePt t="10657" x="4359275" y="1954213"/>
          <p14:tracePt t="10665" x="4384675" y="1954213"/>
          <p14:tracePt t="10674" x="4410075" y="1946275"/>
          <p14:tracePt t="10681" x="4460875" y="1946275"/>
          <p14:tracePt t="10689" x="4486275" y="1946275"/>
          <p14:tracePt t="10697" x="4546600" y="1946275"/>
          <p14:tracePt t="10705" x="4589463" y="1946275"/>
          <p14:tracePt t="10713" x="4630738" y="1946275"/>
          <p14:tracePt t="10721" x="4665663" y="1946275"/>
          <p14:tracePt t="10730" x="4691063" y="1946275"/>
          <p14:tracePt t="10737" x="4716463" y="1946275"/>
          <p14:tracePt t="10747" x="4741863" y="1946275"/>
          <p14:tracePt t="10753" x="4749800" y="1946275"/>
          <p14:tracePt t="10763" x="4759325" y="1946275"/>
          <p14:tracePt t="10769" x="4767263" y="1946275"/>
          <p14:tracePt t="10779" x="4775200" y="1946275"/>
          <p14:tracePt t="11049" x="4784725" y="1946275"/>
          <p14:tracePt t="11056" x="4792663" y="1946275"/>
          <p14:tracePt t="11065" x="4802188" y="1946275"/>
          <p14:tracePt t="11073" x="4810125" y="1946275"/>
          <p14:tracePt t="11082" x="4827588" y="1946275"/>
          <p14:tracePt t="11089" x="4835525" y="1946275"/>
          <p14:tracePt t="11097" x="4852988" y="1946275"/>
          <p14:tracePt t="11105" x="4860925" y="1946275"/>
          <p14:tracePt t="11113" x="4868863" y="1946275"/>
          <p14:tracePt t="11121" x="4878388" y="1946275"/>
          <p14:tracePt t="11130" x="4894263" y="1946275"/>
          <p14:tracePt t="11137" x="4911725" y="1946275"/>
          <p14:tracePt t="11146" x="4919663" y="1946275"/>
          <p14:tracePt t="11153" x="4929188" y="1946275"/>
          <p14:tracePt t="11169" x="4937125" y="1946275"/>
          <p14:tracePt t="11185" x="4946650" y="1946275"/>
          <p14:tracePt t="11201" x="4962525" y="1946275"/>
          <p14:tracePt t="11249" x="4979988" y="1946275"/>
          <p14:tracePt t="11256" x="4987925" y="1938338"/>
          <p14:tracePt t="11305" x="4997450" y="1938338"/>
          <p14:tracePt t="11321" x="5005388" y="1928813"/>
          <p14:tracePt t="11353" x="5022850" y="1928813"/>
          <p14:tracePt t="11363" x="5030788" y="1928813"/>
          <p14:tracePt t="11369" x="5030788" y="1920875"/>
          <p14:tracePt t="11379" x="5038725" y="1920875"/>
          <p14:tracePt t="11385" x="5048250" y="1920875"/>
          <p14:tracePt t="11396" x="5056188" y="1911350"/>
          <p14:tracePt t="11410" x="5073650" y="1911350"/>
          <p14:tracePt t="11417" x="5081588" y="1911350"/>
          <p14:tracePt t="11433" x="5099050" y="1903413"/>
          <p14:tracePt t="11440" x="5106988" y="1903413"/>
          <p14:tracePt t="11449" x="5116513" y="1895475"/>
          <p14:tracePt t="11458" x="5132388" y="1885950"/>
          <p14:tracePt t="11465" x="5141913" y="1885950"/>
          <p14:tracePt t="11473" x="5149850" y="1885950"/>
          <p14:tracePt t="11481" x="5157788" y="1885950"/>
          <p14:tracePt t="11489" x="5167313" y="1878013"/>
          <p14:tracePt t="11498" x="5175250" y="1878013"/>
          <p14:tracePt t="11505" x="5183188" y="1870075"/>
          <p14:tracePt t="11513" x="5192713" y="1870075"/>
          <p14:tracePt t="11521" x="5208588" y="1860550"/>
          <p14:tracePt t="11530" x="5226050" y="1844675"/>
          <p14:tracePt t="11546" x="5235575" y="1844675"/>
          <p14:tracePt t="11563" x="5251450" y="1844675"/>
          <p14:tracePt t="11569" x="5268913" y="1835150"/>
          <p14:tracePt t="11579" x="5276850" y="1827213"/>
          <p14:tracePt t="11585" x="5294313" y="1827213"/>
          <p14:tracePt t="11596" x="5319713" y="1809750"/>
          <p14:tracePt t="11601" x="5327650" y="1809750"/>
          <p14:tracePt t="11611" x="5353050" y="1801813"/>
          <p14:tracePt t="11617" x="5370513" y="1801813"/>
          <p14:tracePt t="11625" x="5405438" y="1784350"/>
          <p14:tracePt t="11633" x="5413375" y="1784350"/>
          <p14:tracePt t="11641" x="5438775" y="1776413"/>
          <p14:tracePt t="11649" x="5456238" y="1776413"/>
          <p14:tracePt t="11658" x="5464175" y="1766888"/>
          <p14:tracePt t="11665" x="5489575" y="1758950"/>
          <p14:tracePt t="11673" x="5497513" y="1758950"/>
          <p14:tracePt t="11689" x="5507038" y="1751013"/>
          <p14:tracePt t="11746" x="5524500" y="1733550"/>
          <p14:tracePt t="11905" x="5532438" y="1725613"/>
          <p14:tracePt t="11913" x="5540375" y="1716088"/>
          <p14:tracePt t="12129" x="5549900" y="1716088"/>
          <p14:tracePt t="27843" x="5540375" y="1716088"/>
          <p14:tracePt t="27849" x="5524500" y="1700213"/>
          <p14:tracePt t="27913" x="5514975" y="1700213"/>
          <p14:tracePt t="27923" x="5507038" y="1690688"/>
          <p14:tracePt t="27930" x="5497513" y="1682750"/>
          <p14:tracePt t="27939" x="5489575" y="1674813"/>
          <p14:tracePt t="27946" x="5481638" y="1674813"/>
          <p14:tracePt t="27955" x="5472113" y="1665288"/>
          <p14:tracePt t="27961" x="5464175" y="1657350"/>
          <p14:tracePt t="27972" x="5438775" y="1657350"/>
          <p14:tracePt t="27977" x="5421313" y="1657350"/>
          <p14:tracePt t="27987" x="5405438" y="1649413"/>
          <p14:tracePt t="27994" x="5387975" y="1649413"/>
          <p14:tracePt t="28004" x="5362575" y="1639888"/>
          <p14:tracePt t="28010" x="5327650" y="1639888"/>
          <p14:tracePt t="28021" x="5319713" y="1639888"/>
          <p14:tracePt t="28025" x="5286375" y="1639888"/>
          <p14:tracePt t="28037" x="5251450" y="1639888"/>
          <p14:tracePt t="28043" x="5200650" y="1639888"/>
          <p14:tracePt t="28049" x="5175250" y="1639888"/>
          <p14:tracePt t="28058" x="5141913" y="1649413"/>
          <p14:tracePt t="28065" x="5132388" y="1649413"/>
          <p14:tracePt t="28075" x="5106988" y="1665288"/>
          <p14:tracePt t="28082" x="5099050" y="1674813"/>
          <p14:tracePt t="28090" x="5091113" y="1682750"/>
          <p14:tracePt t="28098" x="5073650" y="1700213"/>
          <p14:tracePt t="28107" x="5056188" y="1708150"/>
          <p14:tracePt t="28113" x="5038725" y="1725613"/>
          <p14:tracePt t="28122" x="5030788" y="1733550"/>
          <p14:tracePt t="28130" x="5013325" y="1751013"/>
          <p14:tracePt t="28137" x="4987925" y="1758950"/>
          <p14:tracePt t="28146" x="4962525" y="1776413"/>
          <p14:tracePt t="28155" x="4962525" y="1784350"/>
          <p14:tracePt t="28161" x="4946650" y="1801813"/>
          <p14:tracePt t="28171" x="4929188" y="1809750"/>
          <p14:tracePt t="28177" x="4903788" y="1835150"/>
          <p14:tracePt t="28187" x="4894263" y="1852613"/>
          <p14:tracePt t="28194" x="4878388" y="1870075"/>
          <p14:tracePt t="28204" x="4860925" y="1895475"/>
          <p14:tracePt t="28210" x="4852988" y="1911350"/>
          <p14:tracePt t="28221" x="4852988" y="1920875"/>
          <p14:tracePt t="28225" x="4835525" y="1938338"/>
          <p14:tracePt t="28290" x="4835525" y="1954213"/>
          <p14:tracePt t="28323" x="4835525" y="1963738"/>
          <p14:tracePt t="28353" x="4835525" y="1971675"/>
          <p14:tracePt t="28361" x="4835525" y="1979613"/>
          <p14:tracePt t="28635" x="4818063" y="1979613"/>
          <p14:tracePt t="28648" x="4802188" y="1979613"/>
          <p14:tracePt t="28657" x="4775200" y="1979613"/>
          <p14:tracePt t="28665" x="4767263" y="1979613"/>
          <p14:tracePt t="28737" x="4759325" y="1979613"/>
          <p14:tracePt t="28755" x="4741863" y="1971675"/>
          <p14:tracePt t="28771" x="4724400" y="1963738"/>
          <p14:tracePt t="28801" x="4724400" y="1954213"/>
          <p14:tracePt t="28833" x="4724400" y="1946275"/>
          <p14:tracePt t="28849" x="4724400" y="1938338"/>
          <p14:tracePt t="28889" x="4733925" y="1928813"/>
          <p14:tracePt t="28897" x="4749800" y="1928813"/>
          <p14:tracePt t="28908" x="4775200" y="1928813"/>
          <p14:tracePt t="28913" x="4802188" y="1928813"/>
          <p14:tracePt t="28922" x="4818063" y="1928813"/>
          <p14:tracePt t="28929" x="4843463" y="1920875"/>
          <p14:tracePt t="28939" x="4868863" y="1920875"/>
          <p14:tracePt t="28945" x="4878388" y="1920875"/>
          <p14:tracePt t="28961" x="4886325" y="1911350"/>
          <p14:tracePt t="28971" x="4894263" y="1911350"/>
          <p14:tracePt t="28977" x="4903788" y="1903413"/>
          <p14:tracePt t="28988" x="4911725" y="1903413"/>
          <p14:tracePt t="28993" x="4919663" y="1895475"/>
          <p14:tracePt t="29009" x="4929188" y="1878013"/>
          <p14:tracePt t="29025" x="4954588" y="1852613"/>
          <p14:tracePt t="29041" x="4979988" y="1835150"/>
          <p14:tracePt t="29049" x="4979988" y="1827213"/>
          <p14:tracePt t="29057" x="5005388" y="1827213"/>
          <p14:tracePt t="29065" x="5038725" y="1809750"/>
          <p14:tracePt t="29081" x="5064125" y="1793875"/>
          <p14:tracePt t="29089" x="5073650" y="1793875"/>
          <p14:tracePt t="29097" x="5081588" y="1793875"/>
          <p14:tracePt t="29105" x="5106988" y="1784350"/>
          <p14:tracePt t="29113" x="5116513" y="1784350"/>
          <p14:tracePt t="29146" x="5124450" y="1784350"/>
          <p14:tracePt t="29162" x="5132388" y="1784350"/>
          <p14:tracePt t="29226" x="5141913" y="1784350"/>
          <p14:tracePt t="29233" x="5157788" y="1784350"/>
          <p14:tracePt t="29248" x="5167313" y="1784350"/>
          <p14:tracePt t="29257" x="5175250" y="1784350"/>
          <p14:tracePt t="29265" x="5183188" y="1784350"/>
          <p14:tracePt t="29274" x="5192713" y="1784350"/>
          <p14:tracePt t="29283" x="5218113" y="1793875"/>
          <p14:tracePt t="29298" x="5235575" y="1793875"/>
          <p14:tracePt t="29306" x="5243513" y="1793875"/>
          <p14:tracePt t="29323" x="5251450" y="1793875"/>
          <p14:tracePt t="29330" x="5260975" y="1793875"/>
          <p14:tracePt t="29346" x="5268913" y="1793875"/>
          <p14:tracePt t="29355" x="5276850" y="1793875"/>
          <p14:tracePt t="29602" x="5286375" y="1793875"/>
          <p14:tracePt t="29609" x="5294313" y="1801813"/>
          <p14:tracePt t="29626" x="5302250" y="1801813"/>
          <p14:tracePt t="29642" x="5311775" y="1809750"/>
          <p14:tracePt t="29657" x="5319713" y="1819275"/>
          <p14:tracePt t="29674" x="5327650" y="1827213"/>
          <p14:tracePt t="29705" x="5337175" y="1835150"/>
          <p14:tracePt t="29929" x="5345113" y="1835150"/>
          <p14:tracePt t="29945" x="5353050" y="1827213"/>
          <p14:tracePt t="29987" x="5353050" y="1809750"/>
          <p14:tracePt t="29994" x="5353050" y="1801813"/>
          <p14:tracePt t="30004" x="5362575" y="1801813"/>
          <p14:tracePt t="30019" x="5370513" y="1801813"/>
          <p14:tracePt t="30026" x="5370513" y="1793875"/>
          <p14:tracePt t="30033" x="5380038" y="1784350"/>
          <p14:tracePt t="30042" x="5387975" y="1784350"/>
          <p14:tracePt t="30050" x="5395913" y="1776413"/>
          <p14:tracePt t="30066" x="5395913" y="1758950"/>
          <p14:tracePt t="55498" x="5327650" y="1758950"/>
          <p14:tracePt t="55507" x="5243513" y="1776413"/>
          <p14:tracePt t="55517" x="5116513" y="1809750"/>
          <p14:tracePt t="55521" x="5022850" y="1827213"/>
          <p14:tracePt t="55530" x="4911725" y="1870075"/>
          <p14:tracePt t="55537" x="4810125" y="1903413"/>
          <p14:tracePt t="55545" x="4716463" y="1920875"/>
          <p14:tracePt t="55553" x="4648200" y="1928813"/>
          <p14:tracePt t="55561" x="4579938" y="1963738"/>
          <p14:tracePt t="55569" x="4495800" y="1989138"/>
          <p14:tracePt t="55578" x="4410075" y="2005013"/>
          <p14:tracePt t="55586" x="4333875" y="2030413"/>
          <p14:tracePt t="55594" x="4257675" y="2039938"/>
          <p14:tracePt t="55602" x="4171950" y="2047875"/>
          <p14:tracePt t="55609" x="4113213" y="2047875"/>
          <p14:tracePt t="55618" x="4052888" y="2047875"/>
          <p14:tracePt t="55626" x="3986213" y="2047875"/>
          <p14:tracePt t="55634" x="3925888" y="2047875"/>
          <p14:tracePt t="55641" x="3857625" y="2047875"/>
          <p14:tracePt t="55650" x="3816350" y="2047875"/>
          <p14:tracePt t="55657" x="3748088" y="2039938"/>
          <p14:tracePt t="55667" x="3730625" y="2030413"/>
          <p14:tracePt t="55674" x="3697288" y="2014538"/>
          <p14:tracePt t="55684" x="3671888" y="2005013"/>
          <p14:tracePt t="55690" x="3646488" y="1997075"/>
          <p14:tracePt t="55706" x="3619500" y="1979613"/>
          <p14:tracePt t="55716" x="3594100" y="1979613"/>
          <p14:tracePt t="55722" x="3578225" y="1979613"/>
          <p14:tracePt t="55732" x="3543300" y="1979613"/>
          <p14:tracePt t="55737" x="3509963" y="1979613"/>
          <p14:tracePt t="55746" x="3484563" y="1971675"/>
          <p14:tracePt t="55754" x="3441700" y="1971675"/>
          <p14:tracePt t="55761" x="3416300" y="1971675"/>
          <p14:tracePt t="55771" x="3382963" y="1971675"/>
          <p14:tracePt t="55778" x="3348038" y="1971675"/>
          <p14:tracePt t="55786" x="3340100" y="1971675"/>
          <p14:tracePt t="55802" x="3330575" y="1971675"/>
          <p14:tracePt t="55842" x="3330575" y="1979613"/>
          <p14:tracePt t="55914" x="3355975" y="1979613"/>
          <p14:tracePt t="55921" x="3365500" y="1979613"/>
          <p14:tracePt t="55930" x="3382963" y="1979613"/>
          <p14:tracePt t="55937" x="3416300" y="1979613"/>
          <p14:tracePt t="55945" x="3424238" y="1979613"/>
          <p14:tracePt t="55954" x="3441700" y="1979613"/>
          <p14:tracePt t="55961" x="3449638" y="1979613"/>
          <p14:tracePt t="56163" x="3459163" y="1979613"/>
          <p14:tracePt t="56178" x="3467100" y="1989138"/>
          <p14:tracePt t="56193" x="3475038" y="1997075"/>
          <p14:tracePt t="56202" x="3475038" y="2005013"/>
          <p14:tracePt t="56210" x="3484563" y="2005013"/>
          <p14:tracePt t="68218" x="3467100" y="2005013"/>
          <p14:tracePt t="68226" x="3441700" y="1979613"/>
          <p14:tracePt t="68233" x="3424238" y="1963738"/>
          <p14:tracePt t="68273" x="3441700" y="1954213"/>
          <p14:tracePt t="68289" x="3492500" y="1954213"/>
          <p14:tracePt t="68297" x="3619500" y="1989138"/>
          <p14:tracePt t="68306" x="3773488" y="1989138"/>
          <p14:tracePt t="68315" x="4002088" y="2014538"/>
          <p14:tracePt t="68322" x="4265613" y="2030413"/>
          <p14:tracePt t="68330" x="4410075" y="2055813"/>
          <p14:tracePt t="68340" x="4452938" y="2065338"/>
          <p14:tracePt t="68345" x="4470400" y="2073275"/>
          <p14:tracePt t="68372" x="4478338" y="2082800"/>
          <p14:tracePt t="68411" x="4478338" y="2090738"/>
          <p14:tracePt t="68442" x="4478338" y="2098675"/>
          <p14:tracePt t="68458" x="4478338" y="2108200"/>
          <p14:tracePt t="68522" x="4470400" y="2108200"/>
          <p14:tracePt t="68529" x="4452938" y="2108200"/>
          <p14:tracePt t="68539" x="4419600" y="2108200"/>
          <p14:tracePt t="68545" x="4376738" y="2108200"/>
          <p14:tracePt t="68556" x="4341813" y="2090738"/>
          <p14:tracePt t="68562" x="4283075" y="2082800"/>
          <p14:tracePt t="68571" x="4189413" y="2073275"/>
          <p14:tracePt t="68577" x="4105275" y="2065338"/>
          <p14:tracePt t="68588" x="4037013" y="2065338"/>
          <p14:tracePt t="68594" x="3951288" y="2047875"/>
          <p14:tracePt t="68602" x="3875088" y="2047875"/>
          <p14:tracePt t="68610" x="3806825" y="2047875"/>
          <p14:tracePt t="68617" x="3730625" y="2039938"/>
          <p14:tracePt t="68626" x="3671888" y="2039938"/>
          <p14:tracePt t="68634" x="3646488" y="2039938"/>
          <p14:tracePt t="68642" x="3636963" y="2039938"/>
          <p14:tracePt t="68651" x="3619500" y="2039938"/>
          <p14:tracePt t="68874" x="3611563" y="2047875"/>
          <p14:tracePt t="68897" x="3603625" y="2073275"/>
          <p14:tracePt t="68914" x="3603625" y="2082800"/>
          <p14:tracePt t="68939" x="3603625" y="2098675"/>
          <p14:tracePt t="68945" x="3603625" y="2108200"/>
          <p14:tracePt t="68961" x="3603625" y="2124075"/>
          <p14:tracePt t="68988" x="3603625" y="2133600"/>
          <p14:tracePt t="68994" x="3603625" y="2141538"/>
          <p14:tracePt t="69011" x="3603625" y="2149475"/>
          <p14:tracePt t="69051" x="3603625" y="2159000"/>
          <p14:tracePt t="69065" x="3603625" y="2166938"/>
          <p14:tracePt t="69082" x="3603625" y="2174875"/>
          <p14:tracePt t="69097" x="3603625" y="2184400"/>
          <p14:tracePt t="69217" x="3603625" y="2192338"/>
          <p14:tracePt t="69250" x="3603625" y="2200275"/>
          <p14:tracePt t="69257" x="3603625" y="2209800"/>
          <p14:tracePt t="69265" x="3594100" y="2217738"/>
          <p14:tracePt t="69290" x="3594100" y="2227263"/>
          <p14:tracePt t="69322" x="3594100" y="2235200"/>
          <p14:tracePt t="69586" x="3594100" y="2243138"/>
          <p14:tracePt t="69698" x="3586163" y="2252663"/>
          <p14:tracePt t="69706" x="3586163" y="2260600"/>
          <p14:tracePt t="69777" x="3578225" y="2268538"/>
          <p14:tracePt t="69795" x="3578225" y="2278063"/>
          <p14:tracePt t="69804" x="3578225" y="2286000"/>
          <p14:tracePt t="80715" x="3594100" y="2354263"/>
          <p14:tracePt t="80722" x="3629025" y="2397125"/>
          <p14:tracePt t="80731" x="3662363" y="2413000"/>
          <p14:tracePt t="80737" x="3705225" y="2413000"/>
          <p14:tracePt t="80747" x="3763963" y="2413000"/>
          <p14:tracePt t="80753" x="3849688" y="2397125"/>
          <p14:tracePt t="80762" x="3976688" y="2387600"/>
          <p14:tracePt t="80769" x="4138613" y="2362200"/>
          <p14:tracePt t="80777" x="4325938" y="2278063"/>
          <p14:tracePt t="80785" x="4486275" y="2209800"/>
          <p14:tracePt t="80794" x="4589463" y="2166938"/>
          <p14:tracePt t="80801" x="4648200" y="2149475"/>
          <p14:tracePt t="81162" x="4630738" y="2149475"/>
          <p14:tracePt t="81170" x="4597400" y="2149475"/>
          <p14:tracePt t="81180" x="4564063" y="2174875"/>
          <p14:tracePt t="81185" x="4503738" y="2192338"/>
          <p14:tracePt t="81196" x="4419600" y="2217738"/>
          <p14:tracePt t="81202" x="4341813" y="2235200"/>
          <p14:tracePt t="81212" x="4224338" y="2243138"/>
          <p14:tracePt t="81219" x="4138613" y="2278063"/>
          <p14:tracePt t="81227" x="4011613" y="2311400"/>
          <p14:tracePt t="81234" x="3908425" y="2328863"/>
          <p14:tracePt t="81244" x="3806825" y="2344738"/>
          <p14:tracePt t="81249" x="3705225" y="2344738"/>
          <p14:tracePt t="81259" x="3619500" y="2362200"/>
          <p14:tracePt t="81266" x="3535363" y="2362200"/>
          <p14:tracePt t="81272" x="3492500" y="2362200"/>
          <p14:tracePt t="81281" x="3459163" y="2362200"/>
          <p14:tracePt t="81289" x="3449638" y="2362200"/>
          <p14:tracePt t="81297" x="3433763" y="2362200"/>
          <p14:tracePt t="81306" x="3424238" y="2362200"/>
          <p14:tracePt t="81321" x="3416300" y="2362200"/>
          <p14:tracePt t="81329" x="3408363" y="2362200"/>
          <p14:tracePt t="81411" x="3398838" y="2362200"/>
          <p14:tracePt t="81474" x="3398838" y="2354263"/>
          <p14:tracePt t="81481" x="3398838" y="2344738"/>
          <p14:tracePt t="81714" x="3390900" y="2336800"/>
          <p14:tracePt t="81729" x="3382963" y="2336800"/>
          <p14:tracePt t="81737" x="3373438" y="2336800"/>
          <p14:tracePt t="81746" x="3348038" y="2336800"/>
          <p14:tracePt t="81753" x="3322638" y="2344738"/>
          <p14:tracePt t="81762" x="3305175" y="2362200"/>
          <p14:tracePt t="81771" x="3254375" y="2387600"/>
          <p14:tracePt t="81780" x="3228975" y="2405063"/>
          <p14:tracePt t="81786" x="3203575" y="2430463"/>
          <p14:tracePt t="81796" x="3186113" y="2455863"/>
          <p14:tracePt t="81802" x="3170238" y="2463800"/>
          <p14:tracePt t="81812" x="3152775" y="2473325"/>
          <p14:tracePt t="81818" x="3127375" y="2489200"/>
          <p14:tracePt t="81828" x="3127375" y="2498725"/>
          <p14:tracePt t="81834" x="3119438" y="2498725"/>
          <p14:tracePt t="81844" x="3101975" y="2506663"/>
          <p14:tracePt t="81850" x="3094038" y="2516188"/>
          <p14:tracePt t="81860" x="3076575" y="2516188"/>
          <p14:tracePt t="81866" x="3051175" y="2524125"/>
          <p14:tracePt t="81873" x="3025775" y="2532063"/>
          <p14:tracePt t="81882" x="3008313" y="2541588"/>
          <p14:tracePt t="81891" x="2949575" y="2557463"/>
          <p14:tracePt t="81897" x="2914650" y="2566988"/>
          <p14:tracePt t="81907" x="2871788" y="2574925"/>
          <p14:tracePt t="81915" x="2820988" y="2600325"/>
          <p14:tracePt t="81921" x="2778125" y="2600325"/>
          <p14:tracePt t="81930" x="2727325" y="2617788"/>
          <p14:tracePt t="81937" x="2711450" y="2617788"/>
          <p14:tracePt t="81946" x="2686050" y="2625725"/>
          <p14:tracePt t="81953" x="2660650" y="2625725"/>
          <p14:tracePt t="81962" x="2643188" y="2625725"/>
          <p14:tracePt t="81969" x="2625725" y="2625725"/>
          <p14:tracePt t="81978" x="2608263" y="2633663"/>
          <p14:tracePt t="81995" x="2592388" y="2633663"/>
          <p14:tracePt t="82001" x="2574925" y="2633663"/>
          <p14:tracePt t="82012" x="2557463" y="2633663"/>
          <p14:tracePt t="82017" x="2524125" y="2633663"/>
          <p14:tracePt t="82028" x="2498725" y="2633663"/>
          <p14:tracePt t="82033" x="2455863" y="2633663"/>
          <p14:tracePt t="82042" x="2413000" y="2633663"/>
          <p14:tracePt t="82050" x="2371725" y="2633663"/>
          <p14:tracePt t="82059" x="2336800" y="2633663"/>
          <p14:tracePt t="82066" x="2286000" y="2633663"/>
          <p14:tracePt t="82073" x="2227263" y="2633663"/>
          <p14:tracePt t="82082" x="2166938" y="2633663"/>
          <p14:tracePt t="82090" x="2116138" y="2633663"/>
          <p14:tracePt t="82097" x="2073275" y="2633663"/>
          <p14:tracePt t="82106" x="2039938" y="2633663"/>
          <p14:tracePt t="82114" x="2005013" y="2633663"/>
          <p14:tracePt t="82121" x="1979613" y="2633663"/>
          <p14:tracePt t="82130" x="1971675" y="2633663"/>
          <p14:tracePt t="82137" x="1963738" y="2633663"/>
          <p14:tracePt t="82161" x="1954213" y="2633663"/>
          <p14:tracePt t="82178" x="1946275" y="2633663"/>
          <p14:tracePt t="82196" x="1938338" y="2633663"/>
          <p14:tracePt t="82201" x="1928813" y="2633663"/>
          <p14:tracePt t="82212" x="1903413" y="2633663"/>
          <p14:tracePt t="82217" x="1878013" y="2633663"/>
          <p14:tracePt t="82228" x="1860550" y="2633663"/>
          <p14:tracePt t="82235" x="1835150" y="2633663"/>
          <p14:tracePt t="82243" x="1801813" y="2633663"/>
          <p14:tracePt t="82250" x="1784350" y="2633663"/>
          <p14:tracePt t="82259" x="1766888" y="2633663"/>
          <p14:tracePt t="82267" x="1741488" y="2633663"/>
          <p14:tracePt t="82283" x="1733550" y="2633663"/>
          <p14:tracePt t="82290" x="1725613" y="2633663"/>
          <p14:tracePt t="82297" x="1708150" y="2633663"/>
          <p14:tracePt t="82315" x="1682750" y="2633663"/>
          <p14:tracePt t="82321" x="1665288" y="2633663"/>
          <p14:tracePt t="82330" x="1657350" y="2633663"/>
          <p14:tracePt t="82337" x="1639888" y="2633663"/>
          <p14:tracePt t="82345" x="1622425" y="2633663"/>
          <p14:tracePt t="82355" x="1606550" y="2633663"/>
          <p14:tracePt t="82362" x="1597025" y="2633663"/>
          <p14:tracePt t="82369" x="1581150" y="2633663"/>
          <p14:tracePt t="82380" x="1571625" y="2633663"/>
          <p14:tracePt t="82386" x="1563688" y="2633663"/>
          <p14:tracePt t="82396" x="1555750" y="2633663"/>
          <p14:tracePt t="82402" x="1538288" y="2633663"/>
          <p14:tracePt t="82417" x="1520825" y="2633663"/>
          <p14:tracePt t="82428" x="1512888" y="2633663"/>
          <p14:tracePt t="82435" x="1504950" y="2633663"/>
          <p14:tracePt t="82444" x="1495425" y="2633663"/>
          <p14:tracePt t="82450" x="1487488" y="2633663"/>
          <p14:tracePt t="82456" x="1477963" y="2633663"/>
          <p14:tracePt t="82467" x="1470025" y="2633663"/>
          <p14:tracePt t="82521" x="1452563" y="2633663"/>
          <p14:tracePt t="82537" x="1444625" y="2633663"/>
          <p14:tracePt t="82562" x="1436688" y="2633663"/>
          <p14:tracePt t="82569" x="1427163" y="2633663"/>
          <p14:tracePt t="82579" x="1419225" y="2633663"/>
          <p14:tracePt t="82585" x="1411288" y="2633663"/>
          <p14:tracePt t="82595" x="1401763" y="2633663"/>
          <p14:tracePt t="82602" x="1393825" y="2633663"/>
          <p14:tracePt t="82612" x="1376363" y="2633663"/>
          <p14:tracePt t="82617" x="1368425" y="2633663"/>
          <p14:tracePt t="82628" x="1360488" y="2633663"/>
          <p14:tracePt t="82634" x="1350963" y="2633663"/>
          <p14:tracePt t="82641" x="1343025" y="2633663"/>
          <p14:tracePt t="82649" x="1333500" y="2633663"/>
          <p14:tracePt t="82656" x="1325563" y="2633663"/>
          <p14:tracePt t="82673" x="1325563" y="2625725"/>
          <p14:tracePt t="82690" x="1317625" y="2625725"/>
          <p14:tracePt t="82706" x="1308100" y="2625725"/>
          <p14:tracePt t="82722" x="1292225" y="2617788"/>
          <p14:tracePt t="82737" x="1274763" y="2617788"/>
          <p14:tracePt t="82746" x="1257300" y="2608263"/>
          <p14:tracePt t="82755" x="1249363" y="2608263"/>
          <p14:tracePt t="82763" x="1241425" y="2608263"/>
          <p14:tracePt t="82769" x="1231900" y="2608263"/>
          <p14:tracePt t="83009" x="1231900" y="2600325"/>
          <p14:tracePt t="83017" x="1231900" y="2592388"/>
          <p14:tracePt t="83027" x="1249363" y="2582863"/>
          <p14:tracePt t="83034" x="1249363" y="2574925"/>
          <p14:tracePt t="83051" x="1257300" y="2574925"/>
          <p14:tracePt t="83065" x="1274763" y="2566988"/>
          <p14:tracePt t="83073" x="1274763" y="2557463"/>
          <p14:tracePt t="83082" x="1300163" y="2557463"/>
          <p14:tracePt t="83090" x="1308100" y="2557463"/>
          <p14:tracePt t="83098" x="1325563" y="2557463"/>
          <p14:tracePt t="83105" x="1343025" y="2549525"/>
          <p14:tracePt t="83114" x="1350963" y="2549525"/>
          <p14:tracePt t="83122" x="1368425" y="2541588"/>
          <p14:tracePt t="83130" x="1385888" y="2541588"/>
          <p14:tracePt t="83137" x="1401763" y="2532063"/>
          <p14:tracePt t="83146" x="1427163" y="2532063"/>
          <p14:tracePt t="83154" x="1444625" y="2532063"/>
          <p14:tracePt t="83162" x="1452563" y="2524125"/>
          <p14:tracePt t="83169" x="1470025" y="2524125"/>
          <p14:tracePt t="83179" x="1487488" y="2524125"/>
          <p14:tracePt t="83185" x="1495425" y="2524125"/>
          <p14:tracePt t="83196" x="1512888" y="2524125"/>
          <p14:tracePt t="83202" x="1520825" y="2524125"/>
          <p14:tracePt t="83212" x="1530350" y="2524125"/>
          <p14:tracePt t="83217" x="1555750" y="2524125"/>
          <p14:tracePt t="83228" x="1563688" y="2524125"/>
          <p14:tracePt t="83234" x="1581150" y="2524125"/>
          <p14:tracePt t="83244" x="1589088" y="2524125"/>
          <p14:tracePt t="83250" x="1614488" y="2524125"/>
          <p14:tracePt t="83257" x="1639888" y="2524125"/>
          <p14:tracePt t="83267" x="1674813" y="2524125"/>
          <p14:tracePt t="83274" x="1690688" y="2524125"/>
          <p14:tracePt t="83281" x="1725613" y="2524125"/>
          <p14:tracePt t="83290" x="1751013" y="2532063"/>
          <p14:tracePt t="83297" x="1766888" y="2532063"/>
          <p14:tracePt t="83305" x="1793875" y="2532063"/>
          <p14:tracePt t="83314" x="1809750" y="2532063"/>
          <p14:tracePt t="83322" x="1819275" y="2532063"/>
          <p14:tracePt t="83329" x="1827213" y="2532063"/>
          <p14:tracePt t="83337" x="1844675" y="2532063"/>
          <p14:tracePt t="83363" x="1852613" y="2532063"/>
          <p14:tracePt t="83370" x="1860550" y="2532063"/>
          <p14:tracePt t="83395" x="1870075" y="2532063"/>
          <p14:tracePt t="83401" x="1878013" y="2532063"/>
          <p14:tracePt t="83412" x="1885950" y="2532063"/>
          <p14:tracePt t="83428" x="1895475" y="2532063"/>
          <p14:tracePt t="83444" x="1903413" y="2532063"/>
          <p14:tracePt t="83457" x="1911350" y="2532063"/>
          <p14:tracePt t="83474" x="1920875" y="2532063"/>
          <p14:tracePt t="83490" x="1928813" y="2532063"/>
          <p14:tracePt t="83514" x="1938338" y="2532063"/>
          <p14:tracePt t="83522" x="1946275" y="2532063"/>
          <p14:tracePt t="83529" x="1954213" y="2532063"/>
          <p14:tracePt t="83545" x="1963738" y="2532063"/>
          <p14:tracePt t="83554" x="1971675" y="2532063"/>
          <p14:tracePt t="83563" x="1979613" y="2532063"/>
          <p14:tracePt t="83569" x="1989138" y="2532063"/>
          <p14:tracePt t="83579" x="1997075" y="2532063"/>
          <p14:tracePt t="83585" x="2005013" y="2532063"/>
          <p14:tracePt t="83596" x="2022475" y="2532063"/>
          <p14:tracePt t="83612" x="2030413" y="2532063"/>
          <p14:tracePt t="83617" x="2047875" y="2532063"/>
          <p14:tracePt t="83644" x="2055813" y="2532063"/>
          <p14:tracePt t="83650" x="2065338" y="2532063"/>
          <p14:tracePt t="83666" x="2082800" y="2532063"/>
          <p14:tracePt t="83674" x="2090738" y="2532063"/>
          <p14:tracePt t="83682" x="2098675" y="2532063"/>
          <p14:tracePt t="83690" x="2108200" y="2532063"/>
          <p14:tracePt t="83698" x="2116138" y="2532063"/>
          <p14:tracePt t="83705" x="2133600" y="2541588"/>
          <p14:tracePt t="83714" x="2141538" y="2541588"/>
          <p14:tracePt t="83722" x="2149475" y="2541588"/>
          <p14:tracePt t="83729" x="2159000" y="2541588"/>
          <p14:tracePt t="83737" x="2166938" y="2541588"/>
          <p14:tracePt t="83745" x="2174875" y="2541588"/>
          <p14:tracePt t="83753" x="2192338" y="2541588"/>
          <p14:tracePt t="83763" x="2200275" y="2541588"/>
          <p14:tracePt t="84010" x="2217738" y="2541588"/>
          <p14:tracePt t="84017" x="2227263" y="2541588"/>
          <p14:tracePt t="84044" x="2243138" y="2541588"/>
          <p14:tracePt t="84050" x="2243138" y="2549525"/>
          <p14:tracePt t="84066" x="2260600" y="2549525"/>
          <p14:tracePt t="84074" x="2268538" y="2549525"/>
          <p14:tracePt t="84089" x="2278063" y="2549525"/>
          <p14:tracePt t="84097" x="2286000" y="2549525"/>
          <p14:tracePt t="84106" x="2293938" y="2549525"/>
          <p14:tracePt t="84121" x="2311400" y="2549525"/>
          <p14:tracePt t="84130" x="2319338" y="2549525"/>
          <p14:tracePt t="84154" x="2336800" y="2549525"/>
          <p14:tracePt t="84170" x="2344738" y="2549525"/>
          <p14:tracePt t="84185" x="2354263" y="2549525"/>
          <p14:tracePt t="84250" x="2362200" y="2549525"/>
          <p14:tracePt t="84267" x="2362200" y="2557463"/>
          <p14:tracePt t="84289" x="2371725" y="2566988"/>
          <p14:tracePt t="84322" x="2379663" y="2582863"/>
          <p14:tracePt t="84330" x="2379663" y="2592388"/>
          <p14:tracePt t="84337" x="2379663" y="2600325"/>
          <p14:tracePt t="84346" x="2379663" y="2608263"/>
          <p14:tracePt t="84354" x="2379663" y="2617788"/>
          <p14:tracePt t="84369" x="2379663" y="2633663"/>
          <p14:tracePt t="84379" x="2379663" y="2643188"/>
          <p14:tracePt t="84385" x="2379663" y="2651125"/>
          <p14:tracePt t="84396" x="2379663" y="2660650"/>
          <p14:tracePt t="84402" x="2379663" y="2668588"/>
          <p14:tracePt t="84412" x="2379663" y="2676525"/>
          <p14:tracePt t="84417" x="2379663" y="2693988"/>
          <p14:tracePt t="84426" x="2379663" y="2701925"/>
          <p14:tracePt t="84441" x="2379663" y="2711450"/>
          <p14:tracePt t="84449" x="2371725" y="2727325"/>
          <p14:tracePt t="84473" x="2362200" y="2736850"/>
          <p14:tracePt t="84481" x="2354263" y="2744788"/>
          <p14:tracePt t="84489" x="2336800" y="2752725"/>
          <p14:tracePt t="84505" x="2336800" y="2762250"/>
          <p14:tracePt t="84514" x="2311400" y="2770188"/>
          <p14:tracePt t="84521" x="2303463" y="2787650"/>
          <p14:tracePt t="84530" x="2293938" y="2787650"/>
          <p14:tracePt t="84537" x="2268538" y="2787650"/>
          <p14:tracePt t="84547" x="2252663" y="2787650"/>
          <p14:tracePt t="84553" x="2235200" y="2805113"/>
          <p14:tracePt t="84563" x="2209800" y="2805113"/>
          <p14:tracePt t="84569" x="2200275" y="2805113"/>
          <p14:tracePt t="84580" x="2184400" y="2813050"/>
          <p14:tracePt t="84585" x="2159000" y="2813050"/>
          <p14:tracePt t="84597" x="2149475" y="2820988"/>
          <p14:tracePt t="84601" x="2141538" y="2820988"/>
          <p14:tracePt t="84610" x="2124075" y="2820988"/>
          <p14:tracePt t="84617" x="2116138" y="2820988"/>
          <p14:tracePt t="84626" x="2098675" y="2820988"/>
          <p14:tracePt t="84633" x="2073275" y="2830513"/>
          <p14:tracePt t="84641" x="2065338" y="2830513"/>
          <p14:tracePt t="84649" x="2047875" y="2830513"/>
          <p14:tracePt t="84665" x="2039938" y="2830513"/>
          <p14:tracePt t="84674" x="2030413" y="2830513"/>
          <p14:tracePt t="84835" x="2022475" y="2838450"/>
          <p14:tracePt t="84867" x="2030413" y="2838450"/>
          <p14:tracePt t="84874" x="2039938" y="2838450"/>
          <p14:tracePt t="84882" x="2065338" y="2838450"/>
          <p14:tracePt t="84890" x="2082800" y="2838450"/>
          <p14:tracePt t="84897" x="2090738" y="2838450"/>
          <p14:tracePt t="84905" x="2116138" y="2838450"/>
          <p14:tracePt t="84916" x="2141538" y="2838450"/>
          <p14:tracePt t="84922" x="2149475" y="2838450"/>
          <p14:tracePt t="84931" x="2174875" y="2838450"/>
          <p14:tracePt t="84937" x="2200275" y="2838450"/>
          <p14:tracePt t="84947" x="2217738" y="2838450"/>
          <p14:tracePt t="84953" x="2235200" y="2838450"/>
          <p14:tracePt t="84963" x="2252663" y="2838450"/>
          <p14:tracePt t="84969" x="2268538" y="2838450"/>
          <p14:tracePt t="84980" x="2286000" y="2846388"/>
          <p14:tracePt t="84986" x="2303463" y="2846388"/>
          <p14:tracePt t="84996" x="2319338" y="2846388"/>
          <p14:tracePt t="85002" x="2344738" y="2846388"/>
          <p14:tracePt t="85011" x="2362200" y="2846388"/>
          <p14:tracePt t="85017" x="2379663" y="2846388"/>
          <p14:tracePt t="85024" x="2413000" y="2846388"/>
          <p14:tracePt t="85033" x="2430463" y="2846388"/>
          <p14:tracePt t="85041" x="2463800" y="2855913"/>
          <p14:tracePt t="85050" x="2481263" y="2855913"/>
          <p14:tracePt t="85058" x="2516188" y="2863850"/>
          <p14:tracePt t="85065" x="2532063" y="2863850"/>
          <p14:tracePt t="85075" x="2557463" y="2863850"/>
          <p14:tracePt t="85082" x="2582863" y="2871788"/>
          <p14:tracePt t="85089" x="2600325" y="2871788"/>
          <p14:tracePt t="85097" x="2625725" y="2881313"/>
          <p14:tracePt t="85105" x="2643188" y="2881313"/>
          <p14:tracePt t="85114" x="2668588" y="2889250"/>
          <p14:tracePt t="85121" x="2686050" y="2889250"/>
          <p14:tracePt t="85130" x="2711450" y="2889250"/>
          <p14:tracePt t="85137" x="2736850" y="2897188"/>
          <p14:tracePt t="85147" x="2744788" y="2897188"/>
          <p14:tracePt t="85154" x="2770188" y="2906713"/>
          <p14:tracePt t="85163" x="2795588" y="2906713"/>
          <p14:tracePt t="85170" x="2813050" y="2906713"/>
          <p14:tracePt t="85180" x="2838450" y="2906713"/>
          <p14:tracePt t="85186" x="2871788" y="2914650"/>
          <p14:tracePt t="85202" x="2906713" y="2914650"/>
          <p14:tracePt t="85212" x="2932113" y="2922588"/>
          <p14:tracePt t="85217" x="2949575" y="2922588"/>
          <p14:tracePt t="85225" x="2974975" y="2922588"/>
          <p14:tracePt t="85234" x="3000375" y="2922588"/>
          <p14:tracePt t="85241" x="3025775" y="2932113"/>
          <p14:tracePt t="85250" x="3041650" y="2932113"/>
          <p14:tracePt t="85258" x="3076575" y="2932113"/>
          <p14:tracePt t="85266" x="3094038" y="2932113"/>
          <p14:tracePt t="85273" x="3119438" y="2940050"/>
          <p14:tracePt t="85282" x="3152775" y="2940050"/>
          <p14:tracePt t="85289" x="3170238" y="2940050"/>
          <p14:tracePt t="85297" x="3195638" y="2949575"/>
          <p14:tracePt t="85306" x="3228975" y="2949575"/>
          <p14:tracePt t="85314" x="3254375" y="2957513"/>
          <p14:tracePt t="85322" x="3289300" y="2957513"/>
          <p14:tracePt t="85331" x="3330575" y="2965450"/>
          <p14:tracePt t="85337" x="3355975" y="2965450"/>
          <p14:tracePt t="85347" x="3390900" y="2965450"/>
          <p14:tracePt t="85354" x="3416300" y="2974975"/>
          <p14:tracePt t="85363" x="3449638" y="2974975"/>
          <p14:tracePt t="85369" x="3467100" y="2974975"/>
          <p14:tracePt t="85380" x="3492500" y="2974975"/>
          <p14:tracePt t="85385" x="3502025" y="2974975"/>
          <p14:tracePt t="85746" x="3509963" y="2974975"/>
          <p14:tracePt t="85764" x="3517900" y="2974975"/>
          <p14:tracePt t="85780" x="3527425" y="2974975"/>
          <p14:tracePt t="85796" x="3535363" y="2974975"/>
          <p14:tracePt t="85802" x="3543300" y="2974975"/>
          <p14:tracePt t="85833" x="3552825" y="2974975"/>
          <p14:tracePt t="85840" x="3560763" y="2974975"/>
          <p14:tracePt t="85849" x="3568700" y="2974975"/>
          <p14:tracePt t="85873" x="3586163" y="2974975"/>
          <p14:tracePt t="85882" x="3594100" y="2974975"/>
          <p14:tracePt t="85897" x="3603625" y="2974975"/>
          <p14:tracePt t="85905" x="3619500" y="2974975"/>
          <p14:tracePt t="85916" x="3629025" y="2974975"/>
          <p14:tracePt t="85921" x="3646488" y="2974975"/>
          <p14:tracePt t="85931" x="3654425" y="2974975"/>
          <p14:tracePt t="85947" x="3662363" y="2974975"/>
          <p14:tracePt t="85954" x="3679825" y="2974975"/>
          <p14:tracePt t="85969" x="3705225" y="2974975"/>
          <p14:tracePt t="85985" x="3722688" y="2974975"/>
          <p14:tracePt t="85996" x="3748088" y="2974975"/>
          <p14:tracePt t="86002" x="3756025" y="2974975"/>
          <p14:tracePt t="86011" x="3773488" y="2974975"/>
          <p14:tracePt t="86017" x="3790950" y="2974975"/>
          <p14:tracePt t="86025" x="3806825" y="2974975"/>
          <p14:tracePt t="86034" x="3832225" y="2974975"/>
          <p14:tracePt t="86042" x="3841750" y="2974975"/>
          <p14:tracePt t="86049" x="3857625" y="2974975"/>
          <p14:tracePt t="86058" x="3875088" y="2974975"/>
          <p14:tracePt t="86073" x="3892550" y="2974975"/>
          <p14:tracePt t="86082" x="3917950" y="2974975"/>
          <p14:tracePt t="86090" x="3925888" y="2974975"/>
          <p14:tracePt t="86097" x="3935413" y="2974975"/>
          <p14:tracePt t="86105" x="3943350" y="2974975"/>
          <p14:tracePt t="86114" x="3968750" y="2974975"/>
          <p14:tracePt t="86121" x="3976688" y="2974975"/>
          <p14:tracePt t="86131" x="3986213" y="2974975"/>
          <p14:tracePt t="86137" x="4011613" y="2974975"/>
          <p14:tracePt t="86147" x="4019550" y="2974975"/>
          <p14:tracePt t="86153" x="4037013" y="2974975"/>
          <p14:tracePt t="86164" x="4052888" y="2974975"/>
          <p14:tracePt t="86170" x="4070350" y="2974975"/>
          <p14:tracePt t="86180" x="4079875" y="2974975"/>
          <p14:tracePt t="86186" x="4105275" y="2974975"/>
          <p14:tracePt t="86196" x="4113213" y="2974975"/>
          <p14:tracePt t="86202" x="4130675" y="2974975"/>
          <p14:tracePt t="86210" x="4138613" y="2974975"/>
          <p14:tracePt t="86218" x="4164013" y="2974975"/>
          <p14:tracePt t="86225" x="4189413" y="2974975"/>
          <p14:tracePt t="86234" x="4206875" y="2974975"/>
          <p14:tracePt t="86242" x="4249738" y="2974975"/>
          <p14:tracePt t="86251" x="4275138" y="2974975"/>
          <p14:tracePt t="86259" x="4291013" y="2974975"/>
          <p14:tracePt t="86267" x="4316413" y="2974975"/>
          <p14:tracePt t="86273" x="4333875" y="2974975"/>
          <p14:tracePt t="86283" x="4368800" y="2974975"/>
          <p14:tracePt t="86290" x="4384675" y="2974975"/>
          <p14:tracePt t="86297" x="4394200" y="2974975"/>
          <p14:tracePt t="86306" x="4410075" y="2974975"/>
          <p14:tracePt t="86314" x="4427538" y="2974975"/>
          <p14:tracePt t="86322" x="4452938" y="2974975"/>
          <p14:tracePt t="86331" x="4460875" y="2974975"/>
          <p14:tracePt t="86337" x="4478338" y="2974975"/>
          <p14:tracePt t="86347" x="4495800" y="2974975"/>
          <p14:tracePt t="86364" x="4513263" y="2974975"/>
          <p14:tracePt t="86380" x="4538663" y="2974975"/>
          <p14:tracePt t="86386" x="4546600" y="2974975"/>
          <p14:tracePt t="86401" x="4564063" y="2974975"/>
          <p14:tracePt t="86408" x="4579938" y="2974975"/>
          <p14:tracePt t="86417" x="4589463" y="2974975"/>
          <p14:tracePt t="86425" x="4605338" y="2974975"/>
          <p14:tracePt t="86442" x="4622800" y="2974975"/>
          <p14:tracePt t="86451" x="4630738" y="2974975"/>
          <p14:tracePt t="86467" x="4640263" y="2974975"/>
          <p14:tracePt t="86473" x="4648200" y="2974975"/>
          <p14:tracePt t="86482" x="4657725" y="2974975"/>
          <p14:tracePt t="86498" x="4665663" y="2974975"/>
          <p14:tracePt t="86505" x="4673600" y="2974975"/>
          <p14:tracePt t="86522" x="4683125" y="2974975"/>
          <p14:tracePt t="86531" x="4699000" y="2974975"/>
          <p14:tracePt t="86547" x="4708525" y="2974975"/>
          <p14:tracePt t="86553" x="4724400" y="2974975"/>
          <p14:tracePt t="86569" x="4733925" y="2974975"/>
          <p14:tracePt t="86580" x="4749800" y="2974975"/>
          <p14:tracePt t="86596" x="4767263" y="2974975"/>
          <p14:tracePt t="86608" x="4784725" y="2974975"/>
          <p14:tracePt t="86617" x="4792663" y="2974975"/>
          <p14:tracePt t="86626" x="4802188" y="2974975"/>
          <p14:tracePt t="86634" x="4810125" y="2974975"/>
          <p14:tracePt t="86642" x="4818063" y="2974975"/>
          <p14:tracePt t="86651" x="4827588" y="2974975"/>
          <p14:tracePt t="86658" x="4843463" y="2974975"/>
          <p14:tracePt t="86673" x="4852988" y="2974975"/>
          <p14:tracePt t="86681" x="4860925" y="2974975"/>
          <p14:tracePt t="86689" x="4878388" y="2974975"/>
          <p14:tracePt t="86707" x="4886325" y="2974975"/>
          <p14:tracePt t="86714" x="4894263" y="2974975"/>
          <p14:tracePt t="86722" x="4903788" y="2974975"/>
          <p14:tracePt t="86732" x="4911725" y="2974975"/>
          <p14:tracePt t="86737" x="4929188" y="2974975"/>
          <p14:tracePt t="86747" x="4946650" y="2974975"/>
          <p14:tracePt t="86754" x="4954588" y="2974975"/>
          <p14:tracePt t="86764" x="4972050" y="2974975"/>
          <p14:tracePt t="86770" x="4979988" y="2974975"/>
          <p14:tracePt t="86781" x="4997450" y="2974975"/>
          <p14:tracePt t="86796" x="5013325" y="2974975"/>
          <p14:tracePt t="86802" x="5022850" y="2974975"/>
          <p14:tracePt t="86808" x="5038725" y="2974975"/>
          <p14:tracePt t="86818" x="5056188" y="2974975"/>
          <p14:tracePt t="86834" x="5073650" y="2974975"/>
          <p14:tracePt t="86842" x="5081588" y="2974975"/>
          <p14:tracePt t="86849" x="5091113" y="2974975"/>
          <p14:tracePt t="86859" x="5106988" y="2974975"/>
          <p14:tracePt t="86873" x="5116513" y="2974975"/>
          <p14:tracePt t="86882" x="5132388" y="2974975"/>
          <p14:tracePt t="86908" x="5157788" y="2974975"/>
          <p14:tracePt t="86916" x="5175250" y="2974975"/>
          <p14:tracePt t="86922" x="5183188" y="2965450"/>
          <p14:tracePt t="86932" x="5192713" y="2965450"/>
          <p14:tracePt t="86937" x="5200650" y="2965450"/>
          <p14:tracePt t="86948" x="5218113" y="2965450"/>
          <p14:tracePt t="86954" x="5226050" y="2965450"/>
          <p14:tracePt t="86964" x="5235575" y="2965450"/>
          <p14:tracePt t="86970" x="5251450" y="2965450"/>
          <p14:tracePt t="86980" x="5276850" y="2965450"/>
          <p14:tracePt t="86994" x="5294313" y="2965450"/>
          <p14:tracePt t="87001" x="5311775" y="2965450"/>
          <p14:tracePt t="87009" x="5337175" y="2965450"/>
          <p14:tracePt t="87018" x="5353050" y="2965450"/>
          <p14:tracePt t="87026" x="5362575" y="2965450"/>
          <p14:tracePt t="87034" x="5387975" y="2965450"/>
          <p14:tracePt t="87042" x="5413375" y="2965450"/>
          <p14:tracePt t="87058" x="5430838" y="2965450"/>
          <p14:tracePt t="87065" x="5456238" y="2965450"/>
          <p14:tracePt t="87081" x="5472113" y="2965450"/>
          <p14:tracePt t="87090" x="5481638" y="2965450"/>
          <p14:tracePt t="87097" x="5497513" y="2965450"/>
          <p14:tracePt t="87107" x="5507038" y="2965450"/>
          <p14:tracePt t="87121" x="5524500" y="2965450"/>
          <p14:tracePt t="87132" x="5532438" y="2965450"/>
          <p14:tracePt t="87137" x="5557838" y="2965450"/>
          <p14:tracePt t="87147" x="5575300" y="2965450"/>
          <p14:tracePt t="87164" x="5583238" y="2965450"/>
          <p14:tracePt t="87169" x="5591175" y="2965450"/>
          <p14:tracePt t="87180" x="5608638" y="2965450"/>
          <p14:tracePt t="87185" x="5616575" y="2965450"/>
          <p14:tracePt t="87196" x="5634038" y="2965450"/>
          <p14:tracePt t="87202" x="5651500" y="2965450"/>
          <p14:tracePt t="87209" x="5659438" y="2965450"/>
          <p14:tracePt t="87218" x="5676900" y="2965450"/>
          <p14:tracePt t="87226" x="5694363" y="2965450"/>
          <p14:tracePt t="87234" x="5719763" y="2965450"/>
          <p14:tracePt t="87242" x="5735638" y="2965450"/>
          <p14:tracePt t="87251" x="5761038" y="2965450"/>
          <p14:tracePt t="87258" x="5778500" y="2965450"/>
          <p14:tracePt t="87265" x="5803900" y="2965450"/>
          <p14:tracePt t="87274" x="5829300" y="2965450"/>
          <p14:tracePt t="87282" x="5854700" y="2965450"/>
          <p14:tracePt t="87290" x="5897563" y="2965450"/>
          <p14:tracePt t="87298" x="5915025" y="2965450"/>
          <p14:tracePt t="87307" x="5932488" y="2965450"/>
          <p14:tracePt t="87315" x="5965825" y="2965450"/>
          <p14:tracePt t="87321" x="5983288" y="2965450"/>
          <p14:tracePt t="87332" x="6008688" y="2965450"/>
          <p14:tracePt t="87337" x="6034088" y="2965450"/>
          <p14:tracePt t="87348" x="6042025" y="2965450"/>
          <p14:tracePt t="87354" x="6067425" y="2965450"/>
          <p14:tracePt t="87364" x="6076950" y="2965450"/>
          <p14:tracePt t="87370" x="6084888" y="2965450"/>
          <p14:tracePt t="87380" x="6102350" y="2965450"/>
          <p14:tracePt t="87386" x="6127750" y="2965450"/>
          <p14:tracePt t="87395" x="6135688" y="2965450"/>
          <p14:tracePt t="87402" x="6161088" y="2965450"/>
          <p14:tracePt t="87409" x="6194425" y="2965450"/>
          <p14:tracePt t="87417" x="6211888" y="2965450"/>
          <p14:tracePt t="87426" x="6237288" y="2965450"/>
          <p14:tracePt t="87434" x="6262688" y="2965450"/>
          <p14:tracePt t="87442" x="6280150" y="2965450"/>
          <p14:tracePt t="87449" x="6297613" y="2965450"/>
          <p14:tracePt t="87457" x="6305550" y="2965450"/>
          <p14:tracePt t="87474" x="6313488" y="2965450"/>
          <p14:tracePt t="87505" x="6323013" y="2965450"/>
          <p14:tracePt t="87547" x="6338888" y="2965450"/>
          <p14:tracePt t="87554" x="6348413" y="2965450"/>
          <p14:tracePt t="87565" x="6356350" y="2965450"/>
          <p14:tracePt t="87570" x="6365875" y="2965450"/>
          <p14:tracePt t="87579" x="6373813" y="2965450"/>
          <p14:tracePt t="87586" x="6381750" y="2965450"/>
          <p14:tracePt t="87596" x="6399213" y="2965450"/>
          <p14:tracePt t="87609" x="6407150" y="2965450"/>
          <p14:tracePt t="87618" x="6416675" y="2965450"/>
          <p14:tracePt t="87626" x="6424613" y="2965450"/>
          <p14:tracePt t="87634" x="6432550" y="2965450"/>
          <p14:tracePt t="87642" x="6442075" y="2965450"/>
          <p14:tracePt t="87650" x="6450013" y="2965450"/>
          <p14:tracePt t="87657" x="6467475" y="2965450"/>
          <p14:tracePt t="87667" x="6475413" y="2965450"/>
          <p14:tracePt t="87674" x="6492875" y="2965450"/>
          <p14:tracePt t="87681" x="6500813" y="2965450"/>
          <p14:tracePt t="87690" x="6518275" y="2965450"/>
          <p14:tracePt t="87697" x="6526213" y="2965450"/>
          <p14:tracePt t="87706" x="6535738" y="2965450"/>
          <p14:tracePt t="87715" x="6543675" y="2965450"/>
          <p14:tracePt t="87721" x="6551613" y="2965450"/>
          <p14:tracePt t="87732" x="6561138" y="2965450"/>
          <p14:tracePt t="87737" x="6569075" y="2965450"/>
          <p14:tracePt t="87747" x="6577013" y="2965450"/>
          <p14:tracePt t="87754" x="6594475" y="2965450"/>
          <p14:tracePt t="87764" x="6619875" y="2965450"/>
          <p14:tracePt t="87770" x="6627813" y="2957513"/>
          <p14:tracePt t="87780" x="6654800" y="2957513"/>
          <p14:tracePt t="87786" x="6670675" y="2949575"/>
          <p14:tracePt t="87796" x="6688138" y="2949575"/>
          <p14:tracePt t="87802" x="6713538" y="2949575"/>
          <p14:tracePt t="87809" x="6731000" y="2949575"/>
          <p14:tracePt t="87817" x="6738938" y="2949575"/>
          <p14:tracePt t="87826" x="6746875" y="2949575"/>
          <p14:tracePt t="87833" x="6756400" y="2949575"/>
          <p14:tracePt t="87843" x="6764338" y="2949575"/>
          <p14:tracePt t="87850" x="6772275" y="2940050"/>
          <p14:tracePt t="87916" x="6781800" y="2940050"/>
          <p14:tracePt t="87922" x="6781800" y="2932113"/>
          <p14:tracePt t="87937" x="6789738" y="2932113"/>
          <p14:tracePt t="87954" x="6799263" y="2932113"/>
          <p14:tracePt t="87970" x="6807200" y="2932113"/>
          <p14:tracePt t="87996" x="6815138" y="2932113"/>
          <p14:tracePt t="88002" x="6824663" y="2932113"/>
          <p14:tracePt t="88018" x="6832600" y="2932113"/>
          <p14:tracePt t="88025" x="6850063" y="2932113"/>
          <p14:tracePt t="88042" x="6865938" y="2932113"/>
          <p14:tracePt t="88049" x="6875463" y="2932113"/>
          <p14:tracePt t="88057" x="6891338" y="2932113"/>
          <p14:tracePt t="88066" x="6908800" y="2932113"/>
          <p14:tracePt t="88082" x="6926263" y="2932113"/>
          <p14:tracePt t="88090" x="6934200" y="2932113"/>
          <p14:tracePt t="88097" x="6951663" y="2932113"/>
          <p14:tracePt t="88105" x="6969125" y="2932113"/>
          <p14:tracePt t="88122" x="6985000" y="2932113"/>
          <p14:tracePt t="88132" x="6994525" y="2932113"/>
          <p14:tracePt t="88149" x="7010400" y="2932113"/>
          <p14:tracePt t="88154" x="7019925" y="2932113"/>
          <p14:tracePt t="88164" x="7035800" y="2932113"/>
          <p14:tracePt t="88170" x="7045325" y="2932113"/>
          <p14:tracePt t="88346" x="7053263" y="2932113"/>
          <p14:tracePt t="88402" x="7061200" y="2932113"/>
          <p14:tracePt t="88491" x="7070725" y="2932113"/>
          <p14:tracePt t="88506" x="7070725" y="2940050"/>
          <p14:tracePt t="88522" x="7078663" y="2940050"/>
          <p14:tracePt t="88561" x="7088188" y="2940050"/>
          <p14:tracePt t="88570" x="7096125" y="2940050"/>
          <p14:tracePt t="88596" x="7104063" y="2940050"/>
          <p14:tracePt t="88626" x="7113588" y="2940050"/>
          <p14:tracePt t="88642" x="7121525" y="2940050"/>
          <p14:tracePt t="88657" x="7138988" y="2940050"/>
          <p14:tracePt t="88674" x="7146925" y="2940050"/>
          <p14:tracePt t="88681" x="7154863" y="2940050"/>
          <p14:tracePt t="88691" x="7164388" y="2940050"/>
          <p14:tracePt t="88705" x="7172325" y="2940050"/>
          <p14:tracePt t="88731" x="7180263" y="2940050"/>
          <p14:tracePt t="88835" x="7189788" y="2940050"/>
          <p14:tracePt t="88867" x="7197725" y="2940050"/>
          <p14:tracePt t="88882" x="7205663" y="2940050"/>
          <p14:tracePt t="88914" x="7215188" y="2940050"/>
          <p14:tracePt t="88932" x="7223125" y="2940050"/>
          <p14:tracePt t="88949" x="7232650" y="2949575"/>
          <p14:tracePt t="88986" x="7248525" y="2957513"/>
          <p14:tracePt t="89034" x="7258050" y="2965450"/>
          <p14:tracePt t="89051" x="7265988" y="2965450"/>
          <p14:tracePt t="89057" x="7273925" y="2974975"/>
          <p14:tracePt t="89121" x="7283450" y="2974975"/>
          <p14:tracePt t="89466" x="7283450" y="2982913"/>
          <p14:tracePt t="89483" x="7283450" y="2990850"/>
          <p14:tracePt t="89650" x="7283450" y="3000375"/>
          <p14:tracePt t="89681" x="7283450" y="3008313"/>
          <p14:tracePt t="89739" x="7283450" y="3016250"/>
          <p14:tracePt t="89755" x="7283450" y="3025775"/>
          <p14:tracePt t="89785" x="7291388" y="3033713"/>
          <p14:tracePt t="89827" x="7299325" y="3041650"/>
          <p14:tracePt t="90306" x="7283450" y="3041650"/>
          <p14:tracePt t="90329" x="7273925" y="3041650"/>
          <p14:tracePt t="90338" x="7265988" y="3033713"/>
          <p14:tracePt t="90364" x="7258050" y="3025775"/>
          <p14:tracePt t="90394" x="7248525" y="3025775"/>
          <p14:tracePt t="90467" x="7240588" y="3016250"/>
          <p14:tracePt t="91003" x="7240588" y="3008313"/>
          <p14:tracePt t="91490" x="7240588" y="3000375"/>
          <p14:tracePt t="92457" x="7240588" y="3008313"/>
          <p14:tracePt t="92482" x="7248525" y="3016250"/>
          <p14:tracePt t="92500" x="7248525" y="3025775"/>
          <p14:tracePt t="92516" x="7248525" y="3033713"/>
          <p14:tracePt t="92562" x="7248525" y="3041650"/>
          <p14:tracePt t="92578" x="7248525" y="3051175"/>
          <p14:tracePt t="92985" x="7240588" y="3051175"/>
          <p14:tracePt t="92994" x="7215188" y="3051175"/>
          <p14:tracePt t="93002" x="7197725" y="3051175"/>
          <p14:tracePt t="93009" x="7172325" y="3051175"/>
          <p14:tracePt t="93017" x="7138988" y="3051175"/>
          <p14:tracePt t="93026" x="7113588" y="3051175"/>
          <p14:tracePt t="93034" x="7088188" y="3051175"/>
          <p14:tracePt t="93043" x="7053263" y="3051175"/>
          <p14:tracePt t="93051" x="7027863" y="3051175"/>
          <p14:tracePt t="93057" x="7019925" y="3051175"/>
          <p14:tracePt t="93067" x="6994525" y="3051175"/>
          <p14:tracePt t="93074" x="6985000" y="3051175"/>
          <p14:tracePt t="93084" x="6959600" y="3051175"/>
          <p14:tracePt t="93090" x="6926263" y="3051175"/>
          <p14:tracePt t="93100" x="6891338" y="3051175"/>
          <p14:tracePt t="93106" x="6850063" y="3051175"/>
          <p14:tracePt t="93116" x="6799263" y="3051175"/>
          <p14:tracePt t="93122" x="6721475" y="3051175"/>
          <p14:tracePt t="93130" x="6637338" y="3051175"/>
          <p14:tracePt t="93138" x="6543675" y="3051175"/>
          <p14:tracePt t="93145" x="6457950" y="3051175"/>
          <p14:tracePt t="93156" x="6356350" y="3051175"/>
          <p14:tracePt t="93163" x="6272213" y="3051175"/>
          <p14:tracePt t="93170" x="6169025" y="3051175"/>
          <p14:tracePt t="93178" x="6067425" y="3059113"/>
          <p14:tracePt t="93186" x="5957888" y="3067050"/>
          <p14:tracePt t="93193" x="5846763" y="3084513"/>
          <p14:tracePt t="93203" x="5745163" y="3084513"/>
          <p14:tracePt t="93209" x="5641975" y="3084513"/>
          <p14:tracePt t="93218" x="5549900" y="3084513"/>
          <p14:tracePt t="93226" x="5446713" y="3094038"/>
          <p14:tracePt t="93235" x="5362575" y="3094038"/>
          <p14:tracePt t="93243" x="5260975" y="3101975"/>
          <p14:tracePt t="93250" x="5157788" y="3119438"/>
          <p14:tracePt t="93258" x="5073650" y="3119438"/>
          <p14:tracePt t="93267" x="4987925" y="3127375"/>
          <p14:tracePt t="93274" x="4903788" y="3135313"/>
          <p14:tracePt t="93284" x="4827588" y="3135313"/>
          <p14:tracePt t="93290" x="4741863" y="3144838"/>
          <p14:tracePt t="93301" x="4673600" y="3144838"/>
          <p14:tracePt t="93306" x="4597400" y="3170238"/>
          <p14:tracePt t="93316" x="4538663" y="3178175"/>
          <p14:tracePt t="93321" x="4470400" y="3178175"/>
          <p14:tracePt t="93332" x="4376738" y="3186113"/>
          <p14:tracePt t="93338" x="4308475" y="3203575"/>
          <p14:tracePt t="93345" x="4249738" y="3211513"/>
          <p14:tracePt t="93354" x="4189413" y="3211513"/>
          <p14:tracePt t="93361" x="4113213" y="3221038"/>
          <p14:tracePt t="93370" x="4062413" y="3221038"/>
          <p14:tracePt t="93378" x="4002088" y="3228975"/>
          <p14:tracePt t="93387" x="3925888" y="3228975"/>
          <p14:tracePt t="93393" x="3883025" y="3238500"/>
          <p14:tracePt t="93401" x="3806825" y="3238500"/>
          <p14:tracePt t="93410" x="3781425" y="3238500"/>
          <p14:tracePt t="93417" x="3738563" y="3238500"/>
          <p14:tracePt t="93426" x="3705225" y="3238500"/>
          <p14:tracePt t="93435" x="3671888" y="3238500"/>
          <p14:tracePt t="93441" x="3646488" y="3246438"/>
          <p14:tracePt t="93452" x="3629025" y="3246438"/>
          <p14:tracePt t="93457" x="3603625" y="3246438"/>
          <p14:tracePt t="93467" x="3586163" y="3246438"/>
          <p14:tracePt t="93474" x="3568700" y="3246438"/>
          <p14:tracePt t="93485" x="3552825" y="3246438"/>
          <p14:tracePt t="93489" x="3517900" y="3246438"/>
          <p14:tracePt t="93500" x="3502025" y="3254375"/>
          <p14:tracePt t="93505" x="3484563" y="3254375"/>
          <p14:tracePt t="93516" x="3459163" y="3254375"/>
          <p14:tracePt t="93522" x="3441700" y="3254375"/>
          <p14:tracePt t="93530" x="3416300" y="3254375"/>
          <p14:tracePt t="93537" x="3390900" y="3254375"/>
          <p14:tracePt t="93546" x="3365500" y="3263900"/>
          <p14:tracePt t="93554" x="3305175" y="3263900"/>
          <p14:tracePt t="93562" x="3279775" y="3263900"/>
          <p14:tracePt t="93571" x="3228975" y="3263900"/>
          <p14:tracePt t="93579" x="3195638" y="3263900"/>
          <p14:tracePt t="93585" x="3152775" y="3263900"/>
          <p14:tracePt t="93593" x="3094038" y="3263900"/>
          <p14:tracePt t="93602" x="3059113" y="3263900"/>
          <p14:tracePt t="93610" x="3008313" y="3263900"/>
          <p14:tracePt t="93618" x="2965450" y="3254375"/>
          <p14:tracePt t="93626" x="2914650" y="3254375"/>
          <p14:tracePt t="93634" x="2871788" y="3238500"/>
          <p14:tracePt t="93643" x="2830513" y="3238500"/>
          <p14:tracePt t="93651" x="2795588" y="3238500"/>
          <p14:tracePt t="93657" x="2752725" y="3228975"/>
          <p14:tracePt t="93668" x="2693988" y="3211513"/>
          <p14:tracePt t="93673" x="2651125" y="3211513"/>
          <p14:tracePt t="93684" x="2617788" y="3203575"/>
          <p14:tracePt t="93689" x="2557463" y="3203575"/>
          <p14:tracePt t="93700" x="2532063" y="3203575"/>
          <p14:tracePt t="93705" x="2516188" y="3203575"/>
          <p14:tracePt t="93716" x="2489200" y="3203575"/>
          <p14:tracePt t="93721" x="2473325" y="3203575"/>
          <p14:tracePt t="93737" x="2455863" y="3203575"/>
          <p14:tracePt t="93745" x="2447925" y="3203575"/>
          <p14:tracePt t="93793" x="2438400" y="3203575"/>
          <p14:tracePt t="93826" x="2430463" y="3203575"/>
          <p14:tracePt t="94162" x="2430463" y="3195638"/>
          <p14:tracePt t="94210" x="2430463" y="3186113"/>
          <p14:tracePt t="94235" x="2438400" y="3178175"/>
          <p14:tracePt t="94337" x="2447925" y="3170238"/>
          <p14:tracePt t="94354" x="2463800" y="3152775"/>
          <p14:tracePt t="94435" x="2473325" y="3144838"/>
          <p14:tracePt t="94705" x="2481263" y="3144838"/>
          <p14:tracePt t="94731" x="2481263" y="3152775"/>
          <p14:tracePt t="94745" x="2489200" y="3160713"/>
          <p14:tracePt t="94794" x="2498725" y="3170238"/>
          <p14:tracePt t="94937" x="2506663" y="3170238"/>
          <p14:tracePt t="95338" x="2516188" y="3170238"/>
          <p14:tracePt t="95345" x="2532063" y="3170238"/>
          <p14:tracePt t="95361" x="2549525" y="3178175"/>
          <p14:tracePt t="95369" x="2557463" y="3178175"/>
          <p14:tracePt t="95386" x="2574925" y="3186113"/>
          <p14:tracePt t="95409" x="2592388" y="3195638"/>
          <p14:tracePt t="95457" x="2608263" y="3203575"/>
          <p14:tracePt t="95468" x="2617788" y="3203575"/>
          <p14:tracePt t="95484" x="2625725" y="3203575"/>
          <p14:tracePt t="95491" x="2633663" y="3203575"/>
          <p14:tracePt t="95498" x="2651125" y="3211513"/>
          <p14:tracePt t="95530" x="2651125" y="3221038"/>
          <p14:tracePt t="95545" x="2668588" y="3221038"/>
          <p14:tracePt t="95577" x="2676525" y="3228975"/>
          <p14:tracePt t="95594" x="2686050" y="3228975"/>
          <p14:tracePt t="95601" x="2693988" y="3238500"/>
          <p14:tracePt t="95611" x="2711450" y="3246438"/>
          <p14:tracePt t="95681" x="2719388" y="3246438"/>
          <p14:tracePt t="95690" x="2736850" y="3246438"/>
          <p14:tracePt t="95715" x="2752725" y="3246438"/>
          <p14:tracePt t="95729" x="2770188" y="3246438"/>
          <p14:tracePt t="95737" x="2778125" y="3246438"/>
          <p14:tracePt t="95746" x="2787650" y="3246438"/>
          <p14:tracePt t="95754" x="2805113" y="3246438"/>
          <p14:tracePt t="95770" x="2805113" y="3254375"/>
          <p14:tracePt t="95777" x="2813050" y="3254375"/>
          <p14:tracePt t="95785" x="2820988" y="3254375"/>
          <p14:tracePt t="95793" x="2830513" y="3254375"/>
          <p14:tracePt t="95809" x="2846388" y="3254375"/>
          <p14:tracePt t="95819" x="2855913" y="3254375"/>
          <p14:tracePt t="95825" x="2863850" y="3254375"/>
          <p14:tracePt t="95835" x="2889250" y="3254375"/>
          <p14:tracePt t="95841" x="2897188" y="3254375"/>
          <p14:tracePt t="95852" x="2906713" y="3254375"/>
          <p14:tracePt t="95857" x="2914650" y="3254375"/>
          <p14:tracePt t="95868" x="2922588" y="3254375"/>
          <p14:tracePt t="95873" x="2932113" y="3254375"/>
          <p14:tracePt t="95885" x="2940050" y="3254375"/>
          <p14:tracePt t="95895" x="2949575" y="3254375"/>
          <p14:tracePt t="95897" x="2974975" y="3246438"/>
          <p14:tracePt t="95905" x="2982913" y="3246438"/>
          <p14:tracePt t="95913" x="3000375" y="3246438"/>
          <p14:tracePt t="95930" x="3025775" y="3246438"/>
          <p14:tracePt t="95937" x="3033713" y="3246438"/>
          <p14:tracePt t="95946" x="3051175" y="3246438"/>
          <p14:tracePt t="95954" x="3076575" y="3263900"/>
          <p14:tracePt t="95961" x="3094038" y="3263900"/>
          <p14:tracePt t="95969" x="3109913" y="3279775"/>
          <p14:tracePt t="95977" x="3135313" y="3279775"/>
          <p14:tracePt t="95985" x="3170238" y="3297238"/>
          <p14:tracePt t="95993" x="3195638" y="3297238"/>
          <p14:tracePt t="96001" x="3228975" y="3305175"/>
          <p14:tracePt t="96009" x="3246438" y="3314700"/>
          <p14:tracePt t="96018" x="3279775" y="3330575"/>
          <p14:tracePt t="96025" x="3305175" y="3330575"/>
          <p14:tracePt t="96034" x="3348038" y="3348038"/>
          <p14:tracePt t="96041" x="3373438" y="3355975"/>
          <p14:tracePt t="96052" x="3398838" y="3365500"/>
          <p14:tracePt t="96057" x="3433763" y="3382963"/>
          <p14:tracePt t="96068" x="3449638" y="3382963"/>
          <p14:tracePt t="96073" x="3475038" y="3398838"/>
          <p14:tracePt t="96084" x="3502025" y="3408363"/>
          <p14:tracePt t="96090" x="3509963" y="3416300"/>
          <p14:tracePt t="96099" x="3517900" y="3424238"/>
          <p14:tracePt t="96106" x="3527425" y="3424238"/>
          <p14:tracePt t="96112" x="3535363" y="3424238"/>
          <p14:tracePt t="96122" x="3543300" y="3441700"/>
          <p14:tracePt t="96129" x="3552825" y="3449638"/>
          <p14:tracePt t="96146" x="3568700" y="3459163"/>
          <p14:tracePt t="96177" x="3568700" y="3467100"/>
          <p14:tracePt t="96193" x="3568700" y="3484563"/>
          <p14:tracePt t="96234" x="3568700" y="3502025"/>
          <p14:tracePt t="96251" x="3568700" y="3509963"/>
          <p14:tracePt t="96268" x="3568700" y="3517900"/>
          <p14:tracePt t="96284" x="3568700" y="3527425"/>
          <p14:tracePt t="96301" x="3568700" y="3535363"/>
          <p14:tracePt t="96330" x="3560763" y="3552825"/>
          <p14:tracePt t="96338" x="3552825" y="3560763"/>
          <p14:tracePt t="96355" x="3527425" y="3568700"/>
          <p14:tracePt t="96361" x="3517900" y="3568700"/>
          <p14:tracePt t="96371" x="3492500" y="3578225"/>
          <p14:tracePt t="96377" x="3475038" y="3586163"/>
          <p14:tracePt t="96385" x="3459163" y="3586163"/>
          <p14:tracePt t="96393" x="3424238" y="3603625"/>
          <p14:tracePt t="96403" x="3408363" y="3611563"/>
          <p14:tracePt t="96411" x="3382963" y="3611563"/>
          <p14:tracePt t="96434" x="3355975" y="3619500"/>
          <p14:tracePt t="96442" x="3348038" y="3619500"/>
          <p14:tracePt t="96451" x="3340100" y="3619500"/>
          <p14:tracePt t="96458" x="3322638" y="3619500"/>
          <p14:tracePt t="96474" x="3305175" y="3619500"/>
          <p14:tracePt t="96482" x="3289300" y="3629025"/>
          <p14:tracePt t="96499" x="3271838" y="3629025"/>
          <p14:tracePt t="96507" x="3263900" y="3629025"/>
          <p14:tracePt t="96513" x="3246438" y="3629025"/>
          <p14:tracePt t="96522" x="3221038" y="3629025"/>
          <p14:tracePt t="96530" x="3203575" y="3629025"/>
          <p14:tracePt t="96537" x="3170238" y="3629025"/>
          <p14:tracePt t="96546" x="3135313" y="3629025"/>
          <p14:tracePt t="96554" x="3109913" y="3629025"/>
          <p14:tracePt t="96562" x="3076575" y="3629025"/>
          <p14:tracePt t="96570" x="3033713" y="3629025"/>
          <p14:tracePt t="96578" x="2990850" y="3629025"/>
          <p14:tracePt t="96586" x="2940050" y="3629025"/>
          <p14:tracePt t="96594" x="2914650" y="3629025"/>
          <p14:tracePt t="96602" x="2855913" y="3629025"/>
          <p14:tracePt t="96609" x="2830513" y="3629025"/>
          <p14:tracePt t="96618" x="2795588" y="3629025"/>
          <p14:tracePt t="96626" x="2762250" y="3629025"/>
          <p14:tracePt t="96635" x="2736850" y="3629025"/>
          <p14:tracePt t="96642" x="2719388" y="3629025"/>
          <p14:tracePt t="96652" x="2693988" y="3619500"/>
          <p14:tracePt t="96657" x="2686050" y="3619500"/>
          <p14:tracePt t="96668" x="2676525" y="3619500"/>
          <p14:tracePt t="96674" x="2668588" y="3619500"/>
          <p14:tracePt t="96684" x="2651125" y="3611563"/>
          <p14:tracePt t="96696" x="2633663" y="3603625"/>
          <p14:tracePt t="96707" x="2617788" y="3594100"/>
          <p14:tracePt t="96723" x="2592388" y="3578225"/>
          <p14:tracePt t="96730" x="2582863" y="3578225"/>
          <p14:tracePt t="96737" x="2557463" y="3568700"/>
          <p14:tracePt t="96746" x="2532063" y="3560763"/>
          <p14:tracePt t="96754" x="2498725" y="3552825"/>
          <p14:tracePt t="96762" x="2481263" y="3552825"/>
          <p14:tracePt t="96770" x="2455863" y="3535363"/>
          <p14:tracePt t="96777" x="2430463" y="3535363"/>
          <p14:tracePt t="96786" x="2422525" y="3527425"/>
          <p14:tracePt t="96794" x="2397125" y="3509963"/>
          <p14:tracePt t="96802" x="2387600" y="3509963"/>
          <p14:tracePt t="96809" x="2362200" y="3509963"/>
          <p14:tracePt t="96818" x="2354263" y="3509963"/>
          <p14:tracePt t="96826" x="2344738" y="3502025"/>
          <p14:tracePt t="96835" x="2336800" y="3492500"/>
          <p14:tracePt t="96841" x="2328863" y="3484563"/>
          <p14:tracePt t="96853" x="2319338" y="3484563"/>
          <p14:tracePt t="96857" x="2319338" y="3475038"/>
          <p14:tracePt t="96868" x="2311400" y="3467100"/>
          <p14:tracePt t="96896" x="2303463" y="3459163"/>
          <p14:tracePt t="96900" x="2303463" y="3441700"/>
          <p14:tracePt t="96914" x="2303463" y="3424238"/>
          <p14:tracePt t="96930" x="2303463" y="3416300"/>
          <p14:tracePt t="96937" x="2303463" y="3408363"/>
          <p14:tracePt t="96945" x="2303463" y="3398838"/>
          <p14:tracePt t="96954" x="2303463" y="3390900"/>
          <p14:tracePt t="96961" x="2319338" y="3382963"/>
          <p14:tracePt t="96970" x="2328863" y="3373438"/>
          <p14:tracePt t="96977" x="2344738" y="3355975"/>
          <p14:tracePt t="96986" x="2354263" y="3355975"/>
          <p14:tracePt t="96993" x="2371725" y="3355975"/>
          <p14:tracePt t="97003" x="2397125" y="3348038"/>
          <p14:tracePt t="97009" x="2430463" y="3330575"/>
          <p14:tracePt t="97019" x="2447925" y="3330575"/>
          <p14:tracePt t="97025" x="2463800" y="3330575"/>
          <p14:tracePt t="97035" x="2489200" y="3322638"/>
          <p14:tracePt t="97041" x="2524125" y="3314700"/>
          <p14:tracePt t="97053" x="2557463" y="3314700"/>
          <p14:tracePt t="97057" x="2574925" y="3314700"/>
          <p14:tracePt t="97069" x="2608263" y="3314700"/>
          <p14:tracePt t="97073" x="2643188" y="3314700"/>
          <p14:tracePt t="97083" x="2676525" y="3305175"/>
          <p14:tracePt t="97089" x="2711450" y="3297238"/>
          <p14:tracePt t="97101" x="2727325" y="3297238"/>
          <p14:tracePt t="97105" x="2736850" y="3297238"/>
          <p14:tracePt t="97113" x="2752725" y="3297238"/>
          <p14:tracePt t="97121" x="2778125" y="3289300"/>
          <p14:tracePt t="97130" x="2795588" y="3289300"/>
          <p14:tracePt t="97145" x="2813050" y="3279775"/>
          <p14:tracePt t="97153" x="2830513" y="3279775"/>
          <p14:tracePt t="97161" x="2838450" y="3271838"/>
          <p14:tracePt t="97169" x="2846388" y="3271838"/>
          <p14:tracePt t="97177" x="2855913" y="3271838"/>
          <p14:tracePt t="97187" x="2871788" y="3271838"/>
          <p14:tracePt t="97193" x="2889250" y="3263900"/>
          <p14:tracePt t="97209" x="2914650" y="3263900"/>
          <p14:tracePt t="97219" x="2922588" y="3263900"/>
          <p14:tracePt t="97235" x="2940050" y="3254375"/>
          <p14:tracePt t="97242" x="2949575" y="3254375"/>
          <p14:tracePt t="97257" x="2957513" y="3254375"/>
          <p14:tracePt t="97274" x="2965450" y="3254375"/>
          <p14:tracePt t="97284" x="2974975" y="3254375"/>
          <p14:tracePt t="97290" x="2982913" y="3254375"/>
          <p14:tracePt t="97307" x="2990850" y="3254375"/>
          <p14:tracePt t="97323" x="3000375" y="3254375"/>
          <p14:tracePt t="97338" x="3016250" y="3254375"/>
          <p14:tracePt t="97346" x="3025775" y="3254375"/>
          <p14:tracePt t="97355" x="3025775" y="3246438"/>
          <p14:tracePt t="97377" x="3033713" y="3246438"/>
          <p14:tracePt t="97394" x="3041650" y="3246438"/>
          <p14:tracePt t="97475" x="3051175" y="3246438"/>
          <p14:tracePt t="97498" x="3059113" y="3246438"/>
          <p14:tracePt t="97666" x="3076575" y="3238500"/>
          <p14:tracePt t="97674" x="3084513" y="3238500"/>
          <p14:tracePt t="97705" x="3094038" y="3238500"/>
          <p14:tracePt t="97713" x="3101975" y="3228975"/>
          <p14:tracePt t="97867" x="3109913" y="3228975"/>
          <p14:tracePt t="97881" x="3119438" y="3228975"/>
          <p14:tracePt t="97896" x="3135313" y="3228975"/>
          <p14:tracePt t="97905" x="3144838" y="3228975"/>
          <p14:tracePt t="97913" x="3152775" y="3228975"/>
          <p14:tracePt t="97930" x="3160713" y="3228975"/>
          <p14:tracePt t="97937" x="3170238" y="3228975"/>
          <p14:tracePt t="97945" x="3195638" y="3228975"/>
          <p14:tracePt t="97962" x="3203575" y="3228975"/>
          <p14:tracePt t="97970" x="3211513" y="3228975"/>
          <p14:tracePt t="97977" x="3221038" y="3238500"/>
          <p14:tracePt t="97986" x="3238500" y="3246438"/>
          <p14:tracePt t="97995" x="3246438" y="3246438"/>
          <p14:tracePt t="98003" x="3254375" y="3254375"/>
          <p14:tracePt t="98009" x="3263900" y="3254375"/>
          <p14:tracePt t="98020" x="3279775" y="3254375"/>
          <p14:tracePt t="98025" x="3289300" y="3254375"/>
          <p14:tracePt t="98036" x="3297238" y="3254375"/>
          <p14:tracePt t="98042" x="3305175" y="3254375"/>
          <p14:tracePt t="98052" x="3314700" y="3254375"/>
          <p14:tracePt t="98057" x="3322638" y="3263900"/>
          <p14:tracePt t="98084" x="3330575" y="3263900"/>
          <p14:tracePt t="98105" x="3340100" y="3263900"/>
          <p14:tracePt t="98113" x="3348038" y="3263900"/>
          <p14:tracePt t="98137" x="3355975" y="3263900"/>
          <p14:tracePt t="98145" x="3365500" y="3263900"/>
          <p14:tracePt t="98154" x="3373438" y="3263900"/>
          <p14:tracePt t="98169" x="3382963" y="3263900"/>
          <p14:tracePt t="98177" x="3390900" y="3263900"/>
          <p14:tracePt t="98186" x="3398838" y="3263900"/>
          <p14:tracePt t="98204" x="3408363" y="3263900"/>
          <p14:tracePt t="98209" x="3424238" y="3263900"/>
          <p14:tracePt t="98226" x="3441700" y="3263900"/>
          <p14:tracePt t="98242" x="3449638" y="3263900"/>
          <p14:tracePt t="98258" x="3459163" y="3263900"/>
          <p14:tracePt t="98274" x="3467100" y="3263900"/>
          <p14:tracePt t="98322" x="3475038" y="3263900"/>
          <p14:tracePt t="98338" x="3484563" y="3263900"/>
          <p14:tracePt t="98354" x="3492500" y="3263900"/>
          <p14:tracePt t="98394" x="3502025" y="3263900"/>
          <p14:tracePt t="98409" x="3509963" y="3263900"/>
          <p14:tracePt t="98425" x="3517900" y="3263900"/>
          <p14:tracePt t="98436" x="3543300" y="3271838"/>
          <p14:tracePt t="98458" x="3552825" y="3271838"/>
          <p14:tracePt t="98474" x="3568700" y="3271838"/>
          <p14:tracePt t="98490" x="3594100" y="3271838"/>
          <p14:tracePt t="98497" x="3603625" y="3271838"/>
          <p14:tracePt t="98506" x="3611563" y="3271838"/>
          <p14:tracePt t="98514" x="3636963" y="3271838"/>
          <p14:tracePt t="98522" x="3654425" y="3271838"/>
          <p14:tracePt t="98530" x="3687763" y="3279775"/>
          <p14:tracePt t="98537" x="3713163" y="3289300"/>
          <p14:tracePt t="98545" x="3730625" y="3289300"/>
          <p14:tracePt t="98553" x="3763963" y="3297238"/>
          <p14:tracePt t="98562" x="3798888" y="3297238"/>
          <p14:tracePt t="98570" x="3824288" y="3297238"/>
          <p14:tracePt t="98577" x="3841750" y="3305175"/>
          <p14:tracePt t="98585" x="3883025" y="3314700"/>
          <p14:tracePt t="98593" x="3917950" y="3314700"/>
          <p14:tracePt t="98603" x="3943350" y="3314700"/>
          <p14:tracePt t="98610" x="3976688" y="3314700"/>
          <p14:tracePt t="98620" x="4002088" y="3322638"/>
          <p14:tracePt t="98626" x="4027488" y="3322638"/>
          <p14:tracePt t="98636" x="4062413" y="3330575"/>
          <p14:tracePt t="98642" x="4079875" y="3330575"/>
          <p14:tracePt t="98652" x="4105275" y="3330575"/>
          <p14:tracePt t="98657" x="4121150" y="3330575"/>
          <p14:tracePt t="98665" x="4146550" y="3330575"/>
          <p14:tracePt t="98675" x="4156075" y="3330575"/>
          <p14:tracePt t="98680" x="4181475" y="3330575"/>
          <p14:tracePt t="98690" x="4206875" y="3330575"/>
          <p14:tracePt t="98706" x="4240213" y="3330575"/>
          <p14:tracePt t="98714" x="4257675" y="3330575"/>
          <p14:tracePt t="98722" x="4275138" y="3330575"/>
          <p14:tracePt t="98730" x="4300538" y="3330575"/>
          <p14:tracePt t="98737" x="4308475" y="3330575"/>
          <p14:tracePt t="98745" x="4333875" y="3330575"/>
          <p14:tracePt t="98754" x="4341813" y="3330575"/>
          <p14:tracePt t="98761" x="4351338" y="3330575"/>
          <p14:tracePt t="98769" x="4359275" y="3330575"/>
          <p14:tracePt t="98778" x="4368800" y="3330575"/>
          <p14:tracePt t="98787" x="4376738" y="3330575"/>
          <p14:tracePt t="98793" x="4384675" y="3330575"/>
          <p14:tracePt t="98809" x="4394200" y="3330575"/>
          <p14:tracePt t="98954" x="4402138" y="3330575"/>
          <p14:tracePt t="99146" x="4410075" y="3330575"/>
          <p14:tracePt t="99177" x="4419600" y="3330575"/>
          <p14:tracePt t="99226" x="4427538" y="3330575"/>
          <p14:tracePt t="99337" x="4445000" y="3330575"/>
          <p14:tracePt t="99362" x="4452938" y="3330575"/>
          <p14:tracePt t="99393" x="4470400" y="3330575"/>
          <p14:tracePt t="99410" x="4478338" y="3330575"/>
          <p14:tracePt t="99425" x="4486275" y="3330575"/>
          <p14:tracePt t="99436" x="4495800" y="3330575"/>
          <p14:tracePt t="99452" x="4513263" y="3330575"/>
          <p14:tracePt t="99457" x="4521200" y="3330575"/>
          <p14:tracePt t="99473" x="4529138" y="3330575"/>
          <p14:tracePt t="99480" x="4546600" y="3330575"/>
          <p14:tracePt t="99513" x="4554538" y="3330575"/>
          <p14:tracePt t="99529" x="4564063" y="3330575"/>
          <p14:tracePt t="100426" x="4579938" y="3330575"/>
          <p14:tracePt t="100505" x="4589463" y="3330575"/>
          <p14:tracePt t="100514" x="4597400" y="3330575"/>
          <p14:tracePt t="100529" x="4614863" y="3330575"/>
          <p14:tracePt t="100546" x="4622800" y="3330575"/>
          <p14:tracePt t="100586" x="4630738" y="3330575"/>
          <p14:tracePt t="100594" x="4640263" y="3330575"/>
          <p14:tracePt t="100610" x="4657725" y="3330575"/>
          <p14:tracePt t="100621" x="4665663" y="3330575"/>
          <p14:tracePt t="100626" x="4673600" y="3330575"/>
          <p14:tracePt t="100636" x="4691063" y="3330575"/>
          <p14:tracePt t="100649" x="4716463" y="3330575"/>
          <p14:tracePt t="100658" x="4724400" y="3330575"/>
          <p14:tracePt t="100666" x="4733925" y="3330575"/>
          <p14:tracePt t="100674" x="4759325" y="3330575"/>
          <p14:tracePt t="100690" x="4775200" y="3330575"/>
          <p14:tracePt t="100707" x="4792663" y="3330575"/>
          <p14:tracePt t="100713" x="4802188" y="3330575"/>
          <p14:tracePt t="100745" x="4810125" y="3330575"/>
          <p14:tracePt t="100754" x="4818063" y="3330575"/>
          <p14:tracePt t="100770" x="4827588" y="3330575"/>
          <p14:tracePt t="100787" x="4835525" y="3330575"/>
          <p14:tracePt t="100793" x="4843463" y="3330575"/>
          <p14:tracePt t="100804" x="4860925" y="3330575"/>
          <p14:tracePt t="100821" x="4878388" y="3330575"/>
          <p14:tracePt t="100836" x="4894263" y="3330575"/>
          <p14:tracePt t="100842" x="4903788" y="3330575"/>
          <p14:tracePt t="100849" x="4911725" y="3330575"/>
          <p14:tracePt t="100858" x="4929188" y="3330575"/>
          <p14:tracePt t="100865" x="4937125" y="3330575"/>
          <p14:tracePt t="100873" x="4954588" y="3330575"/>
          <p14:tracePt t="100882" x="4972050" y="3330575"/>
          <p14:tracePt t="100890" x="4979988" y="3330575"/>
          <p14:tracePt t="100900" x="4997450" y="3330575"/>
          <p14:tracePt t="100905" x="5005388" y="3330575"/>
          <p14:tracePt t="100913" x="5022850" y="3330575"/>
          <p14:tracePt t="100923" x="5030788" y="3330575"/>
          <p14:tracePt t="100930" x="5038725" y="3330575"/>
          <p14:tracePt t="100939" x="5048250" y="3330575"/>
          <p14:tracePt t="100945" x="5056188" y="3330575"/>
          <p14:tracePt t="100955" x="5064125" y="3330575"/>
          <p14:tracePt t="100961" x="5073650" y="3330575"/>
          <p14:tracePt t="100971" x="5081588" y="3330575"/>
          <p14:tracePt t="100987" x="5099050" y="3322638"/>
          <p14:tracePt t="100993" x="5106988" y="3322638"/>
          <p14:tracePt t="101009" x="5124450" y="3322638"/>
          <p14:tracePt t="101025" x="5141913" y="3322638"/>
          <p14:tracePt t="101041" x="5167313" y="3322638"/>
          <p14:tracePt t="101057" x="5175250" y="3322638"/>
          <p14:tracePt t="101064" x="5183188" y="3322638"/>
          <p14:tracePt t="101073" x="5200650" y="3314700"/>
          <p14:tracePt t="101089" x="5218113" y="3314700"/>
          <p14:tracePt t="101098" x="5235575" y="3305175"/>
          <p14:tracePt t="101105" x="5243513" y="3305175"/>
          <p14:tracePt t="101113" x="5260975" y="3305175"/>
          <p14:tracePt t="101121" x="5268913" y="3297238"/>
          <p14:tracePt t="101129" x="5286375" y="3297238"/>
          <p14:tracePt t="101137" x="5294313" y="3297238"/>
          <p14:tracePt t="101145" x="5302250" y="3297238"/>
          <p14:tracePt t="101153" x="5319713" y="3297238"/>
          <p14:tracePt t="101161" x="5327650" y="3297238"/>
          <p14:tracePt t="101170" x="5345113" y="3297238"/>
          <p14:tracePt t="101177" x="5370513" y="3297238"/>
          <p14:tracePt t="101193" x="5395913" y="3297238"/>
          <p14:tracePt t="101203" x="5405438" y="3297238"/>
          <p14:tracePt t="101210" x="5421313" y="3297238"/>
          <p14:tracePt t="101220" x="5438775" y="3297238"/>
          <p14:tracePt t="101225" x="5446713" y="3297238"/>
          <p14:tracePt t="101236" x="5472113" y="3297238"/>
          <p14:tracePt t="101242" x="5489575" y="3289300"/>
          <p14:tracePt t="101248" x="5507038" y="3289300"/>
          <p14:tracePt t="101257" x="5524500" y="3279775"/>
          <p14:tracePt t="101265" x="5549900" y="3279775"/>
          <p14:tracePt t="101274" x="5565775" y="3279775"/>
          <p14:tracePt t="101282" x="5591175" y="3279775"/>
          <p14:tracePt t="101290" x="5608638" y="3279775"/>
          <p14:tracePt t="101297" x="5634038" y="3279775"/>
          <p14:tracePt t="101306" x="5659438" y="3279775"/>
          <p14:tracePt t="101313" x="5684838" y="3279775"/>
          <p14:tracePt t="101322" x="5719763" y="3279775"/>
          <p14:tracePt t="101329" x="5735638" y="3279775"/>
          <p14:tracePt t="101337" x="5761038" y="3279775"/>
          <p14:tracePt t="101346" x="5795963" y="3279775"/>
          <p14:tracePt t="101354" x="5821363" y="3279775"/>
          <p14:tracePt t="101361" x="5846763" y="3279775"/>
          <p14:tracePt t="101371" x="5864225" y="3279775"/>
          <p14:tracePt t="101378" x="5872163" y="3279775"/>
          <p14:tracePt t="101388" x="5889625" y="3279775"/>
          <p14:tracePt t="101394" x="5897563" y="3279775"/>
          <p14:tracePt t="101410" x="5915025" y="3279775"/>
          <p14:tracePt t="101426" x="5932488" y="3279775"/>
          <p14:tracePt t="101437" x="5948363" y="3279775"/>
          <p14:tracePt t="101449" x="5973763" y="3279775"/>
          <p14:tracePt t="101458" x="5983288" y="3279775"/>
          <p14:tracePt t="101465" x="5999163" y="3279775"/>
          <p14:tracePt t="101474" x="6016625" y="3279775"/>
          <p14:tracePt t="101490" x="6034088" y="3279775"/>
          <p14:tracePt t="101497" x="6042025" y="3279775"/>
          <p14:tracePt t="101506" x="6049963" y="3279775"/>
          <p14:tracePt t="101513" x="6059488" y="3279775"/>
          <p14:tracePt t="101521" x="6067425" y="3279775"/>
          <p14:tracePt t="101529" x="6076950" y="3279775"/>
          <p14:tracePt t="101537" x="6084888" y="3279775"/>
          <p14:tracePt t="101555" x="6102350" y="3279775"/>
          <p14:tracePt t="101562" x="6110288" y="3279775"/>
          <p14:tracePt t="101571" x="6118225" y="3279775"/>
          <p14:tracePt t="101577" x="6135688" y="3289300"/>
          <p14:tracePt t="101587" x="6143625" y="3289300"/>
          <p14:tracePt t="101593" x="6161088" y="3289300"/>
          <p14:tracePt t="101604" x="6169025" y="3289300"/>
          <p14:tracePt t="101610" x="6178550" y="3289300"/>
          <p14:tracePt t="101620" x="6186488" y="3297238"/>
          <p14:tracePt t="101626" x="6203950" y="3297238"/>
          <p14:tracePt t="101636" x="6211888" y="3297238"/>
          <p14:tracePt t="101642" x="6229350" y="3297238"/>
          <p14:tracePt t="101648" x="6246813" y="3305175"/>
          <p14:tracePt t="101657" x="6254750" y="3305175"/>
          <p14:tracePt t="101665" x="6262688" y="3305175"/>
          <p14:tracePt t="101675" x="6262688" y="3314700"/>
          <p14:tracePt t="101682" x="6280150" y="3314700"/>
          <p14:tracePt t="101689" x="6288088" y="3314700"/>
          <p14:tracePt t="101706" x="6297613" y="3314700"/>
          <p14:tracePt t="101713" x="6313488" y="3314700"/>
          <p14:tracePt t="101729" x="6323013" y="3314700"/>
          <p14:tracePt t="101739" x="6338888" y="3314700"/>
          <p14:tracePt t="101747" x="6348413" y="3314700"/>
          <p14:tracePt t="101755" x="6356350" y="3314700"/>
          <p14:tracePt t="101762" x="6373813" y="3314700"/>
          <p14:tracePt t="101771" x="6391275" y="3314700"/>
          <p14:tracePt t="101777" x="6399213" y="3322638"/>
          <p14:tracePt t="101787" x="6407150" y="3322638"/>
          <p14:tracePt t="101804" x="6424613" y="3322638"/>
          <p14:tracePt t="101810" x="6432550" y="3322638"/>
          <p14:tracePt t="101827" x="6457950" y="3330575"/>
          <p14:tracePt t="101835" x="6467475" y="3330575"/>
          <p14:tracePt t="101842" x="6475413" y="3330575"/>
          <p14:tracePt t="101848" x="6492875" y="3330575"/>
          <p14:tracePt t="101857" x="6510338" y="3330575"/>
          <p14:tracePt t="101865" x="6535738" y="3330575"/>
          <p14:tracePt t="101875" x="6561138" y="3330575"/>
          <p14:tracePt t="101883" x="6577013" y="3340100"/>
          <p14:tracePt t="101890" x="6594475" y="3340100"/>
          <p14:tracePt t="101897" x="6619875" y="3348038"/>
          <p14:tracePt t="101906" x="6637338" y="3348038"/>
          <p14:tracePt t="101913" x="6654800" y="3348038"/>
          <p14:tracePt t="101922" x="6680200" y="3348038"/>
          <p14:tracePt t="101930" x="6688138" y="3348038"/>
          <p14:tracePt t="101939" x="6696075" y="3348038"/>
          <p14:tracePt t="101945" x="6713538" y="3348038"/>
          <p14:tracePt t="101954" x="6731000" y="3348038"/>
          <p14:tracePt t="101962" x="6756400" y="3348038"/>
          <p14:tracePt t="101977" x="6781800" y="3348038"/>
          <p14:tracePt t="101988" x="6789738" y="3348038"/>
          <p14:tracePt t="101993" x="6807200" y="3348038"/>
          <p14:tracePt t="102004" x="6815138" y="3348038"/>
          <p14:tracePt t="102010" x="6840538" y="3348038"/>
          <p14:tracePt t="102019" x="6850063" y="3348038"/>
          <p14:tracePt t="102026" x="6858000" y="3348038"/>
          <p14:tracePt t="102033" x="6875463" y="3348038"/>
          <p14:tracePt t="102042" x="6883400" y="3348038"/>
          <p14:tracePt t="102048" x="6891338" y="3340100"/>
          <p14:tracePt t="102058" x="6908800" y="3340100"/>
          <p14:tracePt t="102065" x="6916738" y="3340100"/>
          <p14:tracePt t="102074" x="6926263" y="3340100"/>
          <p14:tracePt t="102082" x="6943725" y="3330575"/>
          <p14:tracePt t="102098" x="6951663" y="3330575"/>
          <p14:tracePt t="102106" x="6959600" y="3330575"/>
          <p14:tracePt t="102394" x="6943725" y="3322638"/>
          <p14:tracePt t="102404" x="6926263" y="3322638"/>
          <p14:tracePt t="102409" x="6891338" y="3322638"/>
          <p14:tracePt t="102420" x="6875463" y="3322638"/>
          <p14:tracePt t="102427" x="6858000" y="3322638"/>
          <p14:tracePt t="102436" x="6840538" y="3314700"/>
          <p14:tracePt t="102442" x="6824663" y="3314700"/>
          <p14:tracePt t="102449" x="6789738" y="3314700"/>
          <p14:tracePt t="102458" x="6772275" y="3305175"/>
          <p14:tracePt t="102466" x="6756400" y="3305175"/>
          <p14:tracePt t="102475" x="6738938" y="3305175"/>
          <p14:tracePt t="102482" x="6721475" y="3305175"/>
          <p14:tracePt t="102498" x="6696075" y="3305175"/>
          <p14:tracePt t="102506" x="6688138" y="3305175"/>
          <p14:tracePt t="102513" x="6680200" y="3305175"/>
          <p14:tracePt t="102522" x="6670675" y="3305175"/>
          <p14:tracePt t="102538" x="6662738" y="3305175"/>
          <p14:tracePt t="102545" x="6654800" y="3305175"/>
          <p14:tracePt t="102561" x="6645275" y="3305175"/>
          <p14:tracePt t="102577" x="6637338" y="3305175"/>
          <p14:tracePt t="102589" x="6627813" y="3305175"/>
          <p14:tracePt t="102611" x="6611938" y="3305175"/>
          <p14:tracePt t="102626" x="6602413" y="3305175"/>
          <p14:tracePt t="102642" x="6594475" y="3305175"/>
          <p14:tracePt t="102657" x="6586538" y="3305175"/>
          <p14:tracePt t="102666" x="6577013" y="3305175"/>
          <p14:tracePt t="102690" x="6569075" y="3305175"/>
          <p14:tracePt t="102697" x="6561138" y="3305175"/>
          <p14:tracePt t="102707" x="6551613" y="3305175"/>
          <p14:tracePt t="102714" x="6535738" y="3305175"/>
          <p14:tracePt t="102730" x="6526213" y="3305175"/>
          <p14:tracePt t="102746" x="6510338" y="3305175"/>
          <p14:tracePt t="102754" x="6500813" y="3305175"/>
          <p14:tracePt t="102761" x="6492875" y="3305175"/>
          <p14:tracePt t="102777" x="6475413" y="3305175"/>
          <p14:tracePt t="102794" x="6457950" y="3305175"/>
          <p14:tracePt t="102805" x="6450013" y="3305175"/>
          <p14:tracePt t="102810" x="6442075" y="3305175"/>
          <p14:tracePt t="102820" x="6432550" y="3297238"/>
          <p14:tracePt t="102832" x="6416675" y="3297238"/>
          <p14:tracePt t="102842" x="6399213" y="3297238"/>
          <p14:tracePt t="102858" x="6373813" y="3297238"/>
          <p14:tracePt t="102866" x="6365875" y="3297238"/>
          <p14:tracePt t="102874" x="6348413" y="3289300"/>
          <p14:tracePt t="102883" x="6323013" y="3289300"/>
          <p14:tracePt t="102891" x="6305550" y="3279775"/>
          <p14:tracePt t="102900" x="6288088" y="3279775"/>
          <p14:tracePt t="102906" x="6262688" y="3279775"/>
          <p14:tracePt t="102914" x="6246813" y="3271838"/>
          <p14:tracePt t="102923" x="6237288" y="3271838"/>
          <p14:tracePt t="102930" x="6211888" y="3271838"/>
          <p14:tracePt t="102939" x="6194425" y="3263900"/>
          <p14:tracePt t="102946" x="6186488" y="3263900"/>
          <p14:tracePt t="102956" x="6178550" y="3263900"/>
          <p14:tracePt t="102962" x="6161088" y="3263900"/>
          <p14:tracePt t="102971" x="6153150" y="3263900"/>
          <p14:tracePt t="102977" x="6143625" y="3263900"/>
          <p14:tracePt t="102990" x="6127750" y="3263900"/>
          <p14:tracePt t="102994" x="6118225" y="3254375"/>
          <p14:tracePt t="103011" x="6110288" y="3254375"/>
          <p14:tracePt t="103020" x="6102350" y="3254375"/>
          <p14:tracePt t="103025" x="6092825" y="3254375"/>
          <p14:tracePt t="103042" x="6084888" y="3254375"/>
          <p14:tracePt t="103050" x="6076950" y="3254375"/>
          <p14:tracePt t="103066" x="6067425" y="3254375"/>
          <p14:tracePt t="103075" x="6049963" y="3254375"/>
          <p14:tracePt t="103193" x="6042025" y="3254375"/>
          <p14:tracePt t="103209" x="6024563" y="3238500"/>
          <p14:tracePt t="103314" x="6016625" y="3238500"/>
          <p14:tracePt t="103321" x="6008688" y="3238500"/>
          <p14:tracePt t="103330" x="5999163" y="3238500"/>
          <p14:tracePt t="103345" x="5991225" y="3238500"/>
          <p14:tracePt t="103354" x="5973763" y="3238500"/>
          <p14:tracePt t="103371" x="5957888" y="3238500"/>
          <p14:tracePt t="103377" x="5948363" y="3238500"/>
          <p14:tracePt t="103388" x="5940425" y="3238500"/>
          <p14:tracePt t="103394" x="5922963" y="3238500"/>
          <p14:tracePt t="103404" x="5915025" y="3238500"/>
          <p14:tracePt t="123026" x="5702300" y="3322638"/>
          <p14:tracePt t="123034" x="5430838" y="3441700"/>
          <p14:tracePt t="123041" x="5218113" y="3527425"/>
          <p14:tracePt t="123050" x="4979988" y="3629025"/>
          <p14:tracePt t="123058" x="4860925" y="3687763"/>
          <p14:tracePt t="123067" x="4741863" y="3730625"/>
          <p14:tracePt t="123073" x="4691063" y="3756025"/>
          <p14:tracePt t="123082" x="4648200" y="3763963"/>
          <p14:tracePt t="123130" x="4640263" y="3763963"/>
          <p14:tracePt t="123147" x="4640263" y="3756025"/>
          <p14:tracePt t="123154" x="4640263" y="3738563"/>
          <p14:tracePt t="123164" x="4622800" y="3713163"/>
          <p14:tracePt t="123169" x="4614863" y="3705225"/>
          <p14:tracePt t="123180" x="4597400" y="3687763"/>
          <p14:tracePt t="123186" x="4572000" y="3679825"/>
          <p14:tracePt t="123196" x="4538663" y="3679825"/>
          <p14:tracePt t="123201" x="4513263" y="3679825"/>
          <p14:tracePt t="123210" x="4486275" y="3671888"/>
          <p14:tracePt t="123217" x="4445000" y="3662363"/>
          <p14:tracePt t="123225" x="4410075" y="3662363"/>
          <p14:tracePt t="123235" x="4376738" y="3646488"/>
          <p14:tracePt t="123242" x="4341813" y="3636963"/>
          <p14:tracePt t="123249" x="4308475" y="3629025"/>
          <p14:tracePt t="123258" x="4291013" y="3629025"/>
          <p14:tracePt t="123266" x="4265613" y="3611563"/>
          <p14:tracePt t="123274" x="4232275" y="3603625"/>
          <p14:tracePt t="123282" x="4214813" y="3594100"/>
          <p14:tracePt t="123290" x="4197350" y="3578225"/>
          <p14:tracePt t="123299" x="4181475" y="3560763"/>
          <p14:tracePt t="123306" x="4164013" y="3552825"/>
          <p14:tracePt t="123315" x="4130675" y="3535363"/>
          <p14:tracePt t="123322" x="4095750" y="3509963"/>
          <p14:tracePt t="123332" x="4027488" y="3484563"/>
          <p14:tracePt t="123337" x="3960813" y="3459163"/>
          <p14:tracePt t="123347" x="3849688" y="3424238"/>
          <p14:tracePt t="123354" x="3722688" y="3390900"/>
          <p14:tracePt t="123364" x="3568700" y="3382963"/>
          <p14:tracePt t="123370" x="3408363" y="3340100"/>
          <p14:tracePt t="123380" x="3211513" y="3314700"/>
          <p14:tracePt t="123386" x="3059113" y="3305175"/>
          <p14:tracePt t="123396" x="2881313" y="3279775"/>
          <p14:tracePt t="123403" x="2762250" y="3263900"/>
          <p14:tracePt t="123410" x="2668588" y="3254375"/>
          <p14:tracePt t="123417" x="2574925" y="3246438"/>
          <p14:tracePt t="123425" x="2524125" y="3246438"/>
          <p14:tracePt t="123434" x="2489200" y="3246438"/>
          <p14:tracePt t="123442" x="2473325" y="3246438"/>
          <p14:tracePt t="123617" x="2481263" y="3246438"/>
          <p14:tracePt t="123625" x="2498725" y="3246438"/>
          <p14:tracePt t="123633" x="2506663" y="3246438"/>
          <p14:tracePt t="123649" x="2516188" y="3246438"/>
          <p14:tracePt t="123658" x="2524125" y="3246438"/>
          <p14:tracePt t="123666" x="2541588" y="3246438"/>
          <p14:tracePt t="123673" x="2566988" y="3246438"/>
          <p14:tracePt t="123689" x="2592388" y="3246438"/>
          <p14:tracePt t="123698" x="2608263" y="3246438"/>
          <p14:tracePt t="123706" x="2625725" y="3246438"/>
          <p14:tracePt t="123714" x="2660650" y="3246438"/>
          <p14:tracePt t="123721" x="2693988" y="3246438"/>
          <p14:tracePt t="123732" x="2736850" y="3246438"/>
          <p14:tracePt t="123737" x="2787650" y="3246438"/>
          <p14:tracePt t="123747" x="2820988" y="3254375"/>
          <p14:tracePt t="123754" x="2906713" y="3254375"/>
          <p14:tracePt t="123764" x="2965450" y="3271838"/>
          <p14:tracePt t="123770" x="3051175" y="3279775"/>
          <p14:tracePt t="123780" x="3109913" y="3279775"/>
          <p14:tracePt t="123785" x="3170238" y="3279775"/>
          <p14:tracePt t="123796" x="3195638" y="3279775"/>
          <p14:tracePt t="123802" x="3238500" y="3279775"/>
          <p14:tracePt t="123809" x="3254375" y="3279775"/>
          <p14:tracePt t="123818" x="3271838" y="3279775"/>
          <p14:tracePt t="123825" x="3279775" y="3279775"/>
          <p14:tracePt t="149242" x="3246438" y="3305175"/>
          <p14:tracePt t="149250" x="3195638" y="3355975"/>
          <p14:tracePt t="149261" x="3152775" y="3390900"/>
          <p14:tracePt t="149266" x="3119438" y="3424238"/>
          <p14:tracePt t="149276" x="3067050" y="3475038"/>
          <p14:tracePt t="149282" x="3016250" y="3517900"/>
          <p14:tracePt t="149292" x="2990850" y="3535363"/>
          <p14:tracePt t="149298" x="2965450" y="3552825"/>
          <p14:tracePt t="149307" x="2940050" y="3560763"/>
          <p14:tracePt t="149314" x="2906713" y="3586163"/>
          <p14:tracePt t="149325" x="2881313" y="3603625"/>
          <p14:tracePt t="149330" x="2871788" y="3619500"/>
          <p14:tracePt t="149337" x="2855913" y="3636963"/>
          <p14:tracePt t="149435" x="2846388" y="3636963"/>
          <p14:tracePt t="149443" x="2838450" y="3646488"/>
          <p14:tracePt t="149450" x="2838450" y="3654425"/>
          <p14:tracePt t="149465" x="2813050" y="3662363"/>
          <p14:tracePt t="149508" x="2795588" y="3662363"/>
          <p14:tracePt t="149513" x="2770188" y="3662363"/>
          <p14:tracePt t="149523" x="2727325" y="3662363"/>
          <p14:tracePt t="149530" x="2686050" y="3662363"/>
          <p14:tracePt t="149537" x="2608263" y="3646488"/>
          <p14:tracePt t="149546" x="2532063" y="3629025"/>
          <p14:tracePt t="149554" x="2438400" y="3629025"/>
          <p14:tracePt t="149563" x="2354263" y="3629025"/>
          <p14:tracePt t="149570" x="2235200" y="3629025"/>
          <p14:tracePt t="149577" x="2166938" y="3619500"/>
          <p14:tracePt t="149585" x="2047875" y="3603625"/>
          <p14:tracePt t="149594" x="1979613" y="3594100"/>
          <p14:tracePt t="149602" x="1878013" y="3594100"/>
          <p14:tracePt t="149609" x="1835150" y="3594100"/>
          <p14:tracePt t="149617" x="1758950" y="3586163"/>
          <p14:tracePt t="149625" x="1741488" y="3586163"/>
          <p14:tracePt t="149634" x="1708150" y="3586163"/>
          <p14:tracePt t="149642" x="1690688" y="3586163"/>
          <p14:tracePt t="149660" x="1682750" y="3586163"/>
          <p14:tracePt t="149708" x="1674813" y="3586163"/>
          <p14:tracePt t="149715" x="1657350" y="3586163"/>
          <p14:tracePt t="149721" x="1622425" y="3578225"/>
          <p14:tracePt t="149730" x="1581150" y="3578225"/>
          <p14:tracePt t="149737" x="1546225" y="3568700"/>
          <p14:tracePt t="149745" x="1504950" y="3568700"/>
          <p14:tracePt t="149754" x="1477963" y="3568700"/>
          <p14:tracePt t="149762" x="1444625" y="3568700"/>
          <p14:tracePt t="149771" x="1436688" y="3568700"/>
          <p14:tracePt t="165386" x="1376363" y="3517900"/>
          <p14:tracePt t="165394" x="1325563" y="3475038"/>
          <p14:tracePt t="165402" x="1282700" y="3449638"/>
          <p14:tracePt t="165410" x="1257300" y="3441700"/>
          <p14:tracePt t="165417" x="1181100" y="3433763"/>
          <p14:tracePt t="165425" x="1096963" y="3424238"/>
          <p14:tracePt t="165433" x="1036638" y="3424238"/>
          <p14:tracePt t="165441" x="952500" y="3433763"/>
          <p14:tracePt t="165450" x="833438" y="3484563"/>
          <p14:tracePt t="165457" x="654050" y="3560763"/>
          <p14:tracePt t="165467" x="501650" y="3629025"/>
          <p14:tracePt t="165473" x="331788" y="3730625"/>
          <p14:tracePt t="165483" x="195263" y="3798888"/>
          <p14:tracePt t="165489" x="76200" y="3875088"/>
          <p14:tracePt t="165619" x="7938" y="3925888"/>
          <p14:tracePt t="165642" x="7938" y="3943350"/>
          <p14:tracePt t="165651" x="7938" y="3951288"/>
          <p14:tracePt t="165658" x="7938" y="4011613"/>
          <p14:tracePt t="165732" x="58738" y="4027488"/>
          <p14:tracePt t="165737" x="93663" y="4027488"/>
          <p14:tracePt t="165748" x="111125" y="4019550"/>
          <p14:tracePt t="165753" x="152400" y="4019550"/>
          <p14:tracePt t="165761" x="212725" y="4019550"/>
          <p14:tracePt t="165770" x="296863" y="4011613"/>
          <p14:tracePt t="165778" x="415925" y="4011613"/>
          <p14:tracePt t="165786" x="534988" y="4011613"/>
          <p14:tracePt t="165795" x="654050" y="4011613"/>
          <p14:tracePt t="165802" x="790575" y="4011613"/>
          <p14:tracePt t="165809" x="917575" y="4011613"/>
          <p14:tracePt t="165817" x="1069975" y="4011613"/>
          <p14:tracePt t="165826" x="1216025" y="4011613"/>
          <p14:tracePt t="165834" x="1350963" y="4011613"/>
          <p14:tracePt t="165842" x="1495425" y="4011613"/>
          <p14:tracePt t="165850" x="1622425" y="4011613"/>
          <p14:tracePt t="165857" x="1758950" y="4011613"/>
          <p14:tracePt t="165866" x="1903413" y="4011613"/>
          <p14:tracePt t="165874" x="2005013" y="4002088"/>
          <p14:tracePt t="165894" x="2166938" y="3976688"/>
          <p14:tracePt t="165901" x="2227263" y="3968750"/>
          <p14:tracePt t="165906" x="2286000" y="3960813"/>
          <p14:tracePt t="165914" x="2328863" y="3943350"/>
          <p14:tracePt t="165922" x="2362200" y="3935413"/>
          <p14:tracePt t="165932" x="2387600" y="3925888"/>
          <p14:tracePt t="165937" x="2405063" y="3917950"/>
          <p14:tracePt t="165944" x="2413000" y="3908425"/>
          <p14:tracePt t="166114" x="2413000" y="3900488"/>
          <p14:tracePt t="166274" x="2413000" y="3892550"/>
          <p14:tracePt t="166290" x="2413000" y="3875088"/>
          <p14:tracePt t="166300" x="2405063" y="3857625"/>
          <p14:tracePt t="166346" x="2397125" y="3857625"/>
          <p14:tracePt t="166377" x="2387600" y="3857625"/>
          <p14:tracePt t="166482" x="2379663" y="3849688"/>
          <p14:tracePt t="166537" x="2371725" y="3849688"/>
          <p14:tracePt t="166544" x="2354263" y="3849688"/>
          <p14:tracePt t="166554" x="2344738" y="3857625"/>
          <p14:tracePt t="166561" x="2319338" y="3867150"/>
          <p14:tracePt t="166570" x="2303463" y="3875088"/>
          <p14:tracePt t="166578" x="2268538" y="3892550"/>
          <p14:tracePt t="166585" x="2260600" y="3892550"/>
          <p14:tracePt t="166593" x="2252663" y="3900488"/>
          <p14:tracePt t="166609" x="2243138" y="3900488"/>
          <p14:tracePt t="166617" x="2235200" y="3908425"/>
          <p14:tracePt t="166634" x="2227263" y="3908425"/>
          <p14:tracePt t="166642" x="2227263" y="3917950"/>
          <p14:tracePt t="166650" x="2209800" y="3935413"/>
          <p14:tracePt t="166667" x="2200275" y="3935413"/>
          <p14:tracePt t="166969" x="2200275" y="3943350"/>
          <p14:tracePt t="166993" x="2209800" y="3943350"/>
          <p14:tracePt t="167009" x="2217738" y="3943350"/>
          <p14:tracePt t="167041" x="2235200" y="3943350"/>
          <p14:tracePt t="167058" x="2235200" y="3951288"/>
          <p14:tracePt t="167083" x="2243138" y="3951288"/>
          <p14:tracePt t="167090" x="2260600" y="3951288"/>
          <p14:tracePt t="167116" x="2278063" y="3951288"/>
          <p14:tracePt t="167122" x="2286000" y="3951288"/>
          <p14:tracePt t="167131" x="2293938" y="3951288"/>
          <p14:tracePt t="167137" x="2319338" y="3951288"/>
          <p14:tracePt t="167154" x="2344738" y="3951288"/>
          <p14:tracePt t="167161" x="2362200" y="3951288"/>
          <p14:tracePt t="167170" x="2379663" y="3951288"/>
          <p14:tracePt t="167178" x="2405063" y="3951288"/>
          <p14:tracePt t="167186" x="2422525" y="3951288"/>
          <p14:tracePt t="167194" x="2447925" y="3960813"/>
          <p14:tracePt t="167202" x="2473325" y="3960813"/>
          <p14:tracePt t="167209" x="2516188" y="3960813"/>
          <p14:tracePt t="167218" x="2532063" y="3960813"/>
          <p14:tracePt t="167225" x="2574925" y="3960813"/>
          <p14:tracePt t="167235" x="2625725" y="3960813"/>
          <p14:tracePt t="167241" x="2651125" y="3960813"/>
          <p14:tracePt t="167251" x="2693988" y="3960813"/>
          <p14:tracePt t="167257" x="2727325" y="3960813"/>
          <p14:tracePt t="167267" x="2762250" y="3960813"/>
          <p14:tracePt t="167274" x="2813050" y="3960813"/>
          <p14:tracePt t="167284" x="2855913" y="3960813"/>
          <p14:tracePt t="167289" x="2889250" y="3960813"/>
          <p14:tracePt t="167300" x="2940050" y="3960813"/>
          <p14:tracePt t="167306" x="2965450" y="3960813"/>
          <p14:tracePt t="167316" x="2990850" y="3960813"/>
          <p14:tracePt t="167322" x="3008313" y="3960813"/>
          <p14:tracePt t="167332" x="3025775" y="3960813"/>
          <p14:tracePt t="167337" x="3033713" y="3960813"/>
          <p14:tracePt t="167682" x="3051175" y="3960813"/>
          <p14:tracePt t="167700" x="3059113" y="3960813"/>
          <p14:tracePt t="167706" x="3076575" y="3960813"/>
          <p14:tracePt t="167716" x="3094038" y="3960813"/>
          <p14:tracePt t="167721" x="3101975" y="3960813"/>
          <p14:tracePt t="167728" x="3127375" y="3960813"/>
          <p14:tracePt t="167738" x="3144838" y="3960813"/>
          <p14:tracePt t="167745" x="3160713" y="3960813"/>
          <p14:tracePt t="167755" x="3195638" y="3960813"/>
          <p14:tracePt t="167762" x="3221038" y="3960813"/>
          <p14:tracePt t="167769" x="3238500" y="3960813"/>
          <p14:tracePt t="167779" x="3254375" y="3960813"/>
          <p14:tracePt t="167785" x="3263900" y="3960813"/>
          <p14:tracePt t="167793" x="3289300" y="3960813"/>
          <p14:tracePt t="167801" x="3314700" y="3960813"/>
          <p14:tracePt t="167809" x="3330575" y="3960813"/>
          <p14:tracePt t="167818" x="3348038" y="3960813"/>
          <p14:tracePt t="167825" x="3355975" y="3960813"/>
          <p14:tracePt t="167834" x="3373438" y="3960813"/>
          <p14:tracePt t="167841" x="3398838" y="3960813"/>
          <p14:tracePt t="167851" x="3408363" y="3960813"/>
          <p14:tracePt t="167857" x="3441700" y="3960813"/>
          <p14:tracePt t="167868" x="3459163" y="3960813"/>
          <p14:tracePt t="167873" x="3475038" y="3960813"/>
          <p14:tracePt t="167895" x="3543300" y="3960813"/>
          <p14:tracePt t="167899" x="3568700" y="3960813"/>
          <p14:tracePt t="167905" x="3611563" y="3960813"/>
          <p14:tracePt t="167912" x="3636963" y="3960813"/>
          <p14:tracePt t="167921" x="3679825" y="3960813"/>
          <p14:tracePt t="167929" x="3713163" y="3960813"/>
          <p14:tracePt t="167937" x="3748088" y="3960813"/>
          <p14:tracePt t="167945" x="3763963" y="3960813"/>
          <p14:tracePt t="167953" x="3790950" y="3960813"/>
          <p14:tracePt t="167962" x="3832225" y="3960813"/>
          <p14:tracePt t="167969" x="3849688" y="3960813"/>
          <p14:tracePt t="167977" x="3867150" y="3960813"/>
          <p14:tracePt t="167985" x="3892550" y="3960813"/>
          <p14:tracePt t="167993" x="3908425" y="3960813"/>
          <p14:tracePt t="168002" x="3917950" y="3960813"/>
          <p14:tracePt t="168010" x="3935413" y="3960813"/>
          <p14:tracePt t="168018" x="3943350" y="3960813"/>
          <p14:tracePt t="168025" x="3960813" y="3960813"/>
          <p14:tracePt t="168035" x="3968750" y="3960813"/>
          <p14:tracePt t="168084" x="3976688" y="3960813"/>
          <p14:tracePt t="168089" x="3986213" y="3960813"/>
          <p14:tracePt t="168100" x="4002088" y="3960813"/>
          <p14:tracePt t="168106" x="4011613" y="3960813"/>
          <p14:tracePt t="168115" x="4027488" y="3960813"/>
          <p14:tracePt t="168122" x="4044950" y="3960813"/>
          <p14:tracePt t="168128" x="4079875" y="3960813"/>
          <p14:tracePt t="168138" x="4095750" y="3960813"/>
          <p14:tracePt t="168146" x="4113213" y="3960813"/>
          <p14:tracePt t="168155" x="4130675" y="3960813"/>
          <p14:tracePt t="168162" x="4138613" y="3960813"/>
          <p14:tracePt t="168170" x="4146550" y="3960813"/>
          <p14:tracePt t="168178" x="4156075" y="3960813"/>
          <p14:tracePt t="169315" x="4156075" y="3951288"/>
          <p14:tracePt t="169378" x="4146550" y="3951288"/>
          <p14:tracePt t="169387" x="4146550" y="3943350"/>
          <p14:tracePt t="169426" x="4130675" y="3943350"/>
          <p14:tracePt t="169451" x="4121150" y="3943350"/>
          <p14:tracePt t="169594" x="4113213" y="3943350"/>
          <p14:tracePt t="169601" x="4105275" y="3943350"/>
          <p14:tracePt t="169619" x="4095750" y="3943350"/>
          <p14:tracePt t="169636" x="4087813" y="3943350"/>
          <p14:tracePt t="169641" x="4079875" y="3943350"/>
          <p14:tracePt t="169657" x="4070350" y="3943350"/>
          <p14:tracePt t="169668" x="4052888" y="3943350"/>
          <p14:tracePt t="169674" x="4044950" y="3943350"/>
          <p14:tracePt t="169684" x="4019550" y="3943350"/>
          <p14:tracePt t="169690" x="4011613" y="3943350"/>
          <p14:tracePt t="169698" x="3986213" y="3943350"/>
          <p14:tracePt t="169705" x="3951288" y="3943350"/>
          <p14:tracePt t="169713" x="3935413" y="3943350"/>
          <p14:tracePt t="169721" x="3900488" y="3943350"/>
          <p14:tracePt t="169729" x="3857625" y="3943350"/>
          <p14:tracePt t="169737" x="3816350" y="3943350"/>
          <p14:tracePt t="169746" x="3763963" y="3935413"/>
          <p14:tracePt t="169754" x="3713163" y="3935413"/>
          <p14:tracePt t="169762" x="3679825" y="3925888"/>
          <p14:tracePt t="169769" x="3636963" y="3925888"/>
          <p14:tracePt t="169777" x="3578225" y="3925888"/>
          <p14:tracePt t="169786" x="3535363" y="3925888"/>
          <p14:tracePt t="169794" x="3484563" y="3917950"/>
          <p14:tracePt t="169803" x="3441700" y="3917950"/>
          <p14:tracePt t="169809" x="3408363" y="3917950"/>
          <p14:tracePt t="169818" x="3355975" y="3917950"/>
          <p14:tracePt t="169826" x="3271838" y="3917950"/>
          <p14:tracePt t="169836" x="3228975" y="3908425"/>
          <p14:tracePt t="169841" x="3152775" y="3908425"/>
          <p14:tracePt t="169852" x="3084513" y="3908425"/>
          <p14:tracePt t="169858" x="3008313" y="3908425"/>
          <p14:tracePt t="169868" x="2940050" y="3908425"/>
          <p14:tracePt t="169874" x="2881313" y="3908425"/>
          <p14:tracePt t="169884" x="2820988" y="3908425"/>
          <p14:tracePt t="169890" x="2778125" y="3908425"/>
          <p14:tracePt t="169897" x="2719388" y="3908425"/>
          <p14:tracePt t="169907" x="2701925" y="3908425"/>
          <p14:tracePt t="169913" x="2668588" y="3908425"/>
          <p14:tracePt t="169922" x="2625725" y="3908425"/>
          <p14:tracePt t="169930" x="2600325" y="3908425"/>
          <p14:tracePt t="169938" x="2582863" y="3908425"/>
          <p14:tracePt t="169946" x="2566988" y="3900488"/>
          <p14:tracePt t="169953" x="2524125" y="3892550"/>
          <p14:tracePt t="169962" x="2516188" y="3892550"/>
          <p14:tracePt t="169970" x="2506663" y="3892550"/>
          <p14:tracePt t="169977" x="2481263" y="3892550"/>
          <p14:tracePt t="169986" x="2473325" y="3892550"/>
          <p14:tracePt t="169994" x="2463800" y="3892550"/>
          <p14:tracePt t="170002" x="2455863" y="3892550"/>
          <p14:tracePt t="170009" x="2438400" y="3892550"/>
          <p14:tracePt t="170020" x="2438400" y="3883025"/>
          <p14:tracePt t="170026" x="2430463" y="3883025"/>
          <p14:tracePt t="170036" x="2422525" y="3875088"/>
          <p14:tracePt t="170147" x="2422525" y="3867150"/>
          <p14:tracePt t="170177" x="2422525" y="3857625"/>
          <p14:tracePt t="170194" x="2422525" y="3841750"/>
          <p14:tracePt t="170209" x="2422525" y="3824288"/>
          <p14:tracePt t="170218" x="2430463" y="3816350"/>
          <p14:tracePt t="170297" x="2438400" y="3806825"/>
          <p14:tracePt t="170312" x="2438400" y="3798888"/>
          <p14:tracePt t="170323" x="2473325" y="3798888"/>
          <p14:tracePt t="170329" x="2489200" y="3798888"/>
          <p14:tracePt t="170338" x="2532063" y="3798888"/>
          <p14:tracePt t="170346" x="2574925" y="3798888"/>
          <p14:tracePt t="170355" x="2651125" y="3816350"/>
          <p14:tracePt t="170361" x="2701925" y="3832225"/>
          <p14:tracePt t="170370" x="2778125" y="3849688"/>
          <p14:tracePt t="170377" x="2820988" y="3875088"/>
          <p14:tracePt t="170386" x="2881313" y="3875088"/>
          <p14:tracePt t="170394" x="2957513" y="3892550"/>
          <p14:tracePt t="170402" x="3016250" y="3900488"/>
          <p14:tracePt t="170409" x="3051175" y="3908425"/>
          <p14:tracePt t="170418" x="3109913" y="3935413"/>
          <p14:tracePt t="170426" x="3152775" y="3935413"/>
          <p14:tracePt t="170435" x="3178175" y="3935413"/>
          <p14:tracePt t="170442" x="3211513" y="3935413"/>
          <p14:tracePt t="170452" x="3221038" y="3935413"/>
          <p14:tracePt t="170457" x="3238500" y="3935413"/>
          <p14:tracePt t="170691" x="3246438" y="3935413"/>
          <p14:tracePt t="170697" x="3271838" y="3935413"/>
          <p14:tracePt t="170705" x="3289300" y="3935413"/>
          <p14:tracePt t="170713" x="3305175" y="3943350"/>
          <p14:tracePt t="170723" x="3340100" y="3951288"/>
          <p14:tracePt t="170730" x="3348038" y="3951288"/>
          <p14:tracePt t="170738" x="3373438" y="3951288"/>
          <p14:tracePt t="170745" x="3398838" y="3951288"/>
          <p14:tracePt t="170754" x="3408363" y="3951288"/>
          <p14:tracePt t="170761" x="3441700" y="3951288"/>
          <p14:tracePt t="170770" x="3467100" y="3951288"/>
          <p14:tracePt t="170777" x="3502025" y="3925888"/>
          <p14:tracePt t="170785" x="3543300" y="3883025"/>
          <p14:tracePt t="170794" x="3568700" y="3832225"/>
          <p14:tracePt t="170803" x="3611563" y="3798888"/>
          <p14:tracePt t="170809" x="3646488" y="3781425"/>
          <p14:tracePt t="170819" x="3697288" y="3738563"/>
          <p14:tracePt t="170826" x="3713163" y="3713163"/>
          <p14:tracePt t="170836" x="3722688" y="3662363"/>
          <p14:tracePt t="170841" x="3722688" y="3629025"/>
          <p14:tracePt t="171169" x="3679825" y="3662363"/>
          <p14:tracePt t="171177" x="3629025" y="3713163"/>
          <p14:tracePt t="171187" x="3586163" y="3756025"/>
          <p14:tracePt t="171193" x="3552825" y="3798888"/>
          <p14:tracePt t="171203" x="3484563" y="3849688"/>
          <p14:tracePt t="171209" x="3416300" y="3943350"/>
          <p14:tracePt t="171219" x="3382963" y="3976688"/>
          <p14:tracePt t="171225" x="3330575" y="4019550"/>
          <p14:tracePt t="171236" x="3305175" y="4044950"/>
          <p14:tracePt t="171241" x="3271838" y="4052888"/>
          <p14:tracePt t="171252" x="3246438" y="4070350"/>
          <p14:tracePt t="171257" x="3238500" y="4079875"/>
          <p14:tracePt t="171474" x="3211513" y="4062413"/>
          <p14:tracePt t="171482" x="3203575" y="4052888"/>
          <p14:tracePt t="171489" x="3195638" y="4044950"/>
          <p14:tracePt t="171496" x="3178175" y="4027488"/>
          <p14:tracePt t="171507" x="3170238" y="4019550"/>
          <p14:tracePt t="171514" x="3160713" y="4002088"/>
          <p14:tracePt t="171522" x="3144838" y="3986213"/>
          <p14:tracePt t="171530" x="3127375" y="3968750"/>
          <p14:tracePt t="171537" x="3109913" y="3951288"/>
          <p14:tracePt t="171546" x="3101975" y="3951288"/>
          <p14:tracePt t="171554" x="3084513" y="3935413"/>
          <p14:tracePt t="171562" x="3051175" y="3917950"/>
          <p14:tracePt t="171570" x="3000375" y="3883025"/>
          <p14:tracePt t="171577" x="2965450" y="3857625"/>
          <p14:tracePt t="171587" x="2932113" y="3841750"/>
          <p14:tracePt t="171593" x="2881313" y="3806825"/>
          <p14:tracePt t="171603" x="2813050" y="3790950"/>
          <p14:tracePt t="171609" x="2770188" y="3763963"/>
          <p14:tracePt t="171620" x="2719388" y="3738563"/>
          <p14:tracePt t="171626" x="2693988" y="3730625"/>
          <p14:tracePt t="171636" x="2686050" y="3730625"/>
          <p14:tracePt t="171642" x="2668588" y="3730625"/>
          <p14:tracePt t="171652" x="2651125" y="3730625"/>
          <p14:tracePt t="171657" x="2643188" y="3730625"/>
          <p14:tracePt t="171668" x="2617788" y="3730625"/>
          <p14:tracePt t="171674" x="2566988" y="3730625"/>
          <p14:tracePt t="171682" x="2541588" y="3730625"/>
          <p14:tracePt t="171690" x="2532063" y="3730625"/>
          <p14:tracePt t="171697" x="2524125" y="3730625"/>
          <p14:tracePt t="171705" x="2516188" y="3730625"/>
          <p14:tracePt t="171777" x="2549525" y="3730625"/>
          <p14:tracePt t="171787" x="2625725" y="3730625"/>
          <p14:tracePt t="171794" x="2693988" y="3730625"/>
          <p14:tracePt t="171803" x="2762250" y="3730625"/>
          <p14:tracePt t="171810" x="2838450" y="3730625"/>
          <p14:tracePt t="171821" x="2932113" y="3730625"/>
          <p14:tracePt t="171826" x="3008313" y="3730625"/>
          <p14:tracePt t="171837" x="3094038" y="3730625"/>
          <p14:tracePt t="171842" x="3152775" y="3738563"/>
          <p14:tracePt t="171852" x="3221038" y="3738563"/>
          <p14:tracePt t="171858" x="3279775" y="3738563"/>
          <p14:tracePt t="171869" x="3355975" y="3738563"/>
          <p14:tracePt t="171874" x="3398838" y="3738563"/>
          <p14:tracePt t="171884" x="3441700" y="3738563"/>
          <p14:tracePt t="171889" x="3484563" y="3738563"/>
          <p14:tracePt t="171897" x="3509963" y="3738563"/>
          <p14:tracePt t="171905" x="3535363" y="3738563"/>
          <p14:tracePt t="171914" x="3552825" y="3738563"/>
          <p14:tracePt t="171937" x="3560763" y="3738563"/>
          <p14:tracePt t="171953" x="3568700" y="3738563"/>
          <p14:tracePt t="171962" x="3578225" y="3738563"/>
          <p14:tracePt t="171970" x="3594100" y="3738563"/>
          <p14:tracePt t="171977" x="3619500" y="3738563"/>
          <p14:tracePt t="171986" x="3646488" y="3738563"/>
          <p14:tracePt t="171994" x="3679825" y="3748088"/>
          <p14:tracePt t="172003" x="3722688" y="3748088"/>
          <p14:tracePt t="172010" x="3773488" y="3773488"/>
          <p14:tracePt t="172020" x="3832225" y="3781425"/>
          <p14:tracePt t="172025" x="3857625" y="3781425"/>
          <p14:tracePt t="172036" x="3917950" y="3790950"/>
          <p14:tracePt t="172042" x="3976688" y="3798888"/>
          <p14:tracePt t="172052" x="4019550" y="3806825"/>
          <p14:tracePt t="172057" x="4079875" y="3806825"/>
          <p14:tracePt t="172068" x="4130675" y="3824288"/>
          <p14:tracePt t="172074" x="4189413" y="3832225"/>
          <p14:tracePt t="172084" x="4214813" y="3832225"/>
          <p14:tracePt t="172090" x="4265613" y="3857625"/>
          <p14:tracePt t="172097" x="4291013" y="3857625"/>
          <p14:tracePt t="172105" x="4325938" y="3867150"/>
          <p14:tracePt t="172114" x="4351338" y="3867150"/>
          <p14:tracePt t="172122" x="4359275" y="3867150"/>
          <p14:tracePt t="172130" x="4376738" y="3867150"/>
          <p14:tracePt t="172148" x="4394200" y="3867150"/>
          <p14:tracePt t="172155" x="4402138" y="3867150"/>
          <p14:tracePt t="172162" x="4419600" y="3867150"/>
          <p14:tracePt t="172177" x="4427538" y="3867150"/>
          <p14:tracePt t="172187" x="4435475" y="3867150"/>
          <p14:tracePt t="172205" x="4452938" y="3867150"/>
          <p14:tracePt t="172209" x="4470400" y="3867150"/>
          <p14:tracePt t="172220" x="4478338" y="3867150"/>
          <p14:tracePt t="172225" x="4495800" y="3867150"/>
          <p14:tracePt t="172242" x="4521200" y="3867150"/>
          <p14:tracePt t="172252" x="4529138" y="3867150"/>
          <p14:tracePt t="172258" x="4538663" y="3867150"/>
          <p14:tracePt t="172267" x="4554538" y="3867150"/>
          <p14:tracePt t="172274" x="4564063" y="3857625"/>
          <p14:tracePt t="172280" x="4589463" y="3849688"/>
          <p14:tracePt t="172289" x="4597400" y="3849688"/>
          <p14:tracePt t="172297" x="4605338" y="3841750"/>
          <p14:tracePt t="172314" x="4614863" y="3841750"/>
          <p14:tracePt t="172321" x="4622800" y="3841750"/>
          <p14:tracePt t="172329" x="4630738" y="3841750"/>
          <p14:tracePt t="172337" x="4640263" y="3832225"/>
          <p14:tracePt t="172345" x="4657725" y="3832225"/>
          <p14:tracePt t="172353" x="4665663" y="3832225"/>
          <p14:tracePt t="172362" x="4683125" y="3832225"/>
          <p14:tracePt t="172377" x="4699000" y="3832225"/>
          <p14:tracePt t="172387" x="4708525" y="3832225"/>
          <p14:tracePt t="172394" x="4716463" y="3832225"/>
          <p14:tracePt t="172403" x="4724400" y="3832225"/>
          <p14:tracePt t="172421" x="4733925" y="3824288"/>
          <p14:tracePt t="172436" x="4741863" y="3824288"/>
          <p14:tracePt t="172442" x="4749800" y="3824288"/>
          <p14:tracePt t="172452" x="4759325" y="3816350"/>
          <p14:tracePt t="172458" x="4767263" y="3816350"/>
          <p14:tracePt t="172468" x="4775200" y="3816350"/>
          <p14:tracePt t="172473" x="4784725" y="3816350"/>
          <p14:tracePt t="172490" x="4792663" y="3816350"/>
          <p14:tracePt t="172498" x="4802188" y="3816350"/>
          <p14:tracePt t="172506" x="4810125" y="3816350"/>
          <p14:tracePt t="172514" x="4818063" y="3816350"/>
          <p14:tracePt t="172521" x="4827588" y="3816350"/>
          <p14:tracePt t="172530" x="4843463" y="3816350"/>
          <p14:tracePt t="172537" x="4852988" y="3816350"/>
          <p14:tracePt t="172546" x="4868863" y="3816350"/>
          <p14:tracePt t="172554" x="4886325" y="3816350"/>
          <p14:tracePt t="172571" x="4903788" y="3806825"/>
          <p14:tracePt t="172579" x="4911725" y="3806825"/>
          <p14:tracePt t="172587" x="4919663" y="3798888"/>
          <p14:tracePt t="172594" x="4929188" y="3798888"/>
          <p14:tracePt t="172603" x="4937125" y="3798888"/>
          <p14:tracePt t="172626" x="4946650" y="3798888"/>
          <p14:tracePt t="172643" x="4962525" y="3798888"/>
          <p14:tracePt t="172668" x="4972050" y="3798888"/>
          <p14:tracePt t="172675" x="4987925" y="3798888"/>
          <p14:tracePt t="172689" x="5005388" y="3798888"/>
          <p14:tracePt t="172703" x="5013325" y="3806825"/>
          <p14:tracePt t="172705" x="5022850" y="3806825"/>
          <p14:tracePt t="172713" x="5038725" y="3816350"/>
          <p14:tracePt t="172739" x="5064125" y="3832225"/>
          <p14:tracePt t="172746" x="5064125" y="3841750"/>
          <p14:tracePt t="172754" x="5064125" y="3849688"/>
          <p14:tracePt t="172761" x="5064125" y="3857625"/>
          <p14:tracePt t="172826" x="5064125" y="3867150"/>
          <p14:tracePt t="172866" x="5064125" y="3875088"/>
          <p14:tracePt t="172881" x="5048250" y="3875088"/>
          <p14:tracePt t="172890" x="5038725" y="3875088"/>
          <p14:tracePt t="172897" x="5022850" y="3875088"/>
          <p14:tracePt t="172905" x="5013325" y="3875088"/>
          <p14:tracePt t="172914" x="5005388" y="3875088"/>
          <p14:tracePt t="172921" x="4987925" y="3875088"/>
          <p14:tracePt t="172929" x="4972050" y="3875088"/>
          <p14:tracePt t="172937" x="4962525" y="3875088"/>
          <p14:tracePt t="172945" x="4954588" y="3875088"/>
          <p14:tracePt t="172953" x="4937125" y="3867150"/>
          <p14:tracePt t="172961" x="4929188" y="3867150"/>
          <p14:tracePt t="172977" x="4919663" y="3867150"/>
          <p14:tracePt t="172987" x="4903788" y="3867150"/>
          <p14:tracePt t="173019" x="4894263" y="3857625"/>
          <p14:tracePt t="173036" x="4886325" y="3857625"/>
          <p14:tracePt t="173041" x="4886325" y="3849688"/>
          <p14:tracePt t="173050" x="4878388" y="3849688"/>
          <p14:tracePt t="173057" x="4868863" y="3849688"/>
          <p14:tracePt t="173065" x="4860925" y="3841750"/>
          <p14:tracePt t="173073" x="4860925" y="3832225"/>
          <p14:tracePt t="173081" x="4852988" y="3832225"/>
          <p14:tracePt t="173090" x="4843463" y="3832225"/>
          <p14:tracePt t="173098" x="4843463" y="3824288"/>
          <p14:tracePt t="173106" x="4835525" y="3816350"/>
          <p14:tracePt t="173114" x="4827588" y="3816350"/>
          <p14:tracePt t="173122" x="4818063" y="3806825"/>
          <p14:tracePt t="173137" x="4810125" y="3798888"/>
          <p14:tracePt t="173153" x="4802188" y="3790950"/>
          <p14:tracePt t="173187" x="4792663" y="3781425"/>
          <p14:tracePt t="173203" x="4792663" y="3763963"/>
          <p14:tracePt t="173237" x="4792663" y="3756025"/>
          <p14:tracePt t="173242" x="4792663" y="3748088"/>
          <p14:tracePt t="173257" x="4784725" y="3748088"/>
          <p14:tracePt t="173274" x="4784725" y="3738563"/>
          <p14:tracePt t="173290" x="4775200" y="3730625"/>
          <p14:tracePt t="173322" x="4775200" y="3722688"/>
          <p14:tracePt t="173337" x="4775200" y="3713163"/>
          <p14:tracePt t="173345" x="4775200" y="3705225"/>
          <p14:tracePt t="173410" x="4775200" y="3687763"/>
          <p14:tracePt t="173458" x="4775200" y="3679825"/>
          <p14:tracePt t="173474" x="4775200" y="3671888"/>
          <p14:tracePt t="173480" x="4775200" y="3662363"/>
          <p14:tracePt t="173529" x="4775200" y="3654425"/>
          <p14:tracePt t="173714" x="4775200" y="3646488"/>
          <p14:tracePt t="173722" x="4775200" y="3636963"/>
          <p14:tracePt t="173746" x="4784725" y="3636963"/>
          <p14:tracePt t="173753" x="4792663" y="3636963"/>
          <p14:tracePt t="173786" x="4802188" y="3636963"/>
          <p14:tracePt t="173793" x="4810125" y="3636963"/>
          <p14:tracePt t="173809" x="4827588" y="3636963"/>
          <p14:tracePt t="173826" x="4835525" y="3636963"/>
          <p14:tracePt t="173836" x="4843463" y="3636963"/>
          <p14:tracePt t="173843" x="4852988" y="3636963"/>
          <p14:tracePt t="173849" x="4860925" y="3629025"/>
          <p14:tracePt t="173865" x="4868863" y="3629025"/>
          <p14:tracePt t="173874" x="4878388" y="3629025"/>
          <p14:tracePt t="173891" x="4886325" y="3629025"/>
          <p14:tracePt t="173898" x="4903788" y="3619500"/>
          <p14:tracePt t="173907" x="4919663" y="3619500"/>
          <p14:tracePt t="173913" x="4937125" y="3619500"/>
          <p14:tracePt t="173930" x="4946650" y="3611563"/>
          <p14:tracePt t="173946" x="4954588" y="3611563"/>
          <p14:tracePt t="173961" x="4962525" y="3611563"/>
          <p14:tracePt t="173970" x="4972050" y="3611563"/>
          <p14:tracePt t="173986" x="4979988" y="3611563"/>
          <p14:tracePt t="173994" x="4987925" y="3611563"/>
          <p14:tracePt t="174005" x="4997450" y="3611563"/>
          <p14:tracePt t="174010" x="5005388" y="3611563"/>
          <p14:tracePt t="174019" x="5013325" y="3611563"/>
          <p14:tracePt t="174037" x="5022850" y="3611563"/>
          <p14:tracePt t="174043" x="5030788" y="3611563"/>
          <p14:tracePt t="174049" x="5038725" y="3611563"/>
          <p14:tracePt t="174075" x="5048250" y="3611563"/>
          <p14:tracePt t="174081" x="5056188" y="3611563"/>
          <p14:tracePt t="174091" x="5064125" y="3611563"/>
          <p14:tracePt t="174106" x="5073650" y="3611563"/>
          <p14:tracePt t="174123" x="5081588" y="3611563"/>
          <p14:tracePt t="174137" x="5091113" y="3611563"/>
          <p14:tracePt t="174154" x="5099050" y="3611563"/>
          <p14:tracePt t="174210" x="5106988" y="3611563"/>
          <p14:tracePt t="174282" x="5116513" y="3611563"/>
          <p14:tracePt t="174290" x="5124450" y="3611563"/>
          <p14:tracePt t="174322" x="5132388" y="3611563"/>
          <p14:tracePt t="174378" x="5149850" y="3611563"/>
          <p14:tracePt t="174410" x="5157788" y="3611563"/>
          <p14:tracePt t="174443" x="5167313" y="3611563"/>
          <p14:tracePt t="174595" x="5183188" y="3611563"/>
          <p14:tracePt t="174603" x="5192713" y="3629025"/>
          <p14:tracePt t="174609" x="5200650" y="3646488"/>
          <p14:tracePt t="174636" x="5208588" y="3662363"/>
          <p14:tracePt t="174642" x="5208588" y="3671888"/>
          <p14:tracePt t="174658" x="5208588" y="3679825"/>
          <p14:tracePt t="174665" x="5218113" y="3687763"/>
          <p14:tracePt t="174691" x="5218113" y="3697288"/>
          <p14:tracePt t="174698" x="5218113" y="3705225"/>
          <p14:tracePt t="174706" x="5218113" y="3713163"/>
          <p14:tracePt t="174714" x="5218113" y="3722688"/>
          <p14:tracePt t="174722" x="5218113" y="3738563"/>
          <p14:tracePt t="174755" x="5218113" y="3748088"/>
          <p14:tracePt t="174770" x="5218113" y="3756025"/>
          <p14:tracePt t="174787" x="5218113" y="3763963"/>
          <p14:tracePt t="174810" x="5218113" y="3773488"/>
          <p14:tracePt t="174820" x="5218113" y="3781425"/>
          <p14:tracePt t="174837" x="5218113" y="3790950"/>
          <p14:tracePt t="174841" x="5218113" y="3798888"/>
          <p14:tracePt t="174848" x="5218113" y="3806825"/>
          <p14:tracePt t="174857" x="5218113" y="3816350"/>
          <p14:tracePt t="174874" x="5218113" y="3824288"/>
          <p14:tracePt t="174891" x="5218113" y="3832225"/>
          <p14:tracePt t="174922" x="5218113" y="3841750"/>
          <p14:tracePt t="174938" x="5218113" y="3849688"/>
          <p14:tracePt t="174953" x="5218113" y="3857625"/>
          <p14:tracePt t="174962" x="5218113" y="3867150"/>
          <p14:tracePt t="174971" x="5218113" y="3875088"/>
          <p14:tracePt t="174977" x="5218113" y="3883025"/>
          <p14:tracePt t="174987" x="5218113" y="3892550"/>
          <p14:tracePt t="175057" x="5218113" y="3900488"/>
          <p14:tracePt t="175074" x="5218113" y="3908425"/>
          <p14:tracePt t="175081" x="5218113" y="3917950"/>
          <p14:tracePt t="175107" x="5218113" y="3925888"/>
          <p14:tracePt t="175113" x="5218113" y="3935413"/>
          <p14:tracePt t="175146" x="5200650" y="3943350"/>
          <p14:tracePt t="175161" x="5183188" y="3943350"/>
          <p14:tracePt t="175177" x="5183188" y="3951288"/>
          <p14:tracePt t="175187" x="5167313" y="3951288"/>
          <p14:tracePt t="175193" x="5157788" y="3951288"/>
          <p14:tracePt t="175210" x="5141913" y="3951288"/>
          <p14:tracePt t="175219" x="5124450" y="3951288"/>
          <p14:tracePt t="175226" x="5106988" y="3960813"/>
          <p14:tracePt t="175233" x="5091113" y="3960813"/>
          <p14:tracePt t="175242" x="5073650" y="3968750"/>
          <p14:tracePt t="175258" x="5056188" y="3968750"/>
          <p14:tracePt t="175265" x="5048250" y="3968750"/>
          <p14:tracePt t="175282" x="5038725" y="3968750"/>
          <p14:tracePt t="175289" x="5030788" y="3968750"/>
          <p14:tracePt t="175306" x="5022850" y="3968750"/>
          <p14:tracePt t="175330" x="5013325" y="3968750"/>
          <p14:tracePt t="175346" x="5005388" y="3968750"/>
          <p14:tracePt t="175353" x="4997450" y="3968750"/>
          <p14:tracePt t="175371" x="4987925" y="3968750"/>
          <p14:tracePt t="175387" x="4979988" y="3968750"/>
          <p14:tracePt t="175404" x="4962525" y="3968750"/>
          <p14:tracePt t="175435" x="4954588" y="3968750"/>
          <p14:tracePt t="175443" x="4946650" y="3968750"/>
          <p14:tracePt t="175665" x="4929188" y="3968750"/>
          <p14:tracePt t="175722" x="4919663" y="3968750"/>
          <p14:tracePt t="176746" x="4911725" y="3968750"/>
          <p14:tracePt t="176761" x="4894263" y="3960813"/>
          <p14:tracePt t="176787" x="4886325" y="3951288"/>
          <p14:tracePt t="176794" x="4878388" y="3951288"/>
          <p14:tracePt t="176811" x="4868863" y="3935413"/>
          <p14:tracePt t="176826" x="4860925" y="3935413"/>
          <p14:tracePt t="176834" x="4852988" y="3935413"/>
          <p14:tracePt t="176849" x="4835525" y="3925888"/>
          <p14:tracePt t="176881" x="4827588" y="3917950"/>
          <p14:tracePt t="176889" x="4818063" y="3908425"/>
          <p14:tracePt t="176946" x="4802188" y="3900488"/>
          <p14:tracePt t="176954" x="4792663" y="3892550"/>
          <p14:tracePt t="177002" x="4784725" y="3883025"/>
          <p14:tracePt t="177018" x="4775200" y="3875088"/>
          <p14:tracePt t="177050" x="4767263" y="3875088"/>
          <p14:tracePt t="177290" x="4767263" y="3867150"/>
          <p14:tracePt t="177323" x="4767263" y="3849688"/>
          <p14:tracePt t="177425" x="4784725" y="3841750"/>
          <p14:tracePt t="177441" x="4784725" y="3832225"/>
          <p14:tracePt t="177457" x="4784725" y="3824288"/>
          <p14:tracePt t="177473" x="4792663" y="3806825"/>
          <p14:tracePt t="177481" x="4792663" y="3798888"/>
          <p14:tracePt t="177497" x="4792663" y="3790950"/>
          <p14:tracePt t="177505" x="4802188" y="3781425"/>
          <p14:tracePt t="177562" x="4810125" y="3773488"/>
          <p14:tracePt t="177585" x="4810125" y="3763963"/>
          <p14:tracePt t="177594" x="4818063" y="3756025"/>
          <p14:tracePt t="177604" x="4827588" y="3748088"/>
          <p14:tracePt t="177610" x="4827588" y="3738563"/>
          <p14:tracePt t="177618" x="4827588" y="3730625"/>
          <p14:tracePt t="177633" x="4835525" y="3722688"/>
          <p14:tracePt t="177650" x="4852988" y="3705225"/>
          <p14:tracePt t="177666" x="4852988" y="3697288"/>
          <p14:tracePt t="177674" x="4860925" y="3687763"/>
          <p14:tracePt t="177681" x="4860925" y="3679825"/>
          <p14:tracePt t="177698" x="4868863" y="3671888"/>
          <p14:tracePt t="177722" x="4878388" y="3662363"/>
          <p14:tracePt t="177729" x="4886325" y="3662363"/>
          <p14:tracePt t="177754" x="4886325" y="3654425"/>
          <p14:tracePt t="177772" x="4894263" y="3646488"/>
          <p14:tracePt t="177788" x="4903788" y="3646488"/>
          <p14:tracePt t="177804" x="4911725" y="3646488"/>
          <p14:tracePt t="177819" x="4929188" y="3636963"/>
          <p14:tracePt t="177858" x="4937125" y="3636963"/>
          <p14:tracePt t="177875" x="4946650" y="3636963"/>
          <p14:tracePt t="177906" x="4962525" y="3629025"/>
          <p14:tracePt t="177923" x="4979988" y="3629025"/>
          <p14:tracePt t="177954" x="4997450" y="3629025"/>
          <p14:tracePt t="177962" x="5005388" y="3629025"/>
          <p14:tracePt t="177972" x="5013325" y="3629025"/>
          <p14:tracePt t="177977" x="5022850" y="3629025"/>
          <p14:tracePt t="177988" x="5030788" y="3629025"/>
          <p14:tracePt t="177994" x="5048250" y="3636963"/>
          <p14:tracePt t="178010" x="5056188" y="3636963"/>
          <p14:tracePt t="178026" x="5064125" y="3646488"/>
          <p14:tracePt t="178033" x="5073650" y="3654425"/>
          <p14:tracePt t="178058" x="5081588" y="3662363"/>
          <p14:tracePt t="178075" x="5091113" y="3671888"/>
          <p14:tracePt t="178081" x="5099050" y="3679825"/>
          <p14:tracePt t="178097" x="5106988" y="3687763"/>
          <p14:tracePt t="178105" x="5106988" y="3705225"/>
          <p14:tracePt t="178113" x="5106988" y="3713163"/>
          <p14:tracePt t="178123" x="5106988" y="3730625"/>
          <p14:tracePt t="178129" x="5116513" y="3756025"/>
          <p14:tracePt t="178145" x="5116513" y="3763963"/>
          <p14:tracePt t="178161" x="5116513" y="3781425"/>
          <p14:tracePt t="178172" x="5116513" y="3790950"/>
          <p14:tracePt t="178189" x="5116513" y="3806825"/>
          <p14:tracePt t="178193" x="5116513" y="3816350"/>
          <p14:tracePt t="178203" x="5116513" y="3832225"/>
          <p14:tracePt t="178209" x="5116513" y="3849688"/>
          <p14:tracePt t="178225" x="5116513" y="3867150"/>
          <p14:tracePt t="178233" x="5116513" y="3875088"/>
          <p14:tracePt t="178313" x="5116513" y="3883025"/>
          <p14:tracePt t="178329" x="5116513" y="3892550"/>
          <p14:tracePt t="178361" x="5116513" y="3908425"/>
          <p14:tracePt t="178372" x="5124450" y="3917950"/>
          <p14:tracePt t="178388" x="5141913" y="3925888"/>
          <p14:tracePt t="178394" x="5149850" y="3925888"/>
          <p14:tracePt t="178404" x="5167313" y="3925888"/>
          <p14:tracePt t="178410" x="5183188" y="3935413"/>
          <p14:tracePt t="178416" x="5208588" y="3943350"/>
          <p14:tracePt t="178425" x="5226050" y="3951288"/>
          <p14:tracePt t="178433" x="5243513" y="3951288"/>
          <p14:tracePt t="178442" x="5276850" y="3951288"/>
          <p14:tracePt t="178450" x="5294313" y="3960813"/>
          <p14:tracePt t="178457" x="5319713" y="3960813"/>
          <p14:tracePt t="178466" x="5345113" y="3960813"/>
          <p14:tracePt t="178475" x="5380038" y="3976688"/>
          <p14:tracePt t="178481" x="5387975" y="3976688"/>
          <p14:tracePt t="178490" x="5413375" y="3976688"/>
          <p14:tracePt t="178497" x="5430838" y="3976688"/>
          <p14:tracePt t="178506" x="5446713" y="3976688"/>
          <p14:tracePt t="178514" x="5464175" y="3976688"/>
          <p14:tracePt t="178523" x="5472113" y="3976688"/>
          <p14:tracePt t="178529" x="5489575" y="3976688"/>
          <p14:tracePt t="178539" x="5514975" y="3976688"/>
          <p14:tracePt t="178545" x="5524500" y="3976688"/>
          <p14:tracePt t="178556" x="5549900" y="3976688"/>
          <p14:tracePt t="178561" x="5557838" y="3976688"/>
          <p14:tracePt t="178572" x="5583238" y="3976688"/>
          <p14:tracePt t="178577" x="5600700" y="3976688"/>
          <p14:tracePt t="178594" x="5616575" y="3976688"/>
          <p14:tracePt t="178604" x="5626100" y="3976688"/>
          <p14:tracePt t="178617" x="5634038" y="3976688"/>
          <p14:tracePt t="178627" x="5641975" y="3976688"/>
          <p14:tracePt t="178633" x="5651500" y="3976688"/>
          <p14:tracePt t="178658" x="5668963" y="3976688"/>
          <p14:tracePt t="178706" x="5676900" y="3976688"/>
          <p14:tracePt t="178793" x="5684838" y="3986213"/>
          <p14:tracePt t="178810" x="5676900" y="3994150"/>
          <p14:tracePt t="178849" x="5668963" y="4002088"/>
          <p14:tracePt t="178857" x="5659438" y="4002088"/>
          <p14:tracePt t="178866" x="5651500" y="4002088"/>
          <p14:tracePt t="178874" x="5641975" y="4002088"/>
          <p14:tracePt t="178882" x="5616575" y="4011613"/>
          <p14:tracePt t="178900" x="5575300" y="4011613"/>
          <p14:tracePt t="178907" x="5549900" y="4011613"/>
          <p14:tracePt t="178913" x="5514975" y="4011613"/>
          <p14:tracePt t="178924" x="5497513" y="4011613"/>
          <p14:tracePt t="178929" x="5464175" y="4011613"/>
          <p14:tracePt t="178940" x="5430838" y="4011613"/>
          <p14:tracePt t="178945" x="5405438" y="4011613"/>
          <p14:tracePt t="178957" x="5380038" y="4011613"/>
          <p14:tracePt t="178961" x="5345113" y="4011613"/>
          <p14:tracePt t="178972" x="5327650" y="4002088"/>
          <p14:tracePt t="178977" x="5319713" y="4002088"/>
          <p14:tracePt t="178988" x="5302250" y="3994150"/>
          <p14:tracePt t="178994" x="5294313" y="3994150"/>
          <p14:tracePt t="179002" x="5294313" y="3986213"/>
          <p14:tracePt t="179010" x="5276850" y="3968750"/>
          <p14:tracePt t="179016" x="5268913" y="3960813"/>
          <p14:tracePt t="179034" x="5268913" y="3943350"/>
          <p14:tracePt t="179042" x="5268913" y="3925888"/>
          <p14:tracePt t="179050" x="5260975" y="3908425"/>
          <p14:tracePt t="179057" x="5260975" y="3892550"/>
          <p14:tracePt t="179065" x="5260975" y="3883025"/>
          <p14:tracePt t="179075" x="5260975" y="3875088"/>
          <p14:tracePt t="179082" x="5260975" y="3857625"/>
          <p14:tracePt t="179090" x="5260975" y="3849688"/>
          <p14:tracePt t="179097" x="5260975" y="3841750"/>
          <p14:tracePt t="179106" x="5268913" y="3806825"/>
          <p14:tracePt t="179114" x="5276850" y="3798888"/>
          <p14:tracePt t="179123" x="5286375" y="3781425"/>
          <p14:tracePt t="179130" x="5302250" y="3756025"/>
          <p14:tracePt t="179140" x="5302250" y="3738563"/>
          <p14:tracePt t="179146" x="5319713" y="3730625"/>
          <p14:tracePt t="179156" x="5337175" y="3705225"/>
          <p14:tracePt t="179162" x="5345113" y="3697288"/>
          <p14:tracePt t="179172" x="5353050" y="3687763"/>
          <p14:tracePt t="179177" x="5362575" y="3679825"/>
          <p14:tracePt t="179188" x="5370513" y="3671888"/>
          <p14:tracePt t="179202" x="5387975" y="3671888"/>
          <p14:tracePt t="179210" x="5395913" y="3671888"/>
          <p14:tracePt t="179218" x="5395913" y="3662363"/>
          <p14:tracePt t="179226" x="5405438" y="3662363"/>
          <p14:tracePt t="179234" x="5430838" y="3662363"/>
          <p14:tracePt t="179242" x="5446713" y="3662363"/>
          <p14:tracePt t="179250" x="5464175" y="3662363"/>
          <p14:tracePt t="179257" x="5489575" y="3662363"/>
          <p14:tracePt t="179265" x="5497513" y="3662363"/>
          <p14:tracePt t="179274" x="5514975" y="3662363"/>
          <p14:tracePt t="179282" x="5532438" y="3662363"/>
          <p14:tracePt t="179291" x="5549900" y="3662363"/>
          <p14:tracePt t="179297" x="5565775" y="3662363"/>
          <p14:tracePt t="179307" x="5575300" y="3662363"/>
          <p14:tracePt t="179314" x="5591175" y="3662363"/>
          <p14:tracePt t="179330" x="5600700" y="3662363"/>
          <p14:tracePt t="179340" x="5608638" y="3662363"/>
          <p14:tracePt t="179394" x="5616575" y="3662363"/>
          <p14:tracePt t="179426" x="5626100" y="3662363"/>
          <p14:tracePt t="179433" x="5634038" y="3662363"/>
          <p14:tracePt t="179457" x="5641975" y="3662363"/>
          <p14:tracePt t="179482" x="5651500" y="3662363"/>
          <p14:tracePt t="179497" x="5659438" y="3662363"/>
          <p14:tracePt t="179529" x="5668963" y="3662363"/>
          <p14:tracePt t="179578" x="5676900" y="3662363"/>
          <p14:tracePt t="179588" x="5684838" y="3662363"/>
          <p14:tracePt t="179617" x="5694363" y="3662363"/>
          <p14:tracePt t="179626" x="5702300" y="3662363"/>
          <p14:tracePt t="179633" x="5702300" y="3671888"/>
          <p14:tracePt t="179649" x="5710238" y="3679825"/>
          <p14:tracePt t="179658" x="5710238" y="3687763"/>
          <p14:tracePt t="179665" x="5719763" y="3697288"/>
          <p14:tracePt t="179674" x="5727700" y="3705225"/>
          <p14:tracePt t="179682" x="5727700" y="3722688"/>
          <p14:tracePt t="179707" x="5735638" y="3738563"/>
          <p14:tracePt t="179714" x="5745163" y="3748088"/>
          <p14:tracePt t="179740" x="5745163" y="3756025"/>
          <p14:tracePt t="179756" x="5753100" y="3763963"/>
          <p14:tracePt t="179772" x="5753100" y="3773488"/>
          <p14:tracePt t="179793" x="5753100" y="3781425"/>
          <p14:tracePt t="179803" x="5753100" y="3790950"/>
          <p14:tracePt t="179810" x="5753100" y="3798888"/>
          <p14:tracePt t="179818" x="5761038" y="3806825"/>
          <p14:tracePt t="179825" x="5761038" y="3816350"/>
          <p14:tracePt t="179834" x="5770563" y="3824288"/>
          <p14:tracePt t="179842" x="5770563" y="3832225"/>
          <p14:tracePt t="179849" x="5778500" y="3841750"/>
          <p14:tracePt t="179857" x="5788025" y="3857625"/>
          <p14:tracePt t="179866" x="5795963" y="3867150"/>
          <p14:tracePt t="179873" x="5803900" y="3875088"/>
          <p14:tracePt t="179882" x="5813425" y="3883025"/>
          <p14:tracePt t="179901" x="5846763" y="3892550"/>
          <p14:tracePt t="179907" x="5854700" y="3900488"/>
          <p14:tracePt t="179914" x="5889625" y="3917950"/>
          <p14:tracePt t="179924" x="5922963" y="3917950"/>
          <p14:tracePt t="179929" x="5940425" y="3925888"/>
          <p14:tracePt t="179940" x="5983288" y="3943350"/>
          <p14:tracePt t="179946" x="6008688" y="3943350"/>
          <p14:tracePt t="179956" x="6024563" y="3943350"/>
          <p14:tracePt t="179962" x="6049963" y="3951288"/>
          <p14:tracePt t="179972" x="6076950" y="3951288"/>
          <p14:tracePt t="179977" x="6092825" y="3951288"/>
          <p14:tracePt t="179985" x="6110288" y="3951288"/>
          <p14:tracePt t="179993" x="6127750" y="3951288"/>
          <p14:tracePt t="180000" x="6135688" y="3951288"/>
          <p14:tracePt t="180009" x="6143625" y="3951288"/>
          <p14:tracePt t="180018" x="6153150" y="3951288"/>
          <p14:tracePt t="180034" x="6161088" y="3951288"/>
          <p14:tracePt t="180043" x="6178550" y="3951288"/>
          <p14:tracePt t="180057" x="6194425" y="3951288"/>
          <p14:tracePt t="180074" x="6203950" y="3951288"/>
          <p14:tracePt t="180178" x="6211888" y="3951288"/>
          <p14:tracePt t="180193" x="6221413" y="3951288"/>
          <p14:tracePt t="180210" x="6229350" y="3951288"/>
          <p14:tracePt t="180217" x="6254750" y="3951288"/>
          <p14:tracePt t="180226" x="6254750" y="3960813"/>
          <p14:tracePt t="180234" x="6262688" y="3960813"/>
          <p14:tracePt t="180242" x="6280150" y="3960813"/>
          <p14:tracePt t="180249" x="6288088" y="3960813"/>
          <p14:tracePt t="180257" x="6313488" y="3968750"/>
          <p14:tracePt t="180266" x="6338888" y="3968750"/>
          <p14:tracePt t="180274" x="6356350" y="3968750"/>
          <p14:tracePt t="180282" x="6391275" y="3976688"/>
          <p14:tracePt t="180290" x="6432550" y="3976688"/>
          <p14:tracePt t="180297" x="6467475" y="3976688"/>
          <p14:tracePt t="180307" x="6500813" y="3976688"/>
          <p14:tracePt t="180314" x="6543675" y="3976688"/>
          <p14:tracePt t="180324" x="6586538" y="3986213"/>
          <p14:tracePt t="180329" x="6611938" y="3986213"/>
          <p14:tracePt t="180340" x="6654800" y="3986213"/>
          <p14:tracePt t="180346" x="6670675" y="3986213"/>
          <p14:tracePt t="180356" x="6713538" y="3986213"/>
          <p14:tracePt t="180361" x="6738938" y="3986213"/>
          <p14:tracePt t="180372" x="6764338" y="3986213"/>
          <p14:tracePt t="180385" x="6789738" y="3986213"/>
          <p14:tracePt t="180394" x="6799263" y="3986213"/>
          <p14:tracePt t="180450" x="6807200" y="3986213"/>
          <p14:tracePt t="180554" x="6815138" y="3986213"/>
          <p14:tracePt t="180572" x="6824663" y="3986213"/>
          <p14:tracePt t="180578" x="6832600" y="3986213"/>
          <p14:tracePt t="180588" x="6840538" y="3986213"/>
          <p14:tracePt t="180594" x="6850063" y="3994150"/>
          <p14:tracePt t="180601" x="6865938" y="3994150"/>
          <p14:tracePt t="180609" x="6875463" y="3994150"/>
          <p14:tracePt t="180618" x="6908800" y="4002088"/>
          <p14:tracePt t="180627" x="6951663" y="4002088"/>
          <p14:tracePt t="180634" x="6977063" y="4002088"/>
          <p14:tracePt t="180642" x="7045325" y="4002088"/>
          <p14:tracePt t="180649" x="7088188" y="4019550"/>
          <p14:tracePt t="180657" x="7164388" y="4019550"/>
          <p14:tracePt t="180666" x="7215188" y="4019550"/>
          <p14:tracePt t="180675" x="7291388" y="4019550"/>
          <p14:tracePt t="180682" x="7350125" y="4019550"/>
          <p14:tracePt t="180691" x="7435850" y="4019550"/>
          <p14:tracePt t="180698" x="7486650" y="4019550"/>
          <p14:tracePt t="180707" x="7521575" y="4019550"/>
          <p14:tracePt t="180714" x="7546975" y="4019550"/>
          <p14:tracePt t="180723" x="7572375" y="4019550"/>
          <p14:tracePt t="180793" x="7588250" y="4019550"/>
          <p14:tracePt t="180809" x="7597775" y="4019550"/>
          <p14:tracePt t="180817" x="7605713" y="4019550"/>
          <p14:tracePt t="180825" x="7623175" y="4019550"/>
          <p14:tracePt t="180833" x="7631113" y="4019550"/>
          <p14:tracePt t="180841" x="7639050" y="4019550"/>
          <p14:tracePt t="180849" x="7648575" y="4019550"/>
          <p14:tracePt t="180857" x="7656513" y="4019550"/>
          <p14:tracePt t="180865" x="7666038" y="4019550"/>
          <p14:tracePt t="180873" x="7673975" y="4019550"/>
          <p14:tracePt t="180901" x="7691438" y="4019550"/>
          <p14:tracePt t="180940" x="7699375" y="4019550"/>
          <p14:tracePt t="180945" x="7707313" y="4019550"/>
          <p14:tracePt t="180956" x="7716838" y="4019550"/>
          <p14:tracePt t="180962" x="7724775" y="4019550"/>
          <p14:tracePt t="180972" x="7750175" y="4027488"/>
          <p14:tracePt t="180977" x="7758113" y="4027488"/>
          <p14:tracePt t="180984" x="7783513" y="4027488"/>
          <p14:tracePt t="180995" x="7793038" y="4027488"/>
          <p14:tracePt t="181000" x="7810500" y="4027488"/>
          <p14:tracePt t="181009" x="7818438" y="4027488"/>
          <p14:tracePt t="181018" x="7835900" y="4037013"/>
          <p14:tracePt t="181025" x="7843838" y="4037013"/>
          <p14:tracePt t="181034" x="7861300" y="4037013"/>
          <p14:tracePt t="181043" x="7869238" y="4037013"/>
          <p14:tracePt t="181049" x="7877175" y="4044950"/>
          <p14:tracePt t="181057" x="7886700" y="4044950"/>
          <p14:tracePt t="181066" x="7894638" y="4044950"/>
          <p14:tracePt t="181075" x="7902575" y="4044950"/>
          <p14:tracePt t="181274" x="7912100" y="4044950"/>
          <p14:tracePt t="181291" x="7927975" y="4044950"/>
          <p14:tracePt t="181297" x="7945438" y="4044950"/>
          <p14:tracePt t="181307" x="7954963" y="4044950"/>
          <p14:tracePt t="181324" x="7962900" y="4044950"/>
          <p14:tracePt t="181330" x="7970838" y="4044950"/>
          <p14:tracePt t="181378" x="7980363" y="4044950"/>
          <p14:tracePt t="181394" x="7996238" y="4044950"/>
          <p14:tracePt t="181417" x="8005763" y="4044950"/>
          <p14:tracePt t="181427" x="8021638" y="4044950"/>
          <p14:tracePt t="181434" x="8039100" y="4044950"/>
          <p14:tracePt t="181441" x="8056563" y="4037013"/>
          <p14:tracePt t="181449" x="8081963" y="4027488"/>
          <p14:tracePt t="181457" x="8115300" y="4011613"/>
          <p14:tracePt t="181466" x="8158163" y="3994150"/>
          <p14:tracePt t="181474" x="8183563" y="3986213"/>
          <p14:tracePt t="181481" x="8218488" y="3960813"/>
          <p14:tracePt t="181490" x="8269288" y="3925888"/>
          <p14:tracePt t="181498" x="8294688" y="3900488"/>
          <p14:tracePt t="181507" x="8328025" y="3883025"/>
          <p14:tracePt t="181514" x="8362950" y="3867150"/>
          <p14:tracePt t="181524" x="8378825" y="3849688"/>
          <p14:tracePt t="181530" x="8404225" y="3824288"/>
          <p14:tracePt t="181540" x="8429625" y="3816350"/>
          <p14:tracePt t="181546" x="8429625" y="3806825"/>
          <p14:tracePt t="181556" x="8429625" y="3798888"/>
          <p14:tracePt t="181562" x="8439150" y="3790950"/>
          <p14:tracePt t="181570" x="8439150" y="3781425"/>
          <p14:tracePt t="181578" x="8439150" y="3773488"/>
          <p14:tracePt t="181633" x="8439150" y="3763963"/>
          <p14:tracePt t="181649" x="8429625" y="3763963"/>
          <p14:tracePt t="181666" x="8413750" y="3763963"/>
          <p14:tracePt t="181673" x="8388350" y="3790950"/>
          <p14:tracePt t="181682" x="8378825" y="3816350"/>
          <p14:tracePt t="181691" x="8370888" y="3832225"/>
          <p14:tracePt t="181698" x="8353425" y="3849688"/>
          <p14:tracePt t="181707" x="8335963" y="3875088"/>
          <p14:tracePt t="181713" x="8328025" y="3883025"/>
          <p14:tracePt t="181724" x="8328025" y="3892550"/>
          <p14:tracePt t="181730" x="8320088" y="3900488"/>
          <p14:tracePt t="181740" x="8320088" y="3908425"/>
          <p14:tracePt t="181833" x="8294688" y="3900488"/>
          <p14:tracePt t="181841" x="8285163" y="3892550"/>
          <p14:tracePt t="181850" x="8269288" y="3857625"/>
          <p14:tracePt t="181858" x="8251825" y="3824288"/>
          <p14:tracePt t="181866" x="8243888" y="3806825"/>
          <p14:tracePt t="181874" x="8234363" y="3781425"/>
          <p14:tracePt t="181882" x="8234363" y="3763963"/>
          <p14:tracePt t="181901" x="8234363" y="3756025"/>
          <p14:tracePt t="181978" x="8234363" y="3748088"/>
          <p14:tracePt t="181984" x="8251825" y="3763963"/>
          <p14:tracePt t="181993" x="8269288" y="3781425"/>
          <p14:tracePt t="182001" x="8294688" y="3798888"/>
          <p14:tracePt t="182010" x="8294688" y="3806825"/>
          <p14:tracePt t="182018" x="8320088" y="3824288"/>
          <p14:tracePt t="182026" x="8320088" y="3832225"/>
          <p14:tracePt t="182033" x="8328025" y="3832225"/>
          <p14:tracePt t="182041" x="8335963" y="3841750"/>
          <p14:tracePt t="182106" x="8335963" y="3849688"/>
          <p14:tracePt t="182154" x="8320088" y="3849688"/>
          <p14:tracePt t="182162" x="8285163" y="3849688"/>
          <p14:tracePt t="182171" x="8243888" y="3849688"/>
          <p14:tracePt t="182178" x="8175625" y="3849688"/>
          <p14:tracePt t="182185" x="8074025" y="3849688"/>
          <p14:tracePt t="182195" x="7988300" y="3849688"/>
          <p14:tracePt t="182202" x="7877175" y="3849688"/>
          <p14:tracePt t="182210" x="7775575" y="3849688"/>
          <p14:tracePt t="182219" x="7631113" y="3849688"/>
          <p14:tracePt t="182226" x="7478713" y="3849688"/>
          <p14:tracePt t="182233" x="7308850" y="3849688"/>
          <p14:tracePt t="182242" x="7045325" y="3849688"/>
          <p14:tracePt t="182250" x="6756400" y="3849688"/>
          <p14:tracePt t="182258" x="6627813" y="3867150"/>
          <p14:tracePt t="182266" x="6416675" y="3875088"/>
          <p14:tracePt t="182273" x="6203950" y="3892550"/>
          <p14:tracePt t="182283" x="6016625" y="3908425"/>
          <p14:tracePt t="182291" x="5761038" y="3908425"/>
          <p14:tracePt t="182298" x="5600700" y="3917950"/>
          <p14:tracePt t="182308" x="5472113" y="3917950"/>
          <p14:tracePt t="182313" x="5337175" y="3917950"/>
          <p14:tracePt t="182324" x="5192713" y="3917950"/>
          <p14:tracePt t="182330" x="5106988" y="3917950"/>
          <p14:tracePt t="182339" x="5013325" y="3917950"/>
          <p14:tracePt t="182347" x="4954588" y="3917950"/>
          <p14:tracePt t="182355" x="4894263" y="3917950"/>
          <p14:tracePt t="182363" x="4827588" y="3917950"/>
          <p14:tracePt t="182368" x="4784725" y="3917950"/>
          <p14:tracePt t="182377" x="4724400" y="3917950"/>
          <p14:tracePt t="182385" x="4699000" y="3917950"/>
          <p14:tracePt t="182394" x="4665663" y="3917950"/>
          <p14:tracePt t="182402" x="4648200" y="3917950"/>
          <p14:tracePt t="182410" x="4622800" y="3917950"/>
          <p14:tracePt t="182419" x="4589463" y="3917950"/>
          <p14:tracePt t="182426" x="4572000" y="3917950"/>
          <p14:tracePt t="182433" x="4546600" y="3908425"/>
          <p14:tracePt t="182442" x="4513263" y="3892550"/>
          <p14:tracePt t="182450" x="4460875" y="3875088"/>
          <p14:tracePt t="182458" x="4435475" y="3867150"/>
          <p14:tracePt t="182466" x="4384675" y="3849688"/>
          <p14:tracePt t="182474" x="4308475" y="3824288"/>
          <p14:tracePt t="182482" x="4224338" y="3816350"/>
          <p14:tracePt t="182491" x="4138613" y="3806825"/>
          <p14:tracePt t="182497" x="4079875" y="3798888"/>
          <p14:tracePt t="182507" x="3994150" y="3798888"/>
          <p14:tracePt t="182513" x="3935413" y="3781425"/>
          <p14:tracePt t="182525" x="3857625" y="3781425"/>
          <p14:tracePt t="182530" x="3798888" y="3781425"/>
          <p14:tracePt t="182541" x="3748088" y="3781425"/>
          <p14:tracePt t="182546" x="3722688" y="3781425"/>
          <p14:tracePt t="182556" x="3697288" y="3781425"/>
          <p14:tracePt t="182563" x="3687763" y="3781425"/>
          <p14:tracePt t="182568" x="3671888" y="3781425"/>
          <p14:tracePt t="182578" x="3662363" y="3781425"/>
          <p14:tracePt t="182610" x="3654425" y="3781425"/>
          <p14:tracePt t="182626" x="3646488" y="3781425"/>
          <p14:tracePt t="182642" x="3636963" y="3781425"/>
          <p14:tracePt t="182649" x="3619500" y="3781425"/>
          <p14:tracePt t="182657" x="3611563" y="3781425"/>
          <p14:tracePt t="182667" x="3586163" y="3781425"/>
          <p14:tracePt t="182674" x="3568700" y="3781425"/>
          <p14:tracePt t="182681" x="3535363" y="3798888"/>
          <p14:tracePt t="182691" x="3527425" y="3798888"/>
          <p14:tracePt t="182697" x="3492500" y="3806825"/>
          <p14:tracePt t="182707" x="3475038" y="3806825"/>
          <p14:tracePt t="182713" x="3467100" y="3816350"/>
          <p14:tracePt t="182724" x="3441700" y="3824288"/>
          <p14:tracePt t="182730" x="3408363" y="3824288"/>
          <p14:tracePt t="182740" x="3382963" y="3824288"/>
          <p14:tracePt t="182746" x="3355975" y="3832225"/>
          <p14:tracePt t="182753" x="3322638" y="3841750"/>
          <p14:tracePt t="182762" x="3297238" y="3841750"/>
          <p14:tracePt t="182769" x="3254375" y="3849688"/>
          <p14:tracePt t="182777" x="3221038" y="3849688"/>
          <p14:tracePt t="182785" x="3178175" y="3849688"/>
          <p14:tracePt t="182795" x="3119438" y="3849688"/>
          <p14:tracePt t="182802" x="3076575" y="3857625"/>
          <p14:tracePt t="182810" x="3016250" y="3857625"/>
          <p14:tracePt t="182817" x="2957513" y="3867150"/>
          <p14:tracePt t="182826" x="2932113" y="3867150"/>
          <p14:tracePt t="182834" x="2889250" y="3867150"/>
          <p14:tracePt t="182842" x="2838450" y="3867150"/>
          <p14:tracePt t="182850" x="2820988" y="3867150"/>
          <p14:tracePt t="182857" x="2795588" y="3867150"/>
          <p14:tracePt t="182867" x="2770188" y="3867150"/>
          <p14:tracePt t="182881" x="2752725" y="3867150"/>
          <p14:tracePt t="182891" x="2744788" y="3867150"/>
          <p14:tracePt t="182908" x="2736850" y="3867150"/>
          <p14:tracePt t="183123" x="2727325" y="3875088"/>
          <p14:tracePt t="183154" x="2736850" y="3892550"/>
          <p14:tracePt t="183168" x="2744788" y="3892550"/>
          <p14:tracePt t="183178" x="2752725" y="3892550"/>
          <p14:tracePt t="183185" x="2778125" y="3892550"/>
          <p14:tracePt t="183195" x="2795588" y="3892550"/>
          <p14:tracePt t="183202" x="2838450" y="3892550"/>
          <p14:tracePt t="183210" x="2871788" y="3892550"/>
          <p14:tracePt t="183217" x="2906713" y="3892550"/>
          <p14:tracePt t="183227" x="2940050" y="3892550"/>
          <p14:tracePt t="183234" x="2965450" y="3892550"/>
          <p14:tracePt t="183242" x="3025775" y="3892550"/>
          <p14:tracePt t="183249" x="3067050" y="3892550"/>
          <p14:tracePt t="183258" x="3101975" y="3892550"/>
          <p14:tracePt t="183265" x="3119438" y="3892550"/>
          <p14:tracePt t="183274" x="3144838" y="3892550"/>
          <p14:tracePt t="183281" x="3152775" y="3892550"/>
          <p14:tracePt t="183418" x="3160713" y="3892550"/>
          <p14:tracePt t="183434" x="3170238" y="3892550"/>
          <p14:tracePt t="183443" x="3178175" y="3892550"/>
          <p14:tracePt t="183466" x="3186113" y="3892550"/>
          <p14:tracePt t="183481" x="3203575" y="3892550"/>
          <p14:tracePt t="184385" x="3211513" y="3892550"/>
          <p14:tracePt t="184394" x="3203575" y="3892550"/>
          <p14:tracePt t="184417" x="3178175" y="3892550"/>
          <p14:tracePt t="184434" x="3152775" y="3892550"/>
          <p14:tracePt t="184441" x="3144838" y="3892550"/>
          <p14:tracePt t="184449" x="3119438" y="3892550"/>
          <p14:tracePt t="184458" x="3109913" y="3892550"/>
          <p14:tracePt t="184466" x="3084513" y="3892550"/>
          <p14:tracePt t="184476" x="3059113" y="3892550"/>
          <p14:tracePt t="184482" x="3051175" y="3900488"/>
          <p14:tracePt t="184492" x="3016250" y="3900488"/>
          <p14:tracePt t="184498" x="2982913" y="3900488"/>
          <p14:tracePt t="184508" x="2957513" y="3900488"/>
          <p14:tracePt t="184515" x="2932113" y="3900488"/>
          <p14:tracePt t="184524" x="2889250" y="3900488"/>
          <p14:tracePt t="184529" x="2855913" y="3900488"/>
          <p14:tracePt t="184537" x="2813050" y="3900488"/>
          <p14:tracePt t="184547" x="2778125" y="3892550"/>
          <p14:tracePt t="184553" x="2744788" y="3892550"/>
          <p14:tracePt t="184562" x="2719388" y="3883025"/>
          <p14:tracePt t="184570" x="2686050" y="3875088"/>
          <p14:tracePt t="184577" x="2660650" y="3875088"/>
          <p14:tracePt t="184586" x="2633663" y="3875088"/>
          <p14:tracePt t="184595" x="2608263" y="3875088"/>
          <p14:tracePt t="184601" x="2582863" y="3875088"/>
          <p14:tracePt t="184610" x="2566988" y="3875088"/>
          <p14:tracePt t="184617" x="2524125" y="3875088"/>
          <p14:tracePt t="184626" x="2498725" y="3875088"/>
          <p14:tracePt t="184634" x="2481263" y="3875088"/>
          <p14:tracePt t="184643" x="2455863" y="3875088"/>
          <p14:tracePt t="184650" x="2430463" y="3875088"/>
          <p14:tracePt t="184658" x="2413000" y="3875088"/>
          <p14:tracePt t="184666" x="2397125" y="3875088"/>
          <p14:tracePt t="184914" x="2387600" y="3867150"/>
          <p14:tracePt t="184925" x="2397125" y="3867150"/>
          <p14:tracePt t="184931" x="2413000" y="3857625"/>
          <p14:tracePt t="184947" x="2438400" y="3857625"/>
          <p14:tracePt t="184952" x="2455863" y="3857625"/>
          <p14:tracePt t="184962" x="2481263" y="3857625"/>
          <p14:tracePt t="184970" x="2506663" y="3857625"/>
          <p14:tracePt t="184978" x="2549525" y="3857625"/>
          <p14:tracePt t="184987" x="2592388" y="3857625"/>
          <p14:tracePt t="184994" x="2625725" y="3857625"/>
          <p14:tracePt t="185002" x="2686050" y="3857625"/>
          <p14:tracePt t="185011" x="2744788" y="3857625"/>
          <p14:tracePt t="185017" x="2787650" y="3857625"/>
          <p14:tracePt t="185026" x="2846388" y="3857625"/>
          <p14:tracePt t="185034" x="2906713" y="3857625"/>
          <p14:tracePt t="185043" x="2932113" y="3857625"/>
          <p14:tracePt t="185050" x="2965450" y="3857625"/>
          <p14:tracePt t="185058" x="3008313" y="3857625"/>
          <p14:tracePt t="185066" x="3033713" y="3857625"/>
          <p14:tracePt t="185076" x="3051175" y="3857625"/>
          <p14:tracePt t="185082" x="3059113" y="3857625"/>
          <p14:tracePt t="185092" x="3076575" y="3857625"/>
          <p14:tracePt t="185108" x="3094038" y="3857625"/>
          <p14:tracePt t="185113" x="3101975" y="3857625"/>
          <p14:tracePt t="185130" x="3109913" y="3857625"/>
          <p14:tracePt t="185136" x="3119438" y="3857625"/>
          <p14:tracePt t="185147" x="3127375" y="3857625"/>
          <p14:tracePt t="185161" x="3152775" y="3857625"/>
          <p14:tracePt t="185178" x="3160713" y="3857625"/>
          <p14:tracePt t="185362" x="3170238" y="3857625"/>
          <p14:tracePt t="185377" x="3186113" y="3857625"/>
          <p14:tracePt t="185395" x="3228975" y="3875088"/>
          <p14:tracePt t="185402" x="3263900" y="3883025"/>
          <p14:tracePt t="185410" x="3322638" y="3900488"/>
          <p14:tracePt t="185418" x="3365500" y="3908425"/>
          <p14:tracePt t="185426" x="3467100" y="3935413"/>
          <p14:tracePt t="185433" x="3552825" y="3935413"/>
          <p14:tracePt t="185442" x="3654425" y="3943350"/>
          <p14:tracePt t="185449" x="3756025" y="3951288"/>
          <p14:tracePt t="185460" x="3867150" y="3968750"/>
          <p14:tracePt t="185465" x="3951288" y="3968750"/>
          <p14:tracePt t="185475" x="4052888" y="3976688"/>
          <p14:tracePt t="185481" x="4156075" y="3976688"/>
          <p14:tracePt t="185492" x="4257675" y="3986213"/>
          <p14:tracePt t="185497" x="4300538" y="3986213"/>
          <p14:tracePt t="185508" x="4333875" y="3986213"/>
          <p14:tracePt t="185514" x="4341813" y="3986213"/>
          <p14:tracePt t="185524" x="4368800" y="3986213"/>
          <p14:tracePt t="186465" x="4376738" y="3986213"/>
          <p14:tracePt t="186538" x="4376738" y="4002088"/>
          <p14:tracePt t="187002" x="4376738" y="4011613"/>
          <p14:tracePt t="187010" x="4384675" y="4011613"/>
          <p14:tracePt t="187017" x="4394200" y="4011613"/>
          <p14:tracePt t="187034" x="4402138" y="4011613"/>
          <p14:tracePt t="187043" x="4419600" y="4027488"/>
          <p14:tracePt t="187076" x="4427538" y="4027488"/>
          <p14:tracePt t="187092" x="4435475" y="4027488"/>
          <p14:tracePt t="187097" x="4445000" y="4037013"/>
          <p14:tracePt t="187130" x="4452938" y="4037013"/>
          <p14:tracePt t="187137" x="4460875" y="4037013"/>
          <p14:tracePt t="187161" x="4478338" y="4037013"/>
          <p14:tracePt t="187177" x="4486275" y="4037013"/>
          <p14:tracePt t="187257" x="4486275" y="4027488"/>
          <p14:tracePt t="187466" x="4486275" y="4019550"/>
          <p14:tracePt t="187659" x="4495800" y="4019550"/>
          <p14:tracePt t="187676" x="4495800" y="4011613"/>
          <p14:tracePt t="187692" x="4495800" y="4002088"/>
          <p14:tracePt t="187754" x="4503738" y="4002088"/>
          <p14:tracePt t="187922" x="4503738" y="3994150"/>
          <p14:tracePt t="187929" x="4503738" y="3976688"/>
          <p14:tracePt t="187937" x="4513263" y="3976688"/>
          <p14:tracePt t="187946" x="4513263" y="3968750"/>
          <p14:tracePt t="187969" x="4521200" y="3960813"/>
          <p14:tracePt t="187993" x="4521200" y="3951288"/>
          <p14:tracePt t="188002" x="4521200" y="3943350"/>
          <p14:tracePt t="188146" x="4529138" y="3935413"/>
          <p14:tracePt t="188162" x="4564063" y="3951288"/>
          <p14:tracePt t="188170" x="4579938" y="3960813"/>
          <p14:tracePt t="188177" x="4589463" y="3976688"/>
          <p14:tracePt t="188185" x="4605338" y="3986213"/>
          <p14:tracePt t="188194" x="4630738" y="3994150"/>
          <p14:tracePt t="188202" x="4673600" y="4002088"/>
          <p14:tracePt t="188211" x="4699000" y="4019550"/>
          <p14:tracePt t="188217" x="4741863" y="4037013"/>
          <p14:tracePt t="188227" x="4775200" y="4044950"/>
          <p14:tracePt t="188234" x="4818063" y="4062413"/>
          <p14:tracePt t="188245" x="4852988" y="4062413"/>
          <p14:tracePt t="188250" x="4886325" y="4062413"/>
          <p14:tracePt t="188260" x="4946650" y="4079875"/>
          <p14:tracePt t="188266" x="4972050" y="4087813"/>
          <p14:tracePt t="188276" x="5005388" y="4087813"/>
          <p14:tracePt t="188282" x="5064125" y="4095750"/>
          <p14:tracePt t="188292" x="5091113" y="4095750"/>
          <p14:tracePt t="188298" x="5149850" y="4095750"/>
          <p14:tracePt t="188304" x="5175250" y="4095750"/>
          <p14:tracePt t="188314" x="5218113" y="4095750"/>
          <p14:tracePt t="188320" x="5243513" y="4095750"/>
          <p14:tracePt t="188329" x="5276850" y="4095750"/>
          <p14:tracePt t="188338" x="5311775" y="4095750"/>
          <p14:tracePt t="188346" x="5337175" y="4095750"/>
          <p14:tracePt t="188353" x="5370513" y="4095750"/>
          <p14:tracePt t="188362" x="5387975" y="4095750"/>
          <p14:tracePt t="188369" x="5413375" y="4095750"/>
          <p14:tracePt t="188377" x="5438775" y="4087813"/>
          <p14:tracePt t="188385" x="5464175" y="4087813"/>
          <p14:tracePt t="188393" x="5489575" y="4087813"/>
          <p14:tracePt t="188402" x="5497513" y="4087813"/>
          <p14:tracePt t="188410" x="5507038" y="4079875"/>
          <p14:tracePt t="188417" x="5514975" y="4079875"/>
          <p14:tracePt t="188443" x="5524500" y="4079875"/>
          <p14:tracePt t="188460" x="5532438" y="4079875"/>
          <p14:tracePt t="188465" x="5532438" y="4070350"/>
          <p14:tracePt t="188476" x="5549900" y="4070350"/>
          <p14:tracePt t="188490" x="5557838" y="4070350"/>
          <p14:tracePt t="188514" x="5575300" y="4070350"/>
          <p14:tracePt t="188561" x="5591175" y="4052888"/>
          <p14:tracePt t="188569" x="5600700" y="4044950"/>
          <p14:tracePt t="188577" x="5616575" y="4027488"/>
          <p14:tracePt t="188594" x="5634038" y="4019550"/>
          <p14:tracePt t="188611" x="5641975" y="4019550"/>
          <p14:tracePt t="188618" x="5641975" y="4011613"/>
          <p14:tracePt t="188627" x="5659438" y="4002088"/>
          <p14:tracePt t="188633" x="5668963" y="4002088"/>
          <p14:tracePt t="188644" x="5668963" y="3994150"/>
          <p14:tracePt t="188649" x="5676900" y="3994150"/>
          <p14:tracePt t="188660" x="5684838" y="3986213"/>
          <p14:tracePt t="188667" x="5694363" y="3986213"/>
          <p14:tracePt t="188676" x="5702300" y="3976688"/>
          <p14:tracePt t="188682" x="5710238" y="3976688"/>
          <p14:tracePt t="188697" x="5719763" y="3976688"/>
          <p14:tracePt t="188704" x="5727700" y="3968750"/>
          <p14:tracePt t="188713" x="5735638" y="3968750"/>
          <p14:tracePt t="188730" x="5745163" y="3960813"/>
          <p14:tracePt t="188738" x="5753100" y="3960813"/>
          <p14:tracePt t="188746" x="5761038" y="3943350"/>
          <p14:tracePt t="188762" x="5770563" y="3943350"/>
          <p14:tracePt t="188770" x="5778500" y="3943350"/>
          <p14:tracePt t="188777" x="5795963" y="3943350"/>
          <p14:tracePt t="188786" x="5803900" y="3935413"/>
          <p14:tracePt t="188795" x="5813425" y="3935413"/>
          <p14:tracePt t="188802" x="5813425" y="3925888"/>
          <p14:tracePt t="188833" x="5821363" y="3925888"/>
          <p14:tracePt t="188844" x="5829300" y="3925888"/>
          <p14:tracePt t="188850" x="5838825" y="3925888"/>
          <p14:tracePt t="188860" x="5846763" y="3925888"/>
          <p14:tracePt t="188866" x="5864225" y="3925888"/>
          <p14:tracePt t="188876" x="5889625" y="3925888"/>
          <p14:tracePt t="188883" x="5905500" y="3925888"/>
          <p14:tracePt t="188889" x="5922963" y="3925888"/>
          <p14:tracePt t="188897" x="5932488" y="3925888"/>
          <p14:tracePt t="188905" x="5965825" y="3925888"/>
          <p14:tracePt t="188914" x="5991225" y="3925888"/>
          <p14:tracePt t="188921" x="6008688" y="3925888"/>
          <p14:tracePt t="188929" x="6024563" y="3925888"/>
          <p14:tracePt t="188938" x="6049963" y="3925888"/>
          <p14:tracePt t="188945" x="6067425" y="3925888"/>
          <p14:tracePt t="188953" x="6084888" y="3925888"/>
          <p14:tracePt t="188961" x="6102350" y="3925888"/>
          <p14:tracePt t="188970" x="6118225" y="3925888"/>
          <p14:tracePt t="188977" x="6127750" y="3925888"/>
          <p14:tracePt t="188986" x="6169025" y="3925888"/>
          <p14:tracePt t="188994" x="6203950" y="3925888"/>
          <p14:tracePt t="189003" x="6254750" y="3925888"/>
          <p14:tracePt t="189011" x="6313488" y="3925888"/>
          <p14:tracePt t="189018" x="6373813" y="3925888"/>
          <p14:tracePt t="189027" x="6442075" y="3925888"/>
          <p14:tracePt t="189034" x="6518275" y="3925888"/>
          <p14:tracePt t="189044" x="6561138" y="3943350"/>
          <p14:tracePt t="189049" x="6619875" y="3943350"/>
          <p14:tracePt t="189060" x="6662738" y="3943350"/>
          <p14:tracePt t="189066" x="6688138" y="3943350"/>
          <p14:tracePt t="189075" x="6731000" y="3943350"/>
          <p14:tracePt t="189082" x="6746875" y="3943350"/>
          <p14:tracePt t="189091" x="6772275" y="3943350"/>
          <p14:tracePt t="189098" x="6799263" y="3943350"/>
          <p14:tracePt t="189115" x="6807200" y="3943350"/>
          <p14:tracePt t="189122" x="6815138" y="3943350"/>
          <p14:tracePt t="189345" x="6807200" y="3943350"/>
          <p14:tracePt t="189354" x="6799263" y="3943350"/>
          <p14:tracePt t="189362" x="6781800" y="3943350"/>
          <p14:tracePt t="189377" x="6764338" y="3943350"/>
          <p14:tracePt t="189386" x="6756400" y="3943350"/>
          <p14:tracePt t="189394" x="6746875" y="3943350"/>
          <p14:tracePt t="189403" x="6721475" y="3943350"/>
          <p14:tracePt t="189411" x="6713538" y="3943350"/>
          <p14:tracePt t="189418" x="6680200" y="3943350"/>
          <p14:tracePt t="189427" x="6654800" y="3943350"/>
          <p14:tracePt t="189434" x="6627813" y="3943350"/>
          <p14:tracePt t="189443" x="6569075" y="3943350"/>
          <p14:tracePt t="189450" x="6510338" y="3943350"/>
          <p14:tracePt t="189460" x="6467475" y="3943350"/>
          <p14:tracePt t="189465" x="6407150" y="3943350"/>
          <p14:tracePt t="189476" x="6338888" y="3943350"/>
          <p14:tracePt t="189482" x="6280150" y="3943350"/>
          <p14:tracePt t="189490" x="6221413" y="3943350"/>
          <p14:tracePt t="189497" x="6178550" y="3943350"/>
          <p14:tracePt t="189505" x="6127750" y="3943350"/>
          <p14:tracePt t="189514" x="6102350" y="3943350"/>
          <p14:tracePt t="189521" x="6092825" y="3943350"/>
          <p14:tracePt t="189714" x="6084888" y="3943350"/>
          <p14:tracePt t="189731" x="6102350" y="3951288"/>
          <p14:tracePt t="189738" x="6102350" y="3960813"/>
          <p14:tracePt t="189746" x="6118225" y="3968750"/>
          <p14:tracePt t="189753" x="6127750" y="3968750"/>
          <p14:tracePt t="189762" x="6143625" y="3968750"/>
          <p14:tracePt t="189769" x="6161088" y="3976688"/>
          <p14:tracePt t="189779" x="6178550" y="3986213"/>
          <p14:tracePt t="189785" x="6203950" y="3994150"/>
          <p14:tracePt t="189795" x="6246813" y="4011613"/>
          <p14:tracePt t="189801" x="6254750" y="4011613"/>
          <p14:tracePt t="189811" x="6297613" y="4019550"/>
          <p14:tracePt t="189817" x="6323013" y="4027488"/>
          <p14:tracePt t="189828" x="6348413" y="4027488"/>
          <p14:tracePt t="189833" x="6381750" y="4037013"/>
          <p14:tracePt t="189844" x="6391275" y="4037013"/>
          <p14:tracePt t="189849" x="6407150" y="4044950"/>
          <p14:tracePt t="189859" x="6432550" y="4044950"/>
          <p14:tracePt t="189865" x="6442075" y="4044950"/>
          <p14:tracePt t="189874" x="6450013" y="4044950"/>
          <p14:tracePt t="189881" x="6457950" y="4044950"/>
          <p14:tracePt t="189889" x="6467475" y="4044950"/>
          <p14:tracePt t="189906" x="6483350" y="4044950"/>
          <p14:tracePt t="189913" x="6500813" y="4044950"/>
          <p14:tracePt t="189930" x="6518275" y="4044950"/>
          <p14:tracePt t="189937" x="6526213" y="4044950"/>
          <p14:tracePt t="189945" x="6535738" y="4044950"/>
          <p14:tracePt t="189953" x="6543675" y="4044950"/>
          <p14:tracePt t="189961" x="6551613" y="4044950"/>
          <p14:tracePt t="189969" x="6569075" y="4044950"/>
          <p14:tracePt t="189977" x="6577013" y="4044950"/>
          <p14:tracePt t="189985" x="6594475" y="4044950"/>
          <p14:tracePt t="189994" x="6611938" y="4044950"/>
          <p14:tracePt t="190001" x="6619875" y="4044950"/>
          <p14:tracePt t="190011" x="6645275" y="4044950"/>
          <p14:tracePt t="190017" x="6662738" y="4044950"/>
          <p14:tracePt t="190034" x="6688138" y="4037013"/>
          <p14:tracePt t="190044" x="6696075" y="4037013"/>
          <p14:tracePt t="190050" x="6713538" y="4037013"/>
          <p14:tracePt t="190060" x="6738938" y="4027488"/>
          <p14:tracePt t="190076" x="6746875" y="4027488"/>
          <p14:tracePt t="190082" x="6756400" y="4027488"/>
          <p14:tracePt t="190088" x="6764338" y="4027488"/>
          <p14:tracePt t="190105" x="6772275" y="4027488"/>
          <p14:tracePt t="190114" x="6781800" y="4027488"/>
          <p14:tracePt t="190123" x="6789738" y="4027488"/>
          <p14:tracePt t="190130" x="6799263" y="4027488"/>
          <p14:tracePt t="190137" x="6807200" y="4019550"/>
          <p14:tracePt t="190147" x="6824663" y="4019550"/>
          <p14:tracePt t="190153" x="6840538" y="4011613"/>
          <p14:tracePt t="190169" x="6858000" y="4002088"/>
          <p14:tracePt t="190178" x="6865938" y="3994150"/>
          <p14:tracePt t="190195" x="6883400" y="3986213"/>
          <p14:tracePt t="190202" x="6900863" y="3968750"/>
          <p14:tracePt t="190210" x="6916738" y="3960813"/>
          <p14:tracePt t="190233" x="6916738" y="3951288"/>
          <p14:tracePt t="190245" x="6926263" y="3943350"/>
          <p14:tracePt t="190249" x="6934200" y="3935413"/>
          <p14:tracePt t="190260" x="6934200" y="3925888"/>
          <p14:tracePt t="190265" x="6934200" y="3917950"/>
          <p14:tracePt t="190273" x="6934200" y="3908425"/>
          <p14:tracePt t="190283" x="6934200" y="3900488"/>
          <p14:tracePt t="190289" x="6934200" y="3883025"/>
          <p14:tracePt t="190305" x="6934200" y="3867150"/>
          <p14:tracePt t="190314" x="6934200" y="3857625"/>
          <p14:tracePt t="190322" x="6926263" y="3841750"/>
          <p14:tracePt t="190330" x="6916738" y="3832225"/>
          <p14:tracePt t="190338" x="6908800" y="3824288"/>
          <p14:tracePt t="190347" x="6908800" y="3816350"/>
          <p14:tracePt t="190353" x="6891338" y="3798888"/>
          <p14:tracePt t="190362" x="6883400" y="3798888"/>
          <p14:tracePt t="190370" x="6883400" y="3790950"/>
          <p14:tracePt t="190377" x="6883400" y="3773488"/>
          <p14:tracePt t="190386" x="6865938" y="3773488"/>
          <p14:tracePt t="190395" x="6850063" y="3756025"/>
          <p14:tracePt t="190402" x="6840538" y="3756025"/>
          <p14:tracePt t="190411" x="6824663" y="3738563"/>
          <p14:tracePt t="190418" x="6799263" y="3730625"/>
          <p14:tracePt t="190427" x="6781800" y="3722688"/>
          <p14:tracePt t="190434" x="6772275" y="3722688"/>
          <p14:tracePt t="190444" x="6756400" y="3713163"/>
          <p14:tracePt t="190449" x="6731000" y="3705225"/>
          <p14:tracePt t="190460" x="6696075" y="3687763"/>
          <p14:tracePt t="190466" x="6680200" y="3687763"/>
          <p14:tracePt t="190474" x="6670675" y="3687763"/>
          <p14:tracePt t="190482" x="6645275" y="3687763"/>
          <p14:tracePt t="190489" x="6627813" y="3679825"/>
          <p14:tracePt t="190497" x="6611938" y="3679825"/>
          <p14:tracePt t="190506" x="6577013" y="3671888"/>
          <p14:tracePt t="190522" x="6551613" y="3671888"/>
          <p14:tracePt t="190530" x="6526213" y="3671888"/>
          <p14:tracePt t="190545" x="6492875" y="3671888"/>
          <p14:tracePt t="190554" x="6483350" y="3671888"/>
          <p14:tracePt t="190562" x="6467475" y="3662363"/>
          <p14:tracePt t="190569" x="6450013" y="3662363"/>
          <p14:tracePt t="190578" x="6432550" y="3662363"/>
          <p14:tracePt t="190586" x="6416675" y="3662363"/>
          <p14:tracePt t="190595" x="6407150" y="3662363"/>
          <p14:tracePt t="190602" x="6381750" y="3662363"/>
          <p14:tracePt t="190612" x="6373813" y="3662363"/>
          <p14:tracePt t="190617" x="6365875" y="3662363"/>
          <p14:tracePt t="190627" x="6348413" y="3662363"/>
          <p14:tracePt t="190644" x="6323013" y="3662363"/>
          <p14:tracePt t="190650" x="6305550" y="3662363"/>
          <p14:tracePt t="190666" x="6280150" y="3671888"/>
          <p14:tracePt t="190674" x="6272213" y="3679825"/>
          <p14:tracePt t="190682" x="6254750" y="3697288"/>
          <p14:tracePt t="190688" x="6237288" y="3705225"/>
          <p14:tracePt t="190698" x="6221413" y="3705225"/>
          <p14:tracePt t="190706" x="6221413" y="3713163"/>
          <p14:tracePt t="190715" x="6203950" y="3730625"/>
          <p14:tracePt t="190722" x="6194425" y="3738563"/>
          <p14:tracePt t="190730" x="6194425" y="3756025"/>
          <p14:tracePt t="190738" x="6194425" y="3781425"/>
          <p14:tracePt t="190747" x="6194425" y="3790950"/>
          <p14:tracePt t="190754" x="6194425" y="3806825"/>
          <p14:tracePt t="190762" x="6194425" y="3824288"/>
          <p14:tracePt t="190778" x="6194425" y="3841750"/>
          <p14:tracePt t="190785" x="6203950" y="3857625"/>
          <p14:tracePt t="190796" x="6211888" y="3867150"/>
          <p14:tracePt t="190801" x="6221413" y="3875088"/>
          <p14:tracePt t="190812" x="6229350" y="3892550"/>
          <p14:tracePt t="190817" x="6237288" y="3892550"/>
          <p14:tracePt t="190827" x="6246813" y="3892550"/>
          <p14:tracePt t="190834" x="6272213" y="3908425"/>
          <p14:tracePt t="190843" x="6288088" y="3908425"/>
          <p14:tracePt t="190849" x="6305550" y="3908425"/>
          <p14:tracePt t="190860" x="6348413" y="3908425"/>
          <p14:tracePt t="190865" x="6381750" y="3908425"/>
          <p14:tracePt t="190873" x="6424613" y="3908425"/>
          <p14:tracePt t="190890" x="6551613" y="3908425"/>
          <p14:tracePt t="190897" x="6611938" y="3908425"/>
          <p14:tracePt t="190906" x="6654800" y="3908425"/>
          <p14:tracePt t="190914" x="6713538" y="3908425"/>
          <p14:tracePt t="190922" x="6772275" y="3908425"/>
          <p14:tracePt t="190931" x="6815138" y="3908425"/>
          <p14:tracePt t="190937" x="6875463" y="3908425"/>
          <p14:tracePt t="190947" x="6916738" y="3908425"/>
          <p14:tracePt t="190954" x="6951663" y="3908425"/>
          <p14:tracePt t="190963" x="7002463" y="3908425"/>
          <p14:tracePt t="190969" x="7035800" y="3908425"/>
          <p14:tracePt t="190977" x="7061200" y="3908425"/>
          <p14:tracePt t="190986" x="7096125" y="3908425"/>
          <p14:tracePt t="190995" x="7121525" y="3908425"/>
          <p14:tracePt t="191002" x="7164388" y="3900488"/>
          <p14:tracePt t="191013" x="7197725" y="3900488"/>
          <p14:tracePt t="191017" x="7232650" y="3892550"/>
          <p14:tracePt t="191028" x="7265988" y="3883025"/>
          <p14:tracePt t="191033" x="7283450" y="3883025"/>
          <p14:tracePt t="191044" x="7308850" y="3867150"/>
          <p14:tracePt t="191049" x="7334250" y="3867150"/>
          <p14:tracePt t="191059" x="7342188" y="3867150"/>
          <p14:tracePt t="191066" x="7359650" y="3857625"/>
          <p14:tracePt t="191072" x="7367588" y="3857625"/>
          <p14:tracePt t="191082" x="7377113" y="3857625"/>
          <p14:tracePt t="191089" x="7392988" y="3857625"/>
          <p14:tracePt t="191097" x="7402513" y="3857625"/>
          <p14:tracePt t="191114" x="7410450" y="3857625"/>
          <p14:tracePt t="191131" x="7418388" y="3857625"/>
          <p14:tracePt t="191145" x="7427913" y="3857625"/>
          <p14:tracePt t="191154" x="7435850" y="3857625"/>
          <p14:tracePt t="191163" x="7453313" y="3857625"/>
          <p14:tracePt t="191170" x="7469188" y="3857625"/>
          <p14:tracePt t="191179" x="7504113" y="3857625"/>
          <p14:tracePt t="191186" x="7537450" y="3867150"/>
          <p14:tracePt t="191201" x="7580313" y="3867150"/>
          <p14:tracePt t="191212" x="7605713" y="3875088"/>
          <p14:tracePt t="191217" x="7623175" y="3883025"/>
          <p14:tracePt t="191227" x="7639050" y="3883025"/>
          <p14:tracePt t="191233" x="7648575" y="3883025"/>
          <p14:tracePt t="191244" x="7673975" y="3883025"/>
          <p14:tracePt t="191250" x="7681913" y="3883025"/>
          <p14:tracePt t="191258" x="7691438" y="3883025"/>
          <p14:tracePt t="191273" x="7716838" y="3883025"/>
          <p14:tracePt t="191289" x="7724775" y="3883025"/>
          <p14:tracePt t="191297" x="7732713" y="3883025"/>
          <p14:tracePt t="191306" x="7742238" y="3883025"/>
          <p14:tracePt t="191315" x="7750175" y="3883025"/>
          <p14:tracePt t="191322" x="7758113" y="3883025"/>
          <p14:tracePt t="191330" x="7767638" y="3875088"/>
          <p14:tracePt t="191337" x="7775575" y="3875088"/>
          <p14:tracePt t="191346" x="7783513" y="3867150"/>
          <p14:tracePt t="191354" x="7793038" y="3867150"/>
          <p14:tracePt t="191362" x="7800975" y="3857625"/>
          <p14:tracePt t="191369" x="7818438" y="3841750"/>
          <p14:tracePt t="191378" x="7826375" y="3832225"/>
          <p14:tracePt t="191386" x="7835900" y="3816350"/>
          <p14:tracePt t="191396" x="7835900" y="3798888"/>
          <p14:tracePt t="191401" x="7835900" y="3790950"/>
          <p14:tracePt t="191412" x="7843838" y="3763963"/>
          <p14:tracePt t="191417" x="7843838" y="3748088"/>
          <p14:tracePt t="191428" x="7843838" y="3730625"/>
          <p14:tracePt t="191434" x="7843838" y="3713163"/>
          <p14:tracePt t="191444" x="7843838" y="3697288"/>
          <p14:tracePt t="191450" x="7843838" y="3687763"/>
          <p14:tracePt t="191460" x="7843838" y="3671888"/>
          <p14:tracePt t="191466" x="7843838" y="3662363"/>
          <p14:tracePt t="191472" x="7843838" y="3654425"/>
          <p14:tracePt t="191482" x="7843838" y="3646488"/>
          <p14:tracePt t="191489" x="7826375" y="3636963"/>
          <p14:tracePt t="191498" x="7818438" y="3629025"/>
          <p14:tracePt t="191506" x="7818438" y="3619500"/>
          <p14:tracePt t="191514" x="7810500" y="3611563"/>
          <p14:tracePt t="191521" x="7793038" y="3603625"/>
          <p14:tracePt t="191529" x="7775575" y="3594100"/>
          <p14:tracePt t="191546" x="7767638" y="3594100"/>
          <p14:tracePt t="191561" x="7758113" y="3594100"/>
          <p14:tracePt t="191570" x="7742238" y="3594100"/>
          <p14:tracePt t="191579" x="7732713" y="3594100"/>
          <p14:tracePt t="191585" x="7724775" y="3594100"/>
          <p14:tracePt t="191595" x="7691438" y="3594100"/>
          <p14:tracePt t="191601" x="7673975" y="3594100"/>
          <p14:tracePt t="191612" x="7656513" y="3594100"/>
          <p14:tracePt t="191617" x="7639050" y="3594100"/>
          <p14:tracePt t="191627" x="7623175" y="3603625"/>
          <p14:tracePt t="191634" x="7597775" y="3611563"/>
          <p14:tracePt t="191644" x="7554913" y="3629025"/>
          <p14:tracePt t="191649" x="7546975" y="3629025"/>
          <p14:tracePt t="191657" x="7512050" y="3646488"/>
          <p14:tracePt t="191666" x="7486650" y="3654425"/>
          <p14:tracePt t="191672" x="7478713" y="3654425"/>
          <p14:tracePt t="191681" x="7461250" y="3662363"/>
          <p14:tracePt t="191689" x="7453313" y="3662363"/>
          <p14:tracePt t="191697" x="7435850" y="3671888"/>
          <p14:tracePt t="191706" x="7427913" y="3679825"/>
          <p14:tracePt t="191745" x="7410450" y="3687763"/>
          <p14:tracePt t="191866" x="7410450" y="3697288"/>
          <p14:tracePt t="191882" x="7410450" y="3705225"/>
          <p14:tracePt t="191889" x="7427913" y="3722688"/>
          <p14:tracePt t="191905" x="7443788" y="3730625"/>
          <p14:tracePt t="191915" x="7478713" y="3748088"/>
          <p14:tracePt t="191921" x="7504113" y="3756025"/>
          <p14:tracePt t="191938" x="7521575" y="3756025"/>
          <p14:tracePt t="191947" x="7546975" y="3756025"/>
          <p14:tracePt t="191954" x="7597775" y="3756025"/>
          <p14:tracePt t="191962" x="7631113" y="3756025"/>
          <p14:tracePt t="191969" x="7673975" y="3756025"/>
          <p14:tracePt t="191980" x="7691438" y="3756025"/>
          <p14:tracePt t="191985" x="7724775" y="3756025"/>
          <p14:tracePt t="191996" x="7742238" y="3756025"/>
          <p14:tracePt t="192001" x="7758113" y="3756025"/>
          <p14:tracePt t="192012" x="7767638" y="3748088"/>
          <p14:tracePt t="192017" x="7775575" y="3748088"/>
          <p14:tracePt t="192034" x="7783513" y="3748088"/>
          <p14:tracePt t="192043" x="7783513" y="3763963"/>
          <p14:tracePt t="192058" x="7750175" y="3806825"/>
          <p14:tracePt t="192072" x="7699375" y="3841750"/>
          <p14:tracePt t="192081" x="7681913" y="3857625"/>
          <p14:tracePt t="192089" x="7648575" y="3892550"/>
          <p14:tracePt t="192097" x="7605713" y="3917950"/>
          <p14:tracePt t="192107" x="7588250" y="3917950"/>
          <p14:tracePt t="192114" x="7537450" y="3943350"/>
          <p14:tracePt t="192121" x="7469188" y="3960813"/>
          <p14:tracePt t="192130" x="7418388" y="3994150"/>
          <p14:tracePt t="192138" x="7392988" y="4011613"/>
          <p14:tracePt t="192146" x="7342188" y="4052888"/>
          <p14:tracePt t="192154" x="7316788" y="4070350"/>
          <p14:tracePt t="192162" x="7299325" y="4079875"/>
          <p14:tracePt t="192249" x="7316788" y="4079875"/>
          <p14:tracePt t="192259" x="7342188" y="4079875"/>
          <p14:tracePt t="192265" x="7359650" y="4079875"/>
          <p14:tracePt t="192272" x="7385050" y="4079875"/>
          <p14:tracePt t="192282" x="7427913" y="4079875"/>
          <p14:tracePt t="192289" x="7443788" y="4079875"/>
          <p14:tracePt t="192297" x="7486650" y="4079875"/>
          <p14:tracePt t="192306" x="7521575" y="4070350"/>
          <p14:tracePt t="192315" x="7572375" y="4070350"/>
          <p14:tracePt t="192321" x="7623175" y="4070350"/>
          <p14:tracePt t="192330" x="7648575" y="4070350"/>
          <p14:tracePt t="192337" x="7707313" y="4062413"/>
          <p14:tracePt t="192345" x="7742238" y="4062413"/>
          <p14:tracePt t="192354" x="7767638" y="4062413"/>
          <p14:tracePt t="192363" x="7800975" y="4062413"/>
          <p14:tracePt t="192369" x="7826375" y="4062413"/>
          <p14:tracePt t="192379" x="7851775" y="4052888"/>
          <p14:tracePt t="192385" x="7877175" y="4044950"/>
          <p14:tracePt t="192395" x="7894638" y="4037013"/>
          <p14:tracePt t="192401" x="7912100" y="4019550"/>
          <p14:tracePt t="192412" x="7945438" y="4011613"/>
          <p14:tracePt t="192418" x="7954963" y="4011613"/>
          <p14:tracePt t="192428" x="7970838" y="4011613"/>
          <p14:tracePt t="192434" x="7988300" y="3994150"/>
          <p14:tracePt t="192444" x="8013700" y="3968750"/>
          <p14:tracePt t="192457" x="8021638" y="3951288"/>
          <p14:tracePt t="192466" x="8031163" y="3943350"/>
          <p14:tracePt t="192473" x="8047038" y="3935413"/>
          <p14:tracePt t="192482" x="8047038" y="3925888"/>
          <p14:tracePt t="192490" x="8074025" y="3917950"/>
          <p14:tracePt t="192498" x="8081963" y="3908425"/>
          <p14:tracePt t="192506" x="8081963" y="3900488"/>
          <p14:tracePt t="192514" x="8099425" y="3883025"/>
          <p14:tracePt t="192521" x="8107363" y="3883025"/>
          <p14:tracePt t="192529" x="8115300" y="3867150"/>
          <p14:tracePt t="192537" x="8124825" y="3857625"/>
          <p14:tracePt t="192546" x="8132763" y="3857625"/>
          <p14:tracePt t="192554" x="8132763" y="3849688"/>
          <p14:tracePt t="192562" x="8140700" y="3841750"/>
          <p14:tracePt t="192569" x="8150225" y="3841750"/>
          <p14:tracePt t="192580" x="8150225" y="3832225"/>
          <p14:tracePt t="192586" x="8158163" y="3806825"/>
          <p14:tracePt t="192597" x="8166100" y="3806825"/>
          <p14:tracePt t="192602" x="8175625" y="3798888"/>
          <p14:tracePt t="192612" x="8175625" y="3790950"/>
          <p14:tracePt t="192629" x="8183563" y="3781425"/>
          <p14:tracePt t="192643" x="8183563" y="3773488"/>
          <p14:tracePt t="192650" x="8191500" y="3756025"/>
          <p14:tracePt t="192666" x="8191500" y="3748088"/>
          <p14:tracePt t="192682" x="8191500" y="3738563"/>
          <p14:tracePt t="192786" x="8191500" y="3748088"/>
          <p14:tracePt t="192794" x="8191500" y="3763963"/>
          <p14:tracePt t="192802" x="8191500" y="3781425"/>
          <p14:tracePt t="192813" x="8191500" y="3806825"/>
          <p14:tracePt t="192828" x="8191500" y="3816350"/>
          <p14:tracePt t="192834" x="8191500" y="3824288"/>
          <p14:tracePt t="192937" x="8191500" y="3806825"/>
          <p14:tracePt t="192947" x="8183563" y="3790950"/>
          <p14:tracePt t="192954" x="8166100" y="3773488"/>
          <p14:tracePt t="192964" x="8158163" y="3748088"/>
          <p14:tracePt t="192969" x="8158163" y="3722688"/>
          <p14:tracePt t="192980" x="8150225" y="3713163"/>
          <p14:tracePt t="192997" x="8150225" y="3705225"/>
          <p14:tracePt t="193034" x="8150225" y="3697288"/>
          <p14:tracePt t="193050" x="8158163" y="3697288"/>
          <p14:tracePt t="193058" x="8183563" y="3722688"/>
          <p14:tracePt t="193065" x="8208963" y="3748088"/>
          <p14:tracePt t="193073" x="8243888" y="3773488"/>
          <p14:tracePt t="193081" x="8259763" y="3790950"/>
          <p14:tracePt t="193090" x="8285163" y="3806825"/>
          <p14:tracePt t="193098" x="8294688" y="3816350"/>
          <p14:tracePt t="193106" x="8320088" y="3832225"/>
          <p14:tracePt t="193114" x="8328025" y="3841750"/>
          <p14:tracePt t="193121" x="8335963" y="3849688"/>
          <p14:tracePt t="193138" x="8345488" y="3849688"/>
          <p14:tracePt t="193585" x="8353425" y="3849688"/>
          <p14:tracePt t="193596" x="8362950" y="3832225"/>
          <p14:tracePt t="193612" x="8370888" y="3806825"/>
          <p14:tracePt t="193617" x="8370888" y="3790950"/>
          <p14:tracePt t="193628" x="8378825" y="3773488"/>
          <p14:tracePt t="193633" x="8388350" y="3748088"/>
          <p14:tracePt t="193642" x="8388350" y="3722688"/>
          <p14:tracePt t="193649" x="8388350" y="3713163"/>
          <p14:tracePt t="193657" x="8388350" y="3697288"/>
          <p14:tracePt t="193665" x="8370888" y="3671888"/>
          <p14:tracePt t="193681" x="8353425" y="3654425"/>
          <p14:tracePt t="193705" x="8345488" y="3654425"/>
          <p14:tracePt t="193714" x="8335963" y="3654425"/>
          <p14:tracePt t="193737" x="8310563" y="3662363"/>
          <p14:tracePt t="193745" x="8285163" y="3687763"/>
          <p14:tracePt t="193753" x="8259763" y="3722688"/>
          <p14:tracePt t="193762" x="8234363" y="3763963"/>
          <p14:tracePt t="193770" x="8208963" y="3798888"/>
          <p14:tracePt t="193779" x="8201025" y="3824288"/>
          <p14:tracePt t="193786" x="8183563" y="3857625"/>
          <p14:tracePt t="193796" x="8166100" y="3875088"/>
          <p14:tracePt t="193802" x="8158163" y="3883025"/>
          <p14:tracePt t="193812" x="8158163" y="3900488"/>
          <p14:tracePt t="193817" x="8150225" y="3908425"/>
          <p14:tracePt t="193914" x="8140700" y="3908425"/>
          <p14:tracePt t="193930" x="8140700" y="3892550"/>
          <p14:tracePt t="193937" x="8140700" y="3883025"/>
          <p14:tracePt t="193947" x="8140700" y="3867150"/>
          <p14:tracePt t="193954" x="8140700" y="3857625"/>
          <p14:tracePt t="193963" x="8140700" y="3841750"/>
          <p14:tracePt t="193970" x="8140700" y="3824288"/>
          <p14:tracePt t="193986" x="8140700" y="3816350"/>
          <p14:tracePt t="193996" x="8140700" y="3806825"/>
          <p14:tracePt t="194057" x="8158163" y="3824288"/>
          <p14:tracePt t="194073" x="8183563" y="3857625"/>
          <p14:tracePt t="194082" x="8226425" y="3925888"/>
          <p14:tracePt t="194089" x="8277225" y="3976688"/>
          <p14:tracePt t="194097" x="8328025" y="4027488"/>
          <p14:tracePt t="194105" x="8370888" y="4070350"/>
          <p14:tracePt t="194114" x="8421688" y="4113213"/>
          <p14:tracePt t="194121" x="8480425" y="4171950"/>
          <p14:tracePt t="194130" x="8523288" y="4206875"/>
          <p14:tracePt t="194137" x="8574088" y="4240213"/>
          <p14:tracePt t="194145" x="8599488" y="4257675"/>
          <p14:tracePt t="194154" x="8634413" y="4283075"/>
          <p14:tracePt t="194257" x="8624888" y="4257675"/>
          <p14:tracePt t="194265" x="8616950" y="4240213"/>
          <p14:tracePt t="194281" x="8599488" y="4224338"/>
          <p14:tracePt t="194290" x="8591550" y="4206875"/>
          <p14:tracePt t="194297" x="8591550" y="4197350"/>
          <p14:tracePt t="194305" x="8591550" y="4189413"/>
          <p14:tracePt t="194314" x="8574088" y="4164013"/>
          <p14:tracePt t="194322" x="8566150" y="4138613"/>
          <p14:tracePt t="194329" x="8558213" y="4105275"/>
          <p14:tracePt t="194337" x="8548688" y="4079875"/>
          <p14:tracePt t="194347" x="8532813" y="4044950"/>
          <p14:tracePt t="194353" x="8523288" y="4002088"/>
          <p14:tracePt t="194364" x="8515350" y="3968750"/>
          <p14:tracePt t="194370" x="8507413" y="3925888"/>
          <p14:tracePt t="194380" x="8497888" y="3892550"/>
          <p14:tracePt t="194385" x="8489950" y="3841750"/>
          <p14:tracePt t="194396" x="8480425" y="3806825"/>
          <p14:tracePt t="194401" x="8472488" y="3790950"/>
          <p14:tracePt t="194412" x="8472488" y="3773488"/>
          <p14:tracePt t="194417" x="8464550" y="3763963"/>
          <p14:tracePt t="194434" x="8464550" y="3756025"/>
          <p14:tracePt t="194440" x="8455025" y="3748088"/>
          <p14:tracePt t="194473" x="8439150" y="3748088"/>
          <p14:tracePt t="194498" x="8413750" y="3756025"/>
          <p14:tracePt t="194505" x="8388350" y="3790950"/>
          <p14:tracePt t="194514" x="8378825" y="3816350"/>
          <p14:tracePt t="194521" x="8353425" y="3849688"/>
          <p14:tracePt t="194530" x="8320088" y="3883025"/>
          <p14:tracePt t="194537" x="8285163" y="3925888"/>
          <p14:tracePt t="194546" x="8269288" y="3951288"/>
          <p14:tracePt t="194554" x="8251825" y="3960813"/>
          <p14:tracePt t="194562" x="8243888" y="3968750"/>
          <p14:tracePt t="194569" x="8234363" y="3976688"/>
          <p14:tracePt t="194586" x="8226425" y="3986213"/>
          <p14:tracePt t="194612" x="8218488" y="3986213"/>
          <p14:tracePt t="194618" x="8208963" y="3986213"/>
          <p14:tracePt t="194625" x="8201025" y="3986213"/>
          <p14:tracePt t="194634" x="8183563" y="3968750"/>
          <p14:tracePt t="194641" x="8166100" y="3943350"/>
          <p14:tracePt t="194650" x="8150225" y="3917950"/>
          <p14:tracePt t="194657" x="8132763" y="3883025"/>
          <p14:tracePt t="194666" x="8115300" y="3849688"/>
          <p14:tracePt t="194674" x="8099425" y="3824288"/>
          <p14:tracePt t="194683" x="8081963" y="3798888"/>
          <p14:tracePt t="194689" x="8081963" y="3781425"/>
          <p14:tracePt t="194697" x="8064500" y="3756025"/>
          <p14:tracePt t="194769" x="8107363" y="3798888"/>
          <p14:tracePt t="194779" x="8158163" y="3867150"/>
          <p14:tracePt t="194786" x="8201025" y="3908425"/>
          <p14:tracePt t="194796" x="8251825" y="3960813"/>
          <p14:tracePt t="194802" x="8302625" y="4011613"/>
          <p14:tracePt t="194812" x="8370888" y="4052888"/>
          <p14:tracePt t="194817" x="8404225" y="4087813"/>
          <p14:tracePt t="194827" x="8472488" y="4130675"/>
          <p14:tracePt t="194834" x="8507413" y="4164013"/>
          <p14:tracePt t="194841" x="8523288" y="4171950"/>
          <p14:tracePt t="194850" x="8540750" y="4181475"/>
          <p14:tracePt t="194857" x="8548688" y="4181475"/>
          <p14:tracePt t="194969" x="8558213" y="4189413"/>
          <p14:tracePt t="194986" x="8558213" y="4197350"/>
          <p14:tracePt t="195003" x="8558213" y="4214813"/>
          <p14:tracePt t="195012" x="8558213" y="4240213"/>
          <p14:tracePt t="195018" x="8558213" y="4257675"/>
          <p14:tracePt t="195028" x="8558213" y="4275138"/>
          <p14:tracePt t="195034" x="8558213" y="4308475"/>
          <p14:tracePt t="195041" x="8548688" y="4341813"/>
          <p14:tracePt t="195050" x="8548688" y="4368800"/>
          <p14:tracePt t="195058" x="8548688" y="4394200"/>
          <p14:tracePt t="195066" x="8548688" y="4435475"/>
          <p14:tracePt t="195074" x="8540750" y="4470400"/>
          <p14:tracePt t="195082" x="8540750" y="4513263"/>
          <p14:tracePt t="195090" x="8532813" y="4538663"/>
          <p14:tracePt t="195097" x="8523288" y="4579938"/>
          <p14:tracePt t="195105" x="8515350" y="4614863"/>
          <p14:tracePt t="195114" x="8507413" y="4640263"/>
          <p14:tracePt t="195121" x="8497888" y="4683125"/>
          <p14:tracePt t="195130" x="8480425" y="4724400"/>
          <p14:tracePt t="195137" x="8472488" y="4775200"/>
          <p14:tracePt t="195147" x="8455025" y="4810125"/>
          <p14:tracePt t="195154" x="8439150" y="4843463"/>
          <p14:tracePt t="195165" x="8429625" y="4878388"/>
          <p14:tracePt t="195169" x="8421688" y="4894263"/>
          <p14:tracePt t="195180" x="8413750" y="4911725"/>
          <p14:tracePt t="195186" x="8404225" y="4919663"/>
          <p14:tracePt t="195196" x="8404225" y="4929188"/>
          <p14:tracePt t="195209" x="8396288" y="4937125"/>
          <p14:tracePt t="195218" x="8396288" y="4946650"/>
          <p14:tracePt t="195257" x="8378825" y="4954588"/>
          <p14:tracePt t="195266" x="8370888" y="4954588"/>
          <p14:tracePt t="195274" x="8362950" y="4962525"/>
          <p14:tracePt t="195282" x="8335963" y="4962525"/>
          <p14:tracePt t="195289" x="8302625" y="4962525"/>
          <p14:tracePt t="195297" x="8251825" y="4972050"/>
          <p14:tracePt t="195305" x="8183563" y="4972050"/>
          <p14:tracePt t="195314" x="8099425" y="4972050"/>
          <p14:tracePt t="195322" x="7996238" y="4972050"/>
          <p14:tracePt t="195330" x="7886700" y="4972050"/>
          <p14:tracePt t="195337" x="7783513" y="4972050"/>
          <p14:tracePt t="195346" x="7656513" y="4972050"/>
          <p14:tracePt t="195354" x="7529513" y="4972050"/>
          <p14:tracePt t="195364" x="7418388" y="4972050"/>
          <p14:tracePt t="195369" x="7316788" y="4972050"/>
          <p14:tracePt t="195380" x="7215188" y="4962525"/>
          <p14:tracePt t="195385" x="7113588" y="4946650"/>
          <p14:tracePt t="195396" x="7070725" y="4937125"/>
          <p14:tracePt t="195401" x="7035800" y="4937125"/>
          <p14:tracePt t="195412" x="7019925" y="4937125"/>
          <p14:tracePt t="195474" x="7027863" y="4937125"/>
          <p14:tracePt t="195482" x="7053263" y="4937125"/>
          <p14:tracePt t="195489" x="7078663" y="4937125"/>
          <p14:tracePt t="195498" x="7104063" y="4937125"/>
          <p14:tracePt t="195506" x="7138988" y="4937125"/>
          <p14:tracePt t="195514" x="7215188" y="4937125"/>
          <p14:tracePt t="195521" x="7265988" y="4937125"/>
          <p14:tracePt t="195531" x="7359650" y="4937125"/>
          <p14:tracePt t="195537" x="7453313" y="4937125"/>
          <p14:tracePt t="195547" x="7537450" y="4937125"/>
          <p14:tracePt t="195554" x="7681913" y="4937125"/>
          <p14:tracePt t="195565" x="7810500" y="4937125"/>
          <p14:tracePt t="195570" x="7937500" y="4937125"/>
          <p14:tracePt t="195581" x="8115300" y="4903788"/>
          <p14:tracePt t="195586" x="8269288" y="4886325"/>
          <p14:tracePt t="195595" x="8396288" y="4886325"/>
          <p14:tracePt t="195602" x="8523288" y="4878388"/>
          <p14:tracePt t="195612" x="8651875" y="4868863"/>
          <p14:tracePt t="195617" x="8736013" y="4868863"/>
          <p14:tracePt t="195624" x="8837613" y="4852988"/>
          <p14:tracePt t="195634" x="8913813" y="4843463"/>
          <p14:tracePt t="195641" x="8956675" y="4835525"/>
          <p14:tracePt t="195650" x="8974138" y="4835525"/>
          <p14:tracePt t="195658" x="8982075" y="4835525"/>
          <p14:tracePt t="195674" x="8982075" y="4827588"/>
          <p14:tracePt t="195689" x="8982075" y="4818063"/>
          <p14:tracePt t="195697" x="8974138" y="4810125"/>
          <p14:tracePt t="195706" x="8966200" y="4802188"/>
          <p14:tracePt t="195713" x="8948738" y="4792663"/>
          <p14:tracePt t="195721" x="8923338" y="4767263"/>
          <p14:tracePt t="195731" x="8897938" y="4759325"/>
          <p14:tracePt t="195737" x="8855075" y="4749800"/>
          <p14:tracePt t="195747" x="8786813" y="4708525"/>
          <p14:tracePt t="195754" x="8728075" y="4673600"/>
          <p14:tracePt t="195764" x="8651875" y="4630738"/>
          <p14:tracePt t="195769" x="8558213" y="4579938"/>
          <p14:tracePt t="195780" x="8472488" y="4538663"/>
          <p14:tracePt t="195786" x="8370888" y="4495800"/>
          <p14:tracePt t="195796" x="8259763" y="4435475"/>
          <p14:tracePt t="195802" x="8158163" y="4376738"/>
          <p14:tracePt t="195813" x="8039100" y="4316413"/>
          <p14:tracePt t="195817" x="7920038" y="4257675"/>
          <p14:tracePt t="195825" x="7835900" y="4214813"/>
          <p14:tracePt t="195834" x="7742238" y="4181475"/>
          <p14:tracePt t="195841" x="7681913" y="4138613"/>
          <p14:tracePt t="195850" x="7631113" y="4105275"/>
          <p14:tracePt t="195858" x="7580313" y="4087813"/>
          <p14:tracePt t="195865" x="7554913" y="4062413"/>
          <p14:tracePt t="195874" x="7537450" y="4044950"/>
          <p14:tracePt t="195890" x="7537450" y="4027488"/>
          <p14:tracePt t="195908" x="7537450" y="4002088"/>
          <p14:tracePt t="195923" x="7537450" y="3976688"/>
          <p14:tracePt t="195937" x="7537450" y="3951288"/>
          <p14:tracePt t="195948" x="7554913" y="3935413"/>
          <p14:tracePt t="195953" x="7562850" y="3935413"/>
          <p14:tracePt t="195964" x="7572375" y="3917950"/>
          <p14:tracePt t="195970" x="7580313" y="3900488"/>
          <p14:tracePt t="195986" x="7588250" y="3892550"/>
          <p14:tracePt t="195996" x="7605713" y="3875088"/>
          <p14:tracePt t="196027" x="7613650" y="3867150"/>
          <p14:tracePt t="196033" x="7623175" y="3857625"/>
          <p14:tracePt t="196041" x="7631113" y="3857625"/>
          <p14:tracePt t="196065" x="7648575" y="3849688"/>
          <p14:tracePt t="196073" x="7656513" y="3849688"/>
          <p14:tracePt t="196089" x="7673975" y="3849688"/>
          <p14:tracePt t="196114" x="7681913" y="3849688"/>
          <p14:tracePt t="196186" x="7656513" y="3841750"/>
          <p14:tracePt t="196196" x="7623175" y="3841750"/>
          <p14:tracePt t="196201" x="7588250" y="3832225"/>
          <p14:tracePt t="196210" x="7562850" y="3832225"/>
          <p14:tracePt t="196217" x="7504113" y="3832225"/>
          <p14:tracePt t="196224" x="7453313" y="3832225"/>
          <p14:tracePt t="196234" x="7392988" y="3832225"/>
          <p14:tracePt t="196241" x="7350125" y="3832225"/>
          <p14:tracePt t="196250" x="7273925" y="3832225"/>
          <p14:tracePt t="196258" x="7215188" y="3832225"/>
          <p14:tracePt t="196266" x="7164388" y="3832225"/>
          <p14:tracePt t="196274" x="7088188" y="3832225"/>
          <p14:tracePt t="196282" x="7045325" y="3832225"/>
          <p14:tracePt t="196289" x="6977063" y="3832225"/>
          <p14:tracePt t="196297" x="6900863" y="3832225"/>
          <p14:tracePt t="196306" x="6832600" y="3832225"/>
          <p14:tracePt t="196315" x="6746875" y="3832225"/>
          <p14:tracePt t="196323" x="6688138" y="3832225"/>
          <p14:tracePt t="196330" x="6619875" y="3832225"/>
          <p14:tracePt t="196337" x="6543675" y="3832225"/>
          <p14:tracePt t="196347" x="6475413" y="3832225"/>
          <p14:tracePt t="196354" x="6432550" y="3832225"/>
          <p14:tracePt t="196364" x="6373813" y="3832225"/>
          <p14:tracePt t="196370" x="6313488" y="3832225"/>
          <p14:tracePt t="196380" x="6254750" y="3832225"/>
          <p14:tracePt t="196386" x="6229350" y="3832225"/>
          <p14:tracePt t="196394" x="6203950" y="3832225"/>
          <p14:tracePt t="196401" x="6186488" y="3832225"/>
          <p14:tracePt t="196409" x="6169025" y="3832225"/>
          <p14:tracePt t="196417" x="6161088" y="3832225"/>
          <p14:tracePt t="196424" x="6153150" y="3832225"/>
          <p14:tracePt t="196441" x="6135688" y="3832225"/>
          <p14:tracePt t="196450" x="6127750" y="3832225"/>
          <p14:tracePt t="196465" x="6110288" y="3832225"/>
          <p14:tracePt t="196473" x="6092825" y="3832225"/>
          <p14:tracePt t="196482" x="6092825" y="3841750"/>
          <p14:tracePt t="196490" x="6076950" y="3841750"/>
          <p14:tracePt t="196497" x="6067425" y="3841750"/>
          <p14:tracePt t="196506" x="6059488" y="3849688"/>
          <p14:tracePt t="196514" x="6042025" y="3857625"/>
          <p14:tracePt t="196521" x="6034088" y="3857625"/>
          <p14:tracePt t="196538" x="6016625" y="3857625"/>
          <p14:tracePt t="196594" x="6008688" y="3857625"/>
          <p14:tracePt t="196603" x="5999163" y="3857625"/>
          <p14:tracePt t="196609" x="5991225" y="3857625"/>
          <p14:tracePt t="196624" x="5973763" y="3867150"/>
          <p14:tracePt t="196635" x="5957888" y="3867150"/>
          <p14:tracePt t="196642" x="5948363" y="3875088"/>
          <p14:tracePt t="196651" x="5940425" y="3875088"/>
          <p14:tracePt t="196658" x="5905500" y="3883025"/>
          <p14:tracePt t="196673" x="5897563" y="3883025"/>
          <p14:tracePt t="196682" x="5889625" y="3883025"/>
          <p14:tracePt t="196690" x="5880100" y="3883025"/>
          <p14:tracePt t="196698" x="5854700" y="3883025"/>
          <p14:tracePt t="196721" x="5846763" y="3883025"/>
          <p14:tracePt t="196730" x="5838825" y="3883025"/>
          <p14:tracePt t="196763" x="5829300" y="3883025"/>
          <p14:tracePt t="196780" x="5821363" y="3883025"/>
          <p14:tracePt t="196811" x="5813425" y="3892550"/>
          <p14:tracePt t="196930" x="5795963" y="3900488"/>
          <p14:tracePt t="197026" x="5813425" y="3900488"/>
          <p14:tracePt t="197034" x="5821363" y="3900488"/>
          <p14:tracePt t="197050" x="5829300" y="3900488"/>
          <p14:tracePt t="197090" x="5838825" y="3900488"/>
          <p14:tracePt t="197106" x="5846763" y="3900488"/>
          <p14:tracePt t="197115" x="5854700" y="3900488"/>
          <p14:tracePt t="197121" x="5872163" y="3900488"/>
          <p14:tracePt t="197137" x="5897563" y="3900488"/>
          <p14:tracePt t="197147" x="5905500" y="3900488"/>
          <p14:tracePt t="197153" x="5922963" y="3900488"/>
          <p14:tracePt t="197163" x="5948363" y="3900488"/>
          <p14:tracePt t="197170" x="5965825" y="3900488"/>
          <p14:tracePt t="197180" x="5999163" y="3900488"/>
          <p14:tracePt t="197187" x="6024563" y="3900488"/>
          <p14:tracePt t="197196" x="6042025" y="3900488"/>
          <p14:tracePt t="197203" x="6059488" y="3900488"/>
          <p14:tracePt t="197210" x="6084888" y="3900488"/>
          <p14:tracePt t="197217" x="6092825" y="3900488"/>
          <p14:tracePt t="197225" x="6118225" y="3900488"/>
          <p14:tracePt t="197234" x="6127750" y="3900488"/>
          <p14:tracePt t="197242" x="6143625" y="3900488"/>
          <p14:tracePt t="197249" x="6161088" y="3900488"/>
          <p14:tracePt t="197258" x="6178550" y="3900488"/>
          <p14:tracePt t="197265" x="6203950" y="3900488"/>
          <p14:tracePt t="197273" x="6229350" y="3900488"/>
          <p14:tracePt t="197281" x="6237288" y="3900488"/>
          <p14:tracePt t="197289" x="6254750" y="3900488"/>
          <p14:tracePt t="197298" x="6280150" y="3900488"/>
          <p14:tracePt t="197305" x="6288088" y="3900488"/>
          <p14:tracePt t="197314" x="6330950" y="3900488"/>
          <p14:tracePt t="197322" x="6365875" y="3900488"/>
          <p14:tracePt t="197332" x="6399213" y="3900488"/>
          <p14:tracePt t="197338" x="6407150" y="3900488"/>
          <p14:tracePt t="197347" x="6442075" y="3900488"/>
          <p14:tracePt t="197353" x="6467475" y="3900488"/>
          <p14:tracePt t="197364" x="6483350" y="3900488"/>
          <p14:tracePt t="197370" x="6510338" y="3900488"/>
          <p14:tracePt t="197380" x="6535738" y="3900488"/>
          <p14:tracePt t="197385" x="6551613" y="3900488"/>
          <p14:tracePt t="197396" x="6577013" y="3900488"/>
          <p14:tracePt t="197403" x="6602413" y="3900488"/>
          <p14:tracePt t="197408" x="6619875" y="3900488"/>
          <p14:tracePt t="197417" x="6627813" y="3900488"/>
          <p14:tracePt t="197425" x="6645275" y="3900488"/>
          <p14:tracePt t="197433" x="6670675" y="3900488"/>
          <p14:tracePt t="197442" x="6688138" y="3900488"/>
          <p14:tracePt t="197449" x="6705600" y="3900488"/>
          <p14:tracePt t="197458" x="6731000" y="3900488"/>
          <p14:tracePt t="197466" x="6756400" y="3900488"/>
          <p14:tracePt t="197473" x="6772275" y="3900488"/>
          <p14:tracePt t="197482" x="6799263" y="3900488"/>
          <p14:tracePt t="197490" x="6824663" y="3900488"/>
          <p14:tracePt t="197498" x="6840538" y="3900488"/>
          <p14:tracePt t="197506" x="6865938" y="3900488"/>
          <p14:tracePt t="197515" x="6891338" y="3900488"/>
          <p14:tracePt t="197522" x="6916738" y="3900488"/>
          <p14:tracePt t="197532" x="6943725" y="3900488"/>
          <p14:tracePt t="197537" x="6959600" y="3900488"/>
          <p14:tracePt t="197547" x="6977063" y="3900488"/>
          <p14:tracePt t="197553" x="6994525" y="3900488"/>
          <p14:tracePt t="197565" x="7019925" y="3900488"/>
          <p14:tracePt t="197569" x="7027863" y="3900488"/>
          <p14:tracePt t="197580" x="7045325" y="3900488"/>
          <p14:tracePt t="197585" x="7053263" y="3900488"/>
          <p14:tracePt t="197596" x="7078663" y="3900488"/>
          <p14:tracePt t="197602" x="7096125" y="3900488"/>
          <p14:tracePt t="197609" x="7104063" y="3900488"/>
          <p14:tracePt t="197618" x="7129463" y="3900488"/>
          <p14:tracePt t="197626" x="7154863" y="3900488"/>
          <p14:tracePt t="197635" x="7164388" y="3900488"/>
          <p14:tracePt t="197642" x="7172325" y="3900488"/>
          <p14:tracePt t="197650" x="7189788" y="3900488"/>
          <p14:tracePt t="197658" x="7205663" y="3900488"/>
          <p14:tracePt t="197667" x="7223125" y="3900488"/>
          <p14:tracePt t="197673" x="7232650" y="3900488"/>
          <p14:tracePt t="197681" x="7258050" y="3900488"/>
          <p14:tracePt t="197690" x="7283450" y="3900488"/>
          <p14:tracePt t="197697" x="7299325" y="3900488"/>
          <p14:tracePt t="197706" x="7316788" y="3900488"/>
          <p14:tracePt t="197715" x="7350125" y="3900488"/>
          <p14:tracePt t="197721" x="7367588" y="3900488"/>
          <p14:tracePt t="197732" x="7392988" y="3900488"/>
          <p14:tracePt t="197737" x="7418388" y="3900488"/>
          <p14:tracePt t="197747" x="7435850" y="3900488"/>
          <p14:tracePt t="197753" x="7453313" y="3900488"/>
          <p14:tracePt t="197764" x="7461250" y="3900488"/>
          <p14:tracePt t="197769" x="7486650" y="3908425"/>
          <p14:tracePt t="197780" x="7504113" y="3908425"/>
          <p14:tracePt t="197785" x="7512050" y="3908425"/>
          <p14:tracePt t="197802" x="7521575" y="3908425"/>
          <p14:tracePt t="197817" x="7537450" y="3908425"/>
          <p14:tracePt t="197834" x="7562850" y="3908425"/>
          <p14:tracePt t="197851" x="7580313" y="3908425"/>
          <p14:tracePt t="197857" x="7588250" y="3908425"/>
          <p14:tracePt t="197866" x="7597775" y="3908425"/>
          <p14:tracePt t="197873" x="7623175" y="3908425"/>
          <p14:tracePt t="197882" x="7631113" y="3908425"/>
          <p14:tracePt t="197890" x="7639050" y="3908425"/>
          <p14:tracePt t="197897" x="7648575" y="3908425"/>
          <p14:tracePt t="197906" x="7656513" y="3908425"/>
          <p14:tracePt t="197915" x="7673975" y="3917950"/>
          <p14:tracePt t="197922" x="7681913" y="3917950"/>
          <p14:tracePt t="197931" x="7691438" y="3917950"/>
          <p14:tracePt t="197937" x="7699375" y="3917950"/>
          <p14:tracePt t="197947" x="7707313" y="3917950"/>
          <p14:tracePt t="197953" x="7716838" y="3925888"/>
          <p14:tracePt t="197964" x="7724775" y="3925888"/>
          <p14:tracePt t="197970" x="7732713" y="3925888"/>
          <p14:tracePt t="197980" x="7742238" y="3925888"/>
          <p14:tracePt t="197993" x="7758113" y="3925888"/>
          <p14:tracePt t="198217" x="7758113" y="3935413"/>
          <p14:tracePt t="198225" x="7775575" y="3935413"/>
          <p14:tracePt t="198233" x="7783513" y="3943350"/>
          <p14:tracePt t="198242" x="7783513" y="3960813"/>
          <p14:tracePt t="198257" x="7800975" y="3968750"/>
          <p14:tracePt t="198266" x="7810500" y="3968750"/>
          <p14:tracePt t="198274" x="7843838" y="3968750"/>
          <p14:tracePt t="198281" x="7877175" y="3968750"/>
          <p14:tracePt t="198290" x="7912100" y="3968750"/>
          <p14:tracePt t="198298" x="7927975" y="3917950"/>
          <p14:tracePt t="198307" x="7996238" y="3841750"/>
          <p14:tracePt t="198316" x="8064500" y="3763963"/>
          <p14:tracePt t="198321" x="8081963" y="3687763"/>
          <p14:tracePt t="198332" x="8081963" y="3671888"/>
          <p14:tracePt t="198337" x="8081963" y="3619500"/>
          <p14:tracePt t="198881" x="8074025" y="3629025"/>
          <p14:tracePt t="198900" x="8056563" y="3662363"/>
          <p14:tracePt t="198905" x="8021638" y="3697288"/>
          <p14:tracePt t="198916" x="7996238" y="3738563"/>
          <p14:tracePt t="198922" x="7988300" y="3773488"/>
          <p14:tracePt t="198933" x="7962900" y="3806825"/>
          <p14:tracePt t="198937" x="7945438" y="3832225"/>
          <p14:tracePt t="198947" x="7937500" y="3841750"/>
          <p14:tracePt t="198954" x="7927975" y="3849688"/>
          <p14:tracePt t="198964" x="7927975" y="3857625"/>
          <p14:tracePt t="198970" x="7920038" y="3867150"/>
          <p14:tracePt t="198980" x="7912100" y="3867150"/>
          <p14:tracePt t="198986" x="7912100" y="3875088"/>
          <p14:tracePt t="198992" x="7902575" y="3892550"/>
          <p14:tracePt t="199002" x="7894638" y="3892550"/>
          <p14:tracePt t="199009" x="7894638" y="3900488"/>
          <p14:tracePt t="199017" x="7886700" y="3917950"/>
          <p14:tracePt t="199026" x="7886700" y="3925888"/>
          <p14:tracePt t="199034" x="7877175" y="3951288"/>
          <p14:tracePt t="199042" x="7869238" y="3960813"/>
          <p14:tracePt t="199049" x="7861300" y="3968750"/>
          <p14:tracePt t="199057" x="7851775" y="3986213"/>
          <p14:tracePt t="199065" x="7835900" y="4019550"/>
          <p14:tracePt t="199074" x="7835900" y="4027488"/>
          <p14:tracePt t="199082" x="7826375" y="4052888"/>
          <p14:tracePt t="199090" x="7818438" y="4062413"/>
          <p14:tracePt t="199099" x="7810500" y="4079875"/>
          <p14:tracePt t="199106" x="7800975" y="4105275"/>
          <p14:tracePt t="199115" x="7793038" y="4105275"/>
          <p14:tracePt t="199121" x="7775575" y="4121150"/>
          <p14:tracePt t="199133" x="7767638" y="4130675"/>
          <p14:tracePt t="199148" x="7750175" y="4146550"/>
          <p14:tracePt t="199154" x="7732713" y="4146550"/>
          <p14:tracePt t="199164" x="7732713" y="4156075"/>
          <p14:tracePt t="199170" x="7716838" y="4164013"/>
          <p14:tracePt t="199178" x="7699375" y="4171950"/>
          <p14:tracePt t="199186" x="7691438" y="4171950"/>
          <p14:tracePt t="199193" x="7681913" y="4181475"/>
          <p14:tracePt t="199202" x="7673975" y="4189413"/>
          <p14:tracePt t="199225" x="7666038" y="4197350"/>
          <p14:tracePt t="199241" x="7648575" y="4197350"/>
          <p14:tracePt t="199250" x="7648575" y="4206875"/>
          <p14:tracePt t="199257" x="7631113" y="4214813"/>
          <p14:tracePt t="199274" x="7613650" y="4232275"/>
          <p14:tracePt t="199289" x="7597775" y="4232275"/>
          <p14:tracePt t="199674" x="7588250" y="4214813"/>
          <p14:tracePt t="199682" x="7572375" y="4214813"/>
          <p14:tracePt t="199689" x="7554913" y="4214813"/>
          <p14:tracePt t="199698" x="7494588" y="4189413"/>
          <p14:tracePt t="199705" x="7461250" y="4181475"/>
          <p14:tracePt t="199715" x="7377113" y="4171950"/>
          <p14:tracePt t="199721" x="7258050" y="4164013"/>
          <p14:tracePt t="199732" x="7061200" y="4138613"/>
          <p14:tracePt t="199737" x="6799263" y="4138613"/>
          <p14:tracePt t="199748" x="6645275" y="4121150"/>
          <p14:tracePt t="199754" x="6450013" y="4121150"/>
          <p14:tracePt t="199764" x="6313488" y="4121150"/>
          <p14:tracePt t="199771" x="6178550" y="4146550"/>
          <p14:tracePt t="199777" x="6067425" y="4181475"/>
          <p14:tracePt t="199785" x="5915025" y="4249738"/>
          <p14:tracePt t="199793" x="5761038" y="4316413"/>
          <p14:tracePt t="199802" x="5608638" y="4359275"/>
          <p14:tracePt t="199810" x="5438775" y="4402138"/>
          <p14:tracePt t="199817" x="5294313" y="4427538"/>
          <p14:tracePt t="199826" x="5167313" y="4452938"/>
          <p14:tracePt t="199833" x="5038725" y="4452938"/>
          <p14:tracePt t="199841" x="4929188" y="4452938"/>
          <p14:tracePt t="199849" x="4843463" y="4452938"/>
          <p14:tracePt t="199857" x="4818063" y="4452938"/>
          <p14:tracePt t="199866" x="4749800" y="4427538"/>
          <p14:tracePt t="199874" x="4699000" y="4410075"/>
          <p14:tracePt t="199883" x="4699000" y="4384675"/>
          <p14:tracePt t="199889" x="4699000" y="4368800"/>
          <p14:tracePt t="199909" x="4716463" y="4316413"/>
          <p14:tracePt t="199917" x="4749800" y="4283075"/>
          <p14:tracePt t="199922" x="4775200" y="4275138"/>
          <p14:tracePt t="199932" x="4818063" y="4257675"/>
          <p14:tracePt t="199937" x="4827588" y="4257675"/>
          <p14:tracePt t="200114" x="4835525" y="4257675"/>
          <p14:tracePt t="200121" x="4818063" y="4265613"/>
          <p14:tracePt t="200138" x="4767263" y="4275138"/>
          <p14:tracePt t="200148" x="4673600" y="4291013"/>
          <p14:tracePt t="200154" x="4605338" y="4291013"/>
          <p14:tracePt t="200164" x="4572000" y="4308475"/>
          <p14:tracePt t="200171" x="4529138" y="4308475"/>
          <p14:tracePt t="200176" x="4470400" y="4308475"/>
          <p14:tracePt t="200187" x="4410075" y="4300538"/>
          <p14:tracePt t="200193" x="4351338" y="4291013"/>
          <p14:tracePt t="200203" x="4240213" y="4283075"/>
          <p14:tracePt t="200210" x="4138613" y="4275138"/>
          <p14:tracePt t="200217" x="4011613" y="4257675"/>
          <p14:tracePt t="200225" x="3908425" y="4240213"/>
          <p14:tracePt t="200233" x="3806825" y="4224338"/>
          <p14:tracePt t="200241" x="3748088" y="4214813"/>
          <p14:tracePt t="200250" x="3662363" y="4206875"/>
          <p14:tracePt t="200257" x="3578225" y="4206875"/>
          <p14:tracePt t="200266" x="3484563" y="4181475"/>
          <p14:tracePt t="200274" x="3424238" y="4171950"/>
          <p14:tracePt t="200283" x="3348038" y="4138613"/>
          <p14:tracePt t="200289" x="3305175" y="4130675"/>
          <p14:tracePt t="200300" x="3271838" y="4113213"/>
          <p14:tracePt t="200306" x="3228975" y="4113213"/>
          <p14:tracePt t="200315" x="3211513" y="4105275"/>
          <p14:tracePt t="200322" x="3195638" y="4105275"/>
          <p14:tracePt t="200332" x="3186113" y="4095750"/>
          <p14:tracePt t="200355" x="3178175" y="4095750"/>
          <p14:tracePt t="200362" x="3160713" y="4095750"/>
          <p14:tracePt t="200376" x="3135313" y="4095750"/>
          <p14:tracePt t="200387" x="3119438" y="4095750"/>
          <p14:tracePt t="200393" x="3094038" y="4095750"/>
          <p14:tracePt t="200402" x="3059113" y="4095750"/>
          <p14:tracePt t="200410" x="3025775" y="4087813"/>
          <p14:tracePt t="200417" x="3000375" y="4079875"/>
          <p14:tracePt t="200425" x="2949575" y="4079875"/>
          <p14:tracePt t="200434" x="2922588" y="4079875"/>
          <p14:tracePt t="200441" x="2871788" y="4070350"/>
          <p14:tracePt t="200449" x="2830513" y="4070350"/>
          <p14:tracePt t="200457" x="2787650" y="4070350"/>
          <p14:tracePt t="200465" x="2727325" y="4062413"/>
          <p14:tracePt t="200474" x="2660650" y="4062413"/>
          <p14:tracePt t="200483" x="2600325" y="4044950"/>
          <p14:tracePt t="200489" x="2557463" y="4044950"/>
          <p14:tracePt t="200499" x="2498725" y="4044950"/>
          <p14:tracePt t="200505" x="2463800" y="4044950"/>
          <p14:tracePt t="200516" x="2413000" y="4044950"/>
          <p14:tracePt t="200522" x="2379663" y="4044950"/>
          <p14:tracePt t="200532" x="2336800" y="4044950"/>
          <p14:tracePt t="200537" x="2293938" y="4044950"/>
          <p14:tracePt t="200548" x="2260600" y="4044950"/>
          <p14:tracePt t="200554" x="2235200" y="4044950"/>
          <p14:tracePt t="200564" x="2217738" y="4044950"/>
          <p14:tracePt t="200570" x="2192338" y="4044950"/>
          <p14:tracePt t="200576" x="2174875" y="4044950"/>
          <p14:tracePt t="200587" x="2166938" y="4044950"/>
          <p14:tracePt t="200594" x="2141538" y="4044950"/>
          <p14:tracePt t="200602" x="2133600" y="4044950"/>
          <p14:tracePt t="200610" x="2116138" y="4044950"/>
          <p14:tracePt t="200618" x="2090738" y="4052888"/>
          <p14:tracePt t="200625" x="2082800" y="4052888"/>
          <p14:tracePt t="200634" x="2065338" y="4062413"/>
          <p14:tracePt t="200642" x="2039938" y="4062413"/>
          <p14:tracePt t="200649" x="2030413" y="4062413"/>
          <p14:tracePt t="200658" x="1997075" y="4070350"/>
          <p14:tracePt t="200666" x="1971675" y="4070350"/>
          <p14:tracePt t="200674" x="1946275" y="4079875"/>
          <p14:tracePt t="200682" x="1928813" y="4087813"/>
          <p14:tracePt t="200689" x="1903413" y="4087813"/>
          <p14:tracePt t="200700" x="1878013" y="4087813"/>
          <p14:tracePt t="200705" x="1870075" y="4095750"/>
          <p14:tracePt t="200716" x="1844675" y="4095750"/>
          <p14:tracePt t="200722" x="1827213" y="4095750"/>
          <p14:tracePt t="200732" x="1819275" y="4095750"/>
          <p14:tracePt t="200737" x="1793875" y="4105275"/>
          <p14:tracePt t="200748" x="1766888" y="4113213"/>
          <p14:tracePt t="200754" x="1751013" y="4121150"/>
          <p14:tracePt t="200762" x="1741488" y="4130675"/>
          <p14:tracePt t="200770" x="1725613" y="4130675"/>
          <p14:tracePt t="200777" x="1700213" y="4138613"/>
          <p14:tracePt t="200786" x="1690688" y="4146550"/>
          <p14:tracePt t="200794" x="1674813" y="4156075"/>
          <p14:tracePt t="200801" x="1665288" y="4156075"/>
          <p14:tracePt t="200810" x="1657350" y="4156075"/>
          <p14:tracePt t="200817" x="1639888" y="4164013"/>
          <p14:tracePt t="200825" x="1622425" y="4171950"/>
          <p14:tracePt t="200834" x="1614488" y="4171950"/>
          <p14:tracePt t="200842" x="1606550" y="4181475"/>
          <p14:tracePt t="200849" x="1589088" y="4189413"/>
          <p14:tracePt t="200873" x="1581150" y="4189413"/>
          <p14:tracePt t="200884" x="1571625" y="4189413"/>
          <p14:tracePt t="200906" x="1563688" y="4189413"/>
          <p14:tracePt t="200985" x="1555750" y="4197350"/>
          <p14:tracePt t="201001" x="1555750" y="4206875"/>
          <p14:tracePt t="201057" x="1581150" y="4214813"/>
          <p14:tracePt t="201065" x="1606550" y="4214813"/>
          <p14:tracePt t="201073" x="1622425" y="4214813"/>
          <p14:tracePt t="201083" x="1649413" y="4224338"/>
          <p14:tracePt t="201089" x="1674813" y="4224338"/>
          <p14:tracePt t="201099" x="1682750" y="4224338"/>
          <p14:tracePt t="201105" x="1708150" y="4224338"/>
          <p14:tracePt t="201116" x="1716088" y="4224338"/>
          <p14:tracePt t="201121" x="1741488" y="4232275"/>
          <p14:tracePt t="201132" x="1758950" y="4232275"/>
          <p14:tracePt t="201137" x="1766888" y="4232275"/>
          <p14:tracePt t="201147" x="1776413" y="4232275"/>
          <p14:tracePt t="201153" x="1793875" y="4232275"/>
          <p14:tracePt t="201169" x="1819275" y="4232275"/>
          <p14:tracePt t="201185" x="1835150" y="4232275"/>
          <p14:tracePt t="201193" x="1852613" y="4232275"/>
          <p14:tracePt t="201201" x="1860550" y="4240213"/>
          <p14:tracePt t="201209" x="1878013" y="4240213"/>
          <p14:tracePt t="201217" x="1903413" y="4240213"/>
          <p14:tracePt t="201225" x="1920875" y="4240213"/>
          <p14:tracePt t="201233" x="1946275" y="4240213"/>
          <p14:tracePt t="201241" x="1971675" y="4240213"/>
          <p14:tracePt t="201249" x="1989138" y="4240213"/>
          <p14:tracePt t="201257" x="2014538" y="4240213"/>
          <p14:tracePt t="201266" x="2039938" y="4240213"/>
          <p14:tracePt t="201273" x="2047875" y="4240213"/>
          <p14:tracePt t="201283" x="2065338" y="4240213"/>
          <p14:tracePt t="201289" x="2082800" y="4240213"/>
          <p14:tracePt t="201300" x="2098675" y="4240213"/>
          <p14:tracePt t="201305" x="2116138" y="4240213"/>
          <p14:tracePt t="201321" x="2133600" y="4240213"/>
          <p14:tracePt t="201331" x="2141538" y="4240213"/>
          <p14:tracePt t="201337" x="2159000" y="4240213"/>
          <p14:tracePt t="201348" x="2166938" y="4240213"/>
          <p14:tracePt t="201354" x="2192338" y="4240213"/>
          <p14:tracePt t="201361" x="2200275" y="4240213"/>
          <p14:tracePt t="201369" x="2217738" y="4240213"/>
          <p14:tracePt t="201377" x="2252663" y="4240213"/>
          <p14:tracePt t="201386" x="2278063" y="4240213"/>
          <p14:tracePt t="201394" x="2286000" y="4240213"/>
          <p14:tracePt t="201402" x="2311400" y="4232275"/>
          <p14:tracePt t="201410" x="2336800" y="4232275"/>
          <p14:tracePt t="201425" x="2354263" y="4224338"/>
          <p14:tracePt t="201434" x="2371725" y="4224338"/>
          <p14:tracePt t="201442" x="2379663" y="4224338"/>
          <p14:tracePt t="201450" x="2397125" y="4224338"/>
          <p14:tracePt t="201457" x="2405063" y="4224338"/>
          <p14:tracePt t="201467" x="2422525" y="4224338"/>
          <p14:tracePt t="201474" x="2438400" y="4224338"/>
          <p14:tracePt t="201484" x="2447925" y="4224338"/>
          <p14:tracePt t="201489" x="2455863" y="4224338"/>
          <p14:tracePt t="201500" x="2473325" y="4214813"/>
          <p14:tracePt t="201516" x="2481263" y="4206875"/>
          <p14:tracePt t="201522" x="2489200" y="4206875"/>
          <p14:tracePt t="201851" x="2498725" y="4206875"/>
          <p14:tracePt t="201857" x="2506663" y="4206875"/>
          <p14:tracePt t="201866" x="2516188" y="4206875"/>
          <p14:tracePt t="201873" x="2524125" y="4206875"/>
          <p14:tracePt t="201884" x="2532063" y="4214813"/>
          <p14:tracePt t="201894" x="2541588" y="4214813"/>
          <p14:tracePt t="201900" x="2549525" y="4214813"/>
          <p14:tracePt t="201905" x="2566988" y="4214813"/>
          <p14:tracePt t="201918" x="2582863" y="4224338"/>
          <p14:tracePt t="201921" x="2608263" y="4224338"/>
          <p14:tracePt t="201933" x="2633663" y="4232275"/>
          <p14:tracePt t="201937" x="2651125" y="4232275"/>
          <p14:tracePt t="201949" x="2686050" y="4232275"/>
          <p14:tracePt t="201954" x="2736850" y="4232275"/>
          <p14:tracePt t="201961" x="2778125" y="4232275"/>
          <p14:tracePt t="201970" x="2863850" y="4232275"/>
          <p14:tracePt t="201977" x="2965450" y="4232275"/>
          <p14:tracePt t="201986" x="3051175" y="4232275"/>
          <p14:tracePt t="201994" x="3152775" y="4232275"/>
          <p14:tracePt t="202002" x="3263900" y="4240213"/>
          <p14:tracePt t="202010" x="3348038" y="4257675"/>
          <p14:tracePt t="202017" x="3467100" y="4257675"/>
          <p14:tracePt t="202026" x="3560763" y="4257675"/>
          <p14:tracePt t="202034" x="3662363" y="4257675"/>
          <p14:tracePt t="202042" x="3763963" y="4257675"/>
          <p14:tracePt t="202051" x="3849688" y="4265613"/>
          <p14:tracePt t="202057" x="3917950" y="4265613"/>
          <p14:tracePt t="202066" x="3994150" y="4265613"/>
          <p14:tracePt t="202074" x="4062413" y="4275138"/>
          <p14:tracePt t="202082" x="4121150" y="4275138"/>
          <p14:tracePt t="202089" x="4164013" y="4275138"/>
          <p14:tracePt t="202099" x="4214813" y="4283075"/>
          <p14:tracePt t="202106" x="4257675" y="4283075"/>
          <p14:tracePt t="202116" x="4291013" y="4283075"/>
          <p14:tracePt t="202122" x="4316413" y="4291013"/>
          <p14:tracePt t="202133" x="4368800" y="4300538"/>
          <p14:tracePt t="202137" x="4402138" y="4300538"/>
          <p14:tracePt t="202148" x="4419600" y="4300538"/>
          <p14:tracePt t="202153" x="4445000" y="4308475"/>
          <p14:tracePt t="202161" x="4478338" y="4316413"/>
          <p14:tracePt t="202170" x="4486275" y="4316413"/>
          <p14:tracePt t="202178" x="4503738" y="4316413"/>
          <p14:tracePt t="202186" x="4529138" y="4325938"/>
          <p14:tracePt t="202194" x="4538663" y="4325938"/>
          <p14:tracePt t="202202" x="4546600" y="4325938"/>
          <p14:tracePt t="202209" x="4564063" y="4325938"/>
          <p14:tracePt t="202297" x="4579938" y="4325938"/>
          <p14:tracePt t="202329" x="4589463" y="4325938"/>
          <p14:tracePt t="202347" x="4605338" y="4325938"/>
          <p14:tracePt t="202362" x="4605338" y="4333875"/>
          <p14:tracePt t="202377" x="4614863" y="4333875"/>
          <p14:tracePt t="202394" x="4622800" y="4333875"/>
          <p14:tracePt t="202402" x="4630738" y="4341813"/>
          <p14:tracePt t="202417" x="4640263" y="4341813"/>
          <p14:tracePt t="202426" x="4648200" y="4341813"/>
          <p14:tracePt t="202434" x="4657725" y="4341813"/>
          <p14:tracePt t="202442" x="4673600" y="4341813"/>
          <p14:tracePt t="202450" x="4691063" y="4359275"/>
          <p14:tracePt t="202467" x="4699000" y="4368800"/>
          <p14:tracePt t="202473" x="4724400" y="4384675"/>
          <p14:tracePt t="202483" x="4741863" y="4394200"/>
          <p14:tracePt t="202500" x="4759325" y="4394200"/>
          <p14:tracePt t="202506" x="4767263" y="4410075"/>
          <p14:tracePt t="202516" x="4792663" y="4419600"/>
          <p14:tracePt t="202523" x="4810125" y="4419600"/>
          <p14:tracePt t="202532" x="4827588" y="4435475"/>
          <p14:tracePt t="202537" x="4843463" y="4445000"/>
          <p14:tracePt t="202547" x="4860925" y="4460875"/>
          <p14:tracePt t="202553" x="4868863" y="4460875"/>
          <p14:tracePt t="202561" x="4886325" y="4470400"/>
          <p14:tracePt t="202569" x="4894263" y="4478338"/>
          <p14:tracePt t="202578" x="4911725" y="4486275"/>
          <p14:tracePt t="202586" x="4919663" y="4503738"/>
          <p14:tracePt t="202594" x="4937125" y="4513263"/>
          <p14:tracePt t="202602" x="4946650" y="4513263"/>
          <p14:tracePt t="202617" x="4954588" y="4521200"/>
          <p14:tracePt t="202650" x="4962525" y="4529138"/>
          <p14:tracePt t="202657" x="4972050" y="4529138"/>
          <p14:tracePt t="202667" x="4979988" y="4529138"/>
          <p14:tracePt t="202674" x="4997450" y="4529138"/>
          <p14:tracePt t="202722" x="5005388" y="4529138"/>
          <p14:tracePt t="202737" x="5022850" y="4513263"/>
          <p14:tracePt t="202754" x="5038725" y="4495800"/>
          <p14:tracePt t="202760" x="5048250" y="4486275"/>
          <p14:tracePt t="202987" x="5038725" y="4486275"/>
          <p14:tracePt t="202994" x="5030788" y="4503738"/>
          <p14:tracePt t="203009" x="5013325" y="4513263"/>
          <p14:tracePt t="203019" x="5005388" y="4521200"/>
          <p14:tracePt t="203025" x="4997450" y="4529138"/>
          <p14:tracePt t="203034" x="4997450" y="4546600"/>
          <p14:tracePt t="203041" x="4987925" y="4554538"/>
          <p14:tracePt t="203050" x="4987925" y="4564063"/>
          <p14:tracePt t="203057" x="4987925" y="4579938"/>
          <p14:tracePt t="203067" x="4987925" y="4597400"/>
          <p14:tracePt t="203073" x="4987925" y="4614863"/>
          <p14:tracePt t="203084" x="5005388" y="4622800"/>
          <p14:tracePt t="203090" x="5022850" y="4622800"/>
          <p14:tracePt t="203099" x="5038725" y="4630738"/>
          <p14:tracePt t="203106" x="5073650" y="4640263"/>
          <p14:tracePt t="203116" x="5081588" y="4657725"/>
          <p14:tracePt t="203122" x="5106988" y="4657725"/>
          <p14:tracePt t="203131" x="5141913" y="4657725"/>
          <p14:tracePt t="203137" x="5167313" y="4657725"/>
          <p14:tracePt t="203146" x="5192713" y="4657725"/>
          <p14:tracePt t="203154" x="5200650" y="4657725"/>
          <p14:tracePt t="203161" x="5208588" y="4648200"/>
          <p14:tracePt t="203178" x="5226050" y="4640263"/>
          <p14:tracePt t="203202" x="5243513" y="4622800"/>
          <p14:tracePt t="203234" x="5260975" y="4614863"/>
          <p14:tracePt t="203267" x="5268913" y="4614863"/>
          <p14:tracePt t="203284" x="5276850" y="4614863"/>
          <p14:tracePt t="203290" x="5286375" y="4605338"/>
          <p14:tracePt t="203305" x="5294313" y="4605338"/>
          <p14:tracePt t="203321" x="5302250" y="4605338"/>
          <p14:tracePt t="203332" x="5311775" y="4605338"/>
          <p14:tracePt t="203337" x="5319713" y="4605338"/>
          <p14:tracePt t="203345" x="5327650" y="4605338"/>
          <p14:tracePt t="203354" x="5337175" y="4605338"/>
          <p14:tracePt t="203370" x="5370513" y="4605338"/>
          <p14:tracePt t="203378" x="5380038" y="4605338"/>
          <p14:tracePt t="203386" x="5395913" y="4605338"/>
          <p14:tracePt t="203393" x="5421313" y="4605338"/>
          <p14:tracePt t="203409" x="5446713" y="4605338"/>
          <p14:tracePt t="203417" x="5456238" y="4605338"/>
          <p14:tracePt t="203426" x="5464175" y="4605338"/>
          <p14:tracePt t="203434" x="5489575" y="4605338"/>
          <p14:tracePt t="203451" x="5507038" y="4605338"/>
          <p14:tracePt t="203467" x="5514975" y="4605338"/>
          <p14:tracePt t="203474" x="5524500" y="4605338"/>
          <p14:tracePt t="203485" x="5532438" y="4605338"/>
          <p14:tracePt t="203489" x="5540375" y="4605338"/>
          <p14:tracePt t="203500" x="5557838" y="4605338"/>
          <p14:tracePt t="203506" x="5565775" y="4605338"/>
          <p14:tracePt t="203516" x="5583238" y="4605338"/>
          <p14:tracePt t="203523" x="5591175" y="4605338"/>
          <p14:tracePt t="203530" x="5600700" y="4605338"/>
          <p14:tracePt t="203537" x="5626100" y="4605338"/>
          <p14:tracePt t="203545" x="5634038" y="4614863"/>
          <p14:tracePt t="203553" x="5651500" y="4614863"/>
          <p14:tracePt t="203562" x="5668963" y="4622800"/>
          <p14:tracePt t="203570" x="5676900" y="4622800"/>
          <p14:tracePt t="203578" x="5702300" y="4630738"/>
          <p14:tracePt t="203585" x="5710238" y="4640263"/>
          <p14:tracePt t="203593" x="5719763" y="4640263"/>
          <p14:tracePt t="203601" x="5735638" y="4640263"/>
          <p14:tracePt t="203610" x="5745163" y="4640263"/>
          <p14:tracePt t="203617" x="5753100" y="4640263"/>
          <p14:tracePt t="203626" x="5770563" y="4640263"/>
          <p14:tracePt t="203634" x="5788025" y="4640263"/>
          <p14:tracePt t="203642" x="5795963" y="4648200"/>
          <p14:tracePt t="203651" x="5803900" y="4657725"/>
          <p14:tracePt t="203667" x="5813425" y="4657725"/>
          <p14:tracePt t="203674" x="5821363" y="4657725"/>
          <p14:tracePt t="203685" x="5829300" y="4657725"/>
          <p14:tracePt t="203700" x="5829300" y="4665663"/>
          <p14:tracePt t="203705" x="5838825" y="4665663"/>
          <p14:tracePt t="203716" x="5846763" y="4665663"/>
          <p14:tracePt t="203731" x="5846763" y="4673600"/>
          <p14:tracePt t="203745" x="5854700" y="4673600"/>
          <p14:tracePt t="203762" x="5864225" y="4683125"/>
          <p14:tracePt t="203779" x="5872163" y="4683125"/>
          <p14:tracePt t="203793" x="5880100" y="4683125"/>
          <p14:tracePt t="203803" x="5889625" y="4691063"/>
          <p14:tracePt t="203818" x="5897563" y="4691063"/>
          <p14:tracePt t="203826" x="5905500" y="4699000"/>
          <p14:tracePt t="203835" x="5915025" y="4708525"/>
          <p14:tracePt t="203851" x="5922963" y="4708525"/>
          <p14:tracePt t="203867" x="5922963" y="4716463"/>
          <p14:tracePt t="203884" x="5932488" y="4724400"/>
          <p14:tracePt t="203899" x="5940425" y="4724400"/>
          <p14:tracePt t="203915" x="5940425" y="4733925"/>
          <p14:tracePt t="203921" x="5948363" y="4741863"/>
          <p14:tracePt t="203929" x="5957888" y="4749800"/>
          <p14:tracePt t="203937" x="5965825" y="4749800"/>
          <p14:tracePt t="203953" x="5965825" y="4759325"/>
          <p14:tracePt t="203961" x="5965825" y="4767263"/>
          <p14:tracePt t="203969" x="5973763" y="4767263"/>
          <p14:tracePt t="203985" x="5983288" y="4775200"/>
          <p14:tracePt t="203993" x="5983288" y="4784725"/>
          <p14:tracePt t="204017" x="5991225" y="4792663"/>
          <p14:tracePt t="204034" x="5999163" y="4792663"/>
          <p14:tracePt t="204041" x="6016625" y="4802188"/>
          <p14:tracePt t="204052" x="6034088" y="4802188"/>
          <p14:tracePt t="204057" x="6049963" y="4802188"/>
          <p14:tracePt t="204067" x="6084888" y="4802188"/>
          <p14:tracePt t="204074" x="6118225" y="4802188"/>
          <p14:tracePt t="204084" x="6143625" y="4802188"/>
          <p14:tracePt t="204089" x="6153150" y="4802188"/>
          <p14:tracePt t="204100" x="6221413" y="4749800"/>
          <p14:tracePt t="204105" x="6246813" y="4741863"/>
          <p14:tracePt t="204116" x="6280150" y="4724400"/>
          <p14:tracePt t="204122" x="6297613" y="4708525"/>
          <p14:tracePt t="204130" x="6313488" y="4708525"/>
          <p14:tracePt t="204138" x="6338888" y="4683125"/>
          <p14:tracePt t="204145" x="6338888" y="4673600"/>
          <p14:tracePt t="204154" x="6338888" y="4665663"/>
          <p14:tracePt t="204162" x="6356350" y="4657725"/>
          <p14:tracePt t="204170" x="6365875" y="4648200"/>
          <p14:tracePt t="204314" x="6365875" y="4640263"/>
          <p14:tracePt t="204322" x="6348413" y="4640263"/>
          <p14:tracePt t="204329" x="6330950" y="4630738"/>
          <p14:tracePt t="204337" x="6313488" y="4622800"/>
          <p14:tracePt t="204345" x="6280150" y="4605338"/>
          <p14:tracePt t="204353" x="6262688" y="4605338"/>
          <p14:tracePt t="204362" x="6229350" y="4589463"/>
          <p14:tracePt t="204369" x="6203950" y="4579938"/>
          <p14:tracePt t="204378" x="6178550" y="4572000"/>
          <p14:tracePt t="204385" x="6143625" y="4572000"/>
          <p14:tracePt t="204393" x="6102350" y="4572000"/>
          <p14:tracePt t="204402" x="6049963" y="4546600"/>
          <p14:tracePt t="204410" x="6008688" y="4546600"/>
          <p14:tracePt t="204417" x="5973763" y="4546600"/>
          <p14:tracePt t="204426" x="5915025" y="4546600"/>
          <p14:tracePt t="204435" x="5872163" y="4546600"/>
          <p14:tracePt t="204441" x="5829300" y="4546600"/>
          <p14:tracePt t="204451" x="5778500" y="4572000"/>
          <p14:tracePt t="204457" x="5745163" y="4589463"/>
          <p14:tracePt t="204467" x="5719763" y="4597400"/>
          <p14:tracePt t="204473" x="5694363" y="4597400"/>
          <p14:tracePt t="204483" x="5676900" y="4614863"/>
          <p14:tracePt t="204490" x="5659438" y="4614863"/>
          <p14:tracePt t="204498" x="5651500" y="4622800"/>
          <p14:tracePt t="204506" x="5641975" y="4630738"/>
          <p14:tracePt t="204545" x="5641975" y="4640263"/>
          <p14:tracePt t="204553" x="5641975" y="4648200"/>
          <p14:tracePt t="204570" x="5641975" y="4665663"/>
          <p14:tracePt t="204578" x="5641975" y="4683125"/>
          <p14:tracePt t="204586" x="5641975" y="4699000"/>
          <p14:tracePt t="204593" x="5641975" y="4708525"/>
          <p14:tracePt t="204602" x="5641975" y="4716463"/>
          <p14:tracePt t="204609" x="5641975" y="4749800"/>
          <p14:tracePt t="204618" x="5641975" y="4775200"/>
          <p14:tracePt t="204625" x="5641975" y="4802188"/>
          <p14:tracePt t="204635" x="5641975" y="4827588"/>
          <p14:tracePt t="204641" x="5651500" y="4878388"/>
          <p14:tracePt t="204651" x="5668963" y="4919663"/>
          <p14:tracePt t="204658" x="5676900" y="4954588"/>
          <p14:tracePt t="204668" x="5684838" y="5022850"/>
          <p14:tracePt t="204674" x="5694363" y="5099050"/>
          <p14:tracePt t="204685" x="5702300" y="5157788"/>
          <p14:tracePt t="204690" x="5710238" y="5218113"/>
          <p14:tracePt t="204701" x="5727700" y="5294313"/>
          <p14:tracePt t="204706" x="5735638" y="5362575"/>
          <p14:tracePt t="204716" x="5770563" y="5438775"/>
          <p14:tracePt t="204722" x="5788025" y="5514975"/>
          <p14:tracePt t="204729" x="5795963" y="5575300"/>
          <p14:tracePt t="204737" x="5829300" y="5634038"/>
          <p14:tracePt t="204745" x="5846763" y="5710238"/>
          <p14:tracePt t="204754" x="5872163" y="5761038"/>
          <p14:tracePt t="204762" x="5897563" y="5795963"/>
          <p14:tracePt t="204769" x="5922963" y="5813425"/>
          <p14:tracePt t="204778" x="5948363" y="5821363"/>
          <p14:tracePt t="204786" x="5957888" y="5821363"/>
          <p14:tracePt t="204793" x="5991225" y="5821363"/>
          <p14:tracePt t="204801" x="6034088" y="5803900"/>
          <p14:tracePt t="204810" x="6034088" y="5770563"/>
          <p14:tracePt t="204818" x="6049963" y="5745163"/>
          <p14:tracePt t="204827" x="6076950" y="5719763"/>
          <p14:tracePt t="204835" x="6084888" y="5710238"/>
          <p14:tracePt t="204842" x="6084888" y="5684838"/>
          <p14:tracePt t="204851" x="6092825" y="5659438"/>
          <p14:tracePt t="204858" x="6092825" y="5641975"/>
          <p14:tracePt t="205042" x="6092825" y="5634038"/>
          <p14:tracePt t="205058" x="6084888" y="5626100"/>
          <p14:tracePt t="205068" x="6059488" y="5616575"/>
          <p14:tracePt t="205073" x="6034088" y="5616575"/>
          <p14:tracePt t="205084" x="5983288" y="5600700"/>
          <p14:tracePt t="205091" x="5932488" y="5591175"/>
          <p14:tracePt t="205100" x="5897563" y="5583238"/>
          <p14:tracePt t="205107" x="5854700" y="5583238"/>
          <p14:tracePt t="205116" x="5829300" y="5583238"/>
          <p14:tracePt t="205123" x="5803900" y="5583238"/>
          <p14:tracePt t="205129" x="5778500" y="5591175"/>
          <p14:tracePt t="205137" x="5753100" y="5600700"/>
          <p14:tracePt t="205145" x="5735638" y="5600700"/>
          <p14:tracePt t="205154" x="5719763" y="5608638"/>
          <p14:tracePt t="205162" x="5710238" y="5608638"/>
          <p14:tracePt t="205170" x="5694363" y="5608638"/>
          <p14:tracePt t="205177" x="5659438" y="5616575"/>
          <p14:tracePt t="205187" x="5641975" y="5616575"/>
          <p14:tracePt t="205194" x="5634038" y="5616575"/>
          <p14:tracePt t="205234" x="5626100" y="5626100"/>
          <p14:tracePt t="205242" x="5616575" y="5626100"/>
          <p14:tracePt t="205252" x="5616575" y="5641975"/>
          <p14:tracePt t="205257" x="5608638" y="5641975"/>
          <p14:tracePt t="205268" x="5600700" y="5668963"/>
          <p14:tracePt t="205273" x="5591175" y="5676900"/>
          <p14:tracePt t="205284" x="5591175" y="5684838"/>
          <p14:tracePt t="205290" x="5583238" y="5710238"/>
          <p14:tracePt t="205299" x="5565775" y="5727700"/>
          <p14:tracePt t="205307" x="5557838" y="5735638"/>
          <p14:tracePt t="205314" x="5549900" y="5745163"/>
          <p14:tracePt t="205321" x="5549900" y="5753100"/>
          <p14:tracePt t="205328" x="5532438" y="5761038"/>
          <p14:tracePt t="205338" x="5524500" y="5770563"/>
          <p14:tracePt t="205346" x="5524500" y="5778500"/>
          <p14:tracePt t="205355" x="5514975" y="5788025"/>
          <p14:tracePt t="205362" x="5507038" y="5795963"/>
          <p14:tracePt t="205370" x="5497513" y="5803900"/>
          <p14:tracePt t="205378" x="5489575" y="5813425"/>
          <p14:tracePt t="205386" x="5472113" y="5821363"/>
          <p14:tracePt t="205394" x="5464175" y="5829300"/>
          <p14:tracePt t="205402" x="5456238" y="5829300"/>
          <p14:tracePt t="205410" x="5446713" y="5838825"/>
          <p14:tracePt t="205418" x="5438775" y="5838825"/>
          <p14:tracePt t="205434" x="5421313" y="5838825"/>
          <p14:tracePt t="205442" x="5405438" y="5838825"/>
          <p14:tracePt t="205451" x="5395913" y="5838825"/>
          <p14:tracePt t="205457" x="5370513" y="5838825"/>
          <p14:tracePt t="205468" x="5345113" y="5838825"/>
          <p14:tracePt t="205474" x="5302250" y="5838825"/>
          <p14:tracePt t="205484" x="5251450" y="5838825"/>
          <p14:tracePt t="205490" x="5192713" y="5838825"/>
          <p14:tracePt t="205498" x="5106988" y="5838825"/>
          <p14:tracePt t="205506" x="4987925" y="5821363"/>
          <p14:tracePt t="205513" x="4894263" y="5813425"/>
          <p14:tracePt t="205522" x="4802188" y="5788025"/>
          <p14:tracePt t="205529" x="4699000" y="5778500"/>
          <p14:tracePt t="205537" x="4614863" y="5770563"/>
          <p14:tracePt t="205545" x="4572000" y="5770563"/>
          <p14:tracePt t="205555" x="4554538" y="5770563"/>
          <p14:tracePt t="205562" x="4546600" y="5770563"/>
          <p14:tracePt t="205570" x="4513263" y="5770563"/>
          <p14:tracePt t="205577" x="4470400" y="5761038"/>
          <p14:tracePt t="205585" x="4410075" y="5745163"/>
          <p14:tracePt t="205594" x="4308475" y="5745163"/>
          <p14:tracePt t="205602" x="4197350" y="5745163"/>
          <p14:tracePt t="205610" x="4087813" y="5745163"/>
          <p14:tracePt t="205617" x="3960813" y="5745163"/>
          <p14:tracePt t="205625" x="3841750" y="5745163"/>
          <p14:tracePt t="205634" x="3748088" y="5745163"/>
          <p14:tracePt t="205642" x="3646488" y="5745163"/>
          <p14:tracePt t="205651" x="3586163" y="5745163"/>
          <p14:tracePt t="205657" x="3560763" y="5745163"/>
          <p14:tracePt t="205668" x="3535363" y="5745163"/>
          <p14:tracePt t="205674" x="3517900" y="5745163"/>
          <p14:tracePt t="205684" x="3502025" y="5745163"/>
          <p14:tracePt t="205690" x="3467100" y="5745163"/>
          <p14:tracePt t="205701" x="3441700" y="5753100"/>
          <p14:tracePt t="205705" x="3398838" y="5761038"/>
          <p14:tracePt t="205714" x="3348038" y="5788025"/>
          <p14:tracePt t="205722" x="3314700" y="5813425"/>
          <p14:tracePt t="205729" x="3279775" y="5829300"/>
          <p14:tracePt t="205737" x="3228975" y="5846763"/>
          <p14:tracePt t="205746" x="3195638" y="5872163"/>
          <p14:tracePt t="205754" x="3144838" y="5897563"/>
          <p14:tracePt t="205762" x="3109913" y="5915025"/>
          <p14:tracePt t="205771" x="3084513" y="5932488"/>
          <p14:tracePt t="205777" x="3067050" y="5932488"/>
          <p14:tracePt t="205787" x="3041650" y="5948363"/>
          <p14:tracePt t="205793" x="3016250" y="5965825"/>
          <p14:tracePt t="205802" x="2990850" y="5983288"/>
          <p14:tracePt t="205810" x="2965450" y="6008688"/>
          <p14:tracePt t="205819" x="2965450" y="6016625"/>
          <p14:tracePt t="205825" x="2932113" y="6034088"/>
          <p14:tracePt t="205835" x="2906713" y="6049963"/>
          <p14:tracePt t="205841" x="2881313" y="6076950"/>
          <p14:tracePt t="205852" x="2871788" y="6092825"/>
          <p14:tracePt t="205858" x="2855913" y="6102350"/>
          <p14:tracePt t="205867" x="2830513" y="6127750"/>
          <p14:tracePt t="205874" x="2813050" y="6143625"/>
          <p14:tracePt t="205884" x="2805113" y="6153150"/>
          <p14:tracePt t="205890" x="2805113" y="6169025"/>
          <p14:tracePt t="205900" x="2787650" y="6178550"/>
          <p14:tracePt t="205906" x="2778125" y="6194425"/>
          <p14:tracePt t="205915" x="2778125" y="6211888"/>
          <p14:tracePt t="205921" x="2770188" y="6221413"/>
          <p14:tracePt t="205929" x="2762250" y="6229350"/>
          <p14:tracePt t="205937" x="2762250" y="6246813"/>
          <p14:tracePt t="205954" x="2762250" y="6254750"/>
          <p14:tracePt t="205970" x="2762250" y="6262688"/>
          <p14:tracePt t="206037" x="2752725" y="6272213"/>
          <p14:tracePt t="206089" x="2752725" y="6262688"/>
          <p14:tracePt t="206100" x="2752725" y="6254750"/>
          <p14:tracePt t="206105" x="2752725" y="6246813"/>
          <p14:tracePt t="206114" x="2752725" y="6237288"/>
          <p14:tracePt t="206121" x="2752725" y="6221413"/>
          <p14:tracePt t="206129" x="2762250" y="6203950"/>
          <p14:tracePt t="206137" x="2762250" y="6194425"/>
          <p14:tracePt t="206146" x="2770188" y="6186488"/>
          <p14:tracePt t="206153" x="2778125" y="6153150"/>
          <p14:tracePt t="206161" x="2787650" y="6143625"/>
          <p14:tracePt t="206170" x="2805113" y="6135688"/>
          <p14:tracePt t="206177" x="2805113" y="6118225"/>
          <p14:tracePt t="206186" x="2813050" y="6110288"/>
          <p14:tracePt t="206193" x="2838450" y="6092825"/>
          <p14:tracePt t="206201" x="2838450" y="6084888"/>
          <p14:tracePt t="206211" x="2863850" y="6076950"/>
          <p14:tracePt t="206218" x="2863850" y="6067425"/>
          <p14:tracePt t="206225" x="2871788" y="6067425"/>
          <p14:tracePt t="206236" x="2889250" y="6067425"/>
          <p14:tracePt t="206242" x="2906713" y="6067425"/>
          <p14:tracePt t="206251" x="2914650" y="6067425"/>
          <p14:tracePt t="206257" x="2932113" y="6067425"/>
          <p14:tracePt t="206268" x="2949575" y="6067425"/>
          <p14:tracePt t="206275" x="2974975" y="6067425"/>
          <p14:tracePt t="206284" x="2990850" y="6067425"/>
          <p14:tracePt t="206289" x="3016250" y="6067425"/>
          <p14:tracePt t="206300" x="3051175" y="6084888"/>
          <p14:tracePt t="206306" x="3076575" y="6092825"/>
          <p14:tracePt t="206312" x="3119438" y="6118225"/>
          <p14:tracePt t="206323" x="3178175" y="6143625"/>
          <p14:tracePt t="206329" x="3221038" y="6169025"/>
          <p14:tracePt t="206337" x="3297238" y="6203950"/>
          <p14:tracePt t="206346" x="3348038" y="6229350"/>
          <p14:tracePt t="206354" x="3382963" y="6254750"/>
          <p14:tracePt t="206361" x="3424238" y="6272213"/>
          <p14:tracePt t="206370" x="3449638" y="6288088"/>
          <p14:tracePt t="206377" x="3484563" y="6313488"/>
          <p14:tracePt t="206385" x="3502025" y="6313488"/>
          <p14:tracePt t="206393" x="3535363" y="6330950"/>
          <p14:tracePt t="206450" x="3543300" y="6330950"/>
          <p14:tracePt t="206666" x="3552825" y="6330950"/>
          <p14:tracePt t="206684" x="3560763" y="6313488"/>
          <p14:tracePt t="206698" x="3568700" y="6305550"/>
          <p14:tracePt t="206705" x="3568700" y="6288088"/>
          <p14:tracePt t="206713" x="3578225" y="6272213"/>
          <p14:tracePt t="206722" x="3578225" y="6262688"/>
          <p14:tracePt t="206733" x="3586163" y="6237288"/>
          <p14:tracePt t="206738" x="3594100" y="6229350"/>
          <p14:tracePt t="206746" x="3594100" y="6211888"/>
          <p14:tracePt t="206754" x="3603625" y="6194425"/>
          <p14:tracePt t="206762" x="3611563" y="6186488"/>
          <p14:tracePt t="206770" x="3619500" y="6161088"/>
          <p14:tracePt t="206777" x="3629025" y="6135688"/>
          <p14:tracePt t="206786" x="3636963" y="6110288"/>
          <p14:tracePt t="206793" x="3662363" y="6092825"/>
          <p14:tracePt t="206802" x="3662363" y="6059488"/>
          <p14:tracePt t="206811" x="3687763" y="6008688"/>
          <p14:tracePt t="206819" x="3697288" y="5991225"/>
          <p14:tracePt t="206826" x="3730625" y="5940425"/>
          <p14:tracePt t="206835" x="3748088" y="5880100"/>
          <p14:tracePt t="206842" x="3773488" y="5854700"/>
          <p14:tracePt t="206852" x="3790950" y="5778500"/>
          <p14:tracePt t="206857" x="3816350" y="5735638"/>
          <p14:tracePt t="206868" x="3841750" y="5684838"/>
          <p14:tracePt t="206874" x="3857625" y="5634038"/>
          <p14:tracePt t="206884" x="3883025" y="5591175"/>
          <p14:tracePt t="206896" x="3917950" y="5481638"/>
          <p14:tracePt t="206907" x="3951288" y="5438775"/>
          <p14:tracePt t="206913" x="3960813" y="5395913"/>
          <p14:tracePt t="206922" x="3976688" y="5362575"/>
          <p14:tracePt t="206930" x="3986213" y="5337175"/>
          <p14:tracePt t="206937" x="3994150" y="5302250"/>
          <p14:tracePt t="206946" x="3994150" y="5294313"/>
          <p14:tracePt t="206955" x="3994150" y="5276850"/>
          <p14:tracePt t="206961" x="3994150" y="5243513"/>
          <p14:tracePt t="206970" x="3994150" y="5235575"/>
          <p14:tracePt t="206978" x="3994150" y="5208588"/>
          <p14:tracePt t="206986" x="3994150" y="5192713"/>
          <p14:tracePt t="206993" x="3994150" y="5183188"/>
          <p14:tracePt t="207003" x="3994150" y="5167313"/>
          <p14:tracePt t="207009" x="3994150" y="5149850"/>
          <p14:tracePt t="207019" x="3994150" y="5141913"/>
          <p14:tracePt t="207025" x="3986213" y="5124450"/>
          <p14:tracePt t="207035" x="3986213" y="5116513"/>
          <p14:tracePt t="207042" x="3976688" y="5106988"/>
          <p14:tracePt t="207052" x="3968750" y="5091113"/>
          <p14:tracePt t="207057" x="3968750" y="5081588"/>
          <p14:tracePt t="207068" x="3968750" y="5073650"/>
          <p14:tracePt t="207075" x="3968750" y="5056188"/>
          <p14:tracePt t="207084" x="3968750" y="5048250"/>
          <p14:tracePt t="207091" x="3968750" y="5038725"/>
          <p14:tracePt t="207098" x="3968750" y="5030788"/>
          <p14:tracePt t="207106" x="3968750" y="5022850"/>
          <p14:tracePt t="207112" x="3968750" y="5013325"/>
          <p14:tracePt t="207121" x="3968750" y="5005388"/>
          <p14:tracePt t="207130" x="3968750" y="4997450"/>
          <p14:tracePt t="207137" x="3968750" y="4979988"/>
          <p14:tracePt t="207145" x="3968750" y="4972050"/>
          <p14:tracePt t="207153" x="3968750" y="4954588"/>
          <p14:tracePt t="207161" x="3968750" y="4937125"/>
          <p14:tracePt t="207170" x="3968750" y="4919663"/>
          <p14:tracePt t="207178" x="3968750" y="4911725"/>
          <p14:tracePt t="207186" x="3968750" y="4903788"/>
          <p14:tracePt t="207193" x="3968750" y="4894263"/>
          <p14:tracePt t="207201" x="3968750" y="4868863"/>
          <p14:tracePt t="207219" x="3968750" y="4852988"/>
          <p14:tracePt t="207225" x="3968750" y="4843463"/>
          <p14:tracePt t="207236" x="3968750" y="4835525"/>
          <p14:tracePt t="207242" x="3968750" y="4818063"/>
          <p14:tracePt t="207257" x="3968750" y="4802188"/>
          <p14:tracePt t="207268" x="3968750" y="4784725"/>
          <p14:tracePt t="207284" x="3976688" y="4767263"/>
          <p14:tracePt t="207290" x="3986213" y="4741863"/>
          <p14:tracePt t="207313" x="3986213" y="4733925"/>
          <p14:tracePt t="207386" x="3986213" y="4724400"/>
          <p14:tracePt t="207458" x="3976688" y="4724400"/>
          <p14:tracePt t="207474" x="3951288" y="4724400"/>
          <p14:tracePt t="207484" x="3943350" y="4724400"/>
          <p14:tracePt t="207490" x="3925888" y="4724400"/>
          <p14:tracePt t="207498" x="3900488" y="4733925"/>
          <p14:tracePt t="207506" x="3875088" y="4733925"/>
          <p14:tracePt t="207513" x="3857625" y="4733925"/>
          <p14:tracePt t="207523" x="3824288" y="4741863"/>
          <p14:tracePt t="207530" x="3798888" y="4741863"/>
          <p14:tracePt t="207537" x="3781425" y="4741863"/>
          <p14:tracePt t="207547" x="3748088" y="4741863"/>
          <p14:tracePt t="207554" x="3730625" y="4749800"/>
          <p14:tracePt t="207562" x="3697288" y="4749800"/>
          <p14:tracePt t="207570" x="3679825" y="4749800"/>
          <p14:tracePt t="207577" x="3646488" y="4749800"/>
          <p14:tracePt t="207586" x="3619500" y="4749800"/>
          <p14:tracePt t="207593" x="3611563" y="4749800"/>
          <p14:tracePt t="207602" x="3603625" y="4749800"/>
          <p14:tracePt t="207609" x="3594100" y="4749800"/>
          <p14:tracePt t="207625" x="3586163" y="4749800"/>
          <p14:tracePt t="207636" x="3568700" y="4749800"/>
          <p14:tracePt t="207641" x="3552825" y="4741863"/>
          <p14:tracePt t="207657" x="3543300" y="4741863"/>
          <p14:tracePt t="207668" x="3527425" y="4733925"/>
          <p14:tracePt t="207673" x="3509963" y="4724400"/>
          <p14:tracePt t="207690" x="3475038" y="4716463"/>
          <p14:tracePt t="207696" x="3467100" y="4708525"/>
          <p14:tracePt t="207707" x="3459163" y="4699000"/>
          <p14:tracePt t="207721" x="3441700" y="4699000"/>
          <p14:tracePt t="207730" x="3433763" y="4699000"/>
          <p14:tracePt t="207746" x="3433763" y="4691063"/>
          <p14:tracePt t="207753" x="3424238" y="4683125"/>
          <p14:tracePt t="207762" x="3416300" y="4673600"/>
          <p14:tracePt t="207793" x="3416300" y="4665663"/>
          <p14:tracePt t="207803" x="3416300" y="4657725"/>
          <p14:tracePt t="207809" x="3416300" y="4640263"/>
          <p14:tracePt t="207825" x="3416300" y="4630738"/>
          <p14:tracePt t="207842" x="3416300" y="4614863"/>
          <p14:tracePt t="207852" x="3416300" y="4597400"/>
          <p14:tracePt t="207857" x="3424238" y="4589463"/>
          <p14:tracePt t="207868" x="3433763" y="4579938"/>
          <p14:tracePt t="207874" x="3433763" y="4572000"/>
          <p14:tracePt t="207884" x="3433763" y="4564063"/>
          <p14:tracePt t="207899" x="3441700" y="4538663"/>
          <p14:tracePt t="207905" x="3449638" y="4538663"/>
          <p14:tracePt t="207914" x="3459163" y="4521200"/>
          <p14:tracePt t="207922" x="3467100" y="4503738"/>
          <p14:tracePt t="207930" x="3484563" y="4495800"/>
          <p14:tracePt t="207937" x="3492500" y="4486275"/>
          <p14:tracePt t="207945" x="3509963" y="4478338"/>
          <p14:tracePt t="207961" x="3517900" y="4470400"/>
          <p14:tracePt t="207970" x="3527425" y="4470400"/>
          <p14:tracePt t="207978" x="3543300" y="4460875"/>
          <p14:tracePt t="207985" x="3560763" y="4460875"/>
          <p14:tracePt t="208003" x="3568700" y="4460875"/>
          <p14:tracePt t="208009" x="3578225" y="4452938"/>
          <p14:tracePt t="208019" x="3586163" y="4452938"/>
          <p14:tracePt t="208026" x="3594100" y="4445000"/>
          <p14:tracePt t="208036" x="3603625" y="4445000"/>
          <p14:tracePt t="208052" x="3611563" y="4445000"/>
          <p14:tracePt t="208068" x="3619500" y="4445000"/>
          <p14:tracePt t="208083" x="3629025" y="4445000"/>
          <p14:tracePt t="208096" x="3636963" y="4445000"/>
          <p14:tracePt t="208107" x="3646488" y="4445000"/>
          <p14:tracePt t="208113" x="3662363" y="4445000"/>
          <p14:tracePt t="208138" x="3679825" y="4445000"/>
          <p14:tracePt t="208154" x="3687763" y="4445000"/>
          <p14:tracePt t="208162" x="3697288" y="4445000"/>
          <p14:tracePt t="208170" x="3713163" y="4460875"/>
          <p14:tracePt t="208178" x="3722688" y="4460875"/>
          <p14:tracePt t="208187" x="3722688" y="4470400"/>
          <p14:tracePt t="208193" x="3730625" y="4470400"/>
          <p14:tracePt t="208203" x="3748088" y="4486275"/>
          <p14:tracePt t="208209" x="3756025" y="4503738"/>
          <p14:tracePt t="208219" x="3763963" y="4513263"/>
          <p14:tracePt t="208226" x="3773488" y="4546600"/>
          <p14:tracePt t="208236" x="3790950" y="4572000"/>
          <p14:tracePt t="208242" x="3806825" y="4614863"/>
          <p14:tracePt t="208251" x="3824288" y="4648200"/>
          <p14:tracePt t="208257" x="3841750" y="4683125"/>
          <p14:tracePt t="208268" x="3849688" y="4716463"/>
          <p14:tracePt t="208275" x="3875088" y="4767263"/>
          <p14:tracePt t="208285" x="3875088" y="4802188"/>
          <p14:tracePt t="208291" x="3875088" y="4827588"/>
          <p14:tracePt t="208297" x="3875088" y="4868863"/>
          <p14:tracePt t="208307" x="3875088" y="4903788"/>
          <p14:tracePt t="208313" x="3875088" y="4946650"/>
          <p14:tracePt t="208323" x="3875088" y="4979988"/>
          <p14:tracePt t="208330" x="3875088" y="5013325"/>
          <p14:tracePt t="208337" x="3875088" y="5038725"/>
          <p14:tracePt t="208345" x="3875088" y="5073650"/>
          <p14:tracePt t="208353" x="3875088" y="5116513"/>
          <p14:tracePt t="208362" x="3867150" y="5167313"/>
          <p14:tracePt t="208370" x="3867150" y="5183188"/>
          <p14:tracePt t="208377" x="3867150" y="5226050"/>
          <p14:tracePt t="208386" x="3857625" y="5260975"/>
          <p14:tracePt t="208394" x="3857625" y="5294313"/>
          <p14:tracePt t="208403" x="3849688" y="5337175"/>
          <p14:tracePt t="208410" x="3849688" y="5362575"/>
          <p14:tracePt t="208419" x="3849688" y="5387975"/>
          <p14:tracePt t="208425" x="3849688" y="5430838"/>
          <p14:tracePt t="208437" x="3849688" y="5456238"/>
          <p14:tracePt t="208441" x="3849688" y="5497513"/>
          <p14:tracePt t="208452" x="3849688" y="5532438"/>
          <p14:tracePt t="208457" x="3849688" y="5549900"/>
          <p14:tracePt t="208466" x="3849688" y="5583238"/>
          <p14:tracePt t="208473" x="3849688" y="5608638"/>
          <p14:tracePt t="208481" x="3849688" y="5641975"/>
          <p14:tracePt t="208489" x="3849688" y="5659438"/>
          <p14:tracePt t="208497" x="3857625" y="5694363"/>
          <p14:tracePt t="208505" x="3857625" y="5710238"/>
          <p14:tracePt t="208514" x="3875088" y="5745163"/>
          <p14:tracePt t="208521" x="3883025" y="5770563"/>
          <p14:tracePt t="208530" x="3883025" y="5795963"/>
          <p14:tracePt t="208537" x="3908425" y="5838825"/>
          <p14:tracePt t="208545" x="3908425" y="5846763"/>
          <p14:tracePt t="208554" x="3908425" y="5880100"/>
          <p14:tracePt t="208561" x="3925888" y="5905500"/>
          <p14:tracePt t="208570" x="3935413" y="5932488"/>
          <p14:tracePt t="208577" x="3943350" y="5957888"/>
          <p14:tracePt t="208587" x="3951288" y="5983288"/>
          <p14:tracePt t="208593" x="3951288" y="5999163"/>
          <p14:tracePt t="208603" x="3951288" y="6008688"/>
          <p14:tracePt t="208609" x="3951288" y="6016625"/>
          <p14:tracePt t="208618" x="3960813" y="6034088"/>
          <p14:tracePt t="208635" x="3968750" y="6042025"/>
          <p14:tracePt t="208641" x="3968750" y="6049963"/>
          <p14:tracePt t="208657" x="3968750" y="6067425"/>
          <p14:tracePt t="208668" x="3968750" y="6076950"/>
          <p14:tracePt t="208690" x="3968750" y="6084888"/>
          <p14:tracePt t="208697" x="3968750" y="6092825"/>
          <p14:tracePt t="208714" x="3968750" y="6102350"/>
          <p14:tracePt t="208730" x="3968750" y="6110288"/>
          <p14:tracePt t="209186" x="3968750" y="6118225"/>
          <p14:tracePt t="209205" x="3976688" y="6118225"/>
          <p14:tracePt t="209209" x="3986213" y="6118225"/>
          <p14:tracePt t="209220" x="4002088" y="6118225"/>
          <p14:tracePt t="209226" x="4011613" y="6118225"/>
          <p14:tracePt t="209236" x="4019550" y="6110288"/>
          <p14:tracePt t="209242" x="4044950" y="6102350"/>
          <p14:tracePt t="209252" x="4079875" y="6084888"/>
          <p14:tracePt t="209258" x="4121150" y="6049963"/>
          <p14:tracePt t="209266" x="4156075" y="6008688"/>
          <p14:tracePt t="209273" x="4171950" y="5991225"/>
          <p14:tracePt t="209281" x="4224338" y="5957888"/>
          <p14:tracePt t="209289" x="4240213" y="5932488"/>
          <p14:tracePt t="209298" x="4257675" y="5922963"/>
          <p14:tracePt t="209306" x="4291013" y="5889625"/>
          <p14:tracePt t="209314" x="4308475" y="5872163"/>
          <p14:tracePt t="209323" x="4333875" y="5846763"/>
          <p14:tracePt t="209546" x="4325938" y="5846763"/>
          <p14:tracePt t="209562" x="4300538" y="5854700"/>
          <p14:tracePt t="209570" x="4275138" y="5864225"/>
          <p14:tracePt t="209578" x="4249738" y="5872163"/>
          <p14:tracePt t="209587" x="4240213" y="5872163"/>
          <p14:tracePt t="209594" x="4214813" y="5880100"/>
          <p14:tracePt t="209605" x="4197350" y="5880100"/>
          <p14:tracePt t="209620" x="4171950" y="5889625"/>
          <p14:tracePt t="209625" x="4164013" y="5889625"/>
          <p14:tracePt t="209637" x="4146550" y="5889625"/>
          <p14:tracePt t="209641" x="4121150" y="5889625"/>
          <p14:tracePt t="209652" x="4105275" y="5897563"/>
          <p14:tracePt t="209658" x="4070350" y="5905500"/>
          <p14:tracePt t="209667" x="4044950" y="5905500"/>
          <p14:tracePt t="209674" x="4019550" y="5922963"/>
          <p14:tracePt t="209680" x="3976688" y="5932488"/>
          <p14:tracePt t="209690" x="3968750" y="5932488"/>
          <p14:tracePt t="209698" x="3951288" y="5940425"/>
          <p14:tracePt t="209705" x="3935413" y="5940425"/>
          <p14:tracePt t="209714" x="3925888" y="5948363"/>
          <p14:tracePt t="209737" x="3917950" y="5948363"/>
          <p14:tracePt t="209746" x="3908425" y="5948363"/>
          <p14:tracePt t="209771" x="3908425" y="5957888"/>
          <p14:tracePt t="209787" x="3900488" y="5965825"/>
          <p14:tracePt t="209804" x="3900488" y="5973763"/>
          <p14:tracePt t="209821" x="3900488" y="5983288"/>
          <p14:tracePt t="209852" x="3900488" y="5991225"/>
          <p14:tracePt t="209868" x="3900488" y="5999163"/>
          <p14:tracePt t="209880" x="3900488" y="6008688"/>
          <p14:tracePt t="209898" x="3900488" y="6024563"/>
          <p14:tracePt t="209907" x="3900488" y="6034088"/>
          <p14:tracePt t="209923" x="3900488" y="6049963"/>
          <p14:tracePt t="209971" x="3900488" y="6059488"/>
          <p14:tracePt t="209987" x="3900488" y="6067425"/>
          <p14:tracePt t="209993" x="3900488" y="6076950"/>
          <p14:tracePt t="210009" x="3900488" y="6084888"/>
          <p14:tracePt t="210026" x="3900488" y="6092825"/>
          <p14:tracePt t="210058" x="3900488" y="6110288"/>
          <p14:tracePt t="210073" x="3900488" y="6118225"/>
          <p14:tracePt t="210106" x="3900488" y="6127750"/>
          <p14:tracePt t="210122" x="3900488" y="6135688"/>
          <p14:tracePt t="210129" x="3900488" y="6143625"/>
          <p14:tracePt t="210146" x="3900488" y="6153150"/>
          <p14:tracePt t="210154" x="3900488" y="6161088"/>
          <p14:tracePt t="210177" x="3900488" y="6169025"/>
          <p14:tracePt t="210187" x="3900488" y="6178550"/>
          <p14:tracePt t="210194" x="3900488" y="6186488"/>
          <p14:tracePt t="210226" x="3900488" y="6194425"/>
          <p14:tracePt t="210236" x="3900488" y="6203950"/>
          <p14:tracePt t="210241" x="3900488" y="6211888"/>
          <p14:tracePt t="210257" x="3900488" y="6221413"/>
          <p14:tracePt t="210265" x="3900488" y="6229350"/>
          <p14:tracePt t="210274" x="3900488" y="6237288"/>
          <p14:tracePt t="210281" x="3900488" y="6246813"/>
          <p14:tracePt t="210290" x="3900488" y="6254750"/>
          <p14:tracePt t="210298" x="3900488" y="6272213"/>
          <p14:tracePt t="210306" x="3908425" y="6288088"/>
          <p14:tracePt t="210315" x="3908425" y="6297613"/>
          <p14:tracePt t="210329" x="3917950" y="6305550"/>
          <p14:tracePt t="210337" x="3917950" y="6313488"/>
          <p14:tracePt t="210346" x="3925888" y="6323013"/>
          <p14:tracePt t="210378" x="3925888" y="6330950"/>
          <p14:tracePt t="210387" x="3925888" y="6338888"/>
          <p14:tracePt t="210420" x="3925888" y="6348413"/>
          <p14:tracePt t="210436" x="3925888" y="6356350"/>
          <p14:tracePt t="210451" x="3925888" y="6365875"/>
          <p14:tracePt t="210482" x="3925888" y="6373813"/>
          <p14:tracePt t="210497" x="3925888" y="6381750"/>
          <p14:tracePt t="210521" x="3925888" y="6391275"/>
          <p14:tracePt t="210553" x="3925888" y="6399213"/>
          <p14:tracePt t="210571" x="3925888" y="6407150"/>
          <p14:tracePt t="210587" x="3925888" y="6416675"/>
          <p14:tracePt t="210604" x="3925888" y="6432550"/>
          <p14:tracePt t="210626" x="3925888" y="6442075"/>
          <p14:tracePt t="210636" x="3925888" y="6450013"/>
          <p14:tracePt t="210641" x="3935413" y="6467475"/>
          <p14:tracePt t="210673" x="3943350" y="6475413"/>
          <p14:tracePt t="210690" x="3943350" y="6483350"/>
          <p14:tracePt t="210754" x="3951288" y="6500813"/>
          <p14:tracePt t="210779" x="3951288" y="6510338"/>
          <p14:tracePt t="210825" x="3951288" y="6518275"/>
          <p14:tracePt t="210842" x="3951288" y="6526213"/>
          <p14:tracePt t="210985" x="3951288" y="6535738"/>
          <p14:tracePt t="211017" x="3951288" y="6543675"/>
          <p14:tracePt t="211042" x="3951288" y="6551613"/>
          <p14:tracePt t="211217" x="3951288" y="6543675"/>
          <p14:tracePt t="211226" x="3943350" y="6543675"/>
          <p14:tracePt t="211242" x="3943350" y="6535738"/>
          <p14:tracePt t="211258" x="3943350" y="6526213"/>
          <p14:tracePt t="211275" x="3935413" y="6518275"/>
          <p14:tracePt t="211281" x="3925888" y="6510338"/>
          <p14:tracePt t="211314" x="3917950" y="6500813"/>
          <p14:tracePt t="211330" x="3917950" y="6492875"/>
          <p14:tracePt t="211362" x="3908425" y="6483350"/>
          <p14:tracePt t="211401" x="3900488" y="6483350"/>
          <p14:tracePt t="211420" x="3892550" y="6475413"/>
          <p14:tracePt t="211426" x="3883025" y="6467475"/>
          <p14:tracePt t="211436" x="3875088" y="6467475"/>
          <p14:tracePt t="211449" x="3867150" y="6467475"/>
          <p14:tracePt t="211457" x="3857625" y="6467475"/>
          <p14:tracePt t="211465" x="3849688" y="6467475"/>
          <p14:tracePt t="211474" x="3841750" y="6457950"/>
          <p14:tracePt t="211482" x="3832225" y="6457950"/>
          <p14:tracePt t="211490" x="3824288" y="6450013"/>
          <p14:tracePt t="211499" x="3806825" y="6442075"/>
          <p14:tracePt t="211513" x="3798888" y="6442075"/>
          <p14:tracePt t="211521" x="3790950" y="6442075"/>
          <p14:tracePt t="211537" x="3781425" y="6442075"/>
          <p14:tracePt t="211546" x="3763963" y="6432550"/>
          <p14:tracePt t="211553" x="3756025" y="6424613"/>
          <p14:tracePt t="211572" x="3748088" y="6416675"/>
          <p14:tracePt t="211587" x="3738563" y="6416675"/>
          <p14:tracePt t="211604" x="3738563" y="6407150"/>
          <p14:tracePt t="211621" x="3730625" y="6407150"/>
          <p14:tracePt t="211634" x="3713163" y="6399213"/>
          <p14:tracePt t="211651" x="3713163" y="6391275"/>
          <p14:tracePt t="211657" x="3697288" y="6391275"/>
          <p14:tracePt t="211674" x="3687763" y="6391275"/>
          <p14:tracePt t="211753" x="3679825" y="6391275"/>
          <p14:tracePt t="211777" x="3662363" y="6381750"/>
          <p14:tracePt t="211890" x="3654425" y="6381750"/>
          <p14:tracePt t="211907" x="3636963" y="6365875"/>
          <p14:tracePt t="212507" x="3629025" y="6365875"/>
          <p14:tracePt t="212594" x="3629025" y="6381750"/>
          <p14:tracePt t="212817" x="3629025" y="6391275"/>
          <p14:tracePt t="212923" x="3629025" y="6399213"/>
          <p14:tracePt t="212954" x="3646488" y="6407150"/>
          <p14:tracePt t="212962" x="3654425" y="6407150"/>
          <p14:tracePt t="212972" x="3662363" y="6407150"/>
          <p14:tracePt t="212988" x="3679825" y="6407150"/>
          <p14:tracePt t="212994" x="3687763" y="6407150"/>
          <p14:tracePt t="213004" x="3697288" y="6407150"/>
          <p14:tracePt t="213010" x="3705225" y="6407150"/>
          <p14:tracePt t="213019" x="3713163" y="6407150"/>
          <p14:tracePt t="213027" x="3722688" y="6407150"/>
          <p14:tracePt t="213033" x="3730625" y="6407150"/>
          <p14:tracePt t="213041" x="3738563" y="6407150"/>
          <p14:tracePt t="213049" x="3748088" y="6407150"/>
          <p14:tracePt t="213075" x="3756025" y="6407150"/>
          <p14:tracePt t="213121" x="3763963" y="6407150"/>
          <p14:tracePt t="213161" x="3773488" y="6407150"/>
          <p14:tracePt t="213178" x="3781425" y="6407150"/>
          <p14:tracePt t="213193" x="3798888" y="6407150"/>
          <p14:tracePt t="213225" x="3806825" y="6407150"/>
          <p14:tracePt t="213242" x="3816350" y="6407150"/>
          <p14:tracePt t="213257" x="3832225" y="6407150"/>
          <p14:tracePt t="213273" x="3841750" y="6407150"/>
          <p14:tracePt t="213297" x="3849688" y="6407150"/>
          <p14:tracePt t="213307" x="3857625" y="6407150"/>
          <p14:tracePt t="213329" x="3857625" y="6399213"/>
          <p14:tracePt t="213346" x="3875088" y="6391275"/>
          <p14:tracePt t="213362" x="3883025" y="6381750"/>
          <p14:tracePt t="213378" x="3892550" y="6381750"/>
          <p14:tracePt t="213394" x="3900488" y="6373813"/>
          <p14:tracePt t="213409" x="3908425" y="6365875"/>
          <p14:tracePt t="213426" x="3917950" y="6356350"/>
          <p14:tracePt t="213449" x="3935413" y="6348413"/>
          <p14:tracePt t="213465" x="3935413" y="6338888"/>
          <p14:tracePt t="213482" x="3943350" y="6338888"/>
          <p14:tracePt t="213490" x="3960813" y="6330950"/>
          <p14:tracePt t="213497" x="3960813" y="6323013"/>
          <p14:tracePt t="213505" x="3968750" y="6323013"/>
          <p14:tracePt t="213514" x="3976688" y="6313488"/>
          <p14:tracePt t="213530" x="3986213" y="6305550"/>
          <p14:tracePt t="213539" x="3994150" y="6297613"/>
          <p14:tracePt t="213546" x="4011613" y="6288088"/>
          <p14:tracePt t="213555" x="4011613" y="6280150"/>
          <p14:tracePt t="213562" x="4027488" y="6254750"/>
          <p14:tracePt t="213572" x="4027488" y="6237288"/>
          <p14:tracePt t="213587" x="4037013" y="6221413"/>
          <p14:tracePt t="213593" x="4037013" y="6203950"/>
          <p14:tracePt t="213604" x="4052888" y="6186488"/>
          <p14:tracePt t="213610" x="4062413" y="6161088"/>
          <p14:tracePt t="213620" x="4062413" y="6135688"/>
          <p14:tracePt t="213627" x="4079875" y="6092825"/>
          <p14:tracePt t="213632" x="4087813" y="6067425"/>
          <p14:tracePt t="213641" x="4087813" y="6049963"/>
          <p14:tracePt t="213649" x="4105275" y="6016625"/>
          <p14:tracePt t="213657" x="4113213" y="5991225"/>
          <p14:tracePt t="213666" x="4121150" y="5948363"/>
          <p14:tracePt t="213673" x="4130675" y="5940425"/>
          <p14:tracePt t="213681" x="4130675" y="5915025"/>
          <p14:tracePt t="213689" x="4130675" y="5889625"/>
          <p14:tracePt t="213697" x="4130675" y="5854700"/>
          <p14:tracePt t="213705" x="4130675" y="5838825"/>
          <p14:tracePt t="213713" x="4130675" y="5803900"/>
          <p14:tracePt t="213722" x="4130675" y="5778500"/>
          <p14:tracePt t="213729" x="4130675" y="5735638"/>
          <p14:tracePt t="213738" x="4130675" y="5727700"/>
          <p14:tracePt t="213745" x="4130675" y="5694363"/>
          <p14:tracePt t="213755" x="4130675" y="5684838"/>
          <p14:tracePt t="213761" x="4130675" y="5668963"/>
          <p14:tracePt t="213770" x="4130675" y="5651500"/>
          <p14:tracePt t="213777" x="4130675" y="5634038"/>
          <p14:tracePt t="213787" x="4130675" y="5626100"/>
          <p14:tracePt t="213793" x="4113213" y="5608638"/>
          <p14:tracePt t="213804" x="4113213" y="5600700"/>
          <p14:tracePt t="213809" x="4087813" y="5591175"/>
          <p14:tracePt t="213819" x="4079875" y="5575300"/>
          <p14:tracePt t="213825" x="4062413" y="5565775"/>
          <p14:tracePt t="213832" x="4037013" y="5549900"/>
          <p14:tracePt t="213841" x="4011613" y="5532438"/>
          <p14:tracePt t="213849" x="3994150" y="5524500"/>
          <p14:tracePt t="213858" x="3960813" y="5507038"/>
          <p14:tracePt t="213866" x="3951288" y="5497513"/>
          <p14:tracePt t="213873" x="3925888" y="5481638"/>
          <p14:tracePt t="213881" x="3900488" y="5464175"/>
          <p14:tracePt t="213889" x="3883025" y="5456238"/>
          <p14:tracePt t="213897" x="3867150" y="5446713"/>
          <p14:tracePt t="213917" x="3806825" y="5421313"/>
          <p14:tracePt t="213924" x="3781425" y="5413375"/>
          <p14:tracePt t="213929" x="3756025" y="5405438"/>
          <p14:tracePt t="213941" x="3748088" y="5405438"/>
          <p14:tracePt t="213945" x="3713163" y="5395913"/>
          <p14:tracePt t="213955" x="3697288" y="5387975"/>
          <p14:tracePt t="213961" x="3662363" y="5380038"/>
          <p14:tracePt t="213973" x="3654425" y="5380038"/>
          <p14:tracePt t="213977" x="3629025" y="5370513"/>
          <p14:tracePt t="213988" x="3603625" y="5362575"/>
          <p14:tracePt t="213994" x="3603625" y="5353050"/>
          <p14:tracePt t="214004" x="3586163" y="5353050"/>
          <p14:tracePt t="214009" x="3568700" y="5337175"/>
          <p14:tracePt t="214026" x="3552825" y="5319713"/>
          <p14:tracePt t="214041" x="3543300" y="5319713"/>
          <p14:tracePt t="214050" x="3543300" y="5311775"/>
          <p14:tracePt t="214094" x="3535363" y="5311775"/>
          <p14:tracePt t="214098" x="3535363" y="5302250"/>
          <p14:tracePt t="214129" x="3535363" y="5294313"/>
          <p14:tracePt t="214145" x="3535363" y="5286375"/>
          <p14:tracePt t="214161" x="3535363" y="5276850"/>
          <p14:tracePt t="214172" x="3535363" y="5268913"/>
          <p14:tracePt t="214204" x="3535363" y="5260975"/>
          <p14:tracePt t="214209" x="3535363" y="5243513"/>
          <p14:tracePt t="214217" x="3543300" y="5243513"/>
          <p14:tracePt t="214225" x="3552825" y="5243513"/>
          <p14:tracePt t="214233" x="3552825" y="5235575"/>
          <p14:tracePt t="214241" x="3568700" y="5226050"/>
          <p14:tracePt t="214249" x="3578225" y="5218113"/>
          <p14:tracePt t="214266" x="3594100" y="5218113"/>
          <p14:tracePt t="214273" x="3603625" y="5218113"/>
          <p14:tracePt t="214281" x="3603625" y="5208588"/>
          <p14:tracePt t="214289" x="3629025" y="5200650"/>
          <p14:tracePt t="214297" x="3636963" y="5200650"/>
          <p14:tracePt t="214305" x="3654425" y="5192713"/>
          <p14:tracePt t="214313" x="3662363" y="5192713"/>
          <p14:tracePt t="214322" x="3679825" y="5183188"/>
          <p14:tracePt t="214329" x="3687763" y="5183188"/>
          <p14:tracePt t="214338" x="3697288" y="5183188"/>
          <p14:tracePt t="214345" x="3713163" y="5175250"/>
          <p14:tracePt t="214354" x="3730625" y="5167313"/>
          <p14:tracePt t="214361" x="3738563" y="5157788"/>
          <p14:tracePt t="214371" x="3748088" y="5157788"/>
          <p14:tracePt t="214377" x="3763963" y="5157788"/>
          <p14:tracePt t="214388" x="3781425" y="5149850"/>
          <p14:tracePt t="214394" x="3798888" y="5149850"/>
          <p14:tracePt t="214404" x="3806825" y="5149850"/>
          <p14:tracePt t="214410" x="3824288" y="5141913"/>
          <p14:tracePt t="214418" x="3832225" y="5141913"/>
          <p14:tracePt t="214426" x="3849688" y="5132388"/>
          <p14:tracePt t="214433" x="3867150" y="5124450"/>
          <p14:tracePt t="214442" x="3883025" y="5116513"/>
          <p14:tracePt t="214450" x="3892550" y="5116513"/>
          <p14:tracePt t="214457" x="3908425" y="5116513"/>
          <p14:tracePt t="214466" x="3925888" y="5106988"/>
          <p14:tracePt t="214481" x="3951288" y="5099050"/>
          <p14:tracePt t="214490" x="3960813" y="5099050"/>
          <p14:tracePt t="214529" x="3968750" y="5099050"/>
          <p14:tracePt t="214538" x="3976688" y="5099050"/>
          <p14:tracePt t="214546" x="3986213" y="5091113"/>
          <p14:tracePt t="214561" x="3994150" y="5091113"/>
          <p14:tracePt t="214577" x="4002088" y="5091113"/>
          <p14:tracePt t="214593" x="4011613" y="5091113"/>
          <p14:tracePt t="214609" x="4027488" y="5081588"/>
          <p14:tracePt t="214625" x="4037013" y="5081588"/>
          <p14:tracePt t="214633" x="4044950" y="5081588"/>
          <p14:tracePt t="214641" x="4052888" y="5081588"/>
          <p14:tracePt t="214665" x="4062413" y="5081588"/>
          <p14:tracePt t="214681" x="4070350" y="5081588"/>
          <p14:tracePt t="214713" x="4079875" y="5081588"/>
          <p14:tracePt t="214723" x="4087813" y="5081588"/>
          <p14:tracePt t="214729" x="4105275" y="5081588"/>
          <p14:tracePt t="214777" x="4121150" y="5081588"/>
          <p14:tracePt t="214789" x="4130675" y="5081588"/>
          <p14:tracePt t="214802" x="4138613" y="5081588"/>
          <p14:tracePt t="214809" x="4146550" y="5081588"/>
          <p14:tracePt t="214817" x="4164013" y="5081588"/>
          <p14:tracePt t="214825" x="4181475" y="5081588"/>
          <p14:tracePt t="214833" x="4197350" y="5081588"/>
          <p14:tracePt t="214850" x="4206875" y="5081588"/>
          <p14:tracePt t="214857" x="4224338" y="5081588"/>
          <p14:tracePt t="214873" x="4240213" y="5081588"/>
          <p14:tracePt t="214899" x="4275138" y="5081588"/>
          <p14:tracePt t="214913" x="4283075" y="5081588"/>
          <p14:tracePt t="214924" x="4300538" y="5081588"/>
          <p14:tracePt t="214945" x="4308475" y="5081588"/>
          <p14:tracePt t="214956" x="4316413" y="5081588"/>
          <p14:tracePt t="214988" x="4325938" y="5081588"/>
          <p14:tracePt t="215002" x="4333875" y="5081588"/>
          <p14:tracePt t="215041" x="4341813" y="5081588"/>
          <p14:tracePt t="215178" x="4351338" y="5081588"/>
          <p14:tracePt t="215210" x="4359275" y="5081588"/>
          <p14:tracePt t="215242" x="4368800" y="5081588"/>
          <p14:tracePt t="215410" x="4384675" y="5081588"/>
          <p14:tracePt t="215433" x="4394200" y="5081588"/>
          <p14:tracePt t="215450" x="4402138" y="5073650"/>
          <p14:tracePt t="215465" x="4410075" y="5073650"/>
          <p14:tracePt t="215474" x="4410075" y="5064125"/>
          <p14:tracePt t="215482" x="4419600" y="5064125"/>
          <p14:tracePt t="215497" x="4427538" y="5064125"/>
          <p14:tracePt t="215513" x="4445000" y="5056188"/>
          <p14:tracePt t="215529" x="4452938" y="5056188"/>
          <p14:tracePt t="215545" x="4460875" y="5056188"/>
          <p14:tracePt t="215589" x="4470400" y="5056188"/>
          <p14:tracePt t="215650" x="4478338" y="5056188"/>
          <p14:tracePt t="215657" x="4486275" y="5056188"/>
          <p14:tracePt t="216082" x="4495800" y="5056188"/>
          <p14:tracePt t="216107" x="4503738" y="5056188"/>
          <p14:tracePt t="216577" x="4495800" y="5064125"/>
          <p14:tracePt t="216593" x="4486275" y="5064125"/>
          <p14:tracePt t="216603" x="4478338" y="5073650"/>
          <p14:tracePt t="216609" x="4470400" y="5081588"/>
          <p14:tracePt t="216617" x="4445000" y="5091113"/>
          <p14:tracePt t="216625" x="4427538" y="5106988"/>
          <p14:tracePt t="216634" x="4410075" y="5116513"/>
          <p14:tracePt t="216642" x="4384675" y="5141913"/>
          <p14:tracePt t="216649" x="4359275" y="5183188"/>
          <p14:tracePt t="216657" x="4333875" y="5200650"/>
          <p14:tracePt t="216665" x="4308475" y="5243513"/>
          <p14:tracePt t="216674" x="4283075" y="5276850"/>
          <p14:tracePt t="216681" x="4265613" y="5311775"/>
          <p14:tracePt t="216690" x="4224338" y="5353050"/>
          <p14:tracePt t="216697" x="4197350" y="5387975"/>
          <p14:tracePt t="216706" x="4164013" y="5456238"/>
          <p14:tracePt t="216714" x="4146550" y="5472113"/>
          <p14:tracePt t="216724" x="4130675" y="5524500"/>
          <p14:tracePt t="216730" x="4105275" y="5557838"/>
          <p14:tracePt t="216739" x="4087813" y="5608638"/>
          <p14:tracePt t="216745" x="4062413" y="5651500"/>
          <p14:tracePt t="216756" x="4044950" y="5684838"/>
          <p14:tracePt t="216762" x="4037013" y="5719763"/>
          <p14:tracePt t="216772" x="4019550" y="5745163"/>
          <p14:tracePt t="216777" x="4011613" y="5778500"/>
          <p14:tracePt t="216787" x="4002088" y="5803900"/>
          <p14:tracePt t="216794" x="3986213" y="5838825"/>
          <p14:tracePt t="216800" x="3976688" y="5864225"/>
          <p14:tracePt t="216810" x="3960813" y="5872163"/>
          <p14:tracePt t="216817" x="3943350" y="5922963"/>
          <p14:tracePt t="216827" x="3935413" y="5932488"/>
          <p14:tracePt t="216834" x="3925888" y="5965825"/>
          <p14:tracePt t="216842" x="3917950" y="5983288"/>
          <p14:tracePt t="216849" x="3908425" y="6008688"/>
          <p14:tracePt t="216857" x="3892550" y="6024563"/>
          <p14:tracePt t="216866" x="3892550" y="6034088"/>
          <p14:tracePt t="216874" x="3892550" y="6059488"/>
          <p14:tracePt t="216882" x="3875088" y="6084888"/>
          <p14:tracePt t="216902" x="3867150" y="6118225"/>
          <p14:tracePt t="216907" x="3857625" y="6127750"/>
          <p14:tracePt t="216914" x="3841750" y="6143625"/>
          <p14:tracePt t="216924" x="3841750" y="6169025"/>
          <p14:tracePt t="216940" x="3832225" y="6194425"/>
          <p14:tracePt t="216946" x="3832225" y="6203950"/>
          <p14:tracePt t="216957" x="3824288" y="6211888"/>
          <p14:tracePt t="216961" x="3816350" y="6221413"/>
          <p14:tracePt t="216972" x="3816350" y="6229350"/>
          <p14:tracePt t="216977" x="3798888" y="6246813"/>
          <p14:tracePt t="216988" x="3790950" y="6254750"/>
          <p14:tracePt t="216993" x="3781425" y="6262688"/>
          <p14:tracePt t="217001" x="3781425" y="6272213"/>
          <p14:tracePt t="217009" x="3781425" y="6280150"/>
          <p14:tracePt t="217017" x="3773488" y="6288088"/>
          <p14:tracePt t="217034" x="3763963" y="6297613"/>
          <p14:tracePt t="217049" x="3756025" y="6305550"/>
          <p14:tracePt t="217066" x="3748088" y="6313488"/>
          <p14:tracePt t="217074" x="3738563" y="6323013"/>
          <p14:tracePt t="217091" x="3738563" y="6330950"/>
          <p14:tracePt t="217154" x="3730625" y="6330950"/>
          <p14:tracePt t="217172" x="3722688" y="6338888"/>
          <p14:tracePt t="217193" x="3722688" y="6348413"/>
          <p14:tracePt t="217209" x="3713163" y="6348413"/>
          <p14:tracePt t="217330" x="3705225" y="6348413"/>
          <p14:tracePt t="217378" x="3697288" y="6348413"/>
          <p14:tracePt t="217411" x="3687763" y="6348413"/>
          <p14:tracePt t="217426" x="3679825" y="6348413"/>
          <p14:tracePt t="217434" x="3671888" y="6348413"/>
          <p14:tracePt t="217442" x="3671888" y="6338888"/>
          <p14:tracePt t="217449" x="3662363" y="6338888"/>
          <p14:tracePt t="217466" x="3654425" y="6338888"/>
          <p14:tracePt t="217473" x="3654425" y="6330950"/>
          <p14:tracePt t="217482" x="3646488" y="6323013"/>
          <p14:tracePt t="217562" x="3636963" y="6323013"/>
          <p14:tracePt t="217572" x="3629025" y="6323013"/>
          <p14:tracePt t="217577" x="3629025" y="6313488"/>
          <p14:tracePt t="217602" x="3611563" y="6313488"/>
          <p14:tracePt t="217617" x="3603625" y="6305550"/>
          <p14:tracePt t="217643" x="3594100" y="6305550"/>
          <p14:tracePt t="217649" x="3586163" y="6297613"/>
          <p14:tracePt t="217665" x="3568700" y="6288088"/>
          <p14:tracePt t="217682" x="3560763" y="6288088"/>
          <p14:tracePt t="217690" x="3552825" y="6288088"/>
          <p14:tracePt t="217706" x="3535363" y="6288088"/>
          <p14:tracePt t="217714" x="3535363" y="6280150"/>
          <p14:tracePt t="217739" x="3517900" y="6272213"/>
          <p14:tracePt t="217772" x="3509963" y="6272213"/>
          <p14:tracePt t="217786" x="3502025" y="6272213"/>
          <p14:tracePt t="217801" x="3492500" y="6272213"/>
          <p14:tracePt t="217810" x="3484563" y="6272213"/>
          <p14:tracePt t="217842" x="3475038" y="6272213"/>
          <p14:tracePt t="217849" x="3467100" y="6272213"/>
          <p14:tracePt t="217874" x="3449638" y="6272213"/>
          <p14:tracePt t="217882" x="3441700" y="6272213"/>
          <p14:tracePt t="217907" x="3424238" y="6272213"/>
          <p14:tracePt t="217913" x="3416300" y="6272213"/>
          <p14:tracePt t="217945" x="3408363" y="6280150"/>
          <p14:tracePt t="217956" x="3398838" y="6280150"/>
          <p14:tracePt t="217972" x="3390900" y="6288088"/>
          <p14:tracePt t="217993" x="3382963" y="6297613"/>
          <p14:tracePt t="218027" x="3373438" y="6297613"/>
          <p14:tracePt t="218057" x="3365500" y="6305550"/>
          <p14:tracePt t="218065" x="3365500" y="6313488"/>
          <p14:tracePt t="218082" x="3365500" y="6323013"/>
          <p14:tracePt t="218097" x="3365500" y="6330950"/>
          <p14:tracePt t="218113" x="3365500" y="6338888"/>
          <p14:tracePt t="218162" x="3365500" y="6356350"/>
          <p14:tracePt t="218171" x="3365500" y="6365875"/>
          <p14:tracePt t="218185" x="3365500" y="6373813"/>
          <p14:tracePt t="218193" x="3365500" y="6381750"/>
          <p14:tracePt t="218201" x="3365500" y="6391275"/>
          <p14:tracePt t="218225" x="3373438" y="6391275"/>
          <p14:tracePt t="218233" x="3382963" y="6399213"/>
          <p14:tracePt t="218249" x="3390900" y="6399213"/>
          <p14:tracePt t="218257" x="3390900" y="6407150"/>
          <p14:tracePt t="218265" x="3398838" y="6407150"/>
          <p14:tracePt t="218274" x="3408363" y="6407150"/>
          <p14:tracePt t="218291" x="3416300" y="6407150"/>
          <p14:tracePt t="218297" x="3424238" y="6407150"/>
          <p14:tracePt t="218307" x="3433763" y="6416675"/>
          <p14:tracePt t="218325" x="3441700" y="6416675"/>
          <p14:tracePt t="218340" x="3449638" y="6424613"/>
          <p14:tracePt t="218372" x="3459163" y="6424613"/>
          <p14:tracePt t="218378" x="3475038" y="6424613"/>
          <p14:tracePt t="218385" x="3475038" y="6432550"/>
          <p14:tracePt t="218393" x="3484563" y="6432550"/>
          <p14:tracePt t="218402" x="3492500" y="6432550"/>
          <p14:tracePt t="218418" x="3509963" y="6432550"/>
          <p14:tracePt t="218433" x="3517900" y="6432550"/>
          <p14:tracePt t="218442" x="3527425" y="6432550"/>
          <p14:tracePt t="218450" x="3535363" y="6432550"/>
          <p14:tracePt t="218457" x="3543300" y="6442075"/>
          <p14:tracePt t="218466" x="3552825" y="6442075"/>
          <p14:tracePt t="218474" x="3568700" y="6442075"/>
          <p14:tracePt t="218492" x="3578225" y="6450013"/>
          <p14:tracePt t="218507" x="3594100" y="6457950"/>
          <p14:tracePt t="218514" x="3603625" y="6457950"/>
          <p14:tracePt t="218524" x="3611563" y="6457950"/>
          <p14:tracePt t="218541" x="3629025" y="6457950"/>
          <p14:tracePt t="218556" x="3636963" y="6467475"/>
          <p14:tracePt t="218578" x="3646488" y="6467475"/>
          <p14:tracePt t="218594" x="3654425" y="6467475"/>
          <p14:tracePt t="218609" x="3671888" y="6467475"/>
          <p14:tracePt t="218626" x="3679825" y="6467475"/>
          <p14:tracePt t="218642" x="3687763" y="6467475"/>
          <p14:tracePt t="218674" x="3697288" y="6467475"/>
          <p14:tracePt t="218682" x="3705225" y="6467475"/>
          <p14:tracePt t="218697" x="3713163" y="6467475"/>
          <p14:tracePt t="218713" x="3722688" y="6467475"/>
          <p14:tracePt t="218745" x="3730625" y="6467475"/>
          <p14:tracePt t="218762" x="3738563" y="6467475"/>
          <p14:tracePt t="218897" x="3756025" y="6475413"/>
          <p14:tracePt t="218930" x="3763963" y="6483350"/>
          <p14:tracePt t="218970" x="3773488" y="6483350"/>
          <p14:tracePt t="218977" x="3781425" y="6483350"/>
          <p14:tracePt t="219001" x="3790950" y="6483350"/>
          <p14:tracePt t="219050" x="3798888" y="6483350"/>
          <p14:tracePt t="219074" x="3806825" y="6483350"/>
          <p14:tracePt t="219098" x="3816350" y="6483350"/>
          <p14:tracePt t="219123" x="3824288" y="6483350"/>
          <p14:tracePt t="219130" x="3832225" y="6483350"/>
          <p14:tracePt t="219157" x="3841750" y="6483350"/>
          <p14:tracePt t="219169" x="3857625" y="6483350"/>
          <p14:tracePt t="219210" x="3867150" y="6492875"/>
          <p14:tracePt t="219226" x="3875088" y="6492875"/>
          <p14:tracePt t="219465" x="3857625" y="6492875"/>
          <p14:tracePt t="219474" x="3857625" y="6483350"/>
          <p14:tracePt t="219483" x="3832225" y="6475413"/>
          <p14:tracePt t="219497" x="3806825" y="6467475"/>
          <p14:tracePt t="219507" x="3798888" y="6467475"/>
          <p14:tracePt t="219514" x="3790950" y="6467475"/>
          <p14:tracePt t="219524" x="3763963" y="6467475"/>
          <p14:tracePt t="219530" x="3756025" y="6467475"/>
          <p14:tracePt t="219540" x="3738563" y="6457950"/>
          <p14:tracePt t="219546" x="3713163" y="6450013"/>
          <p14:tracePt t="219556" x="3705225" y="6450013"/>
          <p14:tracePt t="219562" x="3687763" y="6450013"/>
          <p14:tracePt t="219568" x="3662363" y="6450013"/>
          <p14:tracePt t="219577" x="3654425" y="6450013"/>
          <p14:tracePt t="219585" x="3646488" y="6450013"/>
          <p14:tracePt t="219593" x="3629025" y="6450013"/>
          <p14:tracePt t="219602" x="3611563" y="6442075"/>
          <p14:tracePt t="219609" x="3586163" y="6432550"/>
          <p14:tracePt t="219626" x="3560763" y="6432550"/>
          <p14:tracePt t="219633" x="3535363" y="6424613"/>
          <p14:tracePt t="219643" x="3527425" y="6424613"/>
          <p14:tracePt t="219650" x="3509963" y="6424613"/>
          <p14:tracePt t="219657" x="3502025" y="6424613"/>
          <p14:tracePt t="219667" x="3475038" y="6424613"/>
          <p14:tracePt t="219675" x="3459163" y="6424613"/>
          <p14:tracePt t="219682" x="3441700" y="6424613"/>
          <p14:tracePt t="219692" x="3416300" y="6424613"/>
          <p14:tracePt t="219697" x="3390900" y="6424613"/>
          <p14:tracePt t="219707" x="3373438" y="6424613"/>
          <p14:tracePt t="219713" x="3348038" y="6424613"/>
          <p14:tracePt t="219724" x="3330575" y="6424613"/>
          <p14:tracePt t="219729" x="3289300" y="6424613"/>
          <p14:tracePt t="219740" x="3271838" y="6424613"/>
          <p14:tracePt t="219746" x="3246438" y="6424613"/>
          <p14:tracePt t="219753" x="3211513" y="6424613"/>
          <p14:tracePt t="219762" x="3203575" y="6424613"/>
          <p14:tracePt t="219768" x="3178175" y="6424613"/>
          <p14:tracePt t="219777" x="3152775" y="6424613"/>
          <p14:tracePt t="219786" x="3144838" y="6424613"/>
          <p14:tracePt t="219794" x="3119438" y="6424613"/>
          <p14:tracePt t="219802" x="3109913" y="6424613"/>
          <p14:tracePt t="219810" x="3094038" y="6424613"/>
          <p14:tracePt t="219819" x="3076575" y="6424613"/>
          <p14:tracePt t="219834" x="3041650" y="6432550"/>
          <p14:tracePt t="219850" x="3033713" y="6432550"/>
          <p14:tracePt t="219857" x="3025775" y="6432550"/>
          <p14:tracePt t="219865" x="3016250" y="6432550"/>
          <p14:tracePt t="219875" x="3008313" y="6432550"/>
          <p14:tracePt t="219893" x="3000375" y="6432550"/>
          <p14:tracePt t="219924" x="2990850" y="6432550"/>
          <p14:tracePt t="219977" x="2982913" y="6432550"/>
          <p14:tracePt t="219994" x="2974975" y="6432550"/>
          <p14:tracePt t="220025" x="2965450" y="6432550"/>
          <p14:tracePt t="220042" x="2957513" y="6432550"/>
          <p14:tracePt t="220059" x="2949575" y="6432550"/>
          <p14:tracePt t="220066" x="2932113" y="6424613"/>
          <p14:tracePt t="220081" x="2914650" y="6407150"/>
          <p14:tracePt t="220097" x="2906713" y="6407150"/>
          <p14:tracePt t="220125" x="2897188" y="6407150"/>
          <p14:tracePt t="220130" x="2889250" y="6399213"/>
          <p14:tracePt t="220140" x="2889250" y="6391275"/>
          <p14:tracePt t="220145" x="2881313" y="6391275"/>
          <p14:tracePt t="220161" x="2871788" y="6391275"/>
          <p14:tracePt t="220169" x="2863850" y="6391275"/>
          <p14:tracePt t="220194" x="2855913" y="6391275"/>
          <p14:tracePt t="220202" x="2846388" y="6391275"/>
          <p14:tracePt t="220218" x="2838450" y="6381750"/>
          <p14:tracePt t="220234" x="2820988" y="6381750"/>
          <p14:tracePt t="220259" x="2813050" y="6381750"/>
          <p14:tracePt t="220265" x="2805113" y="6381750"/>
          <p14:tracePt t="220298" x="2795588" y="6381750"/>
          <p14:tracePt t="220324" x="2778125" y="6381750"/>
          <p14:tracePt t="220354" x="2778125" y="6391275"/>
          <p14:tracePt t="220362" x="2778125" y="6399213"/>
          <p14:tracePt t="220368" x="2770188" y="6399213"/>
          <p14:tracePt t="220378" x="2770188" y="6407150"/>
          <p14:tracePt t="220386" x="2770188" y="6416675"/>
          <p14:tracePt t="220570" x="2770188" y="6424613"/>
          <p14:tracePt t="220603" x="2770188" y="6432550"/>
          <p14:tracePt t="220625" x="2778125" y="6432550"/>
          <p14:tracePt t="220634" x="2805113" y="6442075"/>
          <p14:tracePt t="220650" x="2830513" y="6442075"/>
          <p14:tracePt t="220658" x="2855913" y="6442075"/>
          <p14:tracePt t="220665" x="2863850" y="6442075"/>
          <p14:tracePt t="220675" x="2881313" y="6442075"/>
          <p14:tracePt t="220682" x="2897188" y="6442075"/>
          <p14:tracePt t="220692" x="2922588" y="6442075"/>
          <p14:tracePt t="220697" x="2940050" y="6442075"/>
          <p14:tracePt t="220708" x="2957513" y="6442075"/>
          <p14:tracePt t="220714" x="2982913" y="6442075"/>
          <p14:tracePt t="220723" x="3008313" y="6442075"/>
          <p14:tracePt t="220730" x="3025775" y="6442075"/>
          <p14:tracePt t="220739" x="3051175" y="6442075"/>
          <p14:tracePt t="220746" x="3076575" y="6442075"/>
          <p14:tracePt t="220752" x="3094038" y="6442075"/>
          <p14:tracePt t="220761" x="3109913" y="6442075"/>
          <p14:tracePt t="220770" x="3144838" y="6442075"/>
          <p14:tracePt t="220777" x="3152775" y="6442075"/>
          <p14:tracePt t="220786" x="3186113" y="6442075"/>
          <p14:tracePt t="220793" x="3211513" y="6442075"/>
          <p14:tracePt t="220802" x="3228975" y="6442075"/>
          <p14:tracePt t="220810" x="3254375" y="6442075"/>
          <p14:tracePt t="220818" x="3289300" y="6442075"/>
          <p14:tracePt t="220826" x="3297238" y="6442075"/>
          <p14:tracePt t="220833" x="3314700" y="6442075"/>
          <p14:tracePt t="220842" x="3330575" y="6442075"/>
          <p14:tracePt t="220851" x="3348038" y="6442075"/>
          <p14:tracePt t="220859" x="3365500" y="6442075"/>
          <p14:tracePt t="220866" x="3390900" y="6442075"/>
          <p14:tracePt t="220882" x="3408363" y="6442075"/>
          <p14:tracePt t="220902" x="3424238" y="6442075"/>
          <p14:tracePt t="220908" x="3441700" y="6450013"/>
          <p14:tracePt t="220914" x="3449638" y="6450013"/>
          <p14:tracePt t="220921" x="3459163" y="6450013"/>
          <p14:tracePt t="220929" x="3467100" y="6450013"/>
          <p14:tracePt t="220946" x="3475038" y="6450013"/>
          <p14:tracePt t="220953" x="3492500" y="6450013"/>
          <p14:tracePt t="220969" x="3509963" y="6450013"/>
          <p14:tracePt t="220977" x="3517900" y="6457950"/>
          <p14:tracePt t="220993" x="3527425" y="6457950"/>
          <p14:tracePt t="221001" x="3535363" y="6457950"/>
          <p14:tracePt t="221009" x="3543300" y="6467475"/>
          <p14:tracePt t="221042" x="3552825" y="6467475"/>
          <p14:tracePt t="221049" x="3560763" y="6467475"/>
          <p14:tracePt t="221065" x="3568700" y="6467475"/>
          <p14:tracePt t="221076" x="3578225" y="6467475"/>
          <p14:tracePt t="221081" x="3586163" y="6467475"/>
          <p14:tracePt t="221124" x="3594100" y="6467475"/>
          <p14:tracePt t="221129" x="3603625" y="6467475"/>
          <p14:tracePt t="221146" x="3603625" y="6475413"/>
          <p14:tracePt t="221203" x="3619500" y="6475413"/>
          <p14:tracePt t="221217" x="3629025" y="6475413"/>
          <p14:tracePt t="221234" x="3636963" y="6475413"/>
          <p14:tracePt t="221243" x="3646488" y="6475413"/>
          <p14:tracePt t="221249" x="3654425" y="6483350"/>
          <p14:tracePt t="221266" x="3671888" y="6483350"/>
          <p14:tracePt t="221276" x="3687763" y="6492875"/>
          <p14:tracePt t="221281" x="3697288" y="6492875"/>
          <p14:tracePt t="221297" x="3722688" y="6500813"/>
          <p14:tracePt t="221308" x="3730625" y="6500813"/>
          <p14:tracePt t="221314" x="3738563" y="6500813"/>
          <p14:tracePt t="221323" x="3756025" y="6510338"/>
          <p14:tracePt t="221329" x="3763963" y="6510338"/>
          <p14:tracePt t="221338" x="3781425" y="6510338"/>
          <p14:tracePt t="221347" x="3806825" y="6510338"/>
          <p14:tracePt t="221352" x="3816350" y="6510338"/>
          <p14:tracePt t="221363" x="3832225" y="6518275"/>
          <p14:tracePt t="221370" x="3857625" y="6518275"/>
          <p14:tracePt t="221377" x="3875088" y="6518275"/>
          <p14:tracePt t="221386" x="3900488" y="6518275"/>
          <p14:tracePt t="221394" x="3925888" y="6518275"/>
          <p14:tracePt t="221401" x="3951288" y="6518275"/>
          <p14:tracePt t="221410" x="3968750" y="6518275"/>
          <p14:tracePt t="221417" x="3994150" y="6526213"/>
          <p14:tracePt t="221426" x="4011613" y="6526213"/>
          <p14:tracePt t="221434" x="4027488" y="6526213"/>
          <p14:tracePt t="221442" x="4052888" y="6526213"/>
          <p14:tracePt t="221449" x="4070350" y="6526213"/>
          <p14:tracePt t="221460" x="4095750" y="6526213"/>
          <p14:tracePt t="221466" x="4121150" y="6526213"/>
          <p14:tracePt t="221475" x="4138613" y="6526213"/>
          <p14:tracePt t="221481" x="4171950" y="6535738"/>
          <p14:tracePt t="221492" x="4197350" y="6535738"/>
          <p14:tracePt t="221497" x="4240213" y="6535738"/>
          <p14:tracePt t="221507" x="4265613" y="6543675"/>
          <p14:tracePt t="221514" x="4283075" y="6551613"/>
          <p14:tracePt t="221524" x="4316413" y="6561138"/>
          <p14:tracePt t="221530" x="4359275" y="6561138"/>
          <p14:tracePt t="221537" x="4384675" y="6561138"/>
          <p14:tracePt t="221546" x="4410075" y="6561138"/>
          <p14:tracePt t="221553" x="4427538" y="6561138"/>
          <p14:tracePt t="221562" x="4452938" y="6561138"/>
          <p14:tracePt t="221569" x="4470400" y="6561138"/>
          <p14:tracePt t="221577" x="4478338" y="6561138"/>
          <p14:tracePt t="221586" x="4495800" y="6561138"/>
          <p14:tracePt t="221595" x="4521200" y="6561138"/>
          <p14:tracePt t="221610" x="4546600" y="6569075"/>
          <p14:tracePt t="221618" x="4554538" y="6569075"/>
          <p14:tracePt t="221625" x="4572000" y="6569075"/>
          <p14:tracePt t="221634" x="4579938" y="6569075"/>
          <p14:tracePt t="221643" x="4597400" y="6577013"/>
          <p14:tracePt t="221650" x="4614863" y="6577013"/>
          <p14:tracePt t="221659" x="4630738" y="6577013"/>
          <p14:tracePt t="221666" x="4648200" y="6577013"/>
          <p14:tracePt t="221676" x="4665663" y="6577013"/>
          <p14:tracePt t="221682" x="4673600" y="6577013"/>
          <p14:tracePt t="221692" x="4699000" y="6577013"/>
          <p14:tracePt t="221697" x="4724400" y="6577013"/>
          <p14:tracePt t="221713" x="4741863" y="6577013"/>
          <p14:tracePt t="221723" x="4759325" y="6577013"/>
          <p14:tracePt t="221730" x="4767263" y="6577013"/>
          <p14:tracePt t="221737" x="4792663" y="6586538"/>
          <p14:tracePt t="221745" x="4802188" y="6586538"/>
          <p14:tracePt t="221753" x="4827588" y="6586538"/>
          <p14:tracePt t="221761" x="4852988" y="6586538"/>
          <p14:tracePt t="221770" x="4860925" y="6586538"/>
          <p14:tracePt t="221777" x="4894263" y="6594475"/>
          <p14:tracePt t="221786" x="4911725" y="6594475"/>
          <p14:tracePt t="221793" x="4937125" y="6594475"/>
          <p14:tracePt t="221801" x="4962525" y="6594475"/>
          <p14:tracePt t="221809" x="4979988" y="6594475"/>
          <p14:tracePt t="221817" x="4997450" y="6594475"/>
          <p14:tracePt t="221826" x="5013325" y="6594475"/>
          <p14:tracePt t="221834" x="5048250" y="6594475"/>
          <p14:tracePt t="221843" x="5056188" y="6594475"/>
          <p14:tracePt t="221849" x="5073650" y="6594475"/>
          <p14:tracePt t="221859" x="5099050" y="6594475"/>
          <p14:tracePt t="221866" x="5106988" y="6594475"/>
          <p14:tracePt t="221876" x="5124450" y="6594475"/>
          <p14:tracePt t="221882" x="5132388" y="6594475"/>
          <p14:tracePt t="221892" x="5149850" y="6594475"/>
          <p14:tracePt t="221897" x="5167313" y="6594475"/>
          <p14:tracePt t="221908" x="5175250" y="6594475"/>
          <p14:tracePt t="221914" x="5192713" y="6594475"/>
          <p14:tracePt t="221924" x="5208588" y="6594475"/>
          <p14:tracePt t="221930" x="5226050" y="6594475"/>
          <p14:tracePt t="221936" x="5251450" y="6594475"/>
          <p14:tracePt t="221946" x="5260975" y="6594475"/>
          <p14:tracePt t="221953" x="5286375" y="6594475"/>
          <p14:tracePt t="221961" x="5311775" y="6594475"/>
          <p14:tracePt t="221970" x="5327650" y="6594475"/>
          <p14:tracePt t="221977" x="5353050" y="6594475"/>
          <p14:tracePt t="221986" x="5362575" y="6594475"/>
          <p14:tracePt t="221993" x="5380038" y="6594475"/>
          <p14:tracePt t="222001" x="5395913" y="6594475"/>
          <p14:tracePt t="222010" x="5405438" y="6594475"/>
          <p14:tracePt t="222017" x="5413375" y="6594475"/>
          <p14:tracePt t="222025" x="5430838" y="6594475"/>
          <p14:tracePt t="222034" x="5438775" y="6594475"/>
          <p14:tracePt t="222042" x="5456238" y="6594475"/>
          <p14:tracePt t="222059" x="5472113" y="6594475"/>
          <p14:tracePt t="222065" x="5489575" y="6594475"/>
          <p14:tracePt t="222076" x="5497513" y="6594475"/>
          <p14:tracePt t="222081" x="5514975" y="6594475"/>
          <p14:tracePt t="222092" x="5524500" y="6594475"/>
          <p14:tracePt t="222098" x="5540375" y="6602413"/>
          <p14:tracePt t="222108" x="5557838" y="6611938"/>
          <p14:tracePt t="222114" x="5575300" y="6611938"/>
          <p14:tracePt t="222127" x="5583238" y="6611938"/>
          <p14:tracePt t="222129" x="5608638" y="6619875"/>
          <p14:tracePt t="222145" x="5626100" y="6619875"/>
          <p14:tracePt t="222159" x="5634038" y="6619875"/>
          <p14:tracePt t="222161" x="5641975" y="6619875"/>
          <p14:tracePt t="222181" x="5659438" y="6619875"/>
          <p14:tracePt t="222185" x="5668963" y="6627813"/>
          <p14:tracePt t="222323" x="5668963" y="6619875"/>
          <p14:tracePt t="222330" x="5659438" y="6619875"/>
          <p14:tracePt t="222338" x="5641975" y="6611938"/>
          <p14:tracePt t="222352" x="5626100" y="6611938"/>
          <p14:tracePt t="222361" x="5616575" y="6611938"/>
          <p14:tracePt t="222370" x="5608638" y="6611938"/>
          <p14:tracePt t="222378" x="5591175" y="6611938"/>
          <p14:tracePt t="222387" x="5565775" y="6611938"/>
          <p14:tracePt t="222401" x="5540375" y="6611938"/>
          <p14:tracePt t="222409" x="5507038" y="6602413"/>
          <p14:tracePt t="222417" x="5481638" y="6602413"/>
          <p14:tracePt t="222426" x="5446713" y="6602413"/>
          <p14:tracePt t="222434" x="5413375" y="6594475"/>
          <p14:tracePt t="222443" x="5380038" y="6594475"/>
          <p14:tracePt t="222449" x="5353050" y="6594475"/>
          <p14:tracePt t="222460" x="5302250" y="6586538"/>
          <p14:tracePt t="222465" x="5276850" y="6586538"/>
          <p14:tracePt t="222476" x="5235575" y="6586538"/>
          <p14:tracePt t="222482" x="5183188" y="6577013"/>
          <p14:tracePt t="222491" x="5141913" y="6577013"/>
          <p14:tracePt t="222498" x="5081588" y="6551613"/>
          <p14:tracePt t="222508" x="5038725" y="6551613"/>
          <p14:tracePt t="222514" x="4979988" y="6543675"/>
          <p14:tracePt t="222524" x="4919663" y="6526213"/>
          <p14:tracePt t="222530" x="4860925" y="6526213"/>
          <p14:tracePt t="222536" x="4802188" y="6526213"/>
          <p14:tracePt t="222545" x="4733925" y="6526213"/>
          <p14:tracePt t="222553" x="4683125" y="6518275"/>
          <p14:tracePt t="222562" x="4622800" y="6500813"/>
          <p14:tracePt t="222570" x="4579938" y="6500813"/>
          <p14:tracePt t="222577" x="4538663" y="6500813"/>
          <p14:tracePt t="222585" x="4503738" y="6492875"/>
          <p14:tracePt t="222594" x="4478338" y="6492875"/>
          <p14:tracePt t="222602" x="4460875" y="6483350"/>
          <p14:tracePt t="222610" x="4435475" y="6483350"/>
          <p14:tracePt t="222617" x="4419600" y="6483350"/>
          <p14:tracePt t="222626" x="4402138" y="6483350"/>
          <p14:tracePt t="222633" x="4384675" y="6483350"/>
          <p14:tracePt t="222643" x="4368800" y="6483350"/>
          <p14:tracePt t="222649" x="4351338" y="6483350"/>
          <p14:tracePt t="222660" x="4333875" y="6483350"/>
          <p14:tracePt t="222666" x="4325938" y="6483350"/>
          <p14:tracePt t="222677" x="4291013" y="6483350"/>
          <p14:tracePt t="222682" x="4275138" y="6483350"/>
          <p14:tracePt t="222692" x="4265613" y="6483350"/>
          <p14:tracePt t="222697" x="4257675" y="6483350"/>
          <p14:tracePt t="222708" x="4249738" y="6483350"/>
          <p14:tracePt t="222890" x="4240213" y="6483350"/>
          <p14:tracePt t="222955" x="4249738" y="6483350"/>
          <p14:tracePt t="222961" x="4257675" y="6483350"/>
          <p14:tracePt t="222970" x="4265613" y="6475413"/>
          <p14:tracePt t="222977" x="4275138" y="6475413"/>
          <p14:tracePt t="222986" x="4283075" y="6475413"/>
          <p14:tracePt t="222994" x="4300538" y="6467475"/>
          <p14:tracePt t="223009" x="4325938" y="6457950"/>
          <p14:tracePt t="223017" x="4333875" y="6457950"/>
          <p14:tracePt t="223026" x="4368800" y="6457950"/>
          <p14:tracePt t="223043" x="4384675" y="6457950"/>
          <p14:tracePt t="223049" x="4394200" y="6457950"/>
          <p14:tracePt t="223059" x="4410075" y="6457950"/>
          <p14:tracePt t="223066" x="4427538" y="6457950"/>
          <p14:tracePt t="223076" x="4452938" y="6457950"/>
          <p14:tracePt t="223082" x="4470400" y="6457950"/>
          <p14:tracePt t="223092" x="4503738" y="6457950"/>
          <p14:tracePt t="223097" x="4521200" y="6457950"/>
          <p14:tracePt t="223108" x="4546600" y="6457950"/>
          <p14:tracePt t="223114" x="4579938" y="6457950"/>
          <p14:tracePt t="223122" x="4597400" y="6457950"/>
          <p14:tracePt t="223129" x="4622800" y="6457950"/>
          <p14:tracePt t="223138" x="4648200" y="6457950"/>
          <p14:tracePt t="223145" x="4657725" y="6457950"/>
          <p14:tracePt t="223154" x="4673600" y="6457950"/>
          <p14:tracePt t="223161" x="4699000" y="6457950"/>
          <p14:tracePt t="223177" x="4716463" y="6457950"/>
          <p14:tracePt t="223185" x="4724400" y="6457950"/>
          <p14:tracePt t="223193" x="4733925" y="6457950"/>
          <p14:tracePt t="223202" x="4749800" y="6457950"/>
          <p14:tracePt t="223217" x="4767263" y="6457950"/>
          <p14:tracePt t="223226" x="4784725" y="6457950"/>
          <p14:tracePt t="223244" x="4792663" y="6457950"/>
          <p14:tracePt t="223250" x="4802188" y="6457950"/>
          <p14:tracePt t="223260" x="4810125" y="6457950"/>
          <p14:tracePt t="223266" x="4827588" y="6457950"/>
          <p14:tracePt t="223282" x="4843463" y="6457950"/>
          <p14:tracePt t="223292" x="4852988" y="6457950"/>
          <p14:tracePt t="223297" x="4868863" y="6457950"/>
          <p14:tracePt t="223309" x="4886325" y="6457950"/>
          <p14:tracePt t="223314" x="4903788" y="6457950"/>
          <p14:tracePt t="223321" x="4929188" y="6457950"/>
          <p14:tracePt t="223329" x="4954588" y="6467475"/>
          <p14:tracePt t="223337" x="4962525" y="6467475"/>
          <p14:tracePt t="223345" x="4979988" y="6467475"/>
          <p14:tracePt t="223354" x="5013325" y="6475413"/>
          <p14:tracePt t="223362" x="5022850" y="6475413"/>
          <p14:tracePt t="223370" x="5064125" y="6475413"/>
          <p14:tracePt t="223377" x="5106988" y="6492875"/>
          <p14:tracePt t="223385" x="5116513" y="6492875"/>
          <p14:tracePt t="223394" x="5141913" y="6492875"/>
          <p14:tracePt t="223402" x="5183188" y="6500813"/>
          <p14:tracePt t="223411" x="5218113" y="6510338"/>
          <p14:tracePt t="223417" x="5260975" y="6526213"/>
          <p14:tracePt t="223427" x="5286375" y="6526213"/>
          <p14:tracePt t="223434" x="5319713" y="6526213"/>
          <p14:tracePt t="223444" x="5362575" y="6535738"/>
          <p14:tracePt t="223449" x="5413375" y="6561138"/>
          <p14:tracePt t="223460" x="5456238" y="6561138"/>
          <p14:tracePt t="223465" x="5489575" y="6561138"/>
          <p14:tracePt t="223477" x="5532438" y="6569075"/>
          <p14:tracePt t="223482" x="5575300" y="6569075"/>
          <p14:tracePt t="223491" x="5608638" y="6586538"/>
          <p14:tracePt t="223497" x="5651500" y="6594475"/>
          <p14:tracePt t="223508" x="5684838" y="6594475"/>
          <p14:tracePt t="223513" x="5719763" y="6594475"/>
          <p14:tracePt t="223523" x="5753100" y="6602413"/>
          <p14:tracePt t="223530" x="5770563" y="6602413"/>
          <p14:tracePt t="223537" x="5795963" y="6602413"/>
          <p14:tracePt t="223546" x="5813425" y="6611938"/>
          <p14:tracePt t="223554" x="5821363" y="6611938"/>
          <p14:tracePt t="223563" x="5838825" y="6611938"/>
          <p14:tracePt t="223570" x="5854700" y="6611938"/>
          <p14:tracePt t="223585" x="5864225" y="6611938"/>
          <p14:tracePt t="223594" x="5872163" y="6611938"/>
          <p14:tracePt t="223602" x="5889625" y="6611938"/>
          <p14:tracePt t="223611" x="5897563" y="6619875"/>
          <p14:tracePt t="223617" x="5905500" y="6619875"/>
          <p14:tracePt t="223627" x="5922963" y="6627813"/>
          <p14:tracePt t="223633" x="5940425" y="6627813"/>
          <p14:tracePt t="223643" x="5948363" y="6627813"/>
          <p14:tracePt t="223650" x="5965825" y="6637338"/>
          <p14:tracePt t="223660" x="5983288" y="6637338"/>
          <p14:tracePt t="223665" x="5991225" y="6645275"/>
          <p14:tracePt t="223676" x="6008688" y="6645275"/>
          <p14:tracePt t="223681" x="6024563" y="6645275"/>
          <p14:tracePt t="223692" x="6034088" y="6645275"/>
          <p14:tracePt t="223697" x="6049963" y="6645275"/>
          <p14:tracePt t="223708" x="6059488" y="6645275"/>
          <p14:tracePt t="223714" x="6076950" y="6645275"/>
          <p14:tracePt t="223720" x="6102350" y="6654800"/>
          <p14:tracePt t="223731" x="6110288" y="6654800"/>
          <p14:tracePt t="223737" x="6135688" y="6662738"/>
          <p14:tracePt t="223745" x="6153150" y="6662738"/>
          <p14:tracePt t="223754" x="6178550" y="6662738"/>
          <p14:tracePt t="223763" x="6203950" y="6670675"/>
          <p14:tracePt t="223769" x="6237288" y="6670675"/>
          <p14:tracePt t="223778" x="6272213" y="6680200"/>
          <p14:tracePt t="223785" x="6297613" y="6680200"/>
          <p14:tracePt t="223793" x="6330950" y="6688138"/>
          <p14:tracePt t="223802" x="6365875" y="6688138"/>
          <p14:tracePt t="223811" x="6399213" y="6688138"/>
          <p14:tracePt t="223817" x="6424613" y="6688138"/>
          <p14:tracePt t="223827" x="6450013" y="6688138"/>
          <p14:tracePt t="223834" x="6483350" y="6688138"/>
          <p14:tracePt t="223843" x="6510338" y="6688138"/>
          <p14:tracePt t="223850" x="6526213" y="6688138"/>
          <p14:tracePt t="223860" x="6551613" y="6688138"/>
          <p14:tracePt t="223865" x="6586538" y="6688138"/>
          <p14:tracePt t="223876" x="6602413" y="6688138"/>
          <p14:tracePt t="223889" x="6670675" y="6696075"/>
          <p14:tracePt t="223897" x="6705600" y="6696075"/>
          <p14:tracePt t="223905" x="6721475" y="6696075"/>
          <p14:tracePt t="223913" x="6756400" y="6696075"/>
          <p14:tracePt t="223922" x="6781800" y="6696075"/>
          <p14:tracePt t="223930" x="6789738" y="6696075"/>
          <p14:tracePt t="223938" x="6832600" y="6696075"/>
          <p14:tracePt t="223946" x="6858000" y="6696075"/>
          <p14:tracePt t="223954" x="6865938" y="6696075"/>
          <p14:tracePt t="223961" x="6883400" y="6696075"/>
          <p14:tracePt t="223970" x="6916738" y="6696075"/>
          <p14:tracePt t="223977" x="6934200" y="6696075"/>
          <p14:tracePt t="223985" x="6959600" y="6696075"/>
          <p14:tracePt t="223993" x="6985000" y="6696075"/>
          <p14:tracePt t="224002" x="7019925" y="6696075"/>
          <p14:tracePt t="224011" x="7027863" y="6696075"/>
          <p14:tracePt t="224017" x="7053263" y="6696075"/>
          <p14:tracePt t="224027" x="7096125" y="6696075"/>
          <p14:tracePt t="224033" x="7104063" y="6696075"/>
          <p14:tracePt t="224043" x="7129463" y="6696075"/>
          <p14:tracePt t="224049" x="7154863" y="6696075"/>
          <p14:tracePt t="224060" x="7172325" y="6696075"/>
          <p14:tracePt t="224065" x="7189788" y="6696075"/>
          <p14:tracePt t="224076" x="7215188" y="6696075"/>
          <p14:tracePt t="224081" x="7223125" y="6696075"/>
          <p14:tracePt t="224092" x="7248525" y="6696075"/>
          <p14:tracePt t="224097" x="7258050" y="6696075"/>
          <p14:tracePt t="224108" x="7283450" y="6696075"/>
          <p14:tracePt t="224114" x="7308850" y="6696075"/>
          <p14:tracePt t="224121" x="7316788" y="6696075"/>
          <p14:tracePt t="224130" x="7350125" y="6696075"/>
          <p14:tracePt t="224137" x="7367588" y="6696075"/>
          <p14:tracePt t="224147" x="7392988" y="6696075"/>
          <p14:tracePt t="224154" x="7418388" y="6696075"/>
          <p14:tracePt t="224162" x="7435850" y="6696075"/>
          <p14:tracePt t="224170" x="7443788" y="6696075"/>
          <p14:tracePt t="224177" x="7461250" y="6696075"/>
          <p14:tracePt t="224186" x="7478713" y="6696075"/>
          <p14:tracePt t="224194" x="7486650" y="6696075"/>
          <p14:tracePt t="224201" x="7494588" y="6696075"/>
          <p14:tracePt t="224210" x="7504113" y="6696075"/>
          <p14:tracePt t="224242" x="7512050" y="6696075"/>
          <p14:tracePt t="224260" x="7521575" y="6696075"/>
          <p14:tracePt t="224265" x="7521575" y="6688138"/>
          <p14:tracePt t="224292" x="7521575" y="6670675"/>
          <p14:tracePt t="224308" x="7521575" y="6662738"/>
          <p14:tracePt t="224315" x="7521575" y="6654800"/>
          <p14:tracePt t="224321" x="7521575" y="6637338"/>
          <p14:tracePt t="224338" x="7521575" y="6627813"/>
          <p14:tracePt t="224345" x="7521575" y="6619875"/>
          <p14:tracePt t="224354" x="7521575" y="6611938"/>
          <p14:tracePt t="224362" x="7521575" y="6586538"/>
          <p14:tracePt t="224377" x="7512050" y="6586538"/>
          <p14:tracePt t="224394" x="7494588" y="6569075"/>
          <p14:tracePt t="224411" x="7478713" y="6561138"/>
          <p14:tracePt t="224417" x="7461250" y="6551613"/>
          <p14:tracePt t="224427" x="7453313" y="6551613"/>
          <p14:tracePt t="224433" x="7427913" y="6543675"/>
          <p14:tracePt t="224443" x="7410450" y="6543675"/>
          <p14:tracePt t="224449" x="7402513" y="6543675"/>
          <p14:tracePt t="224459" x="7385050" y="6543675"/>
          <p14:tracePt t="224465" x="7367588" y="6535738"/>
          <p14:tracePt t="224476" x="7359650" y="6535738"/>
          <p14:tracePt t="224481" x="7334250" y="6535738"/>
          <p14:tracePt t="224492" x="7324725" y="6535738"/>
          <p14:tracePt t="224497" x="7308850" y="6535738"/>
          <p14:tracePt t="224505" x="7299325" y="6535738"/>
          <p14:tracePt t="224513" x="7291388" y="6535738"/>
          <p14:tracePt t="224521" x="7283450" y="6535738"/>
          <p14:tracePt t="224529" x="7273925" y="6535738"/>
          <p14:tracePt t="224545" x="7265988" y="6535738"/>
          <p14:tracePt t="224554" x="7248525" y="6535738"/>
          <p14:tracePt t="224577" x="7240588" y="6535738"/>
          <p14:tracePt t="224586" x="7232650" y="6551613"/>
          <p14:tracePt t="224594" x="7223125" y="6561138"/>
          <p14:tracePt t="224617" x="7205663" y="6586538"/>
          <p14:tracePt t="224650" x="7197725" y="6586538"/>
          <p14:tracePt t="224660" x="7197725" y="6594475"/>
          <p14:tracePt t="224666" x="7189788" y="6602413"/>
          <p14:tracePt t="224676" x="7172325" y="6602413"/>
          <p14:tracePt t="224682" x="7172325" y="6611938"/>
          <p14:tracePt t="224692" x="7154863" y="6611938"/>
          <p14:tracePt t="224697" x="7129463" y="6611938"/>
          <p14:tracePt t="224704" x="7104063" y="6611938"/>
          <p14:tracePt t="224714" x="7088188" y="6611938"/>
          <p14:tracePt t="224721" x="7019925" y="6611938"/>
          <p14:tracePt t="224730" x="6951663" y="6611938"/>
          <p14:tracePt t="224738" x="6875463" y="6602413"/>
          <p14:tracePt t="224747" x="6764338" y="6543675"/>
          <p14:tracePt t="224754" x="6627813" y="6500813"/>
          <p14:tracePt t="224762" x="6526213" y="6450013"/>
          <p14:tracePt t="224769" x="6381750" y="6407150"/>
          <p14:tracePt t="224777" x="6169025" y="6330950"/>
          <p14:tracePt t="224786" x="6008688" y="6246813"/>
          <p14:tracePt t="224794" x="5795963" y="6169025"/>
          <p14:tracePt t="224802" x="5557838" y="6076950"/>
          <p14:tracePt t="224811" x="5395913" y="6008688"/>
          <p14:tracePt t="224817" x="5157788" y="5915025"/>
          <p14:tracePt t="224827" x="4886325" y="5795963"/>
          <p14:tracePt t="224834" x="4759325" y="5735638"/>
          <p14:tracePt t="224844" x="4564063" y="5651500"/>
          <p14:tracePt t="224849" x="4368800" y="5565775"/>
          <p14:tracePt t="224860" x="4214813" y="5497513"/>
          <p14:tracePt t="224865" x="4095750" y="5456238"/>
          <p14:tracePt t="224876" x="3951288" y="5405438"/>
          <p14:tracePt t="224889" x="3781425" y="5311775"/>
          <p14:tracePt t="224897" x="3705225" y="5268913"/>
          <p14:tracePt t="224905" x="3646488" y="5251450"/>
          <p14:tracePt t="224915" x="3603625" y="5243513"/>
          <p14:tracePt t="224921" x="3552825" y="5208588"/>
          <p14:tracePt t="224930" x="3527425" y="5192713"/>
          <p14:tracePt t="224938" x="3509963" y="5192713"/>
          <p14:tracePt t="224945" x="3484563" y="5167313"/>
          <p14:tracePt t="224954" x="3475038" y="5157788"/>
          <p14:tracePt t="224963" x="3467100" y="5141913"/>
          <p14:tracePt t="224969" x="3467100" y="5132388"/>
          <p14:tracePt t="224977" x="3449638" y="5116513"/>
          <p14:tracePt t="224986" x="3441700" y="5099050"/>
          <p14:tracePt t="224994" x="3441700" y="5091113"/>
          <p14:tracePt t="225001" x="3433763" y="5081588"/>
          <p14:tracePt t="225011" x="3433763" y="5064125"/>
          <p14:tracePt t="225017" x="3433763" y="5056188"/>
          <p14:tracePt t="225027" x="3433763" y="5038725"/>
          <p14:tracePt t="225033" x="3424238" y="5005388"/>
          <p14:tracePt t="225045" x="3424238" y="4972050"/>
          <p14:tracePt t="225049" x="3416300" y="4954588"/>
          <p14:tracePt t="225060" x="3416300" y="4929188"/>
          <p14:tracePt t="225067" x="3416300" y="4894263"/>
          <p14:tracePt t="225075" x="3408363" y="4868863"/>
          <p14:tracePt t="225082" x="3398838" y="4852988"/>
          <p14:tracePt t="225092" x="3390900" y="4827588"/>
          <p14:tracePt t="225098" x="3373438" y="4792663"/>
          <p14:tracePt t="225108" x="3365500" y="4759325"/>
          <p14:tracePt t="225114" x="3348038" y="4733925"/>
          <p14:tracePt t="225122" x="3340100" y="4724400"/>
          <p14:tracePt t="225129" x="3330575" y="4708525"/>
          <p14:tracePt t="225138" x="3322638" y="4683125"/>
          <p14:tracePt t="225146" x="3322638" y="4673600"/>
          <p14:tracePt t="225155" x="3322638" y="4665663"/>
          <p14:tracePt t="225163" x="3314700" y="4657725"/>
          <p14:tracePt t="225169" x="3314700" y="4648200"/>
          <p14:tracePt t="225186" x="3314700" y="4640263"/>
          <p14:tracePt t="225195" x="3322638" y="4622800"/>
          <p14:tracePt t="225233" x="3322638" y="4605338"/>
          <p14:tracePt t="225245" x="3330575" y="4597400"/>
          <p14:tracePt t="225538" x="3340100" y="4597400"/>
          <p14:tracePt t="225554" x="3348038" y="4597400"/>
          <p14:tracePt t="225562" x="3365500" y="4597400"/>
          <p14:tracePt t="225569" x="3382963" y="4597400"/>
          <p14:tracePt t="225577" x="3390900" y="4605338"/>
          <p14:tracePt t="225586" x="3408363" y="4640263"/>
          <p14:tracePt t="225594" x="3424238" y="4673600"/>
          <p14:tracePt t="225601" x="3449638" y="4724400"/>
          <p14:tracePt t="225611" x="3459163" y="4759325"/>
          <p14:tracePt t="225618" x="3475038" y="4810125"/>
          <p14:tracePt t="225627" x="3484563" y="4868863"/>
          <p14:tracePt t="225634" x="3502025" y="4911725"/>
          <p14:tracePt t="225644" x="3509963" y="4972050"/>
          <p14:tracePt t="225650" x="3543300" y="5038725"/>
          <p14:tracePt t="225661" x="3568700" y="5073650"/>
          <p14:tracePt t="225666" x="3603625" y="5124450"/>
          <p14:tracePt t="225676" x="3629025" y="5157788"/>
          <p14:tracePt t="225682" x="3636963" y="5192713"/>
          <p14:tracePt t="225690" x="3654425" y="5226050"/>
          <p14:tracePt t="225698" x="3679825" y="5268913"/>
          <p14:tracePt t="225705" x="3679825" y="5311775"/>
          <p14:tracePt t="225714" x="3697288" y="5345113"/>
          <p14:tracePt t="225722" x="3713163" y="5387975"/>
          <p14:tracePt t="225729" x="3722688" y="5438775"/>
          <p14:tracePt t="225738" x="3722688" y="5481638"/>
          <p14:tracePt t="225746" x="3722688" y="5514975"/>
          <p14:tracePt t="225753" x="3722688" y="5540375"/>
          <p14:tracePt t="225761" x="3722688" y="5575300"/>
          <p14:tracePt t="225770" x="3722688" y="5600700"/>
          <p14:tracePt t="225777" x="3722688" y="5608638"/>
          <p14:tracePt t="225786" x="3722688" y="5634038"/>
          <p14:tracePt t="225795" x="3722688" y="5641975"/>
          <p14:tracePt t="225843" x="3713163" y="5651500"/>
          <p14:tracePt t="225860" x="3705225" y="5651500"/>
          <p14:tracePt t="225876" x="3697288" y="5651500"/>
          <p14:tracePt t="225882" x="3687763" y="5651500"/>
          <p14:tracePt t="225890" x="3671888" y="5651500"/>
          <p14:tracePt t="225905" x="3636963" y="5659438"/>
          <p14:tracePt t="225913" x="3619500" y="5668963"/>
          <p14:tracePt t="225922" x="3603625" y="5668963"/>
          <p14:tracePt t="225931" x="3578225" y="5676900"/>
          <p14:tracePt t="225938" x="3543300" y="5684838"/>
          <p14:tracePt t="225946" x="3535363" y="5684838"/>
          <p14:tracePt t="225953" x="3509963" y="5694363"/>
          <p14:tracePt t="225962" x="3475038" y="5702300"/>
          <p14:tracePt t="225970" x="3449638" y="5719763"/>
          <p14:tracePt t="225977" x="3441700" y="5719763"/>
          <p14:tracePt t="225986" x="3408363" y="5735638"/>
          <p14:tracePt t="225995" x="3373438" y="5745163"/>
          <p14:tracePt t="226001" x="3365500" y="5745163"/>
          <p14:tracePt t="226011" x="3348038" y="5745163"/>
          <p14:tracePt t="226017" x="3314700" y="5761038"/>
          <p14:tracePt t="226027" x="3305175" y="5761038"/>
          <p14:tracePt t="226034" x="3297238" y="5761038"/>
          <p14:tracePt t="226044" x="3279775" y="5761038"/>
          <p14:tracePt t="226050" x="3271838" y="5761038"/>
          <p14:tracePt t="226060" x="3263900" y="5770563"/>
          <p14:tracePt t="226066" x="3254375" y="5770563"/>
          <p14:tracePt t="226076" x="3246438" y="5770563"/>
          <p14:tracePt t="226081" x="3228975" y="5770563"/>
          <p14:tracePt t="226091" x="3221038" y="5778500"/>
          <p14:tracePt t="226097" x="3221038" y="5788025"/>
          <p14:tracePt t="226104" x="3203575" y="5788025"/>
          <p14:tracePt t="226113" x="3195638" y="5788025"/>
          <p14:tracePt t="226122" x="3186113" y="5788025"/>
          <p14:tracePt t="226130" x="3170238" y="5788025"/>
          <p14:tracePt t="226146" x="3152775" y="5788025"/>
          <p14:tracePt t="226153" x="3144838" y="5788025"/>
          <p14:tracePt t="226218" x="3144838" y="5795963"/>
          <p14:tracePt t="226322" x="3144838" y="5803900"/>
          <p14:tracePt t="226338" x="3160713" y="5803900"/>
          <p14:tracePt t="226345" x="3170238" y="5803900"/>
          <p14:tracePt t="226353" x="3186113" y="5803900"/>
          <p14:tracePt t="226362" x="3203575" y="5803900"/>
          <p14:tracePt t="226370" x="3228975" y="5803900"/>
          <p14:tracePt t="226378" x="3246438" y="5803900"/>
          <p14:tracePt t="226386" x="3271838" y="5803900"/>
          <p14:tracePt t="226395" x="3297238" y="5803900"/>
          <p14:tracePt t="226402" x="3322638" y="5803900"/>
          <p14:tracePt t="226411" x="3340100" y="5803900"/>
          <p14:tracePt t="226418" x="3365500" y="5803900"/>
          <p14:tracePt t="226428" x="3390900" y="5803900"/>
          <p14:tracePt t="226433" x="3408363" y="5803900"/>
          <p14:tracePt t="226444" x="3433763" y="5803900"/>
          <p14:tracePt t="226450" x="3449638" y="5803900"/>
          <p14:tracePt t="226461" x="3475038" y="5803900"/>
          <p14:tracePt t="226465" x="3492500" y="5803900"/>
          <p14:tracePt t="226476" x="3517900" y="5803900"/>
          <p14:tracePt t="226483" x="3543300" y="5803900"/>
          <p14:tracePt t="226488" x="3552825" y="5803900"/>
          <p14:tracePt t="226498" x="3568700" y="5803900"/>
          <p14:tracePt t="226505" x="3586163" y="5803900"/>
          <p14:tracePt t="226514" x="3611563" y="5803900"/>
          <p14:tracePt t="226522" x="3629025" y="5803900"/>
          <p14:tracePt t="226530" x="3654425" y="5803900"/>
          <p14:tracePt t="226538" x="3679825" y="5803900"/>
          <p14:tracePt t="226546" x="3697288" y="5803900"/>
          <p14:tracePt t="226553" x="3722688" y="5803900"/>
          <p14:tracePt t="226561" x="3730625" y="5803900"/>
          <p14:tracePt t="226570" x="3756025" y="5803900"/>
          <p14:tracePt t="226578" x="3763963" y="5803900"/>
          <p14:tracePt t="226586" x="3781425" y="5803900"/>
          <p14:tracePt t="226595" x="3816350" y="5803900"/>
          <p14:tracePt t="226601" x="3824288" y="5803900"/>
          <p14:tracePt t="226612" x="3857625" y="5813425"/>
          <p14:tracePt t="226618" x="3883025" y="5813425"/>
          <p14:tracePt t="226627" x="3917950" y="5821363"/>
          <p14:tracePt t="226634" x="3935413" y="5821363"/>
          <p14:tracePt t="226644" x="3968750" y="5821363"/>
          <p14:tracePt t="226649" x="4002088" y="5829300"/>
          <p14:tracePt t="226660" x="4019550" y="5829300"/>
          <p14:tracePt t="226666" x="4037013" y="5829300"/>
          <p14:tracePt t="226674" x="4062413" y="5829300"/>
          <p14:tracePt t="226681" x="4079875" y="5829300"/>
          <p14:tracePt t="226689" x="4095750" y="5829300"/>
          <p14:tracePt t="226697" x="4113213" y="5829300"/>
          <p14:tracePt t="226705" x="4121150" y="5829300"/>
          <p14:tracePt t="226714" x="4130675" y="5829300"/>
          <p14:tracePt t="226722" x="4138613" y="5829300"/>
          <p14:tracePt t="226730" x="4146550" y="5829300"/>
          <p14:tracePt t="226746" x="4156075" y="5829300"/>
          <p14:tracePt t="226753" x="4164013" y="5829300"/>
          <p14:tracePt t="226770" x="4181475" y="5829300"/>
          <p14:tracePt t="226778" x="4197350" y="5829300"/>
          <p14:tracePt t="226785" x="4206875" y="5829300"/>
          <p14:tracePt t="226796" x="4214813" y="5829300"/>
          <p14:tracePt t="226801" x="4224338" y="5829300"/>
          <p14:tracePt t="226812" x="4249738" y="5829300"/>
          <p14:tracePt t="226817" x="4257675" y="5829300"/>
          <p14:tracePt t="226834" x="4265613" y="5829300"/>
          <p14:tracePt t="226844" x="4275138" y="5829300"/>
          <p14:tracePt t="226849" x="4283075" y="5829300"/>
          <p14:tracePt t="226866" x="4291013" y="5829300"/>
          <p14:tracePt t="226876" x="4300538" y="5829300"/>
          <p14:tracePt t="227019" x="4291013" y="5803900"/>
          <p14:tracePt t="227026" x="4275138" y="5770563"/>
          <p14:tracePt t="227034" x="4275138" y="5761038"/>
          <p14:tracePt t="227044" x="4257675" y="5735638"/>
          <p14:tracePt t="227050" x="4249738" y="5710238"/>
          <p14:tracePt t="227060" x="4240213" y="5676900"/>
          <p14:tracePt t="227065" x="4224338" y="5641975"/>
          <p14:tracePt t="227074" x="4214813" y="5608638"/>
          <p14:tracePt t="227082" x="4197350" y="5575300"/>
          <p14:tracePt t="227089" x="4189413" y="5532438"/>
          <p14:tracePt t="227097" x="4171950" y="5481638"/>
          <p14:tracePt t="227106" x="4164013" y="5430838"/>
          <p14:tracePt t="227113" x="4138613" y="5370513"/>
          <p14:tracePt t="227122" x="4121150" y="5311775"/>
          <p14:tracePt t="227130" x="4105275" y="5260975"/>
          <p14:tracePt t="227138" x="4087813" y="5226050"/>
          <p14:tracePt t="227145" x="4079875" y="5183188"/>
          <p14:tracePt t="227153" x="4052888" y="5132388"/>
          <p14:tracePt t="227162" x="4044950" y="5099050"/>
          <p14:tracePt t="227169" x="4019550" y="5056188"/>
          <p14:tracePt t="227179" x="4002088" y="5013325"/>
          <p14:tracePt t="227185" x="3994150" y="4997450"/>
          <p14:tracePt t="227194" x="3986213" y="4962525"/>
          <p14:tracePt t="227201" x="3968750" y="4929188"/>
          <p14:tracePt t="227212" x="3968750" y="4911725"/>
          <p14:tracePt t="227217" x="3951288" y="4886325"/>
          <p14:tracePt t="227233" x="3943350" y="4860925"/>
          <p14:tracePt t="227244" x="3943350" y="4852988"/>
          <p14:tracePt t="227249" x="3925888" y="4835525"/>
          <p14:tracePt t="227259" x="3917950" y="4827588"/>
          <p14:tracePt t="227265" x="3900488" y="4818063"/>
          <p14:tracePt t="227281" x="3883025" y="4802188"/>
          <p14:tracePt t="227297" x="3875088" y="4792663"/>
          <p14:tracePt t="227305" x="3875088" y="4784725"/>
          <p14:tracePt t="227313" x="3867150" y="4775200"/>
          <p14:tracePt t="227322" x="3857625" y="4767263"/>
          <p14:tracePt t="227329" x="3857625" y="4759325"/>
          <p14:tracePt t="227345" x="3849688" y="4759325"/>
          <p14:tracePt t="227361" x="3849688" y="4749800"/>
          <p14:tracePt t="227417" x="3849688" y="4733925"/>
          <p14:tracePt t="227731" x="3857625" y="4733925"/>
          <p14:tracePt t="227746" x="3867150" y="4741863"/>
          <p14:tracePt t="227761" x="3867150" y="4749800"/>
          <p14:tracePt t="227770" x="3883025" y="4759325"/>
          <p14:tracePt t="227786" x="3892550" y="4759325"/>
          <p14:tracePt t="227802" x="3892550" y="4767263"/>
          <p14:tracePt t="227813" x="3900488" y="4775200"/>
          <p14:tracePt t="227818" x="3908425" y="4784725"/>
          <p14:tracePt t="227827" x="3925888" y="4810125"/>
          <p14:tracePt t="227834" x="3935413" y="4835525"/>
          <p14:tracePt t="227844" x="3968750" y="4878388"/>
          <p14:tracePt t="227851" x="3976688" y="4929188"/>
          <p14:tracePt t="227860" x="4011613" y="4987925"/>
          <p14:tracePt t="227865" x="4027488" y="5048250"/>
          <p14:tracePt t="227872" x="4062413" y="5099050"/>
          <p14:tracePt t="227893" x="4087813" y="5235575"/>
          <p14:tracePt t="227897" x="4121150" y="5286375"/>
          <p14:tracePt t="227906" x="4130675" y="5353050"/>
          <p14:tracePt t="227915" x="4138613" y="5413375"/>
          <p14:tracePt t="227922" x="4164013" y="5464175"/>
          <p14:tracePt t="227931" x="4164013" y="5507038"/>
          <p14:tracePt t="227937" x="4171950" y="5557838"/>
          <p14:tracePt t="227946" x="4181475" y="5583238"/>
          <p14:tracePt t="227954" x="4189413" y="5634038"/>
          <p14:tracePt t="227963" x="4189413" y="5668963"/>
          <p14:tracePt t="227970" x="4197350" y="5710238"/>
          <p14:tracePt t="227978" x="4197350" y="5735638"/>
          <p14:tracePt t="227985" x="4206875" y="5753100"/>
          <p14:tracePt t="227996" x="4206875" y="5795963"/>
          <p14:tracePt t="228002" x="4206875" y="5821363"/>
          <p14:tracePt t="228012" x="4206875" y="5846763"/>
          <p14:tracePt t="228017" x="4206875" y="5864225"/>
          <p14:tracePt t="228028" x="4206875" y="5872163"/>
          <p14:tracePt t="228033" x="4206875" y="5880100"/>
          <p14:tracePt t="228045" x="4206875" y="5897563"/>
          <p14:tracePt t="228050" x="4214813" y="5905500"/>
          <p14:tracePt t="228059" x="4232275" y="5915025"/>
          <p14:tracePt t="228066" x="4240213" y="5922963"/>
          <p14:tracePt t="228072" x="4240213" y="5932488"/>
          <p14:tracePt t="228082" x="4257675" y="5932488"/>
          <p14:tracePt t="228089" x="4275138" y="5932488"/>
          <p14:tracePt t="228097" x="4283075" y="5940425"/>
          <p14:tracePt t="228106" x="4308475" y="5940425"/>
          <p14:tracePt t="228114" x="4333875" y="5940425"/>
          <p14:tracePt t="228123" x="4351338" y="5940425"/>
          <p14:tracePt t="228137" x="4359275" y="5940425"/>
          <p14:tracePt t="228146" x="4384675" y="5940425"/>
          <p14:tracePt t="228154" x="4402138" y="5948363"/>
          <p14:tracePt t="228163" x="4445000" y="5957888"/>
          <p14:tracePt t="228171" x="4495800" y="5957888"/>
          <p14:tracePt t="228178" x="4521200" y="5965825"/>
          <p14:tracePt t="228186" x="4572000" y="5965825"/>
          <p14:tracePt t="228196" x="4622800" y="5965825"/>
          <p14:tracePt t="228201" x="4673600" y="5965825"/>
          <p14:tracePt t="228213" x="4741863" y="5965825"/>
          <p14:tracePt t="228217" x="4802188" y="5965825"/>
          <p14:tracePt t="228228" x="4860925" y="5965825"/>
          <p14:tracePt t="228233" x="4929188" y="5965825"/>
          <p14:tracePt t="228244" x="4987925" y="5965825"/>
          <p14:tracePt t="228249" x="5030788" y="5965825"/>
          <p14:tracePt t="228258" x="5099050" y="5965825"/>
          <p14:tracePt t="228265" x="5157788" y="5965825"/>
          <p14:tracePt t="228274" x="5218113" y="5965825"/>
          <p14:tracePt t="228282" x="5286375" y="5965825"/>
          <p14:tracePt t="228289" x="5327650" y="5965825"/>
          <p14:tracePt t="228297" x="5387975" y="5965825"/>
          <p14:tracePt t="228306" x="5446713" y="5965825"/>
          <p14:tracePt t="228313" x="5489575" y="5965825"/>
          <p14:tracePt t="228321" x="5524500" y="5965825"/>
          <p14:tracePt t="228329" x="5565775" y="5965825"/>
          <p14:tracePt t="228338" x="5600700" y="5965825"/>
          <p14:tracePt t="228346" x="5616575" y="5965825"/>
          <p14:tracePt t="228353" x="5641975" y="5965825"/>
          <p14:tracePt t="228362" x="5676900" y="5965825"/>
          <p14:tracePt t="228370" x="5702300" y="5965825"/>
          <p14:tracePt t="228379" x="5727700" y="5965825"/>
          <p14:tracePt t="228386" x="5761038" y="5965825"/>
          <p14:tracePt t="228396" x="5788025" y="5965825"/>
          <p14:tracePt t="228402" x="5803900" y="5965825"/>
          <p14:tracePt t="228412" x="5838825" y="5965825"/>
          <p14:tracePt t="228417" x="5854700" y="5965825"/>
          <p14:tracePt t="228428" x="5872163" y="5965825"/>
          <p14:tracePt t="228435" x="5897563" y="5965825"/>
          <p14:tracePt t="228444" x="5932488" y="5965825"/>
          <p14:tracePt t="228450" x="5948363" y="5965825"/>
          <p14:tracePt t="228460" x="5965825" y="5965825"/>
          <p14:tracePt t="228466" x="5973763" y="5965825"/>
          <p14:tracePt t="228473" x="5991225" y="5965825"/>
          <p14:tracePt t="228482" x="6016625" y="5965825"/>
          <p14:tracePt t="228498" x="6034088" y="5965825"/>
          <p14:tracePt t="228506" x="6042025" y="5965825"/>
          <p14:tracePt t="228537" x="6049963" y="5965825"/>
          <p14:tracePt t="228545" x="6059488" y="5965825"/>
          <p14:tracePt t="228554" x="6067425" y="5965825"/>
          <p14:tracePt t="228562" x="6076950" y="5965825"/>
          <p14:tracePt t="228569" x="6084888" y="5965825"/>
          <p14:tracePt t="228578" x="6092825" y="5965825"/>
          <p14:tracePt t="228586" x="6102350" y="5965825"/>
          <p14:tracePt t="228595" x="6110288" y="5965825"/>
          <p14:tracePt t="228601" x="6118225" y="5965825"/>
          <p14:tracePt t="228612" x="6135688" y="5965825"/>
          <p14:tracePt t="228628" x="6153150" y="5965825"/>
          <p14:tracePt t="228634" x="6178550" y="5965825"/>
          <p14:tracePt t="228651" x="6186488" y="5965825"/>
          <p14:tracePt t="228660" x="6203950" y="5965825"/>
          <p14:tracePt t="228666" x="6211888" y="5965825"/>
          <p14:tracePt t="228673" x="6221413" y="5965825"/>
          <p14:tracePt t="228889" x="6229350" y="5965825"/>
          <p14:tracePt t="228897" x="6246813" y="5957888"/>
          <p14:tracePt t="228913" x="6262688" y="5957888"/>
          <p14:tracePt t="228929" x="6280150" y="5957888"/>
          <p14:tracePt t="228938" x="6297613" y="5957888"/>
          <p14:tracePt t="228946" x="6313488" y="5957888"/>
          <p14:tracePt t="228954" x="6330950" y="5948363"/>
          <p14:tracePt t="228962" x="6348413" y="5948363"/>
          <p14:tracePt t="228969" x="6373813" y="5948363"/>
          <p14:tracePt t="228979" x="6381750" y="5948363"/>
          <p14:tracePt t="228985" x="6407150" y="5940425"/>
          <p14:tracePt t="228995" x="6416675" y="5932488"/>
          <p14:tracePt t="229001" x="6432550" y="5932488"/>
          <p14:tracePt t="229012" x="6450013" y="5932488"/>
          <p14:tracePt t="229029" x="6467475" y="5922963"/>
          <p14:tracePt t="229131" x="6475413" y="5922963"/>
          <p14:tracePt t="229202" x="6475413" y="5915025"/>
          <p14:tracePt t="229361" x="6475413" y="5905500"/>
          <p14:tracePt t="229379" x="6475413" y="5897563"/>
          <p14:tracePt t="229394" x="6467475" y="5897563"/>
          <p14:tracePt t="229402" x="6450013" y="5897563"/>
          <p14:tracePt t="229411" x="6432550" y="5889625"/>
          <p14:tracePt t="229417" x="6416675" y="5889625"/>
          <p14:tracePt t="229428" x="6391275" y="5880100"/>
          <p14:tracePt t="229434" x="6356350" y="5872163"/>
          <p14:tracePt t="229444" x="6313488" y="5872163"/>
          <p14:tracePt t="229450" x="6254750" y="5872163"/>
          <p14:tracePt t="229457" x="6194425" y="5864225"/>
          <p14:tracePt t="229466" x="6118225" y="5854700"/>
          <p14:tracePt t="229473" x="6059488" y="5846763"/>
          <p14:tracePt t="229482" x="5999163" y="5829300"/>
          <p14:tracePt t="229490" x="5915025" y="5821363"/>
          <p14:tracePt t="229497" x="5854700" y="5821363"/>
          <p14:tracePt t="229506" x="5788025" y="5821363"/>
          <p14:tracePt t="229515" x="5710238" y="5813425"/>
          <p14:tracePt t="229521" x="5668963" y="5813425"/>
          <p14:tracePt t="229529" x="5626100" y="5813425"/>
          <p14:tracePt t="229537" x="5583238" y="5813425"/>
          <p14:tracePt t="229546" x="5549900" y="5813425"/>
          <p14:tracePt t="229553" x="5514975" y="5813425"/>
          <p14:tracePt t="229563" x="5481638" y="5813425"/>
          <p14:tracePt t="229569" x="5456238" y="5813425"/>
          <p14:tracePt t="229578" x="5413375" y="5813425"/>
          <p14:tracePt t="229585" x="5387975" y="5813425"/>
          <p14:tracePt t="229595" x="5370513" y="5813425"/>
          <p14:tracePt t="229601" x="5345113" y="5813425"/>
          <p14:tracePt t="229612" x="5311775" y="5813425"/>
          <p14:tracePt t="229617" x="5286375" y="5813425"/>
          <p14:tracePt t="229629" x="5268913" y="5813425"/>
          <p14:tracePt t="229633" x="5226050" y="5813425"/>
          <p14:tracePt t="229642" x="5200650" y="5813425"/>
          <p14:tracePt t="229649" x="5175250" y="5813425"/>
          <p14:tracePt t="229657" x="5149850" y="5803900"/>
          <p14:tracePt t="229665" x="5116513" y="5803900"/>
          <p14:tracePt t="229673" x="5073650" y="5803900"/>
          <p14:tracePt t="229681" x="5038725" y="5803900"/>
          <p14:tracePt t="229690" x="4997450" y="5803900"/>
          <p14:tracePt t="229697" x="4962525" y="5803900"/>
          <p14:tracePt t="229705" x="4919663" y="5803900"/>
          <p14:tracePt t="229713" x="4911725" y="5803900"/>
          <p14:tracePt t="229721" x="4886325" y="5803900"/>
          <p14:tracePt t="229729" x="4878388" y="5803900"/>
          <p14:tracePt t="229737" x="4860925" y="5803900"/>
          <p14:tracePt t="229907" x="4843463" y="5803900"/>
          <p14:tracePt t="229921" x="4835525" y="5795963"/>
          <p14:tracePt t="229930" x="4827588" y="5795963"/>
          <p14:tracePt t="229946" x="4810125" y="5795963"/>
          <p14:tracePt t="229953" x="4792663" y="5788025"/>
          <p14:tracePt t="229962" x="4792663" y="5778500"/>
          <p14:tracePt t="229970" x="4784725" y="5770563"/>
          <p14:tracePt t="229979" x="4775200" y="5770563"/>
          <p14:tracePt t="229996" x="4767263" y="5761038"/>
          <p14:tracePt t="230090" x="4767263" y="5753100"/>
          <p14:tracePt t="230122" x="4767263" y="5735638"/>
          <p14:tracePt t="230130" x="4759325" y="5719763"/>
          <p14:tracePt t="230137" x="4749800" y="5702300"/>
          <p14:tracePt t="230146" x="4733925" y="5676900"/>
          <p14:tracePt t="230153" x="4716463" y="5634038"/>
          <p14:tracePt t="230163" x="4699000" y="5600700"/>
          <p14:tracePt t="230170" x="4673600" y="5565775"/>
          <p14:tracePt t="230179" x="4640263" y="5524500"/>
          <p14:tracePt t="230186" x="4614863" y="5489575"/>
          <p14:tracePt t="230195" x="4589463" y="5456238"/>
          <p14:tracePt t="230202" x="4564063" y="5413375"/>
          <p14:tracePt t="230212" x="4546600" y="5395913"/>
          <p14:tracePt t="230217" x="4521200" y="5370513"/>
          <p14:tracePt t="230228" x="4495800" y="5327650"/>
          <p14:tracePt t="230234" x="4486275" y="5319713"/>
          <p14:tracePt t="230244" x="4470400" y="5294313"/>
          <p14:tracePt t="230250" x="4460875" y="5276850"/>
          <p14:tracePt t="230257" x="4452938" y="5243513"/>
          <p14:tracePt t="230266" x="4445000" y="5235575"/>
          <p14:tracePt t="230273" x="4445000" y="5208588"/>
          <p14:tracePt t="230282" x="4445000" y="5175250"/>
          <p14:tracePt t="230290" x="4445000" y="5167313"/>
          <p14:tracePt t="230297" x="4445000" y="5149850"/>
          <p14:tracePt t="230305" x="4445000" y="5141913"/>
          <p14:tracePt t="230322" x="4445000" y="5132388"/>
          <p14:tracePt t="230362" x="4445000" y="5124450"/>
          <p14:tracePt t="230369" x="4445000" y="5116513"/>
          <p14:tracePt t="230412" x="4445000" y="5099050"/>
          <p14:tracePt t="230428" x="4445000" y="5091113"/>
          <p14:tracePt t="230435" x="4445000" y="5081588"/>
          <p14:tracePt t="230444" x="4445000" y="5073650"/>
          <p14:tracePt t="230466" x="4445000" y="5064125"/>
          <p14:tracePt t="231170" x="4445000" y="5056188"/>
          <p14:tracePt t="231210" x="4435475" y="5064125"/>
          <p14:tracePt t="231243" x="4435475" y="5073650"/>
          <p14:tracePt t="231257" x="4435475" y="5081588"/>
          <p14:tracePt t="231899" x="4427538" y="5081588"/>
          <p14:tracePt t="231931" x="4419600" y="5073650"/>
          <p14:tracePt t="231947" x="4419600" y="5056188"/>
          <p14:tracePt t="231970" x="4410075" y="5048250"/>
          <p14:tracePt t="232370" x="4402138" y="5048250"/>
          <p14:tracePt t="232379" x="4394200" y="5048250"/>
          <p14:tracePt t="232386" x="4384675" y="5048250"/>
          <p14:tracePt t="232396" x="4376738" y="5038725"/>
          <p14:tracePt t="232412" x="4368800" y="5038725"/>
          <p14:tracePt t="232417" x="4359275" y="5038725"/>
          <p14:tracePt t="232434" x="4351338" y="5038725"/>
          <p14:tracePt t="232457" x="4341813" y="5038725"/>
          <p14:tracePt t="232747" x="4333875" y="5030788"/>
          <p14:tracePt t="232777" x="4325938" y="5022850"/>
          <p14:tracePt t="232796" x="4325938" y="5013325"/>
          <p14:tracePt t="232812" x="4316413" y="5005388"/>
          <p14:tracePt t="232817" x="4308475" y="5005388"/>
          <p14:tracePt t="232834" x="4308475" y="4997450"/>
          <p14:tracePt t="232841" x="4300538" y="4987925"/>
          <p14:tracePt t="233275" x="4291013" y="4987925"/>
          <p14:tracePt t="233281" x="4283075" y="4987925"/>
          <p14:tracePt t="233290" x="4283075" y="4979988"/>
          <p14:tracePt t="233306" x="4265613" y="4972050"/>
          <p14:tracePt t="233316" x="4257675" y="4962525"/>
          <p14:tracePt t="233330" x="4249738" y="4962525"/>
          <p14:tracePt t="233337" x="4240213" y="4962525"/>
          <p14:tracePt t="233348" x="4232275" y="4962525"/>
          <p14:tracePt t="233354" x="4224338" y="4954588"/>
          <p14:tracePt t="233365" x="4214813" y="4946650"/>
          <p14:tracePt t="233396" x="4197350" y="4937125"/>
          <p14:tracePt t="233578" x="4189413" y="4937125"/>
          <p14:tracePt t="234171" x="4197350" y="4954588"/>
          <p14:tracePt t="234186" x="4197350" y="4962525"/>
          <p14:tracePt t="234197" x="4197350" y="4972050"/>
          <p14:tracePt t="234201" x="4206875" y="4979988"/>
          <p14:tracePt t="234225" x="4206875" y="4987925"/>
          <p14:tracePt t="234241" x="4206875" y="4997450"/>
          <p14:tracePt t="234257" x="4206875" y="5005388"/>
          <p14:tracePt t="234273" x="4206875" y="5013325"/>
          <p14:tracePt t="234290" x="4206875" y="5022850"/>
          <p14:tracePt t="234554" x="4214813" y="5030788"/>
          <p14:tracePt t="235057" x="4224338" y="5030788"/>
          <p14:tracePt t="235074" x="4232275" y="5030788"/>
          <p14:tracePt t="235083" x="4240213" y="5030788"/>
          <p14:tracePt t="235233" x="4249738" y="5030788"/>
          <p14:tracePt t="235282" x="4257675" y="5030788"/>
          <p14:tracePt t="235315" x="4265613" y="5030788"/>
          <p14:tracePt t="235715" x="4257675" y="5038725"/>
          <p14:tracePt t="235722" x="4257675" y="5048250"/>
          <p14:tracePt t="235738" x="4249738" y="5048250"/>
          <p14:tracePt t="235748" x="4249738" y="5056188"/>
          <p14:tracePt t="235786" x="4249738" y="5064125"/>
          <p14:tracePt t="235922" x="4232275" y="5064125"/>
          <p14:tracePt t="235929" x="4224338" y="5073650"/>
          <p14:tracePt t="235937" x="4214813" y="5081588"/>
          <p14:tracePt t="235948" x="4171950" y="5091113"/>
          <p14:tracePt t="235955" x="4138613" y="5106988"/>
          <p14:tracePt t="235970" x="4095750" y="5106988"/>
          <p14:tracePt t="235978" x="4070350" y="5116513"/>
          <p14:tracePt t="235987" x="4062413" y="5132388"/>
          <p14:tracePt t="235992" x="4062413" y="5116513"/>
          <p14:tracePt t="236009" x="4062413" y="5099050"/>
          <p14:tracePt t="236017" x="4062413" y="5081588"/>
          <p14:tracePt t="236026" x="4062413" y="5056188"/>
          <p14:tracePt t="236035" x="4070350" y="5048250"/>
          <p14:tracePt t="236041" x="4079875" y="5038725"/>
          <p14:tracePt t="236051" x="4105275" y="5005388"/>
          <p14:tracePt t="236057" x="4113213" y="4997450"/>
          <p14:tracePt t="236065" x="4113213" y="4987925"/>
          <p14:tracePt t="236089" x="4113213" y="4979988"/>
          <p14:tracePt t="236322" x="4113213" y="5005388"/>
          <p14:tracePt t="236330" x="4113213" y="5013325"/>
          <p14:tracePt t="236337" x="4105275" y="5030788"/>
          <p14:tracePt t="236348" x="4095750" y="5048250"/>
          <p14:tracePt t="236354" x="4087813" y="5064125"/>
          <p14:tracePt t="236364" x="4079875" y="5081588"/>
          <p14:tracePt t="236376" x="4070350" y="5091113"/>
          <p14:tracePt t="236393" x="4052888" y="5099050"/>
          <p14:tracePt t="236403" x="4044950" y="5099050"/>
          <p14:tracePt t="236409" x="4037013" y="5091113"/>
          <p14:tracePt t="236417" x="4027488" y="5073650"/>
          <p14:tracePt t="236426" x="4002088" y="5056188"/>
          <p14:tracePt t="236435" x="3976688" y="5056188"/>
          <p14:tracePt t="236441" x="3960813" y="5048250"/>
          <p14:tracePt t="236450" x="3935413" y="5048250"/>
          <p14:tracePt t="236458" x="3900488" y="5048250"/>
          <p14:tracePt t="236466" x="3867150" y="5038725"/>
          <p14:tracePt t="236473" x="3824288" y="5038725"/>
          <p14:tracePt t="236482" x="3790950" y="5022850"/>
          <p14:tracePt t="236489" x="3773488" y="5022850"/>
          <p14:tracePt t="236500" x="3763963" y="5005388"/>
          <p14:tracePt t="236506" x="3763963" y="4979988"/>
          <p14:tracePt t="236515" x="3763963" y="4962525"/>
          <p14:tracePt t="236521" x="3763963" y="4937125"/>
          <p14:tracePt t="236532" x="3763963" y="4911725"/>
          <p14:tracePt t="236548" x="3763963" y="4894263"/>
          <p14:tracePt t="236554" x="3763963" y="4878388"/>
          <p14:tracePt t="236570" x="3763963" y="4868863"/>
          <p14:tracePt t="236577" x="3763963" y="4860925"/>
          <p14:tracePt t="236593" x="3763963" y="4852988"/>
          <p14:tracePt t="236601" x="3763963" y="4835525"/>
          <p14:tracePt t="236617" x="3763963" y="4827588"/>
          <p14:tracePt t="236634" x="3763963" y="4818063"/>
          <p14:tracePt t="236642" x="3763963" y="4810125"/>
          <p14:tracePt t="236650" x="3763963" y="4802188"/>
          <p14:tracePt t="236657" x="3781425" y="4784725"/>
          <p14:tracePt t="236673" x="3798888" y="4775200"/>
          <p14:tracePt t="236683" x="3816350" y="4767263"/>
          <p14:tracePt t="236689" x="3816350" y="4759325"/>
          <p14:tracePt t="236699" x="3832225" y="4759325"/>
          <p14:tracePt t="236706" x="3841750" y="4749800"/>
          <p14:tracePt t="236721" x="3857625" y="4741863"/>
          <p14:tracePt t="236732" x="3867150" y="4741863"/>
          <p14:tracePt t="236737" x="3867150" y="4733925"/>
          <p14:tracePt t="236748" x="3875088" y="4733925"/>
          <p14:tracePt t="236755" x="3883025" y="4733925"/>
          <p14:tracePt t="236771" x="3883025" y="4724400"/>
          <p14:tracePt t="236802" x="3908425" y="4716463"/>
          <p14:tracePt t="236970" x="3900488" y="4716463"/>
          <p14:tracePt t="236977" x="3900488" y="4724400"/>
          <p14:tracePt t="236986" x="3883025" y="4741863"/>
          <p14:tracePt t="237001" x="3875088" y="4741863"/>
          <p14:tracePt t="237009" x="3875088" y="4749800"/>
          <p14:tracePt t="237017" x="3857625" y="4759325"/>
          <p14:tracePt t="237026" x="3841750" y="4767263"/>
          <p14:tracePt t="237034" x="3841750" y="4775200"/>
          <p14:tracePt t="237041" x="3832225" y="4775200"/>
          <p14:tracePt t="237051" x="3816350" y="4775200"/>
          <p14:tracePt t="237066" x="3790950" y="4792663"/>
          <p14:tracePt t="237075" x="3790950" y="4802188"/>
          <p14:tracePt t="237083" x="3773488" y="4802188"/>
          <p14:tracePt t="237090" x="3763963" y="4810125"/>
          <p14:tracePt t="237099" x="3756025" y="4810125"/>
          <p14:tracePt t="237106" x="3738563" y="4810125"/>
          <p14:tracePt t="237116" x="3722688" y="4818063"/>
          <p14:tracePt t="237121" x="3713163" y="4818063"/>
          <p14:tracePt t="237132" x="3687763" y="4827588"/>
          <p14:tracePt t="237138" x="3671888" y="4827588"/>
          <p14:tracePt t="237148" x="3662363" y="4835525"/>
          <p14:tracePt t="237153" x="3636963" y="4835525"/>
          <p14:tracePt t="237162" x="3619500" y="4843463"/>
          <p14:tracePt t="237169" x="3603625" y="4843463"/>
          <p14:tracePt t="237177" x="3586163" y="4852988"/>
          <p14:tracePt t="237185" x="3578225" y="4852988"/>
          <p14:tracePt t="237193" x="3568700" y="4852988"/>
          <p14:tracePt t="237201" x="3560763" y="4852988"/>
          <p14:tracePt t="237217" x="3552825" y="4852988"/>
          <p14:tracePt t="237226" x="3543300" y="4852988"/>
          <p14:tracePt t="237257" x="3527425" y="4852988"/>
          <p14:tracePt t="237274" x="3509963" y="4852988"/>
          <p14:tracePt t="237283" x="3502025" y="4852988"/>
          <p14:tracePt t="237289" x="3492500" y="4852988"/>
          <p14:tracePt t="237300" x="3467100" y="4852988"/>
          <p14:tracePt t="237316" x="3449638" y="4852988"/>
          <p14:tracePt t="237322" x="3433763" y="4852988"/>
          <p14:tracePt t="237332" x="3424238" y="4852988"/>
          <p14:tracePt t="237337" x="3398838" y="4835525"/>
          <p14:tracePt t="237348" x="3390900" y="4835525"/>
          <p14:tracePt t="237353" x="3382963" y="4827588"/>
          <p14:tracePt t="237364" x="3365500" y="4818063"/>
          <p14:tracePt t="237369" x="3355975" y="4818063"/>
          <p14:tracePt t="237377" x="3348038" y="4810125"/>
          <p14:tracePt t="237394" x="3330575" y="4784725"/>
          <p14:tracePt t="237410" x="3322638" y="4784725"/>
          <p14:tracePt t="237426" x="3314700" y="4767263"/>
          <p14:tracePt t="237441" x="3314700" y="4759325"/>
          <p14:tracePt t="237457" x="3305175" y="4749800"/>
          <p14:tracePt t="237466" x="3297238" y="4733925"/>
          <p14:tracePt t="237474" x="3289300" y="4716463"/>
          <p14:tracePt t="237482" x="3289300" y="4708525"/>
          <p14:tracePt t="237489" x="3289300" y="4699000"/>
          <p14:tracePt t="237506" x="3279775" y="4691063"/>
          <p14:tracePt t="237516" x="3279775" y="4683125"/>
          <p14:tracePt t="237532" x="3279775" y="4673600"/>
          <p14:tracePt t="237537" x="3279775" y="4657725"/>
          <p14:tracePt t="237546" x="3279775" y="4648200"/>
          <p14:tracePt t="237562" x="3279775" y="4630738"/>
          <p14:tracePt t="237577" x="3279775" y="4622800"/>
          <p14:tracePt t="237594" x="3279775" y="4614863"/>
          <p14:tracePt t="237601" x="3279775" y="4597400"/>
          <p14:tracePt t="237610" x="3279775" y="4589463"/>
          <p14:tracePt t="237617" x="3279775" y="4572000"/>
          <p14:tracePt t="237626" x="3289300" y="4554538"/>
          <p14:tracePt t="237642" x="3289300" y="4538663"/>
          <p14:tracePt t="237649" x="3289300" y="4529138"/>
          <p14:tracePt t="237657" x="3289300" y="4521200"/>
          <p14:tracePt t="237667" x="3289300" y="4513263"/>
          <p14:tracePt t="237683" x="3305175" y="4495800"/>
          <p14:tracePt t="237737" x="3314700" y="4486275"/>
          <p14:tracePt t="237748" x="3314700" y="4478338"/>
          <p14:tracePt t="237770" x="3322638" y="4478338"/>
          <p14:tracePt t="237786" x="3340100" y="4478338"/>
          <p14:tracePt t="237801" x="3348038" y="4478338"/>
          <p14:tracePt t="237810" x="3355975" y="4470400"/>
          <p14:tracePt t="237817" x="3365500" y="4470400"/>
          <p14:tracePt t="237825" x="3373438" y="4460875"/>
          <p14:tracePt t="237833" x="3398838" y="4452938"/>
          <p14:tracePt t="237857" x="3416300" y="4452938"/>
          <p14:tracePt t="237874" x="3424238" y="4445000"/>
          <p14:tracePt t="237882" x="3433763" y="4445000"/>
          <p14:tracePt t="237910" x="3449638" y="4445000"/>
          <p14:tracePt t="237916" x="3459163" y="4445000"/>
          <p14:tracePt t="237937" x="3475038" y="4445000"/>
          <p14:tracePt t="237954" x="3484563" y="4445000"/>
          <p14:tracePt t="237970" x="3492500" y="4445000"/>
          <p14:tracePt t="237976" x="3502025" y="4445000"/>
          <p14:tracePt t="237986" x="3509963" y="4445000"/>
          <p14:tracePt t="238002" x="3535363" y="4445000"/>
          <p14:tracePt t="238010" x="3543300" y="4445000"/>
          <p14:tracePt t="238017" x="3578225" y="4445000"/>
          <p14:tracePt t="238025" x="3603625" y="4445000"/>
          <p14:tracePt t="238033" x="3619500" y="4445000"/>
          <p14:tracePt t="238042" x="3646488" y="4445000"/>
          <p14:tracePt t="238049" x="3671888" y="4445000"/>
          <p14:tracePt t="238057" x="3687763" y="4445000"/>
          <p14:tracePt t="238065" x="3713163" y="4445000"/>
          <p14:tracePt t="238099" x="3722688" y="4445000"/>
          <p14:tracePt t="238115" x="3730625" y="4445000"/>
          <p14:tracePt t="238122" x="3738563" y="4445000"/>
          <p14:tracePt t="238132" x="3756025" y="4445000"/>
          <p14:tracePt t="238146" x="3773488" y="4452938"/>
          <p14:tracePt t="238154" x="3798888" y="4470400"/>
          <p14:tracePt t="238160" x="3824288" y="4478338"/>
          <p14:tracePt t="238176" x="3824288" y="4486275"/>
          <p14:tracePt t="238187" x="3849688" y="4486275"/>
          <p14:tracePt t="238209" x="3867150" y="4495800"/>
          <p14:tracePt t="238225" x="3875088" y="4503738"/>
          <p14:tracePt t="238233" x="3875088" y="4513263"/>
          <p14:tracePt t="238361" x="3883025" y="4513263"/>
          <p14:tracePt t="238370" x="3883025" y="4521200"/>
          <p14:tracePt t="238377" x="3892550" y="4529138"/>
          <p14:tracePt t="238386" x="3892550" y="4538663"/>
          <p14:tracePt t="238393" x="3892550" y="4546600"/>
          <p14:tracePt t="238402" x="3892550" y="4554538"/>
          <p14:tracePt t="238410" x="3900488" y="4564063"/>
          <p14:tracePt t="238417" x="3900488" y="4579938"/>
          <p14:tracePt t="238434" x="3900488" y="4597400"/>
          <p14:tracePt t="238442" x="3900488" y="4605338"/>
          <p14:tracePt t="238449" x="3900488" y="4614863"/>
          <p14:tracePt t="238457" x="3908425" y="4630738"/>
          <p14:tracePt t="238466" x="3908425" y="4640263"/>
          <p14:tracePt t="238474" x="3917950" y="4640263"/>
          <p14:tracePt t="238571" x="3917950" y="4648200"/>
          <p14:tracePt t="238577" x="3917950" y="4657725"/>
          <p14:tracePt t="238602" x="3917950" y="4665663"/>
          <p14:tracePt t="238610" x="3917950" y="4673600"/>
          <p14:tracePt t="238625" x="3925888" y="4683125"/>
          <p14:tracePt t="238667" x="3925888" y="4691063"/>
          <p14:tracePt t="238674" x="3925888" y="4699000"/>
          <p14:tracePt t="238690" x="3925888" y="4708525"/>
          <p14:tracePt t="238706" x="3925888" y="4716463"/>
          <p14:tracePt t="238732" x="3925888" y="4724400"/>
          <p14:tracePt t="239097" x="3935413" y="4724400"/>
          <p14:tracePt t="239106" x="3943350" y="4724400"/>
          <p14:tracePt t="239122" x="3951288" y="4724400"/>
          <p14:tracePt t="239217" x="3960813" y="4724400"/>
          <p14:tracePt t="239225" x="3968750" y="4724400"/>
          <p14:tracePt t="239234" x="3968750" y="4733925"/>
          <p14:tracePt t="239241" x="3976688" y="4733925"/>
          <p14:tracePt t="239250" x="3986213" y="4733925"/>
          <p14:tracePt t="239267" x="4002088" y="4733925"/>
          <p14:tracePt t="239289" x="4011613" y="4733925"/>
          <p14:tracePt t="239317" x="4019550" y="4733925"/>
          <p14:tracePt t="239321" x="4027488" y="4733925"/>
          <p14:tracePt t="239337" x="4037013" y="4733925"/>
          <p14:tracePt t="239458" x="4044950" y="4733925"/>
          <p14:tracePt t="239483" x="4052888" y="4733925"/>
          <p14:tracePt t="239563" x="4062413" y="4733925"/>
          <p14:tracePt t="240001" x="4070350" y="4733925"/>
          <p14:tracePt t="240267" x="4079875" y="4733925"/>
          <p14:tracePt t="240314" x="4087813" y="4733925"/>
          <p14:tracePt t="240330" x="4095750" y="4724400"/>
          <p14:tracePt t="240371" x="4095750" y="4716463"/>
          <p14:tracePt t="240386" x="4095750" y="4708525"/>
          <p14:tracePt t="241107" x="4095750" y="4699000"/>
          <p14:tracePt t="241161" x="4113213" y="4699000"/>
          <p14:tracePt t="241178" x="4121150" y="4708525"/>
          <p14:tracePt t="241225" x="4130675" y="4716463"/>
          <p14:tracePt t="241250" x="4138613" y="4724400"/>
          <p14:tracePt t="241281" x="4146550" y="4733925"/>
          <p14:tracePt t="241497" x="4146550" y="4741863"/>
          <p14:tracePt t="241547" x="4146550" y="4749800"/>
          <p14:tracePt t="241683" x="4138613" y="4749800"/>
          <p14:tracePt t="241700" x="4121150" y="4749800"/>
          <p14:tracePt t="241715" x="4113213" y="4749800"/>
          <p14:tracePt t="241730" x="4105275" y="4749800"/>
          <p14:tracePt t="241737" x="4095750" y="4749800"/>
          <p14:tracePt t="241745" x="4087813" y="4749800"/>
          <p14:tracePt t="241754" x="4079875" y="4749800"/>
          <p14:tracePt t="241763" x="4070350" y="4749800"/>
          <p14:tracePt t="241770" x="4062413" y="4749800"/>
          <p14:tracePt t="241777" x="4037013" y="4749800"/>
          <p14:tracePt t="241785" x="4027488" y="4749800"/>
          <p14:tracePt t="241802" x="4019550" y="4749800"/>
          <p14:tracePt t="241810" x="4011613" y="4749800"/>
          <p14:tracePt t="241817" x="4002088" y="4749800"/>
          <p14:tracePt t="241835" x="3986213" y="4749800"/>
          <p14:tracePt t="241842" x="3976688" y="4749800"/>
          <p14:tracePt t="241851" x="3960813" y="4749800"/>
          <p14:tracePt t="241858" x="3925888" y="4749800"/>
          <p14:tracePt t="241867" x="3908425" y="4749800"/>
          <p14:tracePt t="241874" x="3892550" y="4749800"/>
          <p14:tracePt t="241896" x="3857625" y="4749800"/>
          <p14:tracePt t="241901" x="3849688" y="4741863"/>
          <p14:tracePt t="241906" x="3832225" y="4741863"/>
          <p14:tracePt t="241913" x="3832225" y="4733925"/>
          <p14:tracePt t="241922" x="3824288" y="4733925"/>
          <p14:tracePt t="241928" x="3816350" y="4733925"/>
          <p14:tracePt t="241937" x="3806825" y="4733925"/>
          <p14:tracePt t="241954" x="3790950" y="4733925"/>
          <p14:tracePt t="241962" x="3781425" y="4733925"/>
          <p14:tracePt t="241969" x="3773488" y="4724400"/>
          <p14:tracePt t="241977" x="3756025" y="4724400"/>
          <p14:tracePt t="241985" x="3738563" y="4716463"/>
          <p14:tracePt t="241993" x="3730625" y="4716463"/>
          <p14:tracePt t="242001" x="3705225" y="4708525"/>
          <p14:tracePt t="242010" x="3687763" y="4708525"/>
          <p14:tracePt t="242018" x="3679825" y="4708525"/>
          <p14:tracePt t="242027" x="3662363" y="4708525"/>
          <p14:tracePt t="242035" x="3662363" y="4699000"/>
          <p14:tracePt t="242042" x="3646488" y="4699000"/>
          <p14:tracePt t="242051" x="3629025" y="4691063"/>
          <p14:tracePt t="242069" x="3619500" y="4691063"/>
          <p14:tracePt t="242074" x="3603625" y="4691063"/>
          <p14:tracePt t="242099" x="3578225" y="4683125"/>
          <p14:tracePt t="242107" x="3568700" y="4683125"/>
          <p14:tracePt t="242116" x="3560763" y="4673600"/>
          <p14:tracePt t="242123" x="3543300" y="4673600"/>
          <p14:tracePt t="242129" x="3543300" y="4665663"/>
          <p14:tracePt t="242137" x="3527425" y="4665663"/>
          <p14:tracePt t="242145" x="3517900" y="4665663"/>
          <p14:tracePt t="242162" x="3509963" y="4665663"/>
          <p14:tracePt t="242177" x="3492500" y="4665663"/>
          <p14:tracePt t="242194" x="3484563" y="4657725"/>
          <p14:tracePt t="242210" x="3467100" y="4648200"/>
          <p14:tracePt t="242227" x="3459163" y="4648200"/>
          <p14:tracePt t="242234" x="3441700" y="4640263"/>
          <p14:tracePt t="242284" x="3433763" y="4630738"/>
          <p14:tracePt t="242346" x="3424238" y="4630738"/>
          <p14:tracePt t="242386" x="3424238" y="4614863"/>
          <p14:tracePt t="242402" x="3433763" y="4605338"/>
          <p14:tracePt t="242417" x="3441700" y="4589463"/>
          <p14:tracePt t="242435" x="3449638" y="4579938"/>
          <p14:tracePt t="242451" x="3449638" y="4572000"/>
          <p14:tracePt t="242467" x="3459163" y="4572000"/>
          <p14:tracePt t="242474" x="3467100" y="4572000"/>
          <p14:tracePt t="242484" x="3467100" y="4564063"/>
          <p14:tracePt t="242489" x="3475038" y="4564063"/>
          <p14:tracePt t="242500" x="3484563" y="4554538"/>
          <p14:tracePt t="242507" x="3492500" y="4554538"/>
          <p14:tracePt t="242529" x="3502025" y="4554538"/>
          <p14:tracePt t="242537" x="3509963" y="4554538"/>
          <p14:tracePt t="242547" x="3517900" y="4546600"/>
          <p14:tracePt t="242554" x="3535363" y="4538663"/>
          <p14:tracePt t="242570" x="3543300" y="4538663"/>
          <p14:tracePt t="242577" x="3543300" y="4529138"/>
          <p14:tracePt t="242586" x="3552825" y="4529138"/>
          <p14:tracePt t="242593" x="3560763" y="4529138"/>
          <p14:tracePt t="242602" x="3568700" y="4529138"/>
          <p14:tracePt t="242609" x="3578225" y="4529138"/>
          <p14:tracePt t="242618" x="3594100" y="4529138"/>
          <p14:tracePt t="242635" x="3611563" y="4529138"/>
          <p14:tracePt t="242641" x="3619500" y="4529138"/>
          <p14:tracePt t="242652" x="3636963" y="4529138"/>
          <p14:tracePt t="242657" x="3646488" y="4521200"/>
          <p14:tracePt t="242674" x="3654425" y="4521200"/>
          <p14:tracePt t="242684" x="3671888" y="4521200"/>
          <p14:tracePt t="242698" x="3687763" y="4521200"/>
          <p14:tracePt t="242712" x="3705225" y="4521200"/>
          <p14:tracePt t="242722" x="3713163" y="4521200"/>
          <p14:tracePt t="242737" x="3730625" y="4521200"/>
          <p14:tracePt t="242746" x="3738563" y="4521200"/>
          <p14:tracePt t="242753" x="3748088" y="4521200"/>
          <p14:tracePt t="242763" x="3763963" y="4521200"/>
          <p14:tracePt t="242777" x="3773488" y="4521200"/>
          <p14:tracePt t="242786" x="3781425" y="4521200"/>
          <p14:tracePt t="242794" x="3790950" y="4521200"/>
          <p14:tracePt t="242802" x="3798888" y="4521200"/>
          <p14:tracePt t="242809" x="3806825" y="4521200"/>
          <p14:tracePt t="242818" x="3816350" y="4521200"/>
          <p14:tracePt t="242835" x="3824288" y="4521200"/>
          <p14:tracePt t="242841" x="3832225" y="4521200"/>
          <p14:tracePt t="242857" x="3841750" y="4521200"/>
          <p14:tracePt t="243770" x="3849688" y="4513263"/>
          <p14:tracePt t="244547" x="3849688" y="4521200"/>
          <p14:tracePt t="244554" x="3841750" y="4529138"/>
          <p14:tracePt t="244561" x="3832225" y="4538663"/>
          <p14:tracePt t="244577" x="3824288" y="4546600"/>
          <p14:tracePt t="244594" x="3824288" y="4554538"/>
          <p14:tracePt t="244609" x="3816350" y="4564063"/>
          <p14:tracePt t="244619" x="3806825" y="4564063"/>
          <p14:tracePt t="244635" x="3798888" y="4564063"/>
          <p14:tracePt t="244641" x="3781425" y="4579938"/>
          <p14:tracePt t="244652" x="3773488" y="4579938"/>
          <p14:tracePt t="244657" x="3763963" y="4579938"/>
          <p14:tracePt t="244669" x="3756025" y="4589463"/>
          <p14:tracePt t="244673" x="3748088" y="4589463"/>
          <p14:tracePt t="244682" x="3738563" y="4597400"/>
          <p14:tracePt t="244689" x="3730625" y="4597400"/>
          <p14:tracePt t="244697" x="3713163" y="4597400"/>
          <p14:tracePt t="244713" x="3713163" y="4605338"/>
          <p14:tracePt t="244754" x="3705225" y="4605338"/>
          <p14:tracePt t="244761" x="3697288" y="4605338"/>
          <p14:tracePt t="244769" x="3687763" y="4614863"/>
          <p14:tracePt t="244786" x="3679825" y="4614863"/>
          <p14:tracePt t="244795" x="3671888" y="4614863"/>
          <p14:tracePt t="244820" x="3654425" y="4614863"/>
          <p14:tracePt t="244825" x="3646488" y="4614863"/>
          <p14:tracePt t="244852" x="3636963" y="4614863"/>
          <p14:tracePt t="244874" x="3629025" y="4614863"/>
          <p14:tracePt t="244890" x="3619500" y="4614863"/>
          <p14:tracePt t="244907" x="3611563" y="4614863"/>
          <p14:tracePt t="244913" x="3603625" y="4614863"/>
          <p14:tracePt t="244922" x="3594100" y="4614863"/>
          <p14:tracePt t="244930" x="3586163" y="4614863"/>
          <p14:tracePt t="244937" x="3578225" y="4614863"/>
          <p14:tracePt t="244954" x="3568700" y="4614863"/>
          <p14:tracePt t="244969" x="3560763" y="4614863"/>
          <p14:tracePt t="244985" x="3552825" y="4614863"/>
          <p14:tracePt t="245161" x="3543300" y="4614863"/>
          <p14:tracePt t="245209" x="3535363" y="4614863"/>
          <p14:tracePt t="245242" x="3535363" y="4597400"/>
          <p14:tracePt t="245257" x="3535363" y="4579938"/>
          <p14:tracePt t="245282" x="3535363" y="4564063"/>
          <p14:tracePt t="245290" x="3535363" y="4554538"/>
          <p14:tracePt t="245313" x="3535363" y="4546600"/>
          <p14:tracePt t="245330" x="3535363" y="4538663"/>
          <p14:tracePt t="245345" x="3535363" y="4529138"/>
          <p14:tracePt t="245361" x="3535363" y="4521200"/>
          <p14:tracePt t="245369" x="3543300" y="4513263"/>
          <p14:tracePt t="245386" x="3552825" y="4503738"/>
          <p14:tracePt t="245402" x="3560763" y="4503738"/>
          <p14:tracePt t="245409" x="3568700" y="4495800"/>
          <p14:tracePt t="245420" x="3578225" y="4495800"/>
          <p14:tracePt t="245436" x="3594100" y="4495800"/>
          <p14:tracePt t="245453" x="3603625" y="4486275"/>
          <p14:tracePt t="245457" x="3619500" y="4486275"/>
          <p14:tracePt t="245468" x="3636963" y="4470400"/>
          <p14:tracePt t="245474" x="3654425" y="4470400"/>
          <p14:tracePt t="245480" x="3662363" y="4470400"/>
          <p14:tracePt t="245490" x="3671888" y="4470400"/>
          <p14:tracePt t="245497" x="3679825" y="4470400"/>
          <p14:tracePt t="245505" x="3697288" y="4470400"/>
          <p14:tracePt t="245514" x="3705225" y="4470400"/>
          <p14:tracePt t="245522" x="3713163" y="4470400"/>
          <p14:tracePt t="245530" x="3722688" y="4470400"/>
          <p14:tracePt t="245537" x="3730625" y="4470400"/>
          <p14:tracePt t="245545" x="3738563" y="4470400"/>
          <p14:tracePt t="245562" x="3756025" y="4470400"/>
          <p14:tracePt t="245569" x="3763963" y="4470400"/>
          <p14:tracePt t="245587" x="3773488" y="4470400"/>
          <p14:tracePt t="245593" x="3790950" y="4470400"/>
          <p14:tracePt t="245620" x="3806825" y="4470400"/>
          <p14:tracePt t="245626" x="3816350" y="4470400"/>
          <p14:tracePt t="245674" x="3832225" y="4470400"/>
          <p14:tracePt t="245754" x="3841750" y="4470400"/>
          <p14:tracePt t="245761" x="3849688" y="4470400"/>
          <p14:tracePt t="245793" x="3857625" y="4470400"/>
          <p14:tracePt t="245809" x="3867150" y="4470400"/>
          <p14:tracePt t="245820" x="3867150" y="4478338"/>
          <p14:tracePt t="245825" x="3875088" y="4486275"/>
          <p14:tracePt t="245857" x="3892550" y="4495800"/>
          <p14:tracePt t="245865" x="3892550" y="4503738"/>
          <p14:tracePt t="245873" x="3892550" y="4513263"/>
          <p14:tracePt t="245889" x="3892550" y="4521200"/>
          <p14:tracePt t="245898" x="3892550" y="4538663"/>
          <p14:tracePt t="245905" x="3900488" y="4538663"/>
          <p14:tracePt t="245914" x="3908425" y="4554538"/>
          <p14:tracePt t="245924" x="3908425" y="4564063"/>
          <p14:tracePt t="245937" x="3917950" y="4579938"/>
          <p14:tracePt t="245953" x="3917950" y="4589463"/>
          <p14:tracePt t="245961" x="3925888" y="4597400"/>
          <p14:tracePt t="245969" x="3935413" y="4605338"/>
          <p14:tracePt t="245986" x="3935413" y="4622800"/>
          <p14:tracePt t="245994" x="3935413" y="4630738"/>
          <p14:tracePt t="246009" x="3935413" y="4640263"/>
          <p14:tracePt t="246020" x="3943350" y="4657725"/>
          <p14:tracePt t="246226" x="3951288" y="4665663"/>
          <p14:tracePt t="246243" x="3951288" y="4673600"/>
          <p14:tracePt t="246252" x="3968750" y="4691063"/>
          <p14:tracePt t="246257" x="3976688" y="4699000"/>
          <p14:tracePt t="246268" x="4002088" y="4716463"/>
          <p14:tracePt t="246274" x="4037013" y="4716463"/>
          <p14:tracePt t="246281" x="4062413" y="4724400"/>
          <p14:tracePt t="246290" x="4105275" y="4733925"/>
          <p14:tracePt t="246297" x="4138613" y="4733925"/>
          <p14:tracePt t="246306" x="4164013" y="4733925"/>
          <p14:tracePt t="246314" x="4189413" y="4733925"/>
          <p14:tracePt t="246322" x="4224338" y="4733925"/>
          <p14:tracePt t="246329" x="4232275" y="4733925"/>
          <p14:tracePt t="246337" x="4249738" y="4733925"/>
          <p14:tracePt t="246346" x="4275138" y="4733925"/>
          <p14:tracePt t="246353" x="4291013" y="4733925"/>
          <p14:tracePt t="246362" x="4316413" y="4699000"/>
          <p14:tracePt t="246369" x="4333875" y="4691063"/>
          <p14:tracePt t="246377" x="4359275" y="4665663"/>
          <p14:tracePt t="246387" x="4376738" y="4657725"/>
          <p14:tracePt t="246394" x="4394200" y="4640263"/>
          <p14:tracePt t="246403" x="4419600" y="4630738"/>
          <p14:tracePt t="246410" x="4445000" y="4614863"/>
          <p14:tracePt t="246420" x="4452938" y="4614863"/>
          <p14:tracePt t="246426" x="4478338" y="4605338"/>
          <p14:tracePt t="246436" x="4503738" y="4597400"/>
          <p14:tracePt t="246442" x="4513263" y="4597400"/>
          <p14:tracePt t="246450" x="4529138" y="4589463"/>
          <p14:tracePt t="246458" x="4546600" y="4589463"/>
          <p14:tracePt t="246570" x="4554538" y="4589463"/>
          <p14:tracePt t="246586" x="4554538" y="4597400"/>
          <p14:tracePt t="246626" x="4554538" y="4614863"/>
          <p14:tracePt t="246636" x="4554538" y="4622800"/>
          <p14:tracePt t="246641" x="4529138" y="4630738"/>
          <p14:tracePt t="246657" x="4521200" y="4630738"/>
          <p14:tracePt t="246665" x="4513263" y="4630738"/>
          <p14:tracePt t="246675" x="4503738" y="4630738"/>
          <p14:tracePt t="247114" x="4495800" y="4630738"/>
          <p14:tracePt t="247138" x="4486275" y="4630738"/>
          <p14:tracePt t="247155" x="4470400" y="4630738"/>
          <p14:tracePt t="247186" x="4460875" y="4630738"/>
          <p14:tracePt t="247194" x="4452938" y="4622800"/>
          <p14:tracePt t="247203" x="4445000" y="4605338"/>
          <p14:tracePt t="247236" x="4435475" y="4605338"/>
          <p14:tracePt t="247251" x="4419600" y="4605338"/>
          <p14:tracePt t="247265" x="4410075" y="4605338"/>
          <p14:tracePt t="247274" x="4402138" y="4605338"/>
          <p14:tracePt t="247281" x="4402138" y="4597400"/>
          <p14:tracePt t="247291" x="4384675" y="4597400"/>
          <p14:tracePt t="247298" x="4376738" y="4597400"/>
          <p14:tracePt t="247338" x="4359275" y="4589463"/>
          <p14:tracePt t="247354" x="4351338" y="4589463"/>
          <p14:tracePt t="247371" x="4341813" y="4589463"/>
          <p14:tracePt t="247377" x="4333875" y="4579938"/>
          <p14:tracePt t="247387" x="4325938" y="4579938"/>
          <p14:tracePt t="247393" x="4316413" y="4579938"/>
          <p14:tracePt t="247409" x="4308475" y="4572000"/>
          <p14:tracePt t="247420" x="4300538" y="4572000"/>
          <p14:tracePt t="247442" x="4291013" y="4572000"/>
          <p14:tracePt t="247474" x="4283075" y="4572000"/>
          <p14:tracePt t="247490" x="4275138" y="4572000"/>
          <p14:tracePt t="247529" x="4265613" y="4572000"/>
          <p14:tracePt t="247562" x="4257675" y="4572000"/>
          <p14:tracePt t="247650" x="4249738" y="4572000"/>
          <p14:tracePt t="247866" x="4240213" y="4572000"/>
          <p14:tracePt t="247889" x="4232275" y="4572000"/>
          <p14:tracePt t="247907" x="4224338" y="4572000"/>
          <p14:tracePt t="247913" x="4214813" y="4572000"/>
          <p14:tracePt t="247922" x="4206875" y="4572000"/>
          <p14:tracePt t="247929" x="4197350" y="4572000"/>
          <p14:tracePt t="247940" x="4197350" y="4579938"/>
          <p14:tracePt t="247945" x="4189413" y="4589463"/>
          <p14:tracePt t="247955" x="4181475" y="4597400"/>
          <p14:tracePt t="247961" x="4171950" y="4597400"/>
          <p14:tracePt t="248681" x="4164013" y="4614863"/>
          <p14:tracePt t="248690" x="4156075" y="4640263"/>
          <p14:tracePt t="248698" x="4146550" y="4648200"/>
          <p14:tracePt t="248706" x="4146550" y="4673600"/>
          <p14:tracePt t="248713" x="4130675" y="4708525"/>
          <p14:tracePt t="248722" x="4121150" y="4733925"/>
          <p14:tracePt t="248729" x="4113213" y="4749800"/>
          <p14:tracePt t="248738" x="4105275" y="4775200"/>
          <p14:tracePt t="248746" x="4087813" y="4810125"/>
          <p14:tracePt t="248754" x="4079875" y="4827588"/>
          <p14:tracePt t="248761" x="4062413" y="4843463"/>
          <p14:tracePt t="248770" x="4044950" y="4852988"/>
          <p14:tracePt t="248778" x="4019550" y="4878388"/>
          <p14:tracePt t="248788" x="4002088" y="4894263"/>
          <p14:tracePt t="248794" x="3986213" y="4919663"/>
          <p14:tracePt t="248804" x="3960813" y="4946650"/>
          <p14:tracePt t="248810" x="3943350" y="4954588"/>
          <p14:tracePt t="248820" x="3917950" y="4972050"/>
          <p14:tracePt t="248827" x="3908425" y="4972050"/>
          <p14:tracePt t="248834" x="3908425" y="4979988"/>
          <p14:tracePt t="248841" x="3892550" y="5005388"/>
          <p14:tracePt t="248848" x="3883025" y="5005388"/>
          <p14:tracePt t="248857" x="3883025" y="5030788"/>
          <p14:tracePt t="248866" x="3875088" y="5030788"/>
          <p14:tracePt t="248874" x="3849688" y="5038725"/>
          <p14:tracePt t="248883" x="3849688" y="5048250"/>
          <p14:tracePt t="248890" x="3841750" y="5056188"/>
          <p14:tracePt t="248897" x="3824288" y="5064125"/>
          <p14:tracePt t="248906" x="3816350" y="5064125"/>
          <p14:tracePt t="248913" x="3806825" y="5073650"/>
          <p14:tracePt t="248922" x="3798888" y="5081588"/>
          <p14:tracePt t="248930" x="3790950" y="5091113"/>
          <p14:tracePt t="248938" x="3781425" y="5091113"/>
          <p14:tracePt t="248945" x="3763963" y="5106988"/>
          <p14:tracePt t="248954" x="3763963" y="5116513"/>
          <p14:tracePt t="248961" x="3748088" y="5124450"/>
          <p14:tracePt t="248971" x="3738563" y="5124450"/>
          <p14:tracePt t="248977" x="3730625" y="5141913"/>
          <p14:tracePt t="248994" x="3713163" y="5157788"/>
          <p14:tracePt t="249005" x="3705225" y="5183188"/>
          <p14:tracePt t="249010" x="3705225" y="5208588"/>
          <p14:tracePt t="249020" x="3705225" y="5218113"/>
          <p14:tracePt t="249027" x="3697288" y="5235575"/>
          <p14:tracePt t="249036" x="3697288" y="5260975"/>
          <p14:tracePt t="249043" x="3697288" y="5276850"/>
          <p14:tracePt t="249049" x="3697288" y="5294313"/>
          <p14:tracePt t="249057" x="3697288" y="5302250"/>
          <p14:tracePt t="249065" x="3697288" y="5319713"/>
          <p14:tracePt t="249074" x="3697288" y="5327650"/>
          <p14:tracePt t="249090" x="3697288" y="5337175"/>
          <p14:tracePt t="249098" x="3697288" y="5353050"/>
          <p14:tracePt t="249122" x="3697288" y="5370513"/>
          <p14:tracePt t="249130" x="3697288" y="5380038"/>
          <p14:tracePt t="249137" x="3697288" y="5387975"/>
          <p14:tracePt t="249147" x="3697288" y="5405438"/>
          <p14:tracePt t="249154" x="3697288" y="5413375"/>
          <p14:tracePt t="249161" x="3705225" y="5421313"/>
          <p14:tracePt t="249171" x="3722688" y="5446713"/>
          <p14:tracePt t="249187" x="3722688" y="5464175"/>
          <p14:tracePt t="249193" x="3730625" y="5472113"/>
          <p14:tracePt t="249204" x="3738563" y="5481638"/>
          <p14:tracePt t="249210" x="3738563" y="5497513"/>
          <p14:tracePt t="249242" x="3738563" y="5507038"/>
          <p14:tracePt t="249249" x="3738563" y="5514975"/>
          <p14:tracePt t="249281" x="3738563" y="5532438"/>
          <p14:tracePt t="249298" x="3738563" y="5549900"/>
          <p14:tracePt t="249306" x="3738563" y="5557838"/>
          <p14:tracePt t="249314" x="3738563" y="5575300"/>
          <p14:tracePt t="249322" x="3738563" y="5583238"/>
          <p14:tracePt t="249329" x="3738563" y="5591175"/>
          <p14:tracePt t="249337" x="3738563" y="5608638"/>
          <p14:tracePt t="249347" x="3738563" y="5616575"/>
          <p14:tracePt t="249355" x="3738563" y="5634038"/>
          <p14:tracePt t="249361" x="3738563" y="5651500"/>
          <p14:tracePt t="249377" x="3738563" y="5676900"/>
          <p14:tracePt t="249394" x="3738563" y="5684838"/>
          <p14:tracePt t="249404" x="3748088" y="5702300"/>
          <p14:tracePt t="249420" x="3748088" y="5719763"/>
          <p14:tracePt t="249427" x="3748088" y="5735638"/>
          <p14:tracePt t="249435" x="3748088" y="5745163"/>
          <p14:tracePt t="249441" x="3748088" y="5753100"/>
          <p14:tracePt t="249449" x="3756025" y="5770563"/>
          <p14:tracePt t="249457" x="3756025" y="5795963"/>
          <p14:tracePt t="249465" x="3756025" y="5821363"/>
          <p14:tracePt t="249473" x="3756025" y="5838825"/>
          <p14:tracePt t="249482" x="3756025" y="5854700"/>
          <p14:tracePt t="249490" x="3756025" y="5880100"/>
          <p14:tracePt t="249497" x="3763963" y="5897563"/>
          <p14:tracePt t="249506" x="3763963" y="5922963"/>
          <p14:tracePt t="249514" x="3773488" y="5948363"/>
          <p14:tracePt t="249522" x="3773488" y="5957888"/>
          <p14:tracePt t="249530" x="3773488" y="5983288"/>
          <p14:tracePt t="249538" x="3773488" y="5999163"/>
          <p14:tracePt t="249545" x="3781425" y="6008688"/>
          <p14:tracePt t="249555" x="3781425" y="6024563"/>
          <p14:tracePt t="249562" x="3781425" y="6042025"/>
          <p14:tracePt t="249577" x="3790950" y="6059488"/>
          <p14:tracePt t="249587" x="3790950" y="6067425"/>
          <p14:tracePt t="249604" x="3790950" y="6076950"/>
          <p14:tracePt t="249620" x="3798888" y="6084888"/>
          <p14:tracePt t="249636" x="3798888" y="6092825"/>
          <p14:tracePt t="249642" x="3798888" y="6102350"/>
          <p14:tracePt t="249649" x="3798888" y="6110288"/>
          <p14:tracePt t="249673" x="3798888" y="6127750"/>
          <p14:tracePt t="249689" x="3806825" y="6143625"/>
          <p14:tracePt t="249706" x="3816350" y="6153150"/>
          <p14:tracePt t="249722" x="3816350" y="6169025"/>
          <p14:tracePt t="249730" x="3816350" y="6186488"/>
          <p14:tracePt t="249738" x="3816350" y="6194425"/>
          <p14:tracePt t="249755" x="3824288" y="6203950"/>
          <p14:tracePt t="249777" x="3824288" y="6211888"/>
          <p14:tracePt t="250370" x="3824288" y="6203950"/>
          <p14:tracePt t="250389" x="3824288" y="6194425"/>
          <p14:tracePt t="250405" x="3824288" y="6178550"/>
          <p14:tracePt t="250411" x="3824288" y="6161088"/>
          <p14:tracePt t="250427" x="3824288" y="6153150"/>
          <p14:tracePt t="250442" x="3824288" y="6127750"/>
          <p14:tracePt t="250449" x="3824288" y="6118225"/>
          <p14:tracePt t="250458" x="3824288" y="6110288"/>
          <p14:tracePt t="250466" x="3824288" y="6102350"/>
          <p14:tracePt t="250474" x="3824288" y="6076950"/>
          <p14:tracePt t="250481" x="3824288" y="6059488"/>
          <p14:tracePt t="250490" x="3824288" y="6049963"/>
          <p14:tracePt t="250497" x="3824288" y="6024563"/>
          <p14:tracePt t="250506" x="3824288" y="5999163"/>
          <p14:tracePt t="250513" x="3824288" y="5983288"/>
          <p14:tracePt t="250521" x="3816350" y="5940425"/>
          <p14:tracePt t="250531" x="3806825" y="5915025"/>
          <p14:tracePt t="250539" x="3798888" y="5880100"/>
          <p14:tracePt t="250546" x="3790950" y="5821363"/>
          <p14:tracePt t="250555" x="3781425" y="5795963"/>
          <p14:tracePt t="250561" x="3773488" y="5745163"/>
          <p14:tracePt t="250571" x="3773488" y="5719763"/>
          <p14:tracePt t="250577" x="3763963" y="5676900"/>
          <p14:tracePt t="250588" x="3756025" y="5616575"/>
          <p14:tracePt t="250595" x="3756025" y="5575300"/>
          <p14:tracePt t="250604" x="3756025" y="5540375"/>
          <p14:tracePt t="250610" x="3756025" y="5489575"/>
          <p14:tracePt t="250618" x="3756025" y="5430838"/>
          <p14:tracePt t="250626" x="3756025" y="5387975"/>
          <p14:tracePt t="250632" x="3756025" y="5345113"/>
          <p14:tracePt t="250643" x="3756025" y="5286375"/>
          <p14:tracePt t="250649" x="3756025" y="5243513"/>
          <p14:tracePt t="250657" x="3756025" y="5208588"/>
          <p14:tracePt t="250666" x="3756025" y="5167313"/>
          <p14:tracePt t="250674" x="3748088" y="5132388"/>
          <p14:tracePt t="250682" x="3748088" y="5099050"/>
          <p14:tracePt t="250689" x="3738563" y="5073650"/>
          <p14:tracePt t="250698" x="3730625" y="5038725"/>
          <p14:tracePt t="250706" x="3730625" y="5013325"/>
          <p14:tracePt t="250713" x="3722688" y="4979988"/>
          <p14:tracePt t="250722" x="3713163" y="4962525"/>
          <p14:tracePt t="250731" x="3713163" y="4946650"/>
          <p14:tracePt t="250739" x="3713163" y="4919663"/>
          <p14:tracePt t="250745" x="3713163" y="4911725"/>
          <p14:tracePt t="250755" x="3713163" y="4903788"/>
          <p14:tracePt t="250761" x="3705225" y="4886325"/>
          <p14:tracePt t="250777" x="3697288" y="4868863"/>
          <p14:tracePt t="250788" x="3697288" y="4860925"/>
          <p14:tracePt t="250804" x="3697288" y="4852988"/>
          <p14:tracePt t="250810" x="3697288" y="4835525"/>
          <p14:tracePt t="250913" x="3697288" y="4818063"/>
          <p14:tracePt t="250922" x="3705225" y="4818063"/>
          <p14:tracePt t="250929" x="3730625" y="4810125"/>
          <p14:tracePt t="250940" x="3738563" y="4810125"/>
          <p14:tracePt t="250946" x="3748088" y="4810125"/>
          <p14:tracePt t="250954" x="3763963" y="4810125"/>
          <p14:tracePt t="250962" x="3773488" y="4810125"/>
          <p14:tracePt t="250973" x="3790950" y="4802188"/>
          <p14:tracePt t="251107" x="3798888" y="4792663"/>
          <p14:tracePt t="251114" x="3816350" y="4784725"/>
          <p14:tracePt t="251122" x="3824288" y="4784725"/>
          <p14:tracePt t="251139" x="3832225" y="4784725"/>
          <p14:tracePt t="251145" x="3841750" y="4784725"/>
          <p14:tracePt t="251177" x="3849688" y="4784725"/>
          <p14:tracePt t="251194" x="3857625" y="4784725"/>
          <p14:tracePt t="251227" x="3875088" y="4775200"/>
          <p14:tracePt t="251243" x="3875088" y="4767263"/>
          <p14:tracePt t="251258" x="3883025" y="4767263"/>
          <p14:tracePt t="251314" x="3892550" y="4759325"/>
          <p14:tracePt t="251513" x="3883025" y="4759325"/>
          <p14:tracePt t="251530" x="3875088" y="4749800"/>
          <p14:tracePt t="251539" x="3857625" y="4749800"/>
          <p14:tracePt t="251545" x="3832225" y="4749800"/>
          <p14:tracePt t="251556" x="3816350" y="4749800"/>
          <p14:tracePt t="251562" x="3790950" y="4741863"/>
          <p14:tracePt t="251572" x="3763963" y="4741863"/>
          <p14:tracePt t="251577" x="3748088" y="4741863"/>
          <p14:tracePt t="251588" x="3730625" y="4741863"/>
          <p14:tracePt t="251594" x="3713163" y="4741863"/>
          <p14:tracePt t="251604" x="3697288" y="4741863"/>
          <p14:tracePt t="251610" x="3679825" y="4741863"/>
          <p14:tracePt t="251616" x="3662363" y="4733925"/>
          <p14:tracePt t="251634" x="3654425" y="4733925"/>
          <p14:tracePt t="251641" x="3646488" y="4733925"/>
          <p14:tracePt t="251657" x="3636963" y="4733925"/>
          <p14:tracePt t="251666" x="3629025" y="4733925"/>
          <p14:tracePt t="251674" x="3629025" y="4724400"/>
          <p14:tracePt t="251689" x="3611563" y="4724400"/>
          <p14:tracePt t="251706" x="3594100" y="4724400"/>
          <p14:tracePt t="251714" x="3594100" y="4716463"/>
          <p14:tracePt t="251723" x="3586163" y="4708525"/>
          <p14:tracePt t="251730" x="3568700" y="4708525"/>
          <p14:tracePt t="251740" x="3568700" y="4699000"/>
          <p14:tracePt t="251746" x="3560763" y="4691063"/>
          <p14:tracePt t="251756" x="3543300" y="4683125"/>
          <p14:tracePt t="251772" x="3535363" y="4683125"/>
          <p14:tracePt t="251778" x="3527425" y="4673600"/>
          <p14:tracePt t="251787" x="3517900" y="4665663"/>
          <p14:tracePt t="251794" x="3509963" y="4657725"/>
          <p14:tracePt t="251809" x="3502025" y="4648200"/>
          <p14:tracePt t="251826" x="3492500" y="4640263"/>
          <p14:tracePt t="251833" x="3492500" y="4630738"/>
          <p14:tracePt t="251850" x="3484563" y="4605338"/>
          <p14:tracePt t="251857" x="3484563" y="4597400"/>
          <p14:tracePt t="251866" x="3484563" y="4589463"/>
          <p14:tracePt t="251874" x="3475038" y="4572000"/>
          <p14:tracePt t="251881" x="3475038" y="4564063"/>
          <p14:tracePt t="251900" x="3475038" y="4546600"/>
          <p14:tracePt t="251906" x="3475038" y="4538663"/>
          <p14:tracePt t="251913" x="3475038" y="4521200"/>
          <p14:tracePt t="251930" x="3475038" y="4513263"/>
          <p14:tracePt t="251940" x="3475038" y="4503738"/>
          <p14:tracePt t="251977" x="3475038" y="4495800"/>
          <p14:tracePt t="252017" x="3492500" y="4486275"/>
          <p14:tracePt t="252025" x="3502025" y="4486275"/>
          <p14:tracePt t="252041" x="3517900" y="4486275"/>
          <p14:tracePt t="252049" x="3527425" y="4486275"/>
          <p14:tracePt t="252057" x="3543300" y="4486275"/>
          <p14:tracePt t="252065" x="3560763" y="4486275"/>
          <p14:tracePt t="252073" x="3568700" y="4486275"/>
          <p14:tracePt t="252081" x="3578225" y="4486275"/>
          <p14:tracePt t="252090" x="3586163" y="4486275"/>
          <p14:tracePt t="252106" x="3603625" y="4486275"/>
          <p14:tracePt t="252113" x="3611563" y="4486275"/>
          <p14:tracePt t="252139" x="3619500" y="4486275"/>
          <p14:tracePt t="252145" x="3629025" y="4486275"/>
          <p14:tracePt t="252174" x="3636963" y="4486275"/>
          <p14:tracePt t="252188" x="3662363" y="4486275"/>
          <p14:tracePt t="252194" x="3671888" y="4486275"/>
          <p14:tracePt t="252201" x="3687763" y="4486275"/>
          <p14:tracePt t="252216" x="3713163" y="4495800"/>
          <p14:tracePt t="252226" x="3722688" y="4495800"/>
          <p14:tracePt t="252233" x="3730625" y="4503738"/>
          <p14:tracePt t="252242" x="3738563" y="4503738"/>
          <p14:tracePt t="252250" x="3748088" y="4503738"/>
          <p14:tracePt t="252257" x="3756025" y="4513263"/>
          <p14:tracePt t="252265" x="3773488" y="4513263"/>
          <p14:tracePt t="252274" x="3773488" y="4521200"/>
          <p14:tracePt t="252290" x="3790950" y="4521200"/>
          <p14:tracePt t="252305" x="3798888" y="4521200"/>
          <p14:tracePt t="252322" x="3806825" y="4521200"/>
          <p14:tracePt t="252339" x="3816350" y="4521200"/>
          <p14:tracePt t="252357" x="3816350" y="4529138"/>
          <p14:tracePt t="252361" x="3824288" y="4529138"/>
          <p14:tracePt t="252442" x="3832225" y="4529138"/>
          <p14:tracePt t="252450" x="3841750" y="4529138"/>
          <p14:tracePt t="252457" x="3849688" y="4529138"/>
          <p14:tracePt t="252475" x="3857625" y="4529138"/>
          <p14:tracePt t="252481" x="3867150" y="4529138"/>
          <p14:tracePt t="252506" x="3883025" y="4529138"/>
          <p14:tracePt t="252601" x="3892550" y="4529138"/>
          <p14:tracePt t="252610" x="3900488" y="4529138"/>
          <p14:tracePt t="252617" x="3908425" y="4538663"/>
          <p14:tracePt t="252754" x="3917950" y="4538663"/>
          <p14:tracePt t="252762" x="3935413" y="4538663"/>
          <p14:tracePt t="252772" x="3943350" y="4538663"/>
          <p14:tracePt t="252789" x="3951288" y="4538663"/>
          <p14:tracePt t="252794" x="3960813" y="4538663"/>
          <p14:tracePt t="252809" x="3976688" y="4538663"/>
          <p14:tracePt t="252826" x="3986213" y="4538663"/>
          <p14:tracePt t="252841" x="3994150" y="4538663"/>
          <p14:tracePt t="252858" x="4011613" y="4538663"/>
          <p14:tracePt t="252873" x="4027488" y="4538663"/>
          <p14:tracePt t="252882" x="4037013" y="4538663"/>
          <p14:tracePt t="252890" x="4044950" y="4546600"/>
          <p14:tracePt t="252901" x="4052888" y="4546600"/>
          <p14:tracePt t="252907" x="4062413" y="4546600"/>
          <p14:tracePt t="252913" x="4079875" y="4554538"/>
          <p14:tracePt t="252924" x="4105275" y="4554538"/>
          <p14:tracePt t="252930" x="4113213" y="4564063"/>
          <p14:tracePt t="252940" x="4138613" y="4564063"/>
          <p14:tracePt t="252945" x="4156075" y="4572000"/>
          <p14:tracePt t="252957" x="4171950" y="4579938"/>
          <p14:tracePt t="252961" x="4197350" y="4589463"/>
          <p14:tracePt t="252971" x="4214813" y="4589463"/>
          <p14:tracePt t="252977" x="4240213" y="4597400"/>
          <p14:tracePt t="252988" x="4249738" y="4597400"/>
          <p14:tracePt t="252994" x="4265613" y="4605338"/>
          <p14:tracePt t="253000" x="4275138" y="4605338"/>
          <p14:tracePt t="253011" x="4291013" y="4614863"/>
          <p14:tracePt t="253017" x="4308475" y="4622800"/>
          <p14:tracePt t="253026" x="4316413" y="4630738"/>
          <p14:tracePt t="253043" x="4325938" y="4630738"/>
          <p14:tracePt t="253050" x="4341813" y="4640263"/>
          <p14:tracePt t="253057" x="4351338" y="4640263"/>
          <p14:tracePt t="253065" x="4359275" y="4648200"/>
          <p14:tracePt t="253074" x="4368800" y="4657725"/>
          <p14:tracePt t="253089" x="4376738" y="4657725"/>
          <p14:tracePt t="253098" x="4384675" y="4665663"/>
          <p14:tracePt t="253123" x="4394200" y="4673600"/>
          <p14:tracePt t="253129" x="4402138" y="4673600"/>
          <p14:tracePt t="253177" x="4410075" y="4683125"/>
          <p14:tracePt t="253188" x="4410075" y="4691063"/>
          <p14:tracePt t="253201" x="4419600" y="4699000"/>
          <p14:tracePt t="253250" x="4427538" y="4708525"/>
          <p14:tracePt t="253265" x="4427538" y="4716463"/>
          <p14:tracePt t="253906" x="4427538" y="4724400"/>
          <p14:tracePt t="253924" x="4427538" y="4733925"/>
          <p14:tracePt t="254026" x="4419600" y="4733925"/>
          <p14:tracePt t="254154" x="4394200" y="4733925"/>
          <p14:tracePt t="254163" x="4384675" y="4733925"/>
          <p14:tracePt t="254172" x="4376738" y="4733925"/>
          <p14:tracePt t="254177" x="4351338" y="4733925"/>
          <p14:tracePt t="254188" x="4325938" y="4741863"/>
          <p14:tracePt t="254194" x="4308475" y="4741863"/>
          <p14:tracePt t="254205" x="4275138" y="4749800"/>
          <p14:tracePt t="254210" x="4224338" y="4759325"/>
          <p14:tracePt t="254218" x="4181475" y="4767263"/>
          <p14:tracePt t="254226" x="4138613" y="4767263"/>
          <p14:tracePt t="254233" x="4079875" y="4784725"/>
          <p14:tracePt t="254242" x="3986213" y="4810125"/>
          <p14:tracePt t="254249" x="3925888" y="4818063"/>
          <p14:tracePt t="254257" x="3849688" y="4852988"/>
          <p14:tracePt t="254266" x="3773488" y="4886325"/>
          <p14:tracePt t="254274" x="3705225" y="4886325"/>
          <p14:tracePt t="254281" x="3629025" y="4919663"/>
          <p14:tracePt t="254290" x="3552825" y="4929188"/>
          <p14:tracePt t="254297" x="3509963" y="4946650"/>
          <p14:tracePt t="254306" x="3433763" y="4954588"/>
          <p14:tracePt t="254314" x="3355975" y="4987925"/>
          <p14:tracePt t="254324" x="3289300" y="4997450"/>
          <p14:tracePt t="254329" x="3221038" y="5022850"/>
          <p14:tracePt t="254340" x="3178175" y="5022850"/>
          <p14:tracePt t="254346" x="3109913" y="5030788"/>
          <p14:tracePt t="254356" x="3041650" y="5048250"/>
          <p14:tracePt t="254362" x="2982913" y="5064125"/>
          <p14:tracePt t="254372" x="2940050" y="5073650"/>
          <p14:tracePt t="254377" x="2897188" y="5081588"/>
          <p14:tracePt t="254385" x="2846388" y="5091113"/>
          <p14:tracePt t="254395" x="2805113" y="5099050"/>
          <p14:tracePt t="254401" x="2770188" y="5099050"/>
          <p14:tracePt t="254410" x="2744788" y="5106988"/>
          <p14:tracePt t="254418" x="2701925" y="5116513"/>
          <p14:tracePt t="254426" x="2676525" y="5132388"/>
          <p14:tracePt t="254434" x="2660650" y="5132388"/>
          <p14:tracePt t="254442" x="2625725" y="5132388"/>
          <p14:tracePt t="254449" x="2600325" y="5132388"/>
          <p14:tracePt t="254457" x="2574925" y="5141913"/>
          <p14:tracePt t="254466" x="2532063" y="5149850"/>
          <p14:tracePt t="254473" x="2524125" y="5157788"/>
          <p14:tracePt t="254481" x="2489200" y="5167313"/>
          <p14:tracePt t="254490" x="2463800" y="5167313"/>
          <p14:tracePt t="254497" x="2430463" y="5175250"/>
          <p14:tracePt t="254507" x="2397125" y="5183188"/>
          <p14:tracePt t="254514" x="2362200" y="5192713"/>
          <p14:tracePt t="254523" x="2344738" y="5200650"/>
          <p14:tracePt t="254530" x="2319338" y="5208588"/>
          <p14:tracePt t="254539" x="2303463" y="5218113"/>
          <p14:tracePt t="254546" x="2293938" y="5226050"/>
          <p14:tracePt t="254556" x="2268538" y="5235575"/>
          <p14:tracePt t="254562" x="2260600" y="5235575"/>
          <p14:tracePt t="254571" x="2252663" y="5243513"/>
          <p14:tracePt t="254578" x="2243138" y="5251450"/>
          <p14:tracePt t="254586" x="2235200" y="5260975"/>
          <p14:tracePt t="254601" x="2217738" y="5260975"/>
          <p14:tracePt t="254618" x="2200275" y="5268913"/>
          <p14:tracePt t="254626" x="2184400" y="5276850"/>
          <p14:tracePt t="254642" x="2174875" y="5276850"/>
          <p14:tracePt t="254649" x="2159000" y="5276850"/>
          <p14:tracePt t="254658" x="2149475" y="5286375"/>
          <p14:tracePt t="254666" x="2141538" y="5286375"/>
          <p14:tracePt t="254674" x="2116138" y="5294313"/>
          <p14:tracePt t="254682" x="2108200" y="5294313"/>
          <p14:tracePt t="254691" x="2098675" y="5302250"/>
          <p14:tracePt t="254697" x="2090738" y="5302250"/>
          <p14:tracePt t="254724" x="2073275" y="5302250"/>
          <p14:tracePt t="254730" x="2065338" y="5302250"/>
          <p14:tracePt t="254741" x="2055813" y="5302250"/>
          <p14:tracePt t="254754" x="2047875" y="5302250"/>
          <p14:tracePt t="254771" x="2039938" y="5302250"/>
          <p14:tracePt t="254777" x="2030413" y="5311775"/>
          <p14:tracePt t="254784" x="2014538" y="5319713"/>
          <p14:tracePt t="254801" x="1997075" y="5319713"/>
          <p14:tracePt t="254818" x="1979613" y="5319713"/>
          <p14:tracePt t="254827" x="1979613" y="5327650"/>
          <p14:tracePt t="254834" x="1963738" y="5327650"/>
          <p14:tracePt t="254842" x="1954213" y="5327650"/>
          <p14:tracePt t="254857" x="1928813" y="5327650"/>
          <p14:tracePt t="254866" x="1920875" y="5327650"/>
          <p14:tracePt t="254874" x="1903413" y="5337175"/>
          <p14:tracePt t="254885" x="1878013" y="5337175"/>
          <p14:tracePt t="254897" x="1852613" y="5337175"/>
          <p14:tracePt t="254909" x="1835150" y="5337175"/>
          <p14:tracePt t="254913" x="1809750" y="5337175"/>
          <p14:tracePt t="254925" x="1793875" y="5337175"/>
          <p14:tracePt t="254930" x="1776413" y="5337175"/>
          <p14:tracePt t="254941" x="1758950" y="5337175"/>
          <p14:tracePt t="254946" x="1733550" y="5337175"/>
          <p14:tracePt t="254956" x="1725613" y="5327650"/>
          <p14:tracePt t="254962" x="1708150" y="5327650"/>
          <p14:tracePt t="254971" x="1690688" y="5319713"/>
          <p14:tracePt t="254984" x="1674813" y="5319713"/>
          <p14:tracePt t="254993" x="1665288" y="5319713"/>
          <p14:tracePt t="255009" x="1649413" y="5311775"/>
          <p14:tracePt t="255018" x="1631950" y="5302250"/>
          <p14:tracePt t="255033" x="1614488" y="5294313"/>
          <p14:tracePt t="255042" x="1606550" y="5286375"/>
          <p14:tracePt t="255057" x="1597025" y="5276850"/>
          <p14:tracePt t="255066" x="1581150" y="5268913"/>
          <p14:tracePt t="255082" x="1555750" y="5243513"/>
          <p14:tracePt t="255091" x="1546225" y="5243513"/>
          <p14:tracePt t="255097" x="1530350" y="5226050"/>
          <p14:tracePt t="255107" x="1520825" y="5218113"/>
          <p14:tracePt t="255114" x="1504950" y="5208588"/>
          <p14:tracePt t="255130" x="1504950" y="5200650"/>
          <p14:tracePt t="255146" x="1495425" y="5192713"/>
          <p14:tracePt t="255162" x="1487488" y="5192713"/>
          <p14:tracePt t="255169" x="1487488" y="5183188"/>
          <p14:tracePt t="255177" x="1487488" y="5175250"/>
          <p14:tracePt t="255194" x="1477963" y="5167313"/>
          <p14:tracePt t="255265" x="1477963" y="5157788"/>
          <p14:tracePt t="255283" x="1477963" y="5149850"/>
          <p14:tracePt t="255306" x="1477963" y="5132388"/>
          <p14:tracePt t="255313" x="1477963" y="5124450"/>
          <p14:tracePt t="255323" x="1495425" y="5116513"/>
          <p14:tracePt t="255329" x="1504950" y="5106988"/>
          <p14:tracePt t="255356" x="1512888" y="5099050"/>
          <p14:tracePt t="255361" x="1520825" y="5099050"/>
          <p14:tracePt t="255369" x="1530350" y="5091113"/>
          <p14:tracePt t="255384" x="1555750" y="5081588"/>
          <p14:tracePt t="255393" x="1571625" y="5073650"/>
          <p14:tracePt t="255401" x="1589088" y="5073650"/>
          <p14:tracePt t="255409" x="1614488" y="5064125"/>
          <p14:tracePt t="255418" x="1631950" y="5064125"/>
          <p14:tracePt t="255425" x="1665288" y="5064125"/>
          <p14:tracePt t="255433" x="1690688" y="5064125"/>
          <p14:tracePt t="255441" x="1716088" y="5056188"/>
          <p14:tracePt t="255449" x="1733550" y="5048250"/>
          <p14:tracePt t="255458" x="1776413" y="5048250"/>
          <p14:tracePt t="255465" x="1809750" y="5048250"/>
          <p14:tracePt t="255473" x="1860550" y="5048250"/>
          <p14:tracePt t="255481" x="1911350" y="5048250"/>
          <p14:tracePt t="255490" x="1979613" y="5048250"/>
          <p14:tracePt t="255497" x="2039938" y="5048250"/>
          <p14:tracePt t="255506" x="2098675" y="5048250"/>
          <p14:tracePt t="255513" x="2149475" y="5048250"/>
          <p14:tracePt t="255523" x="2227263" y="5048250"/>
          <p14:tracePt t="255529" x="2268538" y="5048250"/>
          <p14:tracePt t="255540" x="2328863" y="5048250"/>
          <p14:tracePt t="255546" x="2379663" y="5048250"/>
          <p14:tracePt t="255556" x="2438400" y="5048250"/>
          <p14:tracePt t="255561" x="2481263" y="5048250"/>
          <p14:tracePt t="255569" x="2516188" y="5048250"/>
          <p14:tracePt t="255577" x="2541588" y="5048250"/>
          <p14:tracePt t="255584" x="2549525" y="5048250"/>
          <p14:tracePt t="255593" x="2574925" y="5048250"/>
          <p14:tracePt t="255674" x="2592388" y="5048250"/>
          <p14:tracePt t="255697" x="2600325" y="5048250"/>
          <p14:tracePt t="255707" x="2608263" y="5048250"/>
          <p14:tracePt t="255713" x="2617788" y="5048250"/>
          <p14:tracePt t="255729" x="2625725" y="5048250"/>
          <p14:tracePt t="255740" x="2633663" y="5048250"/>
          <p14:tracePt t="256241" x="2625725" y="5048250"/>
          <p14:tracePt t="256250" x="2617788" y="5048250"/>
          <p14:tracePt t="256260" x="2608263" y="5048250"/>
          <p14:tracePt t="256265" x="2592388" y="5048250"/>
          <p14:tracePt t="256282" x="2582863" y="5048250"/>
          <p14:tracePt t="256291" x="2574925" y="5056188"/>
          <p14:tracePt t="256314" x="2566988" y="5064125"/>
          <p14:tracePt t="256341" x="2566988" y="5073650"/>
          <p14:tracePt t="256346" x="2557463" y="5081588"/>
          <p14:tracePt t="256356" x="2557463" y="5091113"/>
          <p14:tracePt t="256368" x="2557463" y="5106988"/>
          <p14:tracePt t="256377" x="2582863" y="5124450"/>
          <p14:tracePt t="256385" x="2625725" y="5141913"/>
          <p14:tracePt t="256394" x="2686050" y="5157788"/>
          <p14:tracePt t="256403" x="2744788" y="5167313"/>
          <p14:tracePt t="256411" x="2805113" y="5200650"/>
          <p14:tracePt t="256418" x="2863850" y="5208588"/>
          <p14:tracePt t="256426" x="2949575" y="5251450"/>
          <p14:tracePt t="256433" x="2990850" y="5276850"/>
          <p14:tracePt t="256442" x="3067050" y="5319713"/>
          <p14:tracePt t="256450" x="3119438" y="5370513"/>
          <p14:tracePt t="256457" x="3160713" y="5395913"/>
          <p14:tracePt t="256466" x="3221038" y="5446713"/>
          <p14:tracePt t="256475" x="3271838" y="5481638"/>
          <p14:tracePt t="256482" x="3322638" y="5514975"/>
          <p14:tracePt t="256492" x="3355975" y="5532438"/>
          <p14:tracePt t="256497" x="3390900" y="5540375"/>
          <p14:tracePt t="256507" x="3424238" y="5540375"/>
          <p14:tracePt t="256513" x="3441700" y="5540375"/>
          <p14:tracePt t="256530" x="3449638" y="5540375"/>
          <p14:tracePt t="256540" x="3459163" y="5540375"/>
          <p14:tracePt t="256546" x="3467100" y="5540375"/>
          <p14:tracePt t="256555" x="3475038" y="5540375"/>
          <p14:tracePt t="256562" x="3484563" y="5540375"/>
          <p14:tracePt t="256585" x="3502025" y="5540375"/>
          <p14:tracePt t="256594" x="3509963" y="5540375"/>
          <p14:tracePt t="256611" x="3517900" y="5540375"/>
          <p14:tracePt t="256617" x="3527425" y="5540375"/>
          <p14:tracePt t="256626" x="3535363" y="5540375"/>
          <p14:tracePt t="256633" x="3543300" y="5540375"/>
          <p14:tracePt t="256642" x="3552825" y="5540375"/>
          <p14:tracePt t="256650" x="3560763" y="5524500"/>
          <p14:tracePt t="256666" x="3568700" y="5489575"/>
          <p14:tracePt t="256675" x="3586163" y="5481638"/>
          <p14:tracePt t="256682" x="3594100" y="5456238"/>
          <p14:tracePt t="256691" x="3611563" y="5438775"/>
          <p14:tracePt t="256697" x="3619500" y="5413375"/>
          <p14:tracePt t="256707" x="3636963" y="5380038"/>
          <p14:tracePt t="256714" x="3646488" y="5362575"/>
          <p14:tracePt t="256724" x="3646488" y="5353050"/>
          <p14:tracePt t="256730" x="3654425" y="5327650"/>
          <p14:tracePt t="256740" x="3662363" y="5319713"/>
          <p14:tracePt t="256747" x="3662363" y="5311775"/>
          <p14:tracePt t="256755" x="3662363" y="5294313"/>
          <p14:tracePt t="256769" x="3662363" y="5276850"/>
          <p14:tracePt t="256786" x="3662363" y="5260975"/>
          <p14:tracePt t="256794" x="3662363" y="5251450"/>
          <p14:tracePt t="256802" x="3654425" y="5251450"/>
          <p14:tracePt t="256810" x="3646488" y="5243513"/>
          <p14:tracePt t="256817" x="3636963" y="5226050"/>
          <p14:tracePt t="256826" x="3629025" y="5226050"/>
          <p14:tracePt t="256834" x="3611563" y="5208588"/>
          <p14:tracePt t="256842" x="3603625" y="5208588"/>
          <p14:tracePt t="256850" x="3586163" y="5192713"/>
          <p14:tracePt t="256857" x="3578225" y="5183188"/>
          <p14:tracePt t="256866" x="3568700" y="5175250"/>
          <p14:tracePt t="256881" x="3560763" y="5175250"/>
          <p14:tracePt t="256929" x="3552825" y="5167313"/>
          <p14:tracePt t="257107" x="3560763" y="5167313"/>
          <p14:tracePt t="257114" x="3560763" y="5157788"/>
          <p14:tracePt t="257141" x="3568700" y="5157788"/>
          <p14:tracePt t="257146" x="3578225" y="5157788"/>
          <p14:tracePt t="257171" x="3586163" y="5157788"/>
          <p14:tracePt t="257178" x="3594100" y="5157788"/>
          <p14:tracePt t="257185" x="3603625" y="5157788"/>
          <p14:tracePt t="257210" x="3611563" y="5157788"/>
          <p14:tracePt t="257217" x="3619500" y="5157788"/>
          <p14:tracePt t="257226" x="3629025" y="5157788"/>
          <p14:tracePt t="257234" x="3636963" y="5149850"/>
          <p14:tracePt t="257241" x="3646488" y="5149850"/>
          <p14:tracePt t="257275" x="3654425" y="5149850"/>
          <p14:tracePt t="257282" x="3662363" y="5149850"/>
          <p14:tracePt t="257292" x="3671888" y="5149850"/>
          <p14:tracePt t="257307" x="3679825" y="5149850"/>
          <p14:tracePt t="257324" x="3687763" y="5149850"/>
          <p14:tracePt t="257345" x="3697288" y="5149850"/>
          <p14:tracePt t="257353" x="3705225" y="5149850"/>
          <p14:tracePt t="257393" x="3713163" y="5149850"/>
          <p14:tracePt t="257402" x="3722688" y="5149850"/>
          <p14:tracePt t="257409" x="3730625" y="5149850"/>
          <p14:tracePt t="257426" x="3738563" y="5149850"/>
          <p14:tracePt t="257442" x="3756025" y="5149850"/>
          <p14:tracePt t="257458" x="3763963" y="5149850"/>
          <p14:tracePt t="257476" x="3781425" y="5149850"/>
          <p14:tracePt t="257482" x="3790950" y="5141913"/>
          <p14:tracePt t="257513" x="3798888" y="5141913"/>
          <p14:tracePt t="257524" x="3806825" y="5141913"/>
          <p14:tracePt t="257545" x="3816350" y="5141913"/>
          <p14:tracePt t="257561" x="3824288" y="5141913"/>
          <p14:tracePt t="257577" x="3832225" y="5141913"/>
          <p14:tracePt t="257601" x="3841750" y="5141913"/>
          <p14:tracePt t="257617" x="3857625" y="5132388"/>
          <p14:tracePt t="257657" x="3875088" y="5132388"/>
          <p14:tracePt t="257666" x="3883025" y="5132388"/>
          <p14:tracePt t="257692" x="3900488" y="5132388"/>
          <p14:tracePt t="257707" x="3908425" y="5132388"/>
          <p14:tracePt t="257714" x="3925888" y="5124450"/>
          <p14:tracePt t="257730" x="3935413" y="5124450"/>
          <p14:tracePt t="257740" x="3943350" y="5124450"/>
          <p14:tracePt t="257745" x="3951288" y="5116513"/>
          <p14:tracePt t="257753" x="3968750" y="5116513"/>
          <p14:tracePt t="257762" x="3976688" y="5116513"/>
          <p14:tracePt t="257769" x="3986213" y="5116513"/>
          <p14:tracePt t="257778" x="3994150" y="5116513"/>
          <p14:tracePt t="257786" x="4011613" y="5106988"/>
          <p14:tracePt t="257802" x="4027488" y="5106988"/>
          <p14:tracePt t="257810" x="4037013" y="5106988"/>
          <p14:tracePt t="257817" x="4044950" y="5106988"/>
          <p14:tracePt t="257826" x="4052888" y="5106988"/>
          <p14:tracePt t="257834" x="4070350" y="5106988"/>
          <p14:tracePt t="257858" x="4087813" y="5106988"/>
          <p14:tracePt t="257866" x="4095750" y="5106988"/>
          <p14:tracePt t="257875" x="4113213" y="5106988"/>
          <p14:tracePt t="257906" x="4130675" y="5106988"/>
          <p14:tracePt t="257924" x="4138613" y="5106988"/>
          <p14:tracePt t="257938" x="4146550" y="5106988"/>
          <p14:tracePt t="257946" x="4156075" y="5106988"/>
          <p14:tracePt t="257953" x="4164013" y="5106988"/>
          <p14:tracePt t="257962" x="4171950" y="5106988"/>
          <p14:tracePt t="257970" x="4181475" y="5106988"/>
          <p14:tracePt t="257986" x="4189413" y="5106988"/>
          <p14:tracePt t="257993" x="4197350" y="5106988"/>
          <p14:tracePt t="258009" x="4206875" y="5106988"/>
          <p14:tracePt t="258017" x="4214813" y="5106988"/>
          <p14:tracePt t="258026" x="4224338" y="5106988"/>
          <p14:tracePt t="258034" x="4240213" y="5106988"/>
          <p14:tracePt t="258041" x="4257675" y="5106988"/>
          <p14:tracePt t="258050" x="4265613" y="5106988"/>
          <p14:tracePt t="258058" x="4291013" y="5106988"/>
          <p14:tracePt t="258065" x="4308475" y="5106988"/>
          <p14:tracePt t="258075" x="4316413" y="5106988"/>
          <p14:tracePt t="258082" x="4325938" y="5106988"/>
          <p14:tracePt t="258092" x="4333875" y="5106988"/>
          <p14:tracePt t="258097" x="4341813" y="5106988"/>
          <p14:tracePt t="258108" x="4359275" y="5106988"/>
          <p14:tracePt t="258124" x="4368800" y="5106988"/>
          <p14:tracePt t="258129" x="4376738" y="5106988"/>
          <p14:tracePt t="258177" x="4384675" y="5106988"/>
          <p14:tracePt t="258707" x="4410075" y="5106988"/>
          <p14:tracePt t="258714" x="4427538" y="5106988"/>
          <p14:tracePt t="258724" x="4452938" y="5106988"/>
          <p14:tracePt t="258730" x="4470400" y="5106988"/>
          <p14:tracePt t="258739" x="4486275" y="5106988"/>
          <p14:tracePt t="258746" x="4495800" y="5106988"/>
          <p14:tracePt t="258753" x="4513263" y="5106988"/>
          <p14:tracePt t="258770" x="4521200" y="5106988"/>
          <p14:tracePt t="258786" x="4538663" y="5106988"/>
          <p14:tracePt t="258801" x="4546600" y="5106988"/>
          <p14:tracePt t="258809" x="4564063" y="5116513"/>
          <p14:tracePt t="258817" x="4579938" y="5116513"/>
          <p14:tracePt t="258826" x="4597400" y="5116513"/>
          <p14:tracePt t="258834" x="4622800" y="5124450"/>
          <p14:tracePt t="258842" x="4630738" y="5124450"/>
          <p14:tracePt t="258849" x="4648200" y="5124450"/>
          <p14:tracePt t="258858" x="4665663" y="5124450"/>
          <p14:tracePt t="258866" x="4673600" y="5132388"/>
          <p14:tracePt t="258875" x="4683125" y="5132388"/>
          <p14:tracePt t="258903" x="4699000" y="5141913"/>
          <p14:tracePt t="258914" x="4724400" y="5141913"/>
          <p14:tracePt t="258920" x="4741863" y="5141913"/>
          <p14:tracePt t="258937" x="4759325" y="5141913"/>
          <p14:tracePt t="258945" x="4767263" y="5141913"/>
          <p14:tracePt t="258962" x="4784725" y="5141913"/>
          <p14:tracePt t="258970" x="4792663" y="5141913"/>
          <p14:tracePt t="258977" x="4810125" y="5141913"/>
          <p14:tracePt t="258986" x="4827588" y="5141913"/>
          <p14:tracePt t="258994" x="4843463" y="5149850"/>
          <p14:tracePt t="259001" x="4860925" y="5149850"/>
          <p14:tracePt t="259010" x="4886325" y="5149850"/>
          <p14:tracePt t="259017" x="4903788" y="5149850"/>
          <p14:tracePt t="259025" x="4929188" y="5149850"/>
          <p14:tracePt t="259034" x="4954588" y="5149850"/>
          <p14:tracePt t="259042" x="4972050" y="5149850"/>
          <p14:tracePt t="259049" x="4987925" y="5149850"/>
          <p14:tracePt t="259059" x="5013325" y="5149850"/>
          <p14:tracePt t="259066" x="5022850" y="5149850"/>
          <p14:tracePt t="259076" x="5030788" y="5149850"/>
          <p14:tracePt t="259082" x="5038725" y="5149850"/>
          <p14:tracePt t="259178" x="5056188" y="5149850"/>
          <p14:tracePt t="259186" x="5064125" y="5149850"/>
          <p14:tracePt t="259194" x="5091113" y="5149850"/>
          <p14:tracePt t="259201" x="5116513" y="5149850"/>
          <p14:tracePt t="259209" x="5141913" y="5157788"/>
          <p14:tracePt t="259217" x="5149850" y="5157788"/>
          <p14:tracePt t="259226" x="5175250" y="5157788"/>
          <p14:tracePt t="259233" x="5200650" y="5157788"/>
          <p14:tracePt t="259243" x="5218113" y="5167313"/>
          <p14:tracePt t="259249" x="5226050" y="5167313"/>
          <p14:tracePt t="259258" x="5243513" y="5167313"/>
          <p14:tracePt t="259275" x="5260975" y="5167313"/>
          <p14:tracePt t="259441" x="5276850" y="5167313"/>
          <p14:tracePt t="259459" x="5286375" y="5167313"/>
          <p14:tracePt t="259475" x="5294313" y="5167313"/>
          <p14:tracePt t="259482" x="5302250" y="5167313"/>
          <p14:tracePt t="259491" x="5311775" y="5167313"/>
          <p14:tracePt t="259497" x="5319713" y="5167313"/>
          <p14:tracePt t="259508" x="5337175" y="5167313"/>
          <p14:tracePt t="259520" x="5353050" y="5167313"/>
          <p14:tracePt t="259530" x="5362575" y="5167313"/>
          <p14:tracePt t="259536" x="5370513" y="5167313"/>
          <p14:tracePt t="259546" x="5380038" y="5167313"/>
          <p14:tracePt t="259553" x="5387975" y="5167313"/>
          <p14:tracePt t="259570" x="5395913" y="5167313"/>
          <p14:tracePt t="259577" x="5413375" y="5167313"/>
          <p14:tracePt t="259585" x="5421313" y="5167313"/>
          <p14:tracePt t="259594" x="5438775" y="5167313"/>
          <p14:tracePt t="259602" x="5456238" y="5167313"/>
          <p14:tracePt t="259610" x="5472113" y="5167313"/>
          <p14:tracePt t="259617" x="5497513" y="5167313"/>
          <p14:tracePt t="259626" x="5507038" y="5167313"/>
          <p14:tracePt t="259633" x="5514975" y="5167313"/>
          <p14:tracePt t="259643" x="5524500" y="5167313"/>
          <p14:tracePt t="259747" x="5532438" y="5167313"/>
          <p14:tracePt t="259753" x="5549900" y="5167313"/>
          <p14:tracePt t="259777" x="5575300" y="5167313"/>
          <p14:tracePt t="259794" x="5591175" y="5167313"/>
          <p14:tracePt t="259801" x="5608638" y="5167313"/>
          <p14:tracePt t="259810" x="5626100" y="5167313"/>
          <p14:tracePt t="259818" x="5641975" y="5167313"/>
          <p14:tracePt t="259826" x="5668963" y="5167313"/>
          <p14:tracePt t="259834" x="5676900" y="5167313"/>
          <p14:tracePt t="259843" x="5702300" y="5167313"/>
          <p14:tracePt t="259859" x="5727700" y="5167313"/>
          <p14:tracePt t="259865" x="5735638" y="5167313"/>
          <p14:tracePt t="259876" x="5745163" y="5167313"/>
          <p14:tracePt t="259882" x="5761038" y="5167313"/>
          <p14:tracePt t="259923" x="5770563" y="5167313"/>
          <p14:tracePt t="259937" x="5778500" y="5167313"/>
          <p14:tracePt t="259985" x="5788025" y="5167313"/>
          <p14:tracePt t="259994" x="5795963" y="5167313"/>
          <p14:tracePt t="260002" x="5803900" y="5167313"/>
          <p14:tracePt t="260009" x="5813425" y="5167313"/>
          <p14:tracePt t="260017" x="5821363" y="5167313"/>
          <p14:tracePt t="260026" x="5838825" y="5175250"/>
          <p14:tracePt t="260042" x="5854700" y="5175250"/>
          <p14:tracePt t="260049" x="5864225" y="5175250"/>
          <p14:tracePt t="260059" x="5872163" y="5175250"/>
          <p14:tracePt t="260065" x="5897563" y="5175250"/>
          <p14:tracePt t="260076" x="5905500" y="5175250"/>
          <p14:tracePt t="260081" x="5915025" y="5175250"/>
          <p14:tracePt t="260092" x="5922963" y="5175250"/>
          <p14:tracePt t="260108" x="5922963" y="5183188"/>
          <p14:tracePt t="260124" x="5932488" y="5183188"/>
          <p14:tracePt t="260363" x="5922963" y="5192713"/>
          <p14:tracePt t="260377" x="5915025" y="5192713"/>
          <p14:tracePt t="260385" x="5889625" y="5192713"/>
          <p14:tracePt t="260395" x="5854700" y="5208588"/>
          <p14:tracePt t="260402" x="5770563" y="5251450"/>
          <p14:tracePt t="260410" x="5702300" y="5268913"/>
          <p14:tracePt t="260417" x="5676900" y="5294313"/>
          <p14:tracePt t="260426" x="5616575" y="5302250"/>
          <p14:tracePt t="260434" x="5549900" y="5302250"/>
          <p14:tracePt t="260443" x="5446713" y="5302250"/>
          <p14:tracePt t="260449" x="5319713" y="5302250"/>
          <p14:tracePt t="260459" x="5183188" y="5302250"/>
          <p14:tracePt t="260465" x="5022850" y="5327650"/>
          <p14:tracePt t="260476" x="4827588" y="5370513"/>
          <p14:tracePt t="260481" x="4767263" y="5370513"/>
          <p14:tracePt t="260657" x="4683125" y="5395913"/>
          <p14:tracePt t="260666" x="4605338" y="5405438"/>
          <p14:tracePt t="260676" x="4529138" y="5430838"/>
          <p14:tracePt t="260682" x="4495800" y="5446713"/>
          <p14:tracePt t="260692" x="4445000" y="5472113"/>
          <p14:tracePt t="260697" x="4427538" y="5489575"/>
          <p14:tracePt t="260708" x="4394200" y="5514975"/>
          <p14:tracePt t="260714" x="4368800" y="5540375"/>
          <p14:tracePt t="260720" x="4325938" y="5583238"/>
          <p14:tracePt t="260730" x="4308475" y="5616575"/>
          <p14:tracePt t="260737" x="4291013" y="5634038"/>
          <p14:tracePt t="260745" x="4265613" y="5676900"/>
          <p14:tracePt t="260753" x="4240213" y="5719763"/>
          <p14:tracePt t="260762" x="4224338" y="5745163"/>
          <p14:tracePt t="260769" x="4197350" y="5778500"/>
          <p14:tracePt t="260778" x="4189413" y="5788025"/>
          <p14:tracePt t="260786" x="4189413" y="5803900"/>
          <p14:tracePt t="260794" x="4171950" y="5813425"/>
          <p14:tracePt t="260969" x="4164013" y="5813425"/>
          <p14:tracePt t="261218" x="4164013" y="5803900"/>
          <p14:tracePt t="261226" x="4146550" y="5788025"/>
          <p14:tracePt t="261233" x="4138613" y="5788025"/>
          <p14:tracePt t="261243" x="4130675" y="5778500"/>
          <p14:tracePt t="261249" x="4130675" y="5770563"/>
          <p14:tracePt t="261260" x="4130675" y="5753100"/>
          <p14:tracePt t="261265" x="4121150" y="5727700"/>
          <p14:tracePt t="261276" x="4105275" y="5702300"/>
          <p14:tracePt t="261282" x="4087813" y="5676900"/>
          <p14:tracePt t="261292" x="4070350" y="5668963"/>
          <p14:tracePt t="261297" x="4052888" y="5641975"/>
          <p14:tracePt t="261308" x="4037013" y="5616575"/>
          <p14:tracePt t="261314" x="4019550" y="5600700"/>
          <p14:tracePt t="261321" x="3994150" y="5583238"/>
          <p14:tracePt t="261330" x="3976688" y="5575300"/>
          <p14:tracePt t="261338" x="3951288" y="5557838"/>
          <p14:tracePt t="261347" x="3951288" y="5549900"/>
          <p14:tracePt t="261354" x="3943350" y="5540375"/>
          <p14:tracePt t="261362" x="3935413" y="5532438"/>
          <p14:tracePt t="261370" x="3925888" y="5532438"/>
          <p14:tracePt t="261386" x="3917950" y="5532438"/>
          <p14:tracePt t="261427" x="3917950" y="5524500"/>
          <p14:tracePt t="261443" x="3917950" y="5507038"/>
          <p14:tracePt t="261450" x="3951288" y="5489575"/>
          <p14:tracePt t="261460" x="4011613" y="5464175"/>
          <p14:tracePt t="261465" x="4087813" y="5430838"/>
          <p14:tracePt t="261476" x="4146550" y="5405438"/>
          <p14:tracePt t="261482" x="4224338" y="5370513"/>
          <p14:tracePt t="261492" x="4316413" y="5337175"/>
          <p14:tracePt t="261497" x="4402138" y="5302250"/>
          <p14:tracePt t="261505" x="4503738" y="5260975"/>
          <p14:tracePt t="261514" x="4597400" y="5226050"/>
          <p14:tracePt t="261521" x="4673600" y="5200650"/>
          <p14:tracePt t="261530" x="4733925" y="5192713"/>
          <p14:tracePt t="261538" x="4767263" y="5175250"/>
          <p14:tracePt t="261546" x="4802188" y="5167313"/>
          <p14:tracePt t="261561" x="4810125" y="5167313"/>
          <p14:tracePt t="261745" x="4802188" y="5167313"/>
          <p14:tracePt t="261754" x="4784725" y="5167313"/>
          <p14:tracePt t="261769" x="4775200" y="5175250"/>
          <p14:tracePt t="262058" x="4767263" y="5175250"/>
          <p14:tracePt t="262075" x="4759325" y="5175250"/>
          <p14:tracePt t="262092" x="4749800" y="5183188"/>
          <p14:tracePt t="262097" x="4733925" y="5183188"/>
          <p14:tracePt t="262105" x="4708525" y="5183188"/>
          <p14:tracePt t="262114" x="4683125" y="5183188"/>
          <p14:tracePt t="262121" x="4665663" y="5192713"/>
          <p14:tracePt t="262130" x="4640263" y="5192713"/>
          <p14:tracePt t="262138" x="4614863" y="5192713"/>
          <p14:tracePt t="262146" x="4579938" y="5200650"/>
          <p14:tracePt t="262154" x="4554538" y="5200650"/>
          <p14:tracePt t="262161" x="4529138" y="5200650"/>
          <p14:tracePt t="262169" x="4503738" y="5208588"/>
          <p14:tracePt t="262177" x="4486275" y="5208588"/>
          <p14:tracePt t="262185" x="4470400" y="5208588"/>
          <p14:tracePt t="262194" x="4445000" y="5208588"/>
          <p14:tracePt t="262203" x="4435475" y="5208588"/>
          <p14:tracePt t="262210" x="4410075" y="5208588"/>
          <p14:tracePt t="262217" x="4394200" y="5208588"/>
          <p14:tracePt t="262273" x="4402138" y="5208588"/>
          <p14:tracePt t="262281" x="4452938" y="5208588"/>
          <p14:tracePt t="262289" x="4478338" y="5208588"/>
          <p14:tracePt t="262297" x="4513263" y="5208588"/>
          <p14:tracePt t="262304" x="4538663" y="5200650"/>
          <p14:tracePt t="262314" x="4546600" y="5200650"/>
          <p14:tracePt t="262321" x="4572000" y="5192713"/>
          <p14:tracePt t="262330" x="4589463" y="5183188"/>
          <p14:tracePt t="262338" x="4597400" y="5175250"/>
          <p14:tracePt t="262345" x="4597400" y="5167313"/>
          <p14:tracePt t="262579" x="4622800" y="5175250"/>
          <p14:tracePt t="262610" x="4622800" y="5183188"/>
          <p14:tracePt t="262666" x="4630738" y="5183188"/>
          <p14:tracePt t="262697" x="4640263" y="5183188"/>
          <p14:tracePt t="262715" x="4630738" y="5183188"/>
          <p14:tracePt t="262737" x="4614863" y="5183188"/>
          <p14:tracePt t="262746" x="4605338" y="5183188"/>
          <p14:tracePt t="262753" x="4605338" y="5175250"/>
          <p14:tracePt t="262763" x="4605338" y="5149850"/>
          <p14:tracePt t="262770" x="4597400" y="5132388"/>
          <p14:tracePt t="262778" x="4579938" y="5124450"/>
          <p14:tracePt t="262786" x="4554538" y="5099050"/>
          <p14:tracePt t="262794" x="4529138" y="5073650"/>
          <p14:tracePt t="262801" x="4513263" y="5048250"/>
          <p14:tracePt t="262811" x="4486275" y="5022850"/>
          <p14:tracePt t="262817" x="4478338" y="5005388"/>
          <p14:tracePt t="262827" x="4470400" y="5005388"/>
          <p14:tracePt t="262833" x="4452938" y="4997450"/>
          <p14:tracePt t="262844" x="4419600" y="4972050"/>
          <p14:tracePt t="262850" x="4410075" y="4962525"/>
          <p14:tracePt t="262860" x="4410075" y="4946650"/>
          <p14:tracePt t="262866" x="4394200" y="4937125"/>
          <p14:tracePt t="262876" x="4376738" y="4919663"/>
          <p14:tracePt t="262888" x="4368800" y="4903788"/>
          <p14:tracePt t="262898" x="4359275" y="4886325"/>
          <p14:tracePt t="262905" x="4351338" y="4878388"/>
          <p14:tracePt t="263003" x="4351338" y="4868863"/>
          <p14:tracePt t="263043" x="4351338" y="4860925"/>
          <p14:tracePt t="263049" x="4368800" y="4852988"/>
          <p14:tracePt t="263060" x="4394200" y="4852988"/>
          <p14:tracePt t="263067" x="4427538" y="4852988"/>
          <p14:tracePt t="263076" x="4445000" y="4852988"/>
          <p14:tracePt t="263083" x="4470400" y="4852988"/>
          <p14:tracePt t="263088" x="4513263" y="4852988"/>
          <p14:tracePt t="263097" x="4529138" y="4852988"/>
          <p14:tracePt t="263115" x="4554538" y="4852988"/>
          <p14:tracePt t="263123" x="4564063" y="4852988"/>
          <p14:tracePt t="263131" x="4572000" y="4852988"/>
          <p14:tracePt t="263153" x="4579938" y="4852988"/>
          <p14:tracePt t="263162" x="4589463" y="4852988"/>
          <p14:tracePt t="263169" x="4597400" y="4843463"/>
          <p14:tracePt t="263194" x="4605338" y="4843463"/>
          <p14:tracePt t="263210" x="4622800" y="4843463"/>
          <p14:tracePt t="263227" x="4630738" y="4843463"/>
          <p14:tracePt t="263234" x="4648200" y="4835525"/>
          <p14:tracePt t="263243" x="4683125" y="4835525"/>
          <p14:tracePt t="263250" x="4708525" y="4835525"/>
          <p14:tracePt t="263260" x="4733925" y="4835525"/>
          <p14:tracePt t="263266" x="4759325" y="4835525"/>
          <p14:tracePt t="263276" x="4810125" y="4835525"/>
          <p14:tracePt t="263282" x="4843463" y="4835525"/>
          <p14:tracePt t="263289" x="4894263" y="4835525"/>
          <p14:tracePt t="263298" x="4946650" y="4835525"/>
          <p14:tracePt t="263306" x="4997450" y="4835525"/>
          <p14:tracePt t="263313" x="5038725" y="4835525"/>
          <p14:tracePt t="263322" x="5116513" y="4835525"/>
          <p14:tracePt t="263329" x="5175250" y="4835525"/>
          <p14:tracePt t="263339" x="5226050" y="4835525"/>
          <p14:tracePt t="263346" x="5286375" y="4835525"/>
          <p14:tracePt t="263353" x="5345113" y="4835525"/>
          <p14:tracePt t="263362" x="5405438" y="4835525"/>
          <p14:tracePt t="263370" x="5464175" y="4835525"/>
          <p14:tracePt t="263378" x="5507038" y="4835525"/>
          <p14:tracePt t="263386" x="5591175" y="4835525"/>
          <p14:tracePt t="263394" x="5651500" y="4835525"/>
          <p14:tracePt t="263402" x="5719763" y="4835525"/>
          <p14:tracePt t="263411" x="5761038" y="4835525"/>
          <p14:tracePt t="263417" x="5821363" y="4835525"/>
          <p14:tracePt t="263427" x="5880100" y="4843463"/>
          <p14:tracePt t="263434" x="5922963" y="4843463"/>
          <p14:tracePt t="263444" x="5957888" y="4843463"/>
          <p14:tracePt t="263450" x="5999163" y="4852988"/>
          <p14:tracePt t="263460" x="6024563" y="4852988"/>
          <p14:tracePt t="263466" x="6059488" y="4852988"/>
          <p14:tracePt t="263475" x="6067425" y="4852988"/>
          <p14:tracePt t="263482" x="6084888" y="4852988"/>
          <p14:tracePt t="263488" x="6092825" y="4852988"/>
          <p14:tracePt t="263505" x="6102350" y="4852988"/>
          <p14:tracePt t="263514" x="6110288" y="4852988"/>
          <p14:tracePt t="263522" x="6118225" y="4852988"/>
          <p14:tracePt t="263531" x="6135688" y="4852988"/>
          <p14:tracePt t="263538" x="6143625" y="4843463"/>
          <p14:tracePt t="263553" x="6169025" y="4835525"/>
          <p14:tracePt t="263562" x="6178550" y="4827588"/>
          <p14:tracePt t="263570" x="6186488" y="4827588"/>
          <p14:tracePt t="263586" x="6186488" y="4818063"/>
          <p14:tracePt t="263595" x="6203950" y="4818063"/>
          <p14:tracePt t="263602" x="6211888" y="4810125"/>
          <p14:tracePt t="263617" x="6221413" y="4802188"/>
          <p14:tracePt t="263634" x="6229350" y="4792663"/>
          <p14:tracePt t="263649" x="6237288" y="4792663"/>
          <p14:tracePt t="263667" x="6246813" y="4767263"/>
          <p14:tracePt t="263676" x="6254750" y="4767263"/>
          <p14:tracePt t="263683" x="6262688" y="4749800"/>
          <p14:tracePt t="263688" x="6262688" y="4741863"/>
          <p14:tracePt t="263697" x="6272213" y="4741863"/>
          <p14:tracePt t="263706" x="6280150" y="4724400"/>
          <p14:tracePt t="263715" x="6288088" y="4716463"/>
          <p14:tracePt t="263722" x="6288088" y="4708525"/>
          <p14:tracePt t="263730" x="6297613" y="4691063"/>
          <p14:tracePt t="263737" x="6297613" y="4683125"/>
          <p14:tracePt t="263746" x="6305550" y="4683125"/>
          <p14:tracePt t="263754" x="6313488" y="4665663"/>
          <p14:tracePt t="263761" x="6313488" y="4657725"/>
          <p14:tracePt t="263778" x="6313488" y="4648200"/>
          <p14:tracePt t="263785" x="6313488" y="4630738"/>
          <p14:tracePt t="263801" x="6313488" y="4622800"/>
          <p14:tracePt t="263811" x="6313488" y="4605338"/>
          <p14:tracePt t="263817" x="6323013" y="4597400"/>
          <p14:tracePt t="263827" x="6323013" y="4579938"/>
          <p14:tracePt t="263833" x="6323013" y="4572000"/>
          <p14:tracePt t="263843" x="6330950" y="4546600"/>
          <p14:tracePt t="263850" x="6330950" y="4529138"/>
          <p14:tracePt t="263860" x="6338888" y="4503738"/>
          <p14:tracePt t="263865" x="6338888" y="4495800"/>
          <p14:tracePt t="263874" x="6348413" y="4478338"/>
          <p14:tracePt t="263881" x="6356350" y="4452938"/>
          <p14:tracePt t="263889" x="6373813" y="4435475"/>
          <p14:tracePt t="263898" x="6373813" y="4419600"/>
          <p14:tracePt t="263905" x="6381750" y="4402138"/>
          <p14:tracePt t="263915" x="6381750" y="4394200"/>
          <p14:tracePt t="263922" x="6391275" y="4384675"/>
          <p14:tracePt t="263929" x="6391275" y="4376738"/>
          <p14:tracePt t="263939" x="6391275" y="4368800"/>
          <p14:tracePt t="263946" x="6399213" y="4359275"/>
          <p14:tracePt t="264170" x="6416675" y="4368800"/>
          <p14:tracePt t="264178" x="6432550" y="4376738"/>
          <p14:tracePt t="264195" x="6457950" y="4376738"/>
          <p14:tracePt t="264202" x="6475413" y="4394200"/>
          <p14:tracePt t="264211" x="6492875" y="4410075"/>
          <p14:tracePt t="264228" x="6510338" y="4427538"/>
          <p14:tracePt t="264233" x="6518275" y="4427538"/>
          <p14:tracePt t="264244" x="6526213" y="4435475"/>
          <p14:tracePt t="264250" x="6535738" y="4452938"/>
          <p14:tracePt t="264259" x="6543675" y="4460875"/>
          <p14:tracePt t="264266" x="6551613" y="4460875"/>
          <p14:tracePt t="264276" x="6551613" y="4478338"/>
          <p14:tracePt t="264282" x="6561138" y="4486275"/>
          <p14:tracePt t="264289" x="6569075" y="4486275"/>
          <p14:tracePt t="264297" x="6577013" y="4495800"/>
          <p14:tracePt t="264306" x="6577013" y="4503738"/>
          <p14:tracePt t="264314" x="6586538" y="4513263"/>
          <p14:tracePt t="264322" x="6594475" y="4529138"/>
          <p14:tracePt t="264346" x="6602413" y="4538663"/>
          <p14:tracePt t="264409" x="6602413" y="4546600"/>
          <p14:tracePt t="264433" x="6602413" y="4554538"/>
          <p14:tracePt t="264457" x="6602413" y="4564063"/>
          <p14:tracePt t="264465" x="6602413" y="4579938"/>
          <p14:tracePt t="264481" x="6586538" y="4589463"/>
          <p14:tracePt t="264488" x="6577013" y="4589463"/>
          <p14:tracePt t="264497" x="6569075" y="4605338"/>
          <p14:tracePt t="264506" x="6561138" y="4614863"/>
          <p14:tracePt t="264513" x="6543675" y="4614863"/>
          <p14:tracePt t="264521" x="6543675" y="4622800"/>
          <p14:tracePt t="264529" x="6535738" y="4630738"/>
          <p14:tracePt t="264537" x="6518275" y="4640263"/>
          <p14:tracePt t="264546" x="6510338" y="4648200"/>
          <p14:tracePt t="264554" x="6492875" y="4657725"/>
          <p14:tracePt t="264562" x="6475413" y="4665663"/>
          <p14:tracePt t="264570" x="6475413" y="4673600"/>
          <p14:tracePt t="264578" x="6457950" y="4683125"/>
          <p14:tracePt t="264585" x="6450013" y="4683125"/>
          <p14:tracePt t="264596" x="6450013" y="4691063"/>
          <p14:tracePt t="264601" x="6442075" y="4691063"/>
          <p14:tracePt t="264617" x="6424613" y="4699000"/>
          <p14:tracePt t="264644" x="6416675" y="4699000"/>
          <p14:tracePt t="264650" x="6407150" y="4699000"/>
          <p14:tracePt t="264666" x="6399213" y="4708525"/>
          <p14:tracePt t="264683" x="6391275" y="4708525"/>
          <p14:tracePt t="264689" x="6373813" y="4708525"/>
          <p14:tracePt t="264698" x="6365875" y="4708525"/>
          <p14:tracePt t="264706" x="6348413" y="4708525"/>
          <p14:tracePt t="264714" x="6330950" y="4708525"/>
          <p14:tracePt t="264722" x="6313488" y="4708525"/>
          <p14:tracePt t="264730" x="6297613" y="4708525"/>
          <p14:tracePt t="264737" x="6280150" y="4716463"/>
          <p14:tracePt t="264746" x="6262688" y="4716463"/>
          <p14:tracePt t="264754" x="6254750" y="4716463"/>
          <p14:tracePt t="264770" x="6246813" y="4716463"/>
          <p14:tracePt t="264802" x="6229350" y="4716463"/>
          <p14:tracePt t="265042" x="6221413" y="4733925"/>
          <p14:tracePt t="265050" x="6221413" y="4749800"/>
          <p14:tracePt t="265060" x="6229350" y="4749800"/>
          <p14:tracePt t="265067" x="6237288" y="4767263"/>
          <p14:tracePt t="265072" x="6254750" y="4784725"/>
          <p14:tracePt t="265089" x="6272213" y="4802188"/>
          <p14:tracePt t="265097" x="6280150" y="4818063"/>
          <p14:tracePt t="265106" x="6288088" y="4827588"/>
          <p14:tracePt t="265114" x="6297613" y="4835525"/>
          <p14:tracePt t="265122" x="6313488" y="4852988"/>
          <p14:tracePt t="265130" x="6323013" y="4852988"/>
          <p14:tracePt t="265137" x="6323013" y="4860925"/>
          <p14:tracePt t="265145" x="6330950" y="4868863"/>
          <p14:tracePt t="265154" x="6338888" y="4878388"/>
          <p14:tracePt t="265178" x="6348413" y="4878388"/>
          <p14:tracePt t="265346" x="6338888" y="4878388"/>
          <p14:tracePt t="265353" x="6330950" y="4878388"/>
          <p14:tracePt t="265362" x="6323013" y="4878388"/>
          <p14:tracePt t="265378" x="6305550" y="4878388"/>
          <p14:tracePt t="265385" x="6297613" y="4878388"/>
          <p14:tracePt t="265402" x="6280150" y="4878388"/>
          <p14:tracePt t="265411" x="6272213" y="4878388"/>
          <p14:tracePt t="265428" x="6254750" y="4878388"/>
          <p14:tracePt t="265434" x="6246813" y="4868863"/>
          <p14:tracePt t="265444" x="6237288" y="4860925"/>
          <p14:tracePt t="265450" x="6229350" y="4860925"/>
          <p14:tracePt t="265459" x="6221413" y="4860925"/>
          <p14:tracePt t="265466" x="6211888" y="4852988"/>
          <p14:tracePt t="265482" x="6203950" y="4843463"/>
          <p14:tracePt t="266451" x="6203950" y="4835525"/>
          <p14:tracePt t="266507" x="6194425" y="4835525"/>
          <p14:tracePt t="266537" x="6194425" y="4827588"/>
          <p14:tracePt t="266555" x="6186488" y="4818063"/>
          <p14:tracePt t="266563" x="6178550" y="4810125"/>
          <p14:tracePt t="266569" x="6169025" y="4810125"/>
          <p14:tracePt t="266612" x="6169025" y="4802188"/>
          <p14:tracePt t="266657" x="6161088" y="4792663"/>
          <p14:tracePt t="267402" x="6153150" y="4792663"/>
          <p14:tracePt t="267442" x="6143625" y="4792663"/>
          <p14:tracePt t="267451" x="6135688" y="4784725"/>
          <p14:tracePt t="267473" x="6127750" y="4775200"/>
          <p14:tracePt t="267505" x="6127750" y="4767263"/>
          <p14:tracePt t="267522" x="6118225" y="4759325"/>
          <p14:tracePt t="267537" x="6110288" y="4749800"/>
          <p14:tracePt t="268242" x="6110288" y="4741863"/>
          <p14:tracePt t="268249" x="6102350" y="4733925"/>
          <p14:tracePt t="268289" x="6092825" y="4733925"/>
          <p14:tracePt t="268595" x="6084888" y="4733925"/>
          <p14:tracePt t="270907" x="6084888" y="4724400"/>
          <p14:tracePt t="270915" x="6076950" y="4708525"/>
          <p14:tracePt t="270921" x="6067425" y="4708525"/>
          <p14:tracePt t="270932" x="6059488" y="4699000"/>
          <p14:tracePt t="271305" x="6059488" y="4683125"/>
          <p14:tracePt t="271337" x="6059488" y="4673600"/>
          <p14:tracePt t="271347" x="6059488" y="4665663"/>
          <p14:tracePt t="271354" x="6059488" y="4657725"/>
          <p14:tracePt t="271364" x="6049963" y="4640263"/>
          <p14:tracePt t="271369" x="6042025" y="4630738"/>
          <p14:tracePt t="271380" x="6034088" y="4622800"/>
          <p14:tracePt t="271409" x="6034088" y="4614863"/>
          <p14:tracePt t="271754" x="6024563" y="4614863"/>
          <p14:tracePt t="271764" x="6008688" y="4622800"/>
          <p14:tracePt t="271770" x="5991225" y="4630738"/>
          <p14:tracePt t="271780" x="5983288" y="4640263"/>
          <p14:tracePt t="271786" x="5965825" y="4657725"/>
          <p14:tracePt t="271796" x="5957888" y="4657725"/>
          <p14:tracePt t="271801" x="5940425" y="4673600"/>
          <p14:tracePt t="271809" x="5915025" y="4691063"/>
          <p14:tracePt t="271818" x="5915025" y="4699000"/>
          <p14:tracePt t="271826" x="5905500" y="4716463"/>
          <p14:tracePt t="271834" x="5897563" y="4741863"/>
          <p14:tracePt t="271842" x="5897563" y="4775200"/>
          <p14:tracePt t="271850" x="5897563" y="4818063"/>
          <p14:tracePt t="271857" x="5897563" y="4843463"/>
          <p14:tracePt t="271865" x="5915025" y="4894263"/>
          <p14:tracePt t="271874" x="5965825" y="4919663"/>
          <p14:tracePt t="271893" x="6042025" y="4903788"/>
          <p14:tracePt t="271899" x="6084888" y="4835525"/>
          <p14:tracePt t="271906" x="6153150" y="4784725"/>
          <p14:tracePt t="271916" x="6221413" y="4733925"/>
          <p14:tracePt t="271922" x="6262688" y="4683125"/>
          <p14:tracePt t="271932" x="6297613" y="4589463"/>
          <p14:tracePt t="271937" x="6313488" y="4554538"/>
          <p14:tracePt t="271948" x="6338888" y="4495800"/>
          <p14:tracePt t="271953" x="6338888" y="4486275"/>
          <p14:tracePt t="272130" x="6365875" y="4460875"/>
          <p14:tracePt t="272148" x="6348413" y="4460875"/>
          <p14:tracePt t="272153" x="6323013" y="4470400"/>
          <p14:tracePt t="272164" x="6313488" y="4486275"/>
          <p14:tracePt t="272170" x="6280150" y="4503738"/>
          <p14:tracePt t="272179" x="6262688" y="4521200"/>
          <p14:tracePt t="272187" x="6237288" y="4554538"/>
          <p14:tracePt t="272196" x="6211888" y="4564063"/>
          <p14:tracePt t="272202" x="6186488" y="4589463"/>
          <p14:tracePt t="272209" x="6178550" y="4589463"/>
          <p14:tracePt t="272217" x="6161088" y="4597400"/>
          <p14:tracePt t="272226" x="6143625" y="4605338"/>
          <p14:tracePt t="272235" x="6135688" y="4605338"/>
          <p14:tracePt t="272458" x="6127750" y="4605338"/>
          <p14:tracePt t="272938" x="6118225" y="4605338"/>
          <p14:tracePt t="273106" x="6110288" y="4605338"/>
          <p14:tracePt t="273137" x="6092825" y="4597400"/>
          <p14:tracePt t="273162" x="6084888" y="4597400"/>
          <p14:tracePt t="273178" x="6084888" y="4589463"/>
          <p14:tracePt t="273192" x="6076950" y="4579938"/>
          <p14:tracePt t="273203" x="6067425" y="4579938"/>
          <p14:tracePt t="273209" x="6067425" y="4572000"/>
          <p14:tracePt t="273226" x="6059488" y="4564063"/>
          <p14:tracePt t="273235" x="6042025" y="4554538"/>
          <p14:tracePt t="273241" x="6024563" y="4554538"/>
          <p14:tracePt t="273250" x="5973763" y="4546600"/>
          <p14:tracePt t="273257" x="5932488" y="4529138"/>
          <p14:tracePt t="273266" x="5872163" y="4521200"/>
          <p14:tracePt t="273274" x="5813425" y="4513263"/>
          <p14:tracePt t="273283" x="5753100" y="4503738"/>
          <p14:tracePt t="273289" x="5676900" y="4495800"/>
          <p14:tracePt t="273298" x="5641975" y="4478338"/>
          <p14:tracePt t="273306" x="5583238" y="4452938"/>
          <p14:tracePt t="273314" x="5540375" y="4445000"/>
          <p14:tracePt t="273321" x="5497513" y="4419600"/>
          <p14:tracePt t="273333" x="5446713" y="4384675"/>
          <p14:tracePt t="273338" x="5387975" y="4359275"/>
          <p14:tracePt t="273348" x="5370513" y="4333875"/>
          <p14:tracePt t="273354" x="5345113" y="4308475"/>
          <p14:tracePt t="273364" x="5302250" y="4257675"/>
          <p14:tracePt t="273370" x="5286375" y="4232275"/>
          <p14:tracePt t="273377" x="5243513" y="4197350"/>
          <p14:tracePt t="273386" x="5208588" y="4164013"/>
          <p14:tracePt t="273393" x="5183188" y="4138613"/>
          <p14:tracePt t="273403" x="5167313" y="4130675"/>
          <p14:tracePt t="273409" x="5157788" y="4113213"/>
          <p14:tracePt t="273417" x="5157788" y="4087813"/>
          <p14:tracePt t="273570" x="5208588" y="4105275"/>
          <p14:tracePt t="273587" x="5302250" y="4257675"/>
          <p14:tracePt t="273592" x="5345113" y="4333875"/>
          <p14:tracePt t="273602" x="5353050" y="4394200"/>
          <p14:tracePt t="273609" x="5362575" y="4402138"/>
          <p14:tracePt t="273617" x="5319713" y="4410075"/>
          <p14:tracePt t="273635" x="5218113" y="4384675"/>
          <p14:tracePt t="273641" x="5056188" y="4333875"/>
          <p14:tracePt t="273650" x="4733925" y="4240213"/>
          <p14:tracePt t="273657" x="4368800" y="4146550"/>
          <p14:tracePt t="273666" x="3960813" y="4037013"/>
          <p14:tracePt t="273673" x="3636963" y="3925888"/>
          <p14:tracePt t="273682" x="3279775" y="3875088"/>
          <p14:tracePt t="273689" x="3051175" y="3816350"/>
          <p14:tracePt t="273698" x="2787650" y="3748088"/>
          <p14:tracePt t="273705" x="2582863" y="3687763"/>
          <p14:tracePt t="273715" x="2413000" y="3636963"/>
          <p14:tracePt t="273721" x="2278063" y="3586163"/>
          <p14:tracePt t="273732" x="2133600" y="3543300"/>
          <p14:tracePt t="273737" x="2005013" y="3502025"/>
          <p14:tracePt t="273749" x="1903413" y="3459163"/>
          <p14:tracePt t="273753" x="1793875" y="3398838"/>
          <p14:tracePt t="273765" x="1708150" y="3365500"/>
          <p14:tracePt t="273770" x="1631950" y="3330575"/>
          <p14:tracePt t="273776" x="1555750" y="3305175"/>
          <p14:tracePt t="273786" x="1504950" y="3271838"/>
          <p14:tracePt t="273793" x="1452563" y="3238500"/>
          <p14:tracePt t="273802" x="1427163" y="3228975"/>
          <p14:tracePt t="273810" x="1411288" y="3203575"/>
          <p14:tracePt t="273817" x="1393825" y="3186113"/>
          <p14:tracePt t="273826" x="1385888" y="3160713"/>
          <p14:tracePt t="273834" x="1376363" y="3135313"/>
          <p14:tracePt t="273841" x="1360488" y="3101975"/>
          <p14:tracePt t="273850" x="1350963" y="3084513"/>
          <p14:tracePt t="273857" x="1350963" y="3067050"/>
          <p14:tracePt t="273866" x="1343025" y="3041650"/>
          <p14:tracePt t="273874" x="1333500" y="3041650"/>
          <p14:tracePt t="273882" x="1333500" y="3016250"/>
          <p14:tracePt t="273894" x="1308100" y="2990850"/>
          <p14:tracePt t="273900" x="1308100" y="2982913"/>
          <p14:tracePt t="273905" x="1308100" y="2974975"/>
          <p14:tracePt t="273917" x="1308100" y="2965450"/>
          <p14:tracePt t="273932" x="1308100" y="2957513"/>
          <p14:tracePt t="273937" x="1308100" y="2940050"/>
          <p14:tracePt t="273953" x="1308100" y="2922588"/>
          <p14:tracePt t="273964" x="1308100" y="2914650"/>
          <p14:tracePt t="273970" x="1317625" y="2889250"/>
          <p14:tracePt t="273976" x="1317625" y="2881313"/>
          <p14:tracePt t="273985" x="1325563" y="2863850"/>
          <p14:tracePt t="273993" x="1333500" y="2863850"/>
          <p14:tracePt t="274001" x="1343025" y="2855913"/>
          <p14:tracePt t="274010" x="1343025" y="2838450"/>
          <p14:tracePt t="274025" x="1343025" y="2820988"/>
          <p14:tracePt t="274041" x="1350963" y="2795588"/>
          <p14:tracePt t="274050" x="1360488" y="2787650"/>
          <p14:tracePt t="274066" x="1368425" y="2770188"/>
          <p14:tracePt t="274074" x="1376363" y="2752725"/>
          <p14:tracePt t="274089" x="1376363" y="2744788"/>
          <p14:tracePt t="274100" x="1385888" y="2736850"/>
          <p14:tracePt t="274106" x="1393825" y="2727325"/>
          <p14:tracePt t="274116" x="1401763" y="2719388"/>
          <p14:tracePt t="274121" x="1401763" y="2701925"/>
          <p14:tracePt t="274132" x="1411288" y="2701925"/>
          <p14:tracePt t="274137" x="1419225" y="2693988"/>
          <p14:tracePt t="274164" x="1419225" y="2686050"/>
          <p14:tracePt t="274170" x="1427163" y="2686050"/>
          <p14:tracePt t="274185" x="1427163" y="2676525"/>
          <p14:tracePt t="274203" x="1436688" y="2668588"/>
          <p14:tracePt t="274218" x="1444625" y="2660650"/>
          <p14:tracePt t="274234" x="1452563" y="2651125"/>
          <p14:tracePt t="274250" x="1462088" y="2643188"/>
          <p14:tracePt t="274266" x="1470025" y="2633663"/>
          <p14:tracePt t="274290" x="1477963" y="2617788"/>
          <p14:tracePt t="274300" x="1487488" y="2608263"/>
          <p14:tracePt t="274306" x="1495425" y="2608263"/>
          <p14:tracePt t="274321" x="1495425" y="2600325"/>
          <p14:tracePt t="274332" x="1504950" y="2592388"/>
          <p14:tracePt t="274337" x="1512888" y="2582863"/>
          <p14:tracePt t="274354" x="1520825" y="2574925"/>
          <p14:tracePt t="274371" x="1530350" y="2566988"/>
          <p14:tracePt t="274386" x="1530350" y="2557463"/>
          <p14:tracePt t="274393" x="1538288" y="2549525"/>
          <p14:tracePt t="274417" x="1546225" y="2541588"/>
          <p14:tracePt t="274425" x="1546225" y="2532063"/>
          <p14:tracePt t="274442" x="1555750" y="2532063"/>
          <p14:tracePt t="274651" x="1563688" y="2532063"/>
          <p14:tracePt t="275114" x="1563688" y="2541588"/>
          <p14:tracePt t="275122" x="1555750" y="2566988"/>
          <p14:tracePt t="275132" x="1555750" y="2592388"/>
          <p14:tracePt t="275137" x="1555750" y="2608263"/>
          <p14:tracePt t="275148" x="1563688" y="2668588"/>
          <p14:tracePt t="275154" x="1581150" y="2693988"/>
          <p14:tracePt t="275160" x="1606550" y="2744788"/>
          <p14:tracePt t="275170" x="1657350" y="2838450"/>
          <p14:tracePt t="275177" x="1674813" y="2922588"/>
          <p14:tracePt t="275186" x="1725613" y="3016250"/>
          <p14:tracePt t="275194" x="1776413" y="3119438"/>
          <p14:tracePt t="275201" x="1852613" y="3238500"/>
          <p14:tracePt t="275209" x="1920875" y="3355975"/>
          <p14:tracePt t="275217" x="2022475" y="3502025"/>
          <p14:tracePt t="275225" x="2116138" y="3646488"/>
          <p14:tracePt t="275234" x="2260600" y="3849688"/>
          <p14:tracePt t="275242" x="2422525" y="4052888"/>
          <p14:tracePt t="275249" x="2532063" y="4206875"/>
          <p14:tracePt t="275258" x="2686050" y="4394200"/>
          <p14:tracePt t="275266" x="2805113" y="4546600"/>
          <p14:tracePt t="275273" x="2965450" y="4724400"/>
          <p14:tracePt t="275284" x="3109913" y="4886325"/>
          <p14:tracePt t="275290" x="3221038" y="5022850"/>
          <p14:tracePt t="275301" x="3330575" y="5124450"/>
          <p14:tracePt t="275306" x="3416300" y="5208588"/>
          <p14:tracePt t="275315" x="3475038" y="5260975"/>
          <p14:tracePt t="275322" x="3543300" y="5311775"/>
          <p14:tracePt t="275332" x="3568700" y="5337175"/>
          <p14:tracePt t="275337" x="3594100" y="5353050"/>
          <p14:tracePt t="275348" x="3603625" y="5362575"/>
          <p14:tracePt t="275353" x="3629025" y="5362575"/>
          <p14:tracePt t="275360" x="3654425" y="5380038"/>
          <p14:tracePt t="275377" x="3671888" y="5380038"/>
          <p14:tracePt t="275386" x="3679825" y="5380038"/>
          <p14:tracePt t="275394" x="3687763" y="5380038"/>
          <p14:tracePt t="275401" x="3697288" y="5370513"/>
          <p14:tracePt t="275409" x="3705225" y="5370513"/>
          <p14:tracePt t="275417" x="3730625" y="5362575"/>
          <p14:tracePt t="275433" x="3748088" y="5362575"/>
          <p14:tracePt t="275442" x="3763963" y="5362575"/>
          <p14:tracePt t="275450" x="3790950" y="5362575"/>
          <p14:tracePt t="275457" x="3806825" y="5362575"/>
          <p14:tracePt t="275467" x="3841750" y="5370513"/>
          <p14:tracePt t="275474" x="3867150" y="5380038"/>
          <p14:tracePt t="275484" x="3875088" y="5387975"/>
          <p14:tracePt t="275489" x="3892550" y="5405438"/>
          <p14:tracePt t="275500" x="3925888" y="5421313"/>
          <p14:tracePt t="275505" x="3935413" y="5438775"/>
          <p14:tracePt t="275516" x="3951288" y="5464175"/>
          <p14:tracePt t="275522" x="3951288" y="5489575"/>
          <p14:tracePt t="275532" x="3951288" y="5514975"/>
          <p14:tracePt t="275537" x="3951288" y="5549900"/>
          <p14:tracePt t="275548" x="3951288" y="5575300"/>
          <p14:tracePt t="275554" x="3951288" y="5608638"/>
          <p14:tracePt t="275561" x="3951288" y="5641975"/>
          <p14:tracePt t="275570" x="3951288" y="5676900"/>
          <p14:tracePt t="275578" x="3951288" y="5702300"/>
          <p14:tracePt t="275586" x="3951288" y="5735638"/>
          <p14:tracePt t="275594" x="3951288" y="5770563"/>
          <p14:tracePt t="275601" x="3951288" y="5788025"/>
          <p14:tracePt t="275609" x="3943350" y="5813425"/>
          <p14:tracePt t="275617" x="3935413" y="5846763"/>
          <p14:tracePt t="275626" x="3917950" y="5872163"/>
          <p14:tracePt t="275634" x="3908425" y="5905500"/>
          <p14:tracePt t="275642" x="3892550" y="5922963"/>
          <p14:tracePt t="275650" x="3875088" y="5940425"/>
          <p14:tracePt t="275657" x="3832225" y="5965825"/>
          <p14:tracePt t="275666" x="3806825" y="5973763"/>
          <p14:tracePt t="275674" x="3756025" y="5999163"/>
          <p14:tracePt t="275684" x="3697288" y="6008688"/>
          <p14:tracePt t="275689" x="3636963" y="6034088"/>
          <p14:tracePt t="275701" x="3560763" y="6042025"/>
          <p14:tracePt t="275705" x="3527425" y="6059488"/>
          <p14:tracePt t="275716" x="3449638" y="6084888"/>
          <p14:tracePt t="275722" x="3390900" y="6092825"/>
          <p14:tracePt t="275732" x="3330575" y="6102350"/>
          <p14:tracePt t="275737" x="3271838" y="6118225"/>
          <p14:tracePt t="275747" x="3238500" y="6118225"/>
          <p14:tracePt t="275754" x="3195638" y="6118225"/>
          <p14:tracePt t="275761" x="3160713" y="6135688"/>
          <p14:tracePt t="275770" x="3119438" y="6135688"/>
          <p14:tracePt t="275778" x="3084513" y="6143625"/>
          <p14:tracePt t="275786" x="3041650" y="6143625"/>
          <p14:tracePt t="275795" x="3000375" y="6143625"/>
          <p14:tracePt t="275802" x="2949575" y="6143625"/>
          <p14:tracePt t="275809" x="2863850" y="6143625"/>
          <p14:tracePt t="275817" x="2820988" y="6143625"/>
          <p14:tracePt t="275826" x="2752725" y="6135688"/>
          <p14:tracePt t="275833" x="2676525" y="6127750"/>
          <p14:tracePt t="275842" x="2600325" y="6102350"/>
          <p14:tracePt t="275849" x="2541588" y="6092825"/>
          <p14:tracePt t="275859" x="2481263" y="6059488"/>
          <p14:tracePt t="275867" x="2405063" y="6049963"/>
          <p14:tracePt t="275874" x="2354263" y="6034088"/>
          <p14:tracePt t="275884" x="2286000" y="6008688"/>
          <p14:tracePt t="275890" x="2227263" y="5999163"/>
          <p14:tracePt t="275900" x="2192338" y="5983288"/>
          <p14:tracePt t="275905" x="2159000" y="5973763"/>
          <p14:tracePt t="275916" x="2133600" y="5965825"/>
          <p14:tracePt t="275921" x="2116138" y="5948363"/>
          <p14:tracePt t="275930" x="2098675" y="5922963"/>
          <p14:tracePt t="275937" x="2090738" y="5915025"/>
          <p14:tracePt t="275946" x="2073275" y="5889625"/>
          <p14:tracePt t="275953" x="2065338" y="5864225"/>
          <p14:tracePt t="275961" x="2047875" y="5829300"/>
          <p14:tracePt t="275969" x="2039938" y="5803900"/>
          <p14:tracePt t="275977" x="2030413" y="5761038"/>
          <p14:tracePt t="275985" x="2014538" y="5727700"/>
          <p14:tracePt t="275994" x="2014538" y="5684838"/>
          <p14:tracePt t="276012" x="1989138" y="5591175"/>
          <p14:tracePt t="276017" x="1979613" y="5549900"/>
          <p14:tracePt t="276025" x="1979613" y="5489575"/>
          <p14:tracePt t="276035" x="1979613" y="5456238"/>
          <p14:tracePt t="276041" x="1979613" y="5413375"/>
          <p14:tracePt t="276051" x="1979613" y="5353050"/>
          <p14:tracePt t="276057" x="1979613" y="5302250"/>
          <p14:tracePt t="276068" x="1979613" y="5260975"/>
          <p14:tracePt t="276073" x="1979613" y="5226050"/>
          <p14:tracePt t="276083" x="1979613" y="5167313"/>
          <p14:tracePt t="276089" x="1997075" y="5124450"/>
          <p14:tracePt t="276099" x="2005013" y="5073650"/>
          <p14:tracePt t="276105" x="2014538" y="5030788"/>
          <p14:tracePt t="276115" x="2030413" y="4979988"/>
          <p14:tracePt t="276121" x="2047875" y="4937125"/>
          <p14:tracePt t="276131" x="2073275" y="4886325"/>
          <p14:tracePt t="276137" x="2090738" y="4852988"/>
          <p14:tracePt t="276145" x="2116138" y="4792663"/>
          <p14:tracePt t="276153" x="2149475" y="4749800"/>
          <p14:tracePt t="276160" x="2174875" y="4691063"/>
          <p14:tracePt t="276169" x="2200275" y="4657725"/>
          <p14:tracePt t="276178" x="2235200" y="4605338"/>
          <p14:tracePt t="276186" x="2260600" y="4564063"/>
          <p14:tracePt t="276194" x="2286000" y="4529138"/>
          <p14:tracePt t="276202" x="2311400" y="4503738"/>
          <p14:tracePt t="276209" x="2328863" y="4478338"/>
          <p14:tracePt t="276217" x="2362200" y="4445000"/>
          <p14:tracePt t="276226" x="2379663" y="4419600"/>
          <p14:tracePt t="276235" x="2413000" y="4394200"/>
          <p14:tracePt t="276241" x="2430463" y="4384675"/>
          <p14:tracePt t="276250" x="2455863" y="4376738"/>
          <p14:tracePt t="276257" x="2489200" y="4368800"/>
          <p14:tracePt t="276267" x="2516188" y="4351338"/>
          <p14:tracePt t="276274" x="2541588" y="4341813"/>
          <p14:tracePt t="276283" x="2608263" y="4316413"/>
          <p14:tracePt t="276290" x="2660650" y="4316413"/>
          <p14:tracePt t="276300" x="2711450" y="4316413"/>
          <p14:tracePt t="276306" x="2778125" y="4316413"/>
          <p14:tracePt t="276316" x="2881313" y="4316413"/>
          <p14:tracePt t="276322" x="2965450" y="4316413"/>
          <p14:tracePt t="276332" x="3059113" y="4316413"/>
          <p14:tracePt t="276337" x="3160713" y="4316413"/>
          <p14:tracePt t="276345" x="3263900" y="4316413"/>
          <p14:tracePt t="276353" x="3348038" y="4316413"/>
          <p14:tracePt t="276361" x="3441700" y="4316413"/>
          <p14:tracePt t="276369" x="3527425" y="4316413"/>
          <p14:tracePt t="276378" x="3619500" y="4325938"/>
          <p14:tracePt t="276386" x="3679825" y="4333875"/>
          <p14:tracePt t="276394" x="3748088" y="4341813"/>
          <p14:tracePt t="276402" x="3798888" y="4351338"/>
          <p14:tracePt t="276409" x="3832225" y="4368800"/>
          <p14:tracePt t="276417" x="3867150" y="4376738"/>
          <p14:tracePt t="276426" x="3883025" y="4394200"/>
          <p14:tracePt t="276433" x="3908425" y="4410075"/>
          <p14:tracePt t="276442" x="3935413" y="4427538"/>
          <p14:tracePt t="276449" x="3968750" y="4452938"/>
          <p14:tracePt t="276457" x="3994150" y="4478338"/>
          <p14:tracePt t="276467" x="4011613" y="4513263"/>
          <p14:tracePt t="276474" x="4037013" y="4546600"/>
          <p14:tracePt t="276484" x="4079875" y="4597400"/>
          <p14:tracePt t="276489" x="4121150" y="4648200"/>
          <p14:tracePt t="276500" x="4156075" y="4716463"/>
          <p14:tracePt t="276505" x="4189413" y="4749800"/>
          <p14:tracePt t="276516" x="4214813" y="4784725"/>
          <p14:tracePt t="276522" x="4275138" y="4852988"/>
          <p14:tracePt t="276530" x="4291013" y="4903788"/>
          <p14:tracePt t="276537" x="4333875" y="4962525"/>
          <p14:tracePt t="276544" x="4341813" y="4997450"/>
          <p14:tracePt t="276553" x="4376738" y="5056188"/>
          <p14:tracePt t="276561" x="4394200" y="5124450"/>
          <p14:tracePt t="276569" x="4427538" y="5183188"/>
          <p14:tracePt t="276578" x="4452938" y="5243513"/>
          <p14:tracePt t="276585" x="4486275" y="5294313"/>
          <p14:tracePt t="276594" x="4503738" y="5345113"/>
          <p14:tracePt t="276601" x="4529138" y="5395913"/>
          <p14:tracePt t="276609" x="4572000" y="5472113"/>
          <p14:tracePt t="276617" x="4579938" y="5514975"/>
          <p14:tracePt t="276625" x="4589463" y="5575300"/>
          <p14:tracePt t="276634" x="4614863" y="5626100"/>
          <p14:tracePt t="276642" x="4614863" y="5659438"/>
          <p14:tracePt t="276651" x="4622800" y="5684838"/>
          <p14:tracePt t="276657" x="4622800" y="5735638"/>
          <p14:tracePt t="276667" x="4640263" y="5753100"/>
          <p14:tracePt t="276674" x="4640263" y="5778500"/>
          <p14:tracePt t="276683" x="4640263" y="5803900"/>
          <p14:tracePt t="276690" x="4640263" y="5821363"/>
          <p14:tracePt t="276700" x="4640263" y="5838825"/>
          <p14:tracePt t="276706" x="4640263" y="5854700"/>
          <p14:tracePt t="276716" x="4640263" y="5864225"/>
          <p14:tracePt t="276722" x="4640263" y="5872163"/>
          <p14:tracePt t="276730" x="4640263" y="5880100"/>
          <p14:tracePt t="276737" x="4640263" y="5889625"/>
          <p14:tracePt t="276755" x="4648200" y="5905500"/>
          <p14:tracePt t="276761" x="4657725" y="5905500"/>
          <p14:tracePt t="276769" x="4657725" y="5915025"/>
          <p14:tracePt t="276785" x="4665663" y="5922963"/>
          <p14:tracePt t="276793" x="4673600" y="5932488"/>
          <p14:tracePt t="276801" x="4683125" y="5932488"/>
          <p14:tracePt t="276809" x="4691063" y="5932488"/>
          <p14:tracePt t="276817" x="4716463" y="5932488"/>
          <p14:tracePt t="276825" x="4724400" y="5932488"/>
          <p14:tracePt t="276834" x="4759325" y="5932488"/>
          <p14:tracePt t="276841" x="4802188" y="5932488"/>
          <p14:tracePt t="276851" x="4878388" y="5915025"/>
          <p14:tracePt t="276857" x="4954588" y="5872163"/>
          <p14:tracePt t="276867" x="5030788" y="5838825"/>
          <p14:tracePt t="276873" x="5132388" y="5778500"/>
          <p14:tracePt t="276894" x="5413375" y="5684838"/>
          <p14:tracePt t="276901" x="5532438" y="5608638"/>
          <p14:tracePt t="276905" x="5719763" y="5540375"/>
          <p14:tracePt t="276913" x="5838825" y="5497513"/>
          <p14:tracePt t="276921" x="6008688" y="5430838"/>
          <p14:tracePt t="276929" x="6127750" y="5370513"/>
          <p14:tracePt t="276937" x="6221413" y="5327650"/>
          <p14:tracePt t="276945" x="6313488" y="5260975"/>
          <p14:tracePt t="276953" x="6365875" y="5218113"/>
          <p14:tracePt t="276961" x="6399213" y="5192713"/>
          <p14:tracePt t="276969" x="6416675" y="5175250"/>
          <p14:tracePt t="276978" x="6424613" y="5149850"/>
          <p14:tracePt t="276986" x="6432550" y="5132388"/>
          <p14:tracePt t="276993" x="6432550" y="5124450"/>
          <p14:tracePt t="277001" x="6432550" y="5116513"/>
          <p14:tracePt t="277010" x="6432550" y="5106988"/>
          <p14:tracePt t="277026" x="6432550" y="5099050"/>
          <p14:tracePt t="277043" x="6432550" y="5091113"/>
          <p14:tracePt t="277057" x="6432550" y="5073650"/>
          <p14:tracePt t="277067" x="6416675" y="5056188"/>
          <p14:tracePt t="277074" x="6391275" y="5013325"/>
          <p14:tracePt t="277083" x="6391275" y="4962525"/>
          <p14:tracePt t="277090" x="6365875" y="4903788"/>
          <p14:tracePt t="277100" x="6365875" y="4860925"/>
          <p14:tracePt t="277106" x="6365875" y="4802188"/>
          <p14:tracePt t="277116" x="6391275" y="4767263"/>
          <p14:tracePt t="277122" x="6399213" y="4749800"/>
          <p14:tracePt t="277130" x="6399213" y="4741863"/>
          <p14:tracePt t="277138" x="6399213" y="4733925"/>
          <p14:tracePt t="277144" x="6399213" y="4724400"/>
          <p14:tracePt t="277345" x="6391275" y="4724400"/>
          <p14:tracePt t="277354" x="6381750" y="4724400"/>
          <p14:tracePt t="277361" x="6373813" y="4724400"/>
          <p14:tracePt t="277370" x="6356350" y="4716463"/>
          <p14:tracePt t="277386" x="6348413" y="4708525"/>
          <p14:tracePt t="277393" x="6323013" y="4683125"/>
          <p14:tracePt t="277417" x="6323013" y="4691063"/>
          <p14:tracePt t="277426" x="6323013" y="4699000"/>
          <p14:tracePt t="277433" x="6313488" y="4708525"/>
          <p14:tracePt t="277441" x="6313488" y="4716463"/>
          <p14:tracePt t="277457" x="6305550" y="4716463"/>
          <p14:tracePt t="277506" x="6297613" y="4716463"/>
          <p14:tracePt t="277522" x="6272213" y="4733925"/>
          <p14:tracePt t="277538" x="6262688" y="4733925"/>
          <p14:tracePt t="277634" x="6246813" y="4733925"/>
          <p14:tracePt t="277650" x="6237288" y="4733925"/>
          <p14:tracePt t="277802" x="6262688" y="4733925"/>
          <p14:tracePt t="277817" x="6288088" y="4724400"/>
          <p14:tracePt t="277826" x="6297613" y="4716463"/>
          <p14:tracePt t="277833" x="6323013" y="4708525"/>
          <p14:tracePt t="277841" x="6348413" y="4708525"/>
          <p14:tracePt t="277850" x="6381750" y="4699000"/>
          <p14:tracePt t="277858" x="6424613" y="4691063"/>
          <p14:tracePt t="277867" x="6450013" y="4683125"/>
          <p14:tracePt t="277874" x="6483350" y="4683125"/>
          <p14:tracePt t="277895" x="6569075" y="4657725"/>
          <p14:tracePt t="277901" x="6627813" y="4648200"/>
          <p14:tracePt t="277906" x="6654800" y="4640263"/>
          <p14:tracePt t="277912" x="6696075" y="4630738"/>
          <p14:tracePt t="277922" x="6738938" y="4630738"/>
          <p14:tracePt t="277929" x="6799263" y="4614863"/>
          <p14:tracePt t="277937" x="6850063" y="4597400"/>
          <p14:tracePt t="277945" x="6908800" y="4597400"/>
          <p14:tracePt t="277954" x="6951663" y="4589463"/>
          <p14:tracePt t="277962" x="7010400" y="4579938"/>
          <p14:tracePt t="277970" x="7070725" y="4579938"/>
          <p14:tracePt t="277977" x="7113588" y="4579938"/>
          <p14:tracePt t="277987" x="7189788" y="4579938"/>
          <p14:tracePt t="277993" x="7232650" y="4579938"/>
          <p14:tracePt t="278003" x="7283450" y="4579938"/>
          <p14:tracePt t="278010" x="7359650" y="4579938"/>
          <p14:tracePt t="278017" x="7427913" y="4579938"/>
          <p14:tracePt t="278026" x="7512050" y="4579938"/>
          <p14:tracePt t="278034" x="7572375" y="4579938"/>
          <p14:tracePt t="278042" x="7673975" y="4579938"/>
          <p14:tracePt t="278051" x="7742238" y="4579938"/>
          <p14:tracePt t="278057" x="7843838" y="4572000"/>
          <p14:tracePt t="278068" x="7945438" y="4572000"/>
          <p14:tracePt t="278074" x="8031163" y="4572000"/>
          <p14:tracePt t="278084" x="8115300" y="4554538"/>
          <p14:tracePt t="278090" x="8226425" y="4546600"/>
          <p14:tracePt t="278099" x="8310563" y="4546600"/>
          <p14:tracePt t="278105" x="8413750" y="4538663"/>
          <p14:tracePt t="278114" x="8515350" y="4521200"/>
          <p14:tracePt t="278121" x="8616950" y="4513263"/>
          <p14:tracePt t="278128" x="8710613" y="4513263"/>
          <p14:tracePt t="278137" x="8812213" y="4513263"/>
          <p14:tracePt t="278145" x="8897938" y="4503738"/>
          <p14:tracePt t="278153" x="8982075" y="4495800"/>
          <p14:tracePt t="278162" x="9042400" y="4495800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4294967295"/>
          </p:nvPr>
        </p:nvSpPr>
        <p:spPr>
          <a:xfrm>
            <a:off x="614362" y="961678"/>
            <a:ext cx="8350125" cy="3816647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</a:t>
            </a:r>
            <a:r>
              <a:rPr lang="en-US" altLang="ko-KR" sz="20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UML </a:t>
            </a:r>
            <a:r>
              <a:rPr lang="ko-KR" altLang="en-US" sz="20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관계</a:t>
            </a:r>
            <a:endParaRPr lang="en-US" altLang="ko-KR" sz="20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연관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(association) :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클래스에 속하는 객체사이의 관계 </a:t>
            </a: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일반화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(generalization) :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클래스 사이의 상속</a:t>
            </a: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의존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(dependency) :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다른 클래스 객체가 사용되어 구문사이에서</a:t>
            </a: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             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컴파일 의존 관계</a:t>
            </a: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※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집합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(aggregation)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또는 합성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(composition)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관계 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연관의 큰 범주</a:t>
            </a: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ko-KR" altLang="en-US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슬라이드 번호 개체 틀 9">
            <a:extLst>
              <a:ext uri="{FF2B5EF4-FFF2-40B4-BE49-F238E27FC236}">
                <a16:creationId xmlns:a16="http://schemas.microsoft.com/office/drawing/2014/main" id="{3092934A-E867-482F-8F5A-CC71CB6256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5013" y="6597650"/>
            <a:ext cx="765175" cy="188913"/>
          </a:xfrm>
          <a:prstGeom prst="rect">
            <a:avLst/>
          </a:prstGeom>
        </p:spPr>
        <p:txBody>
          <a:bodyPr/>
          <a:lstStyle>
            <a:lvl1pPr algn="r">
              <a:defRPr sz="100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0D1FBF91-D0BE-483B-82B2-B89DEE19D40A}" type="slidenum">
              <a:rPr lang="ko-KR" altLang="en-US" b="0">
                <a:latin typeface="HY중고딕" panose="02030600000101010101" pitchFamily="18" charset="-127"/>
                <a:ea typeface="HY중고딕" panose="02030600000101010101" pitchFamily="18" charset="-127"/>
                <a:cs typeface="Malgun Gothic Semilight" panose="020B0502040204020203" pitchFamily="50" charset="-127"/>
              </a:rPr>
              <a:pPr>
                <a:defRPr/>
              </a:pPr>
              <a:t>16</a:t>
            </a:fld>
            <a:endParaRPr lang="ko-KR" altLang="en-US" b="0" dirty="0">
              <a:latin typeface="HY중고딕" panose="02030600000101010101" pitchFamily="18" charset="-127"/>
              <a:ea typeface="HY중고딕" panose="02030600000101010101" pitchFamily="18" charset="-127"/>
              <a:cs typeface="Malgun Gothic Semilight" panose="020B0502040204020203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3EF980F-F2AC-41CC-8137-F15B6DA01140}"/>
              </a:ext>
            </a:extLst>
          </p:cNvPr>
          <p:cNvSpPr txBox="1">
            <a:spLocks/>
          </p:cNvSpPr>
          <p:nvPr/>
        </p:nvSpPr>
        <p:spPr>
          <a:xfrm>
            <a:off x="642910" y="187107"/>
            <a:ext cx="7772400" cy="59029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맑은 고딕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ko-KR" sz="2800" b="0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5.4 </a:t>
            </a:r>
            <a:r>
              <a:rPr lang="ko-KR" altLang="en-US" sz="2800" b="0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관계와 연관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113"/>
    </mc:Choice>
    <mc:Fallback xmlns="">
      <p:transition spd="slow" advTm="68113"/>
    </mc:Fallback>
  </mc:AlternateContent>
  <p:extLst>
    <p:ext uri="{3A86A75C-4F4B-4683-9AE1-C65F6400EC91}">
      <p14:laserTraceLst xmlns:p14="http://schemas.microsoft.com/office/powerpoint/2010/main">
        <p14:tracePtLst>
          <p14:tracePt t="590" x="9007475" y="3578225"/>
          <p14:tracePt t="598" x="8863013" y="3578225"/>
          <p14:tracePt t="605" x="8710613" y="3578225"/>
          <p14:tracePt t="614" x="8558213" y="3578225"/>
          <p14:tracePt t="622" x="8362950" y="3586163"/>
          <p14:tracePt t="629" x="8150225" y="3603625"/>
          <p14:tracePt t="639" x="7927975" y="3629025"/>
          <p14:tracePt t="647" x="7691438" y="3646488"/>
          <p14:tracePt t="654" x="7537450" y="3646488"/>
          <p14:tracePt t="664" x="7392988" y="3646488"/>
          <p14:tracePt t="669" x="7223125" y="3646488"/>
          <p14:tracePt t="680" x="7096125" y="3671888"/>
          <p14:tracePt t="685" x="6951663" y="3671888"/>
          <p14:tracePt t="696" x="6815138" y="3671888"/>
          <p14:tracePt t="702" x="6705600" y="3671888"/>
          <p14:tracePt t="712" x="6586538" y="3671888"/>
          <p14:tracePt t="718" x="6457950" y="3671888"/>
          <p14:tracePt t="725" x="6365875" y="3671888"/>
          <p14:tracePt t="735" x="6262688" y="3671888"/>
          <p14:tracePt t="740" x="6178550" y="3671888"/>
          <p14:tracePt t="750" x="6118225" y="3671888"/>
          <p14:tracePt t="757" x="6024563" y="3671888"/>
          <p14:tracePt t="765" x="5965825" y="3671888"/>
          <p14:tracePt t="774" x="5880100" y="3671888"/>
          <p14:tracePt t="782" x="5803900" y="3671888"/>
          <p14:tracePt t="789" x="5735638" y="3671888"/>
          <p14:tracePt t="797" x="5668963" y="3671888"/>
          <p14:tracePt t="805" x="5565775" y="3671888"/>
          <p14:tracePt t="814" x="5489575" y="3671888"/>
          <p14:tracePt t="821" x="5405438" y="3671888"/>
          <p14:tracePt t="830" x="5353050" y="3671888"/>
          <p14:tracePt t="839" x="5268913" y="3671888"/>
          <p14:tracePt t="846" x="5192713" y="3671888"/>
          <p14:tracePt t="854" x="5124450" y="3671888"/>
          <p14:tracePt t="863" x="5081588" y="3671888"/>
          <p14:tracePt t="870" x="5048250" y="3671888"/>
          <p14:tracePt t="880" x="5013325" y="3671888"/>
          <p14:tracePt t="885" x="4987925" y="3671888"/>
          <p14:tracePt t="896" x="4979988" y="3671888"/>
          <p14:tracePt t="902" x="4972050" y="3671888"/>
          <p14:tracePt t="909" x="4962525" y="3671888"/>
          <p14:tracePt t="917" x="4954588" y="3671888"/>
          <p14:tracePt t="1237" x="4937125" y="3671888"/>
          <p14:tracePt t="1254" x="4929188" y="3671888"/>
          <p14:tracePt t="1263" x="4919663" y="3671888"/>
          <p14:tracePt t="1269" x="4911725" y="3671888"/>
          <p14:tracePt t="1285" x="4903788" y="3671888"/>
          <p14:tracePt t="1296" x="4894263" y="3671888"/>
          <p14:tracePt t="1302" x="4886325" y="3671888"/>
          <p14:tracePt t="1318" x="4868863" y="3671888"/>
          <p14:tracePt t="1334" x="4860925" y="3662363"/>
          <p14:tracePt t="1406" x="4852988" y="3662363"/>
          <p14:tracePt t="1486" x="4843463" y="3662363"/>
          <p14:tracePt t="1495" x="4835525" y="3654425"/>
          <p14:tracePt t="1512" x="4827588" y="3654425"/>
          <p14:tracePt t="1518" x="4818063" y="3646488"/>
          <p14:tracePt t="1526" x="4810125" y="3646488"/>
          <p14:tracePt t="1541" x="4802188" y="3636963"/>
          <p14:tracePt t="1549" x="4792663" y="3636963"/>
          <p14:tracePt t="1566" x="4775200" y="3629025"/>
          <p14:tracePt t="1574" x="4767263" y="3629025"/>
          <p14:tracePt t="1582" x="4759325" y="3619500"/>
          <p14:tracePt t="1589" x="4733925" y="3611563"/>
          <p14:tracePt t="1597" x="4724400" y="3611563"/>
          <p14:tracePt t="1605" x="4708525" y="3603625"/>
          <p14:tracePt t="1614" x="4683125" y="3603625"/>
          <p14:tracePt t="1622" x="4657725" y="3594100"/>
          <p14:tracePt t="1630" x="4648200" y="3594100"/>
          <p14:tracePt t="1637" x="4622800" y="3586163"/>
          <p14:tracePt t="1647" x="4597400" y="3586163"/>
          <p14:tracePt t="1654" x="4572000" y="3578225"/>
          <p14:tracePt t="1664" x="4546600" y="3568700"/>
          <p14:tracePt t="1670" x="4513263" y="3560763"/>
          <p14:tracePt t="1680" x="4478338" y="3560763"/>
          <p14:tracePt t="1686" x="4435475" y="3543300"/>
          <p14:tracePt t="1697" x="4410075" y="3535363"/>
          <p14:tracePt t="1701" x="4368800" y="3517900"/>
          <p14:tracePt t="1710" x="4308475" y="3492500"/>
          <p14:tracePt t="1717" x="4257675" y="3475038"/>
          <p14:tracePt t="1725" x="4206875" y="3459163"/>
          <p14:tracePt t="1733" x="4156075" y="3416300"/>
          <p14:tracePt t="1741" x="4095750" y="3398838"/>
          <p14:tracePt t="1749" x="4037013" y="3365500"/>
          <p14:tracePt t="1758" x="3986213" y="3355975"/>
          <p14:tracePt t="1765" x="3951288" y="3340100"/>
          <p14:tracePt t="1773" x="3867150" y="3314700"/>
          <p14:tracePt t="1781" x="3781425" y="3297238"/>
          <p14:tracePt t="1789" x="3679825" y="3271838"/>
          <p14:tracePt t="1797" x="3543300" y="3246438"/>
          <p14:tracePt t="1805" x="3416300" y="3238500"/>
          <p14:tracePt t="1814" x="3305175" y="3211513"/>
          <p14:tracePt t="1821" x="3160713" y="3203575"/>
          <p14:tracePt t="1830" x="3059113" y="3178175"/>
          <p14:tracePt t="1837" x="2949575" y="3170238"/>
          <p14:tracePt t="1847" x="2855913" y="3135313"/>
          <p14:tracePt t="1853" x="2752725" y="3101975"/>
          <p14:tracePt t="1864" x="2736850" y="3051175"/>
          <p14:tracePt t="1870" x="2693988" y="2949575"/>
          <p14:tracePt t="1880" x="2668588" y="2863850"/>
          <p14:tracePt t="1885" x="2625725" y="2820988"/>
          <p14:tracePt t="1896" x="2592388" y="2795588"/>
          <p14:tracePt t="1902" x="2549525" y="2744788"/>
          <p14:tracePt t="2254" x="2566988" y="2752725"/>
          <p14:tracePt t="2262" x="2582863" y="2778125"/>
          <p14:tracePt t="2269" x="2592388" y="2795588"/>
          <p14:tracePt t="2280" x="2625725" y="2795588"/>
          <p14:tracePt t="2285" x="2686050" y="2778125"/>
          <p14:tracePt t="2296" x="2701925" y="2762250"/>
          <p14:tracePt t="2302" x="2719388" y="2736850"/>
          <p14:tracePt t="2309" x="2736850" y="2711450"/>
          <p14:tracePt t="2317" x="2762250" y="2676525"/>
          <p14:tracePt t="2324" x="2770188" y="2660650"/>
          <p14:tracePt t="2335" x="2787650" y="2625725"/>
          <p14:tracePt t="2341" x="2813050" y="2566988"/>
          <p14:tracePt t="2351" x="2820988" y="2541588"/>
          <p14:tracePt t="2358" x="2846388" y="2524125"/>
          <p14:tracePt t="2365" x="2881313" y="2489200"/>
          <p14:tracePt t="2373" x="2906713" y="2455863"/>
          <p14:tracePt t="2381" x="2906713" y="2422525"/>
          <p14:tracePt t="2390" x="2906713" y="2413000"/>
          <p14:tracePt t="2398" x="2906713" y="2397125"/>
          <p14:tracePt t="2405" x="2906713" y="2328863"/>
          <p14:tracePt t="2414" x="2906713" y="2278063"/>
          <p14:tracePt t="2421" x="2906713" y="2217738"/>
          <p14:tracePt t="2430" x="2897188" y="2166938"/>
          <p14:tracePt t="2437" x="2881313" y="2124075"/>
          <p14:tracePt t="2447" x="2863850" y="2090738"/>
          <p14:tracePt t="2454" x="2855913" y="2039938"/>
          <p14:tracePt t="2463" x="2838450" y="2014538"/>
          <p14:tracePt t="2470" x="2838450" y="1989138"/>
          <p14:tracePt t="2480" x="2820988" y="1963738"/>
          <p14:tracePt t="2485" x="2805113" y="1938338"/>
          <p14:tracePt t="2497" x="2795588" y="1911350"/>
          <p14:tracePt t="2501" x="2778125" y="1895475"/>
          <p14:tracePt t="2513" x="2752725" y="1878013"/>
          <p14:tracePt t="2518" x="2711450" y="1835150"/>
          <p14:tracePt t="2525" x="2701925" y="1809750"/>
          <p14:tracePt t="2534" x="2660650" y="1776413"/>
          <p14:tracePt t="2542" x="2625725" y="1751013"/>
          <p14:tracePt t="2550" x="2582863" y="1708150"/>
          <p14:tracePt t="2558" x="2549525" y="1674813"/>
          <p14:tracePt t="2566" x="2516188" y="1639888"/>
          <p14:tracePt t="2573" x="2473325" y="1614488"/>
          <p14:tracePt t="2582" x="2438400" y="1581150"/>
          <p14:tracePt t="2590" x="2387600" y="1546225"/>
          <p14:tracePt t="2598" x="2354263" y="1520825"/>
          <p14:tracePt t="2605" x="2311400" y="1504950"/>
          <p14:tracePt t="2613" x="2268538" y="1470025"/>
          <p14:tracePt t="2621" x="2243138" y="1452563"/>
          <p14:tracePt t="2631" x="2209800" y="1427163"/>
          <p14:tracePt t="2637" x="2184400" y="1419225"/>
          <p14:tracePt t="2647" x="2159000" y="1411288"/>
          <p14:tracePt t="2654" x="2133600" y="1401763"/>
          <p14:tracePt t="2663" x="2116138" y="1393825"/>
          <p14:tracePt t="2670" x="2098675" y="1385888"/>
          <p14:tracePt t="2680" x="2073275" y="1376363"/>
          <p14:tracePt t="2685" x="2055813" y="1368425"/>
          <p14:tracePt t="2696" x="2055813" y="1360488"/>
          <p14:tracePt t="2702" x="2022475" y="1360488"/>
          <p14:tracePt t="2709" x="2022475" y="1350963"/>
          <p14:tracePt t="2718" x="2005013" y="1343025"/>
          <p14:tracePt t="2725" x="1979613" y="1343025"/>
          <p14:tracePt t="2734" x="1963738" y="1333500"/>
          <p14:tracePt t="2741" x="1920875" y="1325563"/>
          <p14:tracePt t="2750" x="1870075" y="1308100"/>
          <p14:tracePt t="2758" x="1844675" y="1308100"/>
          <p14:tracePt t="2765" x="1809750" y="1300163"/>
          <p14:tracePt t="2773" x="1776413" y="1282700"/>
          <p14:tracePt t="2782" x="1758950" y="1282700"/>
          <p14:tracePt t="2790" x="1733550" y="1282700"/>
          <p14:tracePt t="2798" x="1725613" y="1274763"/>
          <p14:tracePt t="2805" x="1716088" y="1274763"/>
          <p14:tracePt t="2886" x="1708150" y="1266825"/>
          <p14:tracePt t="2951" x="1708150" y="1249363"/>
          <p14:tracePt t="2998" x="1708150" y="1241425"/>
          <p14:tracePt t="3005" x="1708150" y="1231900"/>
          <p14:tracePt t="3015" x="1716088" y="1223963"/>
          <p14:tracePt t="3021" x="1725613" y="1223963"/>
          <p14:tracePt t="3037" x="1733550" y="1206500"/>
          <p14:tracePt t="3054" x="1751013" y="1206500"/>
          <p14:tracePt t="3070" x="1758950" y="1198563"/>
          <p14:tracePt t="3080" x="1766888" y="1198563"/>
          <p14:tracePt t="3085" x="1776413" y="1189038"/>
          <p14:tracePt t="3102" x="1784350" y="1189038"/>
          <p14:tracePt t="3117" x="1793875" y="1181100"/>
          <p14:tracePt t="3125" x="1809750" y="1173163"/>
          <p14:tracePt t="3134" x="1819275" y="1173163"/>
          <p14:tracePt t="3157" x="1827213" y="1173163"/>
          <p14:tracePt t="3165" x="1835150" y="1163638"/>
          <p14:tracePt t="3173" x="1844675" y="1155700"/>
          <p14:tracePt t="3190" x="1844675" y="1147763"/>
          <p14:tracePt t="3198" x="1852613" y="1147763"/>
          <p14:tracePt t="3205" x="1860550" y="1138238"/>
          <p14:tracePt t="3221" x="1860550" y="1130300"/>
          <p14:tracePt t="3237" x="1870075" y="1130300"/>
          <p14:tracePt t="3279" x="1870075" y="1112838"/>
          <p14:tracePt t="3296" x="1878013" y="1104900"/>
          <p14:tracePt t="3309" x="1885950" y="1104900"/>
          <p14:tracePt t="3318" x="1885950" y="1096963"/>
          <p14:tracePt t="3341" x="1895475" y="1087438"/>
          <p14:tracePt t="3349" x="1903413" y="1079500"/>
          <p14:tracePt t="3373" x="1903413" y="1069975"/>
          <p14:tracePt t="3383" x="1903413" y="1062038"/>
          <p14:tracePt t="3390" x="1911350" y="1062038"/>
          <p14:tracePt t="3398" x="1920875" y="1054100"/>
          <p14:tracePt t="3405" x="1928813" y="1044575"/>
          <p14:tracePt t="3414" x="1928813" y="1036638"/>
          <p14:tracePt t="3438" x="1938338" y="1028700"/>
          <p14:tracePt t="3447" x="1946275" y="1019175"/>
          <p14:tracePt t="3470" x="1954213" y="1011238"/>
          <p14:tracePt t="3480" x="1963738" y="1003300"/>
          <p14:tracePt t="3497" x="1971675" y="993775"/>
          <p14:tracePt t="3503" x="1997075" y="993775"/>
          <p14:tracePt t="3511" x="2005013" y="985838"/>
          <p14:tracePt t="3518" x="2014538" y="985838"/>
          <p14:tracePt t="3534" x="2030413" y="977900"/>
          <p14:tracePt t="3550" x="2047875" y="968375"/>
          <p14:tracePt t="3565" x="2055813" y="960438"/>
          <p14:tracePt t="3582" x="2073275" y="952500"/>
          <p14:tracePt t="3598" x="2090738" y="942975"/>
          <p14:tracePt t="3615" x="2098675" y="935038"/>
          <p14:tracePt t="3632" x="2108200" y="925513"/>
          <p14:tracePt t="3637" x="2116138" y="917575"/>
          <p14:tracePt t="3648" x="2124075" y="917575"/>
          <p14:tracePt t="3653" x="2133600" y="900113"/>
          <p14:tracePt t="3669" x="2141538" y="900113"/>
          <p14:tracePt t="3680" x="2149475" y="892175"/>
          <p14:tracePt t="3685" x="2149475" y="884238"/>
          <p14:tracePt t="3717" x="2159000" y="884238"/>
          <p14:tracePt t="3733" x="2166938" y="884238"/>
          <p14:tracePt t="3774" x="2174875" y="884238"/>
          <p14:tracePt t="3789" x="2184400" y="884238"/>
          <p14:tracePt t="3805" x="2192338" y="884238"/>
          <p14:tracePt t="3837" x="2209800" y="884238"/>
          <p14:tracePt t="3870" x="2217738" y="874713"/>
          <p14:tracePt t="3885" x="2235200" y="866775"/>
          <p14:tracePt t="3925" x="2252663" y="866775"/>
          <p14:tracePt t="3973" x="2260600" y="866775"/>
          <p14:tracePt t="3982" x="2278063" y="858838"/>
          <p14:tracePt t="3990" x="2286000" y="849313"/>
          <p14:tracePt t="4000" x="2293938" y="849313"/>
          <p14:tracePt t="4005" x="2303463" y="841375"/>
          <p14:tracePt t="4015" x="2311400" y="841375"/>
          <p14:tracePt t="4021" x="2328863" y="833438"/>
          <p14:tracePt t="4031" x="2336800" y="833438"/>
          <p14:tracePt t="4038" x="2354263" y="823913"/>
          <p14:tracePt t="4047" x="2371725" y="823913"/>
          <p14:tracePt t="4054" x="2379663" y="815975"/>
          <p14:tracePt t="4064" x="2397125" y="815975"/>
          <p14:tracePt t="4070" x="2422525" y="808038"/>
          <p14:tracePt t="4078" x="2430463" y="798513"/>
          <p14:tracePt t="4085" x="2438400" y="798513"/>
          <p14:tracePt t="4093" x="2455863" y="798513"/>
          <p14:tracePt t="4101" x="2463800" y="798513"/>
          <p14:tracePt t="4109" x="2473325" y="798513"/>
          <p14:tracePt t="4118" x="2481263" y="798513"/>
          <p14:tracePt t="4126" x="2489200" y="798513"/>
          <p14:tracePt t="4134" x="2506663" y="790575"/>
          <p14:tracePt t="4157" x="2516188" y="790575"/>
          <p14:tracePt t="4165" x="2524125" y="790575"/>
          <p14:tracePt t="4174" x="2532063" y="781050"/>
          <p14:tracePt t="4198" x="2541588" y="781050"/>
          <p14:tracePt t="4231" x="2549525" y="781050"/>
          <p14:tracePt t="4405" x="2557463" y="781050"/>
          <p14:tracePt t="4422" x="2566988" y="781050"/>
          <p14:tracePt t="4437" x="2574925" y="773113"/>
          <p14:tracePt t="4448" x="2582863" y="773113"/>
          <p14:tracePt t="4454" x="2600325" y="773113"/>
          <p14:tracePt t="4470" x="2617788" y="773113"/>
          <p14:tracePt t="4480" x="2625725" y="773113"/>
          <p14:tracePt t="4485" x="2643188" y="773113"/>
          <p14:tracePt t="4495" x="2660650" y="773113"/>
          <p14:tracePt t="4502" x="2686050" y="773113"/>
          <p14:tracePt t="4509" x="2711450" y="773113"/>
          <p14:tracePt t="4518" x="2727325" y="773113"/>
          <p14:tracePt t="4526" x="2770188" y="773113"/>
          <p14:tracePt t="4533" x="2795588" y="773113"/>
          <p14:tracePt t="4542" x="2830513" y="765175"/>
          <p14:tracePt t="4550" x="2881313" y="755650"/>
          <p14:tracePt t="4557" x="2897188" y="755650"/>
          <p14:tracePt t="4565" x="2957513" y="747713"/>
          <p14:tracePt t="4574" x="3000375" y="747713"/>
          <p14:tracePt t="4582" x="3033713" y="747713"/>
          <p14:tracePt t="4590" x="3051175" y="747713"/>
          <p14:tracePt t="4599" x="3084513" y="747713"/>
          <p14:tracePt t="4605" x="3119438" y="747713"/>
          <p14:tracePt t="4615" x="3135313" y="747713"/>
          <p14:tracePt t="4622" x="3152775" y="747713"/>
          <p14:tracePt t="4631" x="3170238" y="747713"/>
          <p14:tracePt t="4638" x="3186113" y="747713"/>
          <p14:tracePt t="4648" x="3203575" y="747713"/>
          <p14:tracePt t="4654" x="3211513" y="747713"/>
          <p14:tracePt t="4664" x="3228975" y="747713"/>
          <p14:tracePt t="4670" x="3254375" y="747713"/>
          <p14:tracePt t="4680" x="3263900" y="747713"/>
          <p14:tracePt t="4685" x="3271838" y="747713"/>
          <p14:tracePt t="4692" x="3289300" y="747713"/>
          <p14:tracePt t="4701" x="3297238" y="747713"/>
          <p14:tracePt t="4709" x="3314700" y="747713"/>
          <p14:tracePt t="4718" x="3322638" y="747713"/>
          <p14:tracePt t="4726" x="3340100" y="747713"/>
          <p14:tracePt t="4734" x="3355975" y="747713"/>
          <p14:tracePt t="4750" x="3373438" y="747713"/>
          <p14:tracePt t="4757" x="3382963" y="747713"/>
          <p14:tracePt t="4878" x="3390900" y="747713"/>
          <p14:tracePt t="4886" x="3398838" y="747713"/>
          <p14:tracePt t="4909" x="3408363" y="747713"/>
          <p14:tracePt t="5069" x="3416300" y="747713"/>
          <p14:tracePt t="5254" x="3424238" y="747713"/>
          <p14:tracePt t="5264" x="3433763" y="755650"/>
          <p14:tracePt t="5279" x="3441700" y="755650"/>
          <p14:tracePt t="5285" x="3441700" y="765175"/>
          <p14:tracePt t="5430" x="3459163" y="773113"/>
          <p14:tracePt t="5448" x="3467100" y="790575"/>
          <p14:tracePt t="5453" x="3484563" y="790575"/>
          <p14:tracePt t="5462" x="3502025" y="808038"/>
          <p14:tracePt t="5470" x="3517900" y="815975"/>
          <p14:tracePt t="5479" x="3543300" y="833438"/>
          <p14:tracePt t="5485" x="3578225" y="849313"/>
          <p14:tracePt t="5492" x="3603625" y="866775"/>
          <p14:tracePt t="5503" x="3636963" y="884238"/>
          <p14:tracePt t="5510" x="3654425" y="892175"/>
          <p14:tracePt t="5518" x="3679825" y="909638"/>
          <p14:tracePt t="5527" x="3730625" y="925513"/>
          <p14:tracePt t="5534" x="3748088" y="935038"/>
          <p14:tracePt t="5541" x="3781425" y="935038"/>
          <p14:tracePt t="5549" x="3816350" y="935038"/>
          <p14:tracePt t="5558" x="3849688" y="942975"/>
          <p14:tracePt t="5565" x="3867150" y="952500"/>
          <p14:tracePt t="5574" x="3925888" y="960438"/>
          <p14:tracePt t="5581" x="3986213" y="960438"/>
          <p14:tracePt t="5589" x="4037013" y="960438"/>
          <p14:tracePt t="5600" x="4095750" y="960438"/>
          <p14:tracePt t="5605" x="4156075" y="960438"/>
          <p14:tracePt t="5616" x="4214813" y="960438"/>
          <p14:tracePt t="5622" x="4265613" y="960438"/>
          <p14:tracePt t="5632" x="4316413" y="960438"/>
          <p14:tracePt t="5637" x="4333875" y="960438"/>
          <p14:tracePt t="5648" x="4368800" y="960438"/>
          <p14:tracePt t="5654" x="4384675" y="960438"/>
          <p14:tracePt t="5664" x="4402138" y="960438"/>
          <p14:tracePt t="5670" x="4410075" y="960438"/>
          <p14:tracePt t="5679" x="4427538" y="960438"/>
          <p14:tracePt t="5686" x="4445000" y="960438"/>
          <p14:tracePt t="5693" x="4470400" y="960438"/>
          <p14:tracePt t="5701" x="4478338" y="960438"/>
          <p14:tracePt t="5710" x="4513263" y="960438"/>
          <p14:tracePt t="5718" x="4538663" y="968375"/>
          <p14:tracePt t="5726" x="4572000" y="968375"/>
          <p14:tracePt t="5733" x="4579938" y="968375"/>
          <p14:tracePt t="5741" x="4622800" y="977900"/>
          <p14:tracePt t="5750" x="4640263" y="977900"/>
          <p14:tracePt t="5758" x="4673600" y="977900"/>
          <p14:tracePt t="5765" x="4683125" y="977900"/>
          <p14:tracePt t="5774" x="4699000" y="977900"/>
          <p14:tracePt t="5783" x="4716463" y="977900"/>
          <p14:tracePt t="5789" x="4724400" y="977900"/>
          <p14:tracePt t="5800" x="4741863" y="977900"/>
          <p14:tracePt t="5805" x="4749800" y="977900"/>
          <p14:tracePt t="5816" x="4759325" y="977900"/>
          <p14:tracePt t="5822" x="4775200" y="977900"/>
          <p14:tracePt t="5838" x="4792663" y="977900"/>
          <p14:tracePt t="5871" x="4802188" y="985838"/>
          <p14:tracePt t="5893" x="4802188" y="993775"/>
          <p14:tracePt t="5918" x="4802188" y="1003300"/>
          <p14:tracePt t="5926" x="4802188" y="1044575"/>
          <p14:tracePt t="5933" x="4759325" y="1096963"/>
          <p14:tracePt t="5942" x="4741863" y="1112838"/>
          <p14:tracePt t="5949" x="4724400" y="1130300"/>
          <p14:tracePt t="5958" x="4724400" y="1138238"/>
          <p14:tracePt t="5974" x="4716463" y="1147763"/>
          <p14:tracePt t="5989" x="4716463" y="1155700"/>
          <p14:tracePt t="5998" x="4716463" y="1163638"/>
          <p14:tracePt t="6006" x="4716463" y="1173163"/>
          <p14:tracePt t="6032" x="4716463" y="1181100"/>
          <p14:tracePt t="6048" x="4716463" y="1189038"/>
          <p14:tracePt t="6064" x="4716463" y="1198563"/>
          <p14:tracePt t="6077" x="4716463" y="1206500"/>
          <p14:tracePt t="9925" x="4691063" y="1206500"/>
          <p14:tracePt t="9933" x="4589463" y="1181100"/>
          <p14:tracePt t="9952" x="4384675" y="1147763"/>
          <p14:tracePt t="9958" x="4181475" y="1147763"/>
          <p14:tracePt t="9966" x="3917950" y="1147763"/>
          <p14:tracePt t="9974" x="3790950" y="1147763"/>
          <p14:tracePt t="9983" x="3730625" y="1147763"/>
          <p14:tracePt t="10000" x="3722688" y="1147763"/>
          <p14:tracePt t="10487" x="3713163" y="1147763"/>
          <p14:tracePt t="12029" x="3705225" y="1147763"/>
          <p14:tracePt t="18198" x="3679825" y="1147763"/>
          <p14:tracePt t="18213" x="3662363" y="1122363"/>
          <p14:tracePt t="18221" x="3636963" y="1112838"/>
          <p14:tracePt t="18230" x="3619500" y="1096963"/>
          <p14:tracePt t="18238" x="3586163" y="1087438"/>
          <p14:tracePt t="18246" x="3560763" y="1079500"/>
          <p14:tracePt t="18253" x="3552825" y="1062038"/>
          <p14:tracePt t="18262" x="3535363" y="1062038"/>
          <p14:tracePt t="18272" x="3527425" y="1054100"/>
          <p14:tracePt t="18320" x="3517900" y="1054100"/>
          <p14:tracePt t="18335" x="3509963" y="1044575"/>
          <p14:tracePt t="18365" x="3509963" y="1036638"/>
          <p14:tracePt t="18374" x="3502025" y="1036638"/>
          <p14:tracePt t="18391" x="3492500" y="1036638"/>
          <p14:tracePt t="18397" x="3467100" y="1036638"/>
          <p14:tracePt t="18405" x="3449638" y="1036638"/>
          <p14:tracePt t="18414" x="3408363" y="1036638"/>
          <p14:tracePt t="18423" x="3382963" y="1036638"/>
          <p14:tracePt t="18430" x="3340100" y="1036638"/>
          <p14:tracePt t="18438" x="3305175" y="1036638"/>
          <p14:tracePt t="18445" x="3246438" y="1036638"/>
          <p14:tracePt t="18455" x="3203575" y="1036638"/>
          <p14:tracePt t="18462" x="3119438" y="1036638"/>
          <p14:tracePt t="18471" x="3033713" y="1036638"/>
          <p14:tracePt t="18478" x="2940050" y="1036638"/>
          <p14:tracePt t="18488" x="2855913" y="1036638"/>
          <p14:tracePt t="18494" x="2787650" y="1036638"/>
          <p14:tracePt t="18504" x="2701925" y="1036638"/>
          <p14:tracePt t="18510" x="2643188" y="1036638"/>
          <p14:tracePt t="18520" x="2582863" y="1036638"/>
          <p14:tracePt t="18525" x="2541588" y="1036638"/>
          <p14:tracePt t="18533" x="2498725" y="1036638"/>
          <p14:tracePt t="18542" x="2455863" y="1036638"/>
          <p14:tracePt t="18549" x="2413000" y="1036638"/>
          <p14:tracePt t="18558" x="2379663" y="1036638"/>
          <p14:tracePt t="18565" x="2344738" y="1044575"/>
          <p14:tracePt t="18574" x="2311400" y="1054100"/>
          <p14:tracePt t="18582" x="2278063" y="1062038"/>
          <p14:tracePt t="18590" x="2260600" y="1069975"/>
          <p14:tracePt t="18597" x="2235200" y="1069975"/>
          <p14:tracePt t="18605" x="2200275" y="1079500"/>
          <p14:tracePt t="18614" x="2184400" y="1079500"/>
          <p14:tracePt t="18622" x="2166938" y="1087438"/>
          <p14:tracePt t="18630" x="2141538" y="1087438"/>
          <p14:tracePt t="18638" x="2116138" y="1096963"/>
          <p14:tracePt t="18645" x="2098675" y="1104900"/>
          <p14:tracePt t="18655" x="2047875" y="1112838"/>
          <p14:tracePt t="18662" x="2014538" y="1130300"/>
          <p14:tracePt t="18671" x="1997075" y="1138238"/>
          <p14:tracePt t="18678" x="1963738" y="1155700"/>
          <p14:tracePt t="18687" x="1938338" y="1173163"/>
          <p14:tracePt t="18693" x="1920875" y="1189038"/>
          <p14:tracePt t="18705" x="1895475" y="1206500"/>
          <p14:tracePt t="18710" x="1878013" y="1216025"/>
          <p14:tracePt t="18721" x="1860550" y="1241425"/>
          <p14:tracePt t="18725" x="1844675" y="1249363"/>
          <p14:tracePt t="18736" x="1827213" y="1274763"/>
          <p14:tracePt t="18741" x="1819275" y="1300163"/>
          <p14:tracePt t="18749" x="1809750" y="1333500"/>
          <p14:tracePt t="18758" x="1809750" y="1376363"/>
          <p14:tracePt t="18765" x="1809750" y="1401763"/>
          <p14:tracePt t="18773" x="1809750" y="1462088"/>
          <p14:tracePt t="18782" x="1809750" y="1504950"/>
          <p14:tracePt t="18790" x="1809750" y="1581150"/>
          <p14:tracePt t="18797" x="1844675" y="1622425"/>
          <p14:tracePt t="18805" x="1870075" y="1674813"/>
          <p14:tracePt t="18814" x="1903413" y="1741488"/>
          <p14:tracePt t="18822" x="1938338" y="1801813"/>
          <p14:tracePt t="18830" x="1954213" y="1852613"/>
          <p14:tracePt t="18838" x="1997075" y="1903413"/>
          <p14:tracePt t="18845" x="2022475" y="1946275"/>
          <p14:tracePt t="18855" x="2047875" y="1989138"/>
          <p14:tracePt t="18862" x="2082800" y="2022475"/>
          <p14:tracePt t="18872" x="2108200" y="2055813"/>
          <p14:tracePt t="18878" x="2116138" y="2065338"/>
          <p14:tracePt t="18887" x="2124075" y="2082800"/>
          <p14:tracePt t="18899" x="2141538" y="2098675"/>
          <p14:tracePt t="18905" x="2159000" y="2098675"/>
          <p14:tracePt t="18910" x="2166938" y="2098675"/>
          <p14:tracePt t="18917" x="2184400" y="2108200"/>
          <p14:tracePt t="18925" x="2192338" y="2108200"/>
          <p14:tracePt t="18934" x="2200275" y="2116138"/>
          <p14:tracePt t="18941" x="2217738" y="2124075"/>
          <p14:tracePt t="18949" x="2235200" y="2124075"/>
          <p14:tracePt t="18966" x="2243138" y="2124075"/>
          <p14:tracePt t="18974" x="2252663" y="2124075"/>
          <p14:tracePt t="18990" x="2260600" y="2124075"/>
          <p14:tracePt t="18997" x="2278063" y="2133600"/>
          <p14:tracePt t="19014" x="2286000" y="2133600"/>
          <p14:tracePt t="19022" x="2293938" y="2133600"/>
          <p14:tracePt t="19030" x="2303463" y="2141538"/>
          <p14:tracePt t="19150" x="2319338" y="2149475"/>
          <p14:tracePt t="19158" x="2328863" y="2159000"/>
          <p14:tracePt t="19189" x="2336800" y="2166938"/>
          <p14:tracePt t="19205" x="2344738" y="2174875"/>
          <p14:tracePt t="19222" x="2354263" y="2184400"/>
          <p14:tracePt t="19238" x="2371725" y="2184400"/>
          <p14:tracePt t="19246" x="2379663" y="2192338"/>
          <p14:tracePt t="19311" x="2379663" y="2200275"/>
          <p14:tracePt t="19471" x="2387600" y="2200275"/>
          <p14:tracePt t="19558" x="2397125" y="2209800"/>
          <p14:tracePt t="19671" x="2397125" y="2217738"/>
          <p14:tracePt t="19677" x="2430463" y="2217738"/>
          <p14:tracePt t="19693" x="2463800" y="2200275"/>
          <p14:tracePt t="19704" x="2498725" y="2200275"/>
          <p14:tracePt t="19711" x="2532063" y="2184400"/>
          <p14:tracePt t="19718" x="2549525" y="2166938"/>
          <p14:tracePt t="19725" x="2566988" y="2149475"/>
          <p14:tracePt t="19732" x="2574925" y="2149475"/>
          <p14:tracePt t="19741" x="2600325" y="2116138"/>
          <p14:tracePt t="19749" x="2608263" y="2098675"/>
          <p14:tracePt t="19759" x="2625725" y="2073275"/>
          <p14:tracePt t="19766" x="2643188" y="2055813"/>
          <p14:tracePt t="19773" x="2643188" y="2039938"/>
          <p14:tracePt t="19781" x="2660650" y="2014538"/>
          <p14:tracePt t="19789" x="2660650" y="2005013"/>
          <p14:tracePt t="19797" x="2660650" y="1989138"/>
          <p14:tracePt t="19805" x="2660650" y="1979613"/>
          <p14:tracePt t="19814" x="2660650" y="1971675"/>
          <p14:tracePt t="19823" x="2660650" y="1954213"/>
          <p14:tracePt t="19831" x="2660650" y="1946275"/>
          <p14:tracePt t="19838" x="2651125" y="1920875"/>
          <p14:tracePt t="19845" x="2643188" y="1903413"/>
          <p14:tracePt t="19855" x="2633663" y="1885950"/>
          <p14:tracePt t="19871" x="2625725" y="1870075"/>
          <p14:tracePt t="19878" x="2608263" y="1844675"/>
          <p14:tracePt t="19889" x="2600325" y="1844675"/>
          <p14:tracePt t="19893" x="2592388" y="1827213"/>
          <p14:tracePt t="19904" x="2582863" y="1801813"/>
          <p14:tracePt t="19909" x="2566988" y="1776413"/>
          <p14:tracePt t="19917" x="2549525" y="1741488"/>
          <p14:tracePt t="19926" x="2532063" y="1733550"/>
          <p14:tracePt t="19932" x="2516188" y="1708150"/>
          <p14:tracePt t="19941" x="2506663" y="1682750"/>
          <p14:tracePt t="19949" x="2489200" y="1665288"/>
          <p14:tracePt t="19957" x="2489200" y="1657350"/>
          <p14:tracePt t="19966" x="2481263" y="1631950"/>
          <p14:tracePt t="19973" x="2473325" y="1606550"/>
          <p14:tracePt t="19981" x="2473325" y="1597025"/>
          <p14:tracePt t="19989" x="2463800" y="1581150"/>
          <p14:tracePt t="19997" x="2463800" y="1563688"/>
          <p14:tracePt t="20005" x="2463800" y="1546225"/>
          <p14:tracePt t="20014" x="2463800" y="1520825"/>
          <p14:tracePt t="20023" x="2463800" y="1504950"/>
          <p14:tracePt t="20039" x="2463800" y="1487488"/>
          <p14:tracePt t="20045" x="2463800" y="1477963"/>
          <p14:tracePt t="20055" x="2463800" y="1470025"/>
          <p14:tracePt t="20062" x="2463800" y="1462088"/>
          <p14:tracePt t="20072" x="2463800" y="1452563"/>
          <p14:tracePt t="20089" x="2463800" y="1444625"/>
          <p14:tracePt t="20093" x="2463800" y="1436688"/>
          <p14:tracePt t="20104" x="2463800" y="1427163"/>
          <p14:tracePt t="20110" x="2463800" y="1419225"/>
          <p14:tracePt t="20117" x="2463800" y="1411288"/>
          <p14:tracePt t="20132" x="2463800" y="1401763"/>
          <p14:tracePt t="20150" x="2463800" y="1393825"/>
          <p14:tracePt t="22030" x="2463800" y="1385888"/>
          <p14:tracePt t="22925" x="2455863" y="1393825"/>
          <p14:tracePt t="22934" x="2447925" y="1401763"/>
          <p14:tracePt t="22942" x="2447925" y="1411288"/>
          <p14:tracePt t="22949" x="2430463" y="1436688"/>
          <p14:tracePt t="22966" x="2413000" y="1462088"/>
          <p14:tracePt t="22973" x="2413000" y="1470025"/>
          <p14:tracePt t="22982" x="2405063" y="1487488"/>
          <p14:tracePt t="22991" x="2405063" y="1512888"/>
          <p14:tracePt t="22997" x="2397125" y="1538288"/>
          <p14:tracePt t="23006" x="2397125" y="1546225"/>
          <p14:tracePt t="23014" x="2387600" y="1571625"/>
          <p14:tracePt t="23024" x="2387600" y="1597025"/>
          <p14:tracePt t="23029" x="2379663" y="1606550"/>
          <p14:tracePt t="23040" x="2371725" y="1622425"/>
          <p14:tracePt t="23045" x="2362200" y="1649413"/>
          <p14:tracePt t="23056" x="2354263" y="1665288"/>
          <p14:tracePt t="23061" x="2344738" y="1682750"/>
          <p14:tracePt t="23072" x="2344738" y="1700213"/>
          <p14:tracePt t="23078" x="2336800" y="1708150"/>
          <p14:tracePt t="23086" x="2336800" y="1725613"/>
          <p14:tracePt t="23094" x="2328863" y="1741488"/>
          <p14:tracePt t="23100" x="2328863" y="1751013"/>
          <p14:tracePt t="23110" x="2319338" y="1758950"/>
          <p14:tracePt t="23118" x="2311400" y="1766888"/>
          <p14:tracePt t="23125" x="2303463" y="1776413"/>
          <p14:tracePt t="23134" x="2303463" y="1784350"/>
          <p14:tracePt t="23142" x="2293938" y="1793875"/>
          <p14:tracePt t="23149" x="2286000" y="1801813"/>
          <p14:tracePt t="23190" x="2278063" y="1819275"/>
          <p14:tracePt t="23197" x="2268538" y="1827213"/>
          <p14:tracePt t="23223" x="2260600" y="1827213"/>
          <p14:tracePt t="23240" x="2260600" y="1835150"/>
          <p14:tracePt t="23256" x="2252663" y="1844675"/>
          <p14:tracePt t="23288" x="2243138" y="1844675"/>
          <p14:tracePt t="23293" x="2235200" y="1844675"/>
          <p14:tracePt t="23309" x="2235200" y="1852613"/>
          <p14:tracePt t="23325" x="2227263" y="1860550"/>
          <p14:tracePt t="23334" x="2217738" y="1860550"/>
          <p14:tracePt t="23343" x="2217738" y="1870075"/>
          <p14:tracePt t="23349" x="2192338" y="1878013"/>
          <p14:tracePt t="23358" x="2184400" y="1885950"/>
          <p14:tracePt t="23374" x="2174875" y="1895475"/>
          <p14:tracePt t="23382" x="2159000" y="1903413"/>
          <p14:tracePt t="23390" x="2149475" y="1903413"/>
          <p14:tracePt t="23407" x="2141538" y="1911350"/>
          <p14:tracePt t="23423" x="2133600" y="1920875"/>
          <p14:tracePt t="23440" x="2124075" y="1920875"/>
          <p14:tracePt t="23445" x="2116138" y="1928813"/>
          <p14:tracePt t="23456" x="2116138" y="1938338"/>
          <p14:tracePt t="23461" x="2108200" y="1946275"/>
          <p14:tracePt t="23478" x="2098675" y="1946275"/>
          <p14:tracePt t="23494" x="2090738" y="1954213"/>
          <p14:tracePt t="23501" x="2090738" y="1963738"/>
          <p14:tracePt t="23525" x="2082800" y="1963738"/>
          <p14:tracePt t="23535" x="2082800" y="1971675"/>
          <p14:tracePt t="23542" x="2065338" y="1989138"/>
          <p14:tracePt t="23565" x="2065338" y="2005013"/>
          <p14:tracePt t="23574" x="2065338" y="2014538"/>
          <p14:tracePt t="23582" x="2055813" y="2014538"/>
          <p14:tracePt t="23590" x="2047875" y="2022475"/>
          <p14:tracePt t="23597" x="2039938" y="2039938"/>
          <p14:tracePt t="23614" x="2039938" y="2047875"/>
          <p14:tracePt t="23623" x="2030413" y="2055813"/>
          <p14:tracePt t="23630" x="2022475" y="2065338"/>
          <p14:tracePt t="23640" x="2022475" y="2073275"/>
          <p14:tracePt t="23645" x="2022475" y="2082800"/>
          <p14:tracePt t="23662" x="2005013" y="2108200"/>
          <p14:tracePt t="23672" x="2005013" y="2116138"/>
          <p14:tracePt t="23678" x="1997075" y="2141538"/>
          <p14:tracePt t="23684" x="1997075" y="2149475"/>
          <p14:tracePt t="23694" x="1997075" y="2159000"/>
          <p14:tracePt t="23700" x="1989138" y="2184400"/>
          <p14:tracePt t="23718" x="1989138" y="2200275"/>
          <p14:tracePt t="23734" x="1989138" y="2209800"/>
          <p14:tracePt t="23741" x="1989138" y="2227263"/>
          <p14:tracePt t="23749" x="1979613" y="2235200"/>
          <p14:tracePt t="23765" x="1979613" y="2252663"/>
          <p14:tracePt t="23782" x="1979613" y="2260600"/>
          <p14:tracePt t="23807" x="1979613" y="2278063"/>
          <p14:tracePt t="23824" x="1971675" y="2303463"/>
          <p14:tracePt t="23856" x="1971675" y="2319338"/>
          <p14:tracePt t="23885" x="1971675" y="2328863"/>
          <p14:tracePt t="23901" x="1971675" y="2336800"/>
          <p14:tracePt t="23917" x="1971675" y="2344738"/>
          <p14:tracePt t="23925" x="1971675" y="2354263"/>
          <p14:tracePt t="23933" x="1971675" y="2362200"/>
          <p14:tracePt t="23942" x="1963738" y="2379663"/>
          <p14:tracePt t="23949" x="1963738" y="2397125"/>
          <p14:tracePt t="23958" x="1963738" y="2405063"/>
          <p14:tracePt t="23966" x="1963738" y="2413000"/>
          <p14:tracePt t="23973" x="1954213" y="2422525"/>
          <p14:tracePt t="23992" x="1954213" y="2430463"/>
          <p14:tracePt t="24008" x="1954213" y="2447925"/>
          <p14:tracePt t="24014" x="1954213" y="2455863"/>
          <p14:tracePt t="24024" x="1954213" y="2463800"/>
          <p14:tracePt t="24030" x="1954213" y="2473325"/>
          <p14:tracePt t="24039" x="1954213" y="2481263"/>
          <p14:tracePt t="24046" x="1954213" y="2489200"/>
          <p14:tracePt t="24056" x="1946275" y="2506663"/>
          <p14:tracePt t="24063" x="1938338" y="2516188"/>
          <p14:tracePt t="24079" x="1938338" y="2532063"/>
          <p14:tracePt t="24084" x="1928813" y="2541588"/>
          <p14:tracePt t="24094" x="1920875" y="2557463"/>
          <p14:tracePt t="24110" x="1920875" y="2574925"/>
          <p14:tracePt t="24125" x="1920875" y="2592388"/>
          <p14:tracePt t="24142" x="1920875" y="2600325"/>
          <p14:tracePt t="24158" x="1911350" y="2608263"/>
          <p14:tracePt t="24173" x="1903413" y="2617788"/>
          <p14:tracePt t="24183" x="1903413" y="2625725"/>
          <p14:tracePt t="24191" x="1903413" y="2633663"/>
          <p14:tracePt t="24197" x="1895475" y="2651125"/>
          <p14:tracePt t="24207" x="1895475" y="2660650"/>
          <p14:tracePt t="24214" x="1885950" y="2668588"/>
          <p14:tracePt t="24224" x="1878013" y="2686050"/>
          <p14:tracePt t="24246" x="1878013" y="2693988"/>
          <p14:tracePt t="24254" x="1870075" y="2711450"/>
          <p14:tracePt t="24269" x="1870075" y="2719388"/>
          <p14:tracePt t="24277" x="1870075" y="2727325"/>
          <p14:tracePt t="24284" x="1870075" y="2736850"/>
          <p14:tracePt t="24294" x="1870075" y="2744788"/>
          <p14:tracePt t="24301" x="1860550" y="2762250"/>
          <p14:tracePt t="24310" x="1860550" y="2778125"/>
          <p14:tracePt t="24318" x="1860550" y="2787650"/>
          <p14:tracePt t="24325" x="1860550" y="2795588"/>
          <p14:tracePt t="24333" x="1860550" y="2805113"/>
          <p14:tracePt t="24342" x="1860550" y="2813050"/>
          <p14:tracePt t="24350" x="1860550" y="2820988"/>
          <p14:tracePt t="24358" x="1860550" y="2838450"/>
          <p14:tracePt t="24374" x="1860550" y="2846388"/>
          <p14:tracePt t="24381" x="1860550" y="2855913"/>
          <p14:tracePt t="24398" x="1860550" y="2871788"/>
          <p14:tracePt t="24414" x="1860550" y="2881313"/>
          <p14:tracePt t="24440" x="1860550" y="2889250"/>
          <p14:tracePt t="24454" x="1860550" y="2897188"/>
          <p14:tracePt t="24501" x="1860550" y="2914650"/>
          <p14:tracePt t="24743" x="1860550" y="2922588"/>
          <p14:tracePt t="24790" x="1860550" y="2932113"/>
          <p14:tracePt t="25382" x="1860550" y="2922588"/>
          <p14:tracePt t="25413" x="1870075" y="2922588"/>
          <p14:tracePt t="25430" x="1878013" y="2922588"/>
          <p14:tracePt t="25445" x="1885950" y="2914650"/>
          <p14:tracePt t="25456" x="1895475" y="2906713"/>
          <p14:tracePt t="25471" x="1911350" y="2897188"/>
          <p14:tracePt t="25484" x="1920875" y="2889250"/>
          <p14:tracePt t="25501" x="1938338" y="2889250"/>
          <p14:tracePt t="25510" x="1946275" y="2871788"/>
          <p14:tracePt t="25517" x="1963738" y="2871788"/>
          <p14:tracePt t="25525" x="1971675" y="2863850"/>
          <p14:tracePt t="25533" x="1979613" y="2863850"/>
          <p14:tracePt t="25542" x="1997075" y="2855913"/>
          <p14:tracePt t="25550" x="2014538" y="2855913"/>
          <p14:tracePt t="25559" x="2014538" y="2846388"/>
          <p14:tracePt t="25565" x="2022475" y="2846388"/>
          <p14:tracePt t="25574" x="2039938" y="2846388"/>
          <p14:tracePt t="25582" x="2047875" y="2838450"/>
          <p14:tracePt t="25593" x="2065338" y="2838450"/>
          <p14:tracePt t="25597" x="2073275" y="2830513"/>
          <p14:tracePt t="25607" x="2082800" y="2830513"/>
          <p14:tracePt t="25614" x="2108200" y="2830513"/>
          <p14:tracePt t="25624" x="2108200" y="2820988"/>
          <p14:tracePt t="25630" x="2133600" y="2813050"/>
          <p14:tracePt t="25640" x="2141538" y="2805113"/>
          <p14:tracePt t="25646" x="2149475" y="2805113"/>
          <p14:tracePt t="25656" x="2159000" y="2805113"/>
          <p14:tracePt t="25662" x="2166938" y="2805113"/>
          <p14:tracePt t="25668" x="2174875" y="2787650"/>
          <p14:tracePt t="25678" x="2192338" y="2778125"/>
          <p14:tracePt t="25685" x="2209800" y="2770188"/>
          <p14:tracePt t="25694" x="2227263" y="2752725"/>
          <p14:tracePt t="25702" x="2243138" y="2752725"/>
          <p14:tracePt t="25710" x="2260600" y="2736850"/>
          <p14:tracePt t="25717" x="2278063" y="2719388"/>
          <p14:tracePt t="25734" x="2293938" y="2701925"/>
          <p14:tracePt t="25741" x="2311400" y="2693988"/>
          <p14:tracePt t="25750" x="2328863" y="2686050"/>
          <p14:tracePt t="25759" x="2336800" y="2668588"/>
          <p14:tracePt t="25765" x="2354263" y="2651125"/>
          <p14:tracePt t="25775" x="2362200" y="2643188"/>
          <p14:tracePt t="25782" x="2371725" y="2625725"/>
          <p14:tracePt t="25793" x="2387600" y="2608263"/>
          <p14:tracePt t="25807" x="2397125" y="2608263"/>
          <p14:tracePt t="25814" x="2413000" y="2592388"/>
          <p14:tracePt t="25824" x="2413000" y="2582863"/>
          <p14:tracePt t="25830" x="2422525" y="2574925"/>
          <p14:tracePt t="25840" x="2430463" y="2566988"/>
          <p14:tracePt t="25845" x="2438400" y="2549525"/>
          <p14:tracePt t="25854" x="2447925" y="2549525"/>
          <p14:tracePt t="25861" x="2463800" y="2532063"/>
          <p14:tracePt t="25868" x="2473325" y="2516188"/>
          <p14:tracePt t="25877" x="2481263" y="2516188"/>
          <p14:tracePt t="25886" x="2498725" y="2498725"/>
          <p14:tracePt t="25903" x="2506663" y="2481263"/>
          <p14:tracePt t="25909" x="2516188" y="2473325"/>
          <p14:tracePt t="25917" x="2532063" y="2438400"/>
          <p14:tracePt t="25933" x="2541588" y="2430463"/>
          <p14:tracePt t="25943" x="2557463" y="2413000"/>
          <p14:tracePt t="25950" x="2566988" y="2413000"/>
          <p14:tracePt t="25959" x="2566988" y="2387600"/>
          <p14:tracePt t="25965" x="2582863" y="2371725"/>
          <p14:tracePt t="25975" x="2592388" y="2371725"/>
          <p14:tracePt t="25981" x="2600325" y="2344738"/>
          <p14:tracePt t="25998" x="2608263" y="2328863"/>
          <p14:tracePt t="26008" x="2617788" y="2319338"/>
          <p14:tracePt t="26014" x="2625725" y="2319338"/>
          <p14:tracePt t="26023" x="2625725" y="2303463"/>
          <p14:tracePt t="26030" x="2633663" y="2293938"/>
          <p14:tracePt t="26040" x="2643188" y="2293938"/>
          <p14:tracePt t="26045" x="2643188" y="2286000"/>
          <p14:tracePt t="26055" x="2660650" y="2268538"/>
          <p14:tracePt t="26062" x="2668588" y="2260600"/>
          <p14:tracePt t="26068" x="2676525" y="2243138"/>
          <p14:tracePt t="26078" x="2676525" y="2235200"/>
          <p14:tracePt t="26086" x="2676525" y="2227263"/>
          <p14:tracePt t="26094" x="2686050" y="2209800"/>
          <p14:tracePt t="26102" x="2693988" y="2200275"/>
          <p14:tracePt t="26110" x="2701925" y="2192338"/>
          <p14:tracePt t="26134" x="2701925" y="2184400"/>
          <p14:tracePt t="26149" x="2701925" y="2174875"/>
          <p14:tracePt t="26182" x="2701925" y="2159000"/>
          <p14:tracePt t="26198" x="2701925" y="2149475"/>
          <p14:tracePt t="26208" x="2701925" y="2141538"/>
          <p14:tracePt t="26213" x="2711450" y="2124075"/>
          <p14:tracePt t="26224" x="2711450" y="2116138"/>
          <p14:tracePt t="26256" x="2711450" y="2108200"/>
          <p14:tracePt t="26268" x="2711450" y="2098675"/>
          <p14:tracePt t="26285" x="2711450" y="2090738"/>
          <p14:tracePt t="26302" x="2711450" y="2082800"/>
          <p14:tracePt t="26317" x="2711450" y="2073275"/>
          <p14:tracePt t="26542" x="2711450" y="2065338"/>
          <p14:tracePt t="26559" x="2711450" y="2055813"/>
          <p14:tracePt t="26582" x="2711450" y="2047875"/>
          <p14:tracePt t="26614" x="2711450" y="2039938"/>
          <p14:tracePt t="27254" x="2711450" y="2030413"/>
          <p14:tracePt t="27263" x="2719388" y="2030413"/>
          <p14:tracePt t="27269" x="2727325" y="2039938"/>
          <p14:tracePt t="27286" x="2736850" y="2047875"/>
          <p14:tracePt t="27294" x="2752725" y="2055813"/>
          <p14:tracePt t="27309" x="2770188" y="2055813"/>
          <p14:tracePt t="27317" x="2778125" y="2065338"/>
          <p14:tracePt t="27326" x="2787650" y="2073275"/>
          <p14:tracePt t="27333" x="2805113" y="2073275"/>
          <p14:tracePt t="27343" x="2813050" y="2082800"/>
          <p14:tracePt t="27350" x="2820988" y="2082800"/>
          <p14:tracePt t="27359" x="2838450" y="2090738"/>
          <p14:tracePt t="27365" x="2855913" y="2090738"/>
          <p14:tracePt t="27375" x="2855913" y="2098675"/>
          <p14:tracePt t="27381" x="2863850" y="2098675"/>
          <p14:tracePt t="27397" x="2871788" y="2098675"/>
          <p14:tracePt t="27445" x="2871788" y="2108200"/>
          <p14:tracePt t="27453" x="2881313" y="2116138"/>
          <p14:tracePt t="27461" x="2889250" y="2124075"/>
          <p14:tracePt t="27469" x="2897188" y="2133600"/>
          <p14:tracePt t="27477" x="2897188" y="2141538"/>
          <p14:tracePt t="27486" x="2897188" y="2149475"/>
          <p14:tracePt t="27493" x="2897188" y="2166938"/>
          <p14:tracePt t="27501" x="2906713" y="2174875"/>
          <p14:tracePt t="27509" x="2914650" y="2184400"/>
          <p14:tracePt t="27517" x="2914650" y="2192338"/>
          <p14:tracePt t="27525" x="2914650" y="2200275"/>
          <p14:tracePt t="27533" x="2914650" y="2209800"/>
          <p14:tracePt t="27565" x="2914650" y="2217738"/>
          <p14:tracePt t="27581" x="2922588" y="2217738"/>
          <p14:tracePt t="27783" x="2932113" y="2217738"/>
          <p14:tracePt t="27790" x="2940050" y="2217738"/>
          <p14:tracePt t="27808" x="2949575" y="2217738"/>
          <p14:tracePt t="27814" x="2957513" y="2209800"/>
          <p14:tracePt t="27824" x="2974975" y="2200275"/>
          <p14:tracePt t="27831" x="2990850" y="2192338"/>
          <p14:tracePt t="27863" x="3008313" y="2184400"/>
          <p14:tracePt t="27878" x="3008313" y="2174875"/>
          <p14:tracePt t="27885" x="3016250" y="2174875"/>
          <p14:tracePt t="27893" x="3016250" y="2166938"/>
          <p14:tracePt t="27910" x="3025775" y="2159000"/>
          <p14:tracePt t="27928" x="3033713" y="2149475"/>
          <p14:tracePt t="27943" x="3041650" y="2149475"/>
          <p14:tracePt t="27949" x="3051175" y="2141538"/>
          <p14:tracePt t="27959" x="3059113" y="2133600"/>
          <p14:tracePt t="27975" x="3076575" y="2133600"/>
          <p14:tracePt t="27981" x="3084513" y="2124075"/>
          <p14:tracePt t="27991" x="3084513" y="2116138"/>
          <p14:tracePt t="27998" x="3094038" y="2116138"/>
          <p14:tracePt t="28008" x="3101975" y="2108200"/>
          <p14:tracePt t="28024" x="3119438" y="2098675"/>
          <p14:tracePt t="28030" x="3135313" y="2098675"/>
          <p14:tracePt t="28045" x="3144838" y="2090738"/>
          <p14:tracePt t="28053" x="3152775" y="2090738"/>
          <p14:tracePt t="28062" x="3160713" y="2090738"/>
          <p14:tracePt t="28070" x="3170238" y="2090738"/>
          <p14:tracePt t="28078" x="3186113" y="2090738"/>
          <p14:tracePt t="28086" x="3211513" y="2082800"/>
          <p14:tracePt t="28101" x="3238500" y="2082800"/>
          <p14:tracePt t="28109" x="3254375" y="2082800"/>
          <p14:tracePt t="28117" x="3263900" y="2082800"/>
          <p14:tracePt t="28126" x="3279775" y="2082800"/>
          <p14:tracePt t="28134" x="3305175" y="2082800"/>
          <p14:tracePt t="28142" x="3330575" y="2082800"/>
          <p14:tracePt t="28149" x="3365500" y="2082800"/>
          <p14:tracePt t="28160" x="3390900" y="2082800"/>
          <p14:tracePt t="28165" x="3416300" y="2082800"/>
          <p14:tracePt t="28175" x="3459163" y="2082800"/>
          <p14:tracePt t="28181" x="3484563" y="2082800"/>
          <p14:tracePt t="28192" x="3509963" y="2082800"/>
          <p14:tracePt t="28198" x="3527425" y="2090738"/>
          <p14:tracePt t="28208" x="3552825" y="2090738"/>
          <p14:tracePt t="28223" x="3568700" y="2090738"/>
          <p14:tracePt t="28230" x="3578225" y="2090738"/>
          <p14:tracePt t="28302" x="3594100" y="2090738"/>
          <p14:tracePt t="28317" x="3603625" y="2090738"/>
          <p14:tracePt t="29989" x="3619500" y="2090738"/>
          <p14:tracePt t="30021" x="3629025" y="2090738"/>
          <p14:tracePt t="30086" x="3636963" y="2090738"/>
          <p14:tracePt t="30126" x="3646488" y="2090738"/>
          <p14:tracePt t="30134" x="3654425" y="2090738"/>
          <p14:tracePt t="30159" x="3662363" y="2090738"/>
          <p14:tracePt t="30206" x="3671888" y="2090738"/>
          <p14:tracePt t="30221" x="3679825" y="2090738"/>
          <p14:tracePt t="30231" x="3687763" y="2090738"/>
          <p14:tracePt t="30237" x="3697288" y="2090738"/>
          <p14:tracePt t="30262" x="3713163" y="2090738"/>
          <p14:tracePt t="30310" x="3722688" y="2090738"/>
          <p14:tracePt t="30319" x="3730625" y="2090738"/>
          <p14:tracePt t="30343" x="3738563" y="2090738"/>
          <p14:tracePt t="30360" x="3748088" y="2090738"/>
          <p14:tracePt t="30365" x="3756025" y="2090738"/>
          <p14:tracePt t="30376" x="3763963" y="2090738"/>
          <p14:tracePt t="30415" x="3773488" y="2090738"/>
          <p14:tracePt t="30445" x="3781425" y="2090738"/>
          <p14:tracePt t="30501" x="3806825" y="2090738"/>
          <p14:tracePt t="30517" x="3816350" y="2090738"/>
          <p14:tracePt t="30534" x="3824288" y="2090738"/>
          <p14:tracePt t="30550" x="3832225" y="2090738"/>
          <p14:tracePt t="30583" x="3841750" y="2090738"/>
          <p14:tracePt t="30592" x="3849688" y="2090738"/>
          <p14:tracePt t="30598" x="3857625" y="2090738"/>
          <p14:tracePt t="30623" x="3875088" y="2090738"/>
          <p14:tracePt t="30631" x="3883025" y="2090738"/>
          <p14:tracePt t="30669" x="3892550" y="2090738"/>
          <p14:tracePt t="30685" x="3900488" y="2090738"/>
          <p14:tracePt t="30718" x="3908425" y="2090738"/>
          <p14:tracePt t="30726" x="3917950" y="2090738"/>
          <p14:tracePt t="30743" x="3925888" y="2090738"/>
          <p14:tracePt t="30766" x="3935413" y="2090738"/>
          <p14:tracePt t="30775" x="3943350" y="2090738"/>
          <p14:tracePt t="30792" x="3951288" y="2090738"/>
          <p14:tracePt t="30797" x="3960813" y="2090738"/>
          <p14:tracePt t="30806" x="3968750" y="2090738"/>
          <p14:tracePt t="30830" x="3976688" y="2090738"/>
          <p14:tracePt t="30853" x="3986213" y="2090738"/>
          <p14:tracePt t="30942" x="3994150" y="2090738"/>
          <p14:tracePt t="30960" x="4002088" y="2090738"/>
          <p14:tracePt t="31055" x="4011613" y="2090738"/>
          <p14:tracePt t="31069" x="4019550" y="2090738"/>
          <p14:tracePt t="31109" x="4027488" y="2090738"/>
          <p14:tracePt t="31365" x="4027488" y="2082800"/>
          <p14:tracePt t="32374" x="4027488" y="2073275"/>
          <p14:tracePt t="32910" x="4019550" y="2065338"/>
          <p14:tracePt t="32928" x="4011613" y="2065338"/>
          <p14:tracePt t="32944" x="4002088" y="2065338"/>
          <p14:tracePt t="32950" x="3994150" y="2065338"/>
          <p14:tracePt t="32960" x="3994150" y="2055813"/>
          <p14:tracePt t="32976" x="3976688" y="2047875"/>
          <p14:tracePt t="32998" x="3960813" y="2047875"/>
          <p14:tracePt t="33014" x="3943350" y="2039938"/>
          <p14:tracePt t="33030" x="3935413" y="2039938"/>
          <p14:tracePt t="33045" x="3917950" y="2030413"/>
          <p14:tracePt t="33061" x="3900488" y="2030413"/>
          <p14:tracePt t="33078" x="3892550" y="2030413"/>
          <p14:tracePt t="33085" x="3883025" y="2030413"/>
          <p14:tracePt t="33095" x="3857625" y="2022475"/>
          <p14:tracePt t="33134" x="3849688" y="2022475"/>
          <p14:tracePt t="33151" x="3841750" y="2014538"/>
          <p14:tracePt t="33160" x="3832225" y="2014538"/>
          <p14:tracePt t="33166" x="3832225" y="2005013"/>
          <p14:tracePt t="33176" x="3824288" y="2005013"/>
          <p14:tracePt t="33182" x="3816350" y="2005013"/>
          <p14:tracePt t="33213" x="3806825" y="2005013"/>
          <p14:tracePt t="33230" x="3798888" y="2005013"/>
          <p14:tracePt t="33238" x="3790950" y="2005013"/>
          <p14:tracePt t="33269" x="3781425" y="2005013"/>
          <p14:tracePt t="33285" x="3773488" y="2005013"/>
          <p14:tracePt t="33301" x="3763963" y="2005013"/>
          <p14:tracePt t="33334" x="3756025" y="2005013"/>
          <p14:tracePt t="33350" x="3748088" y="2005013"/>
          <p14:tracePt t="33365" x="3738563" y="2005013"/>
          <p14:tracePt t="33376" x="3730625" y="2005013"/>
          <p14:tracePt t="33381" x="3722688" y="2005013"/>
          <p14:tracePt t="33388" x="3713163" y="2005013"/>
          <p14:tracePt t="33405" x="3697288" y="2005013"/>
          <p14:tracePt t="33414" x="3687763" y="2005013"/>
          <p14:tracePt t="33423" x="3671888" y="2005013"/>
          <p14:tracePt t="33430" x="3662363" y="2005013"/>
          <p14:tracePt t="33437" x="3654425" y="2014538"/>
          <p14:tracePt t="33445" x="3646488" y="2022475"/>
          <p14:tracePt t="33454" x="3629025" y="2030413"/>
          <p14:tracePt t="33462" x="3619500" y="2047875"/>
          <p14:tracePt t="33470" x="3603625" y="2065338"/>
          <p14:tracePt t="33479" x="3586163" y="2090738"/>
          <p14:tracePt t="33486" x="3578225" y="2090738"/>
          <p14:tracePt t="33495" x="3578225" y="2116138"/>
          <p14:tracePt t="33502" x="3560763" y="2141538"/>
          <p14:tracePt t="33512" x="3560763" y="2149475"/>
          <p14:tracePt t="33517" x="3560763" y="2166938"/>
          <p14:tracePt t="33528" x="3560763" y="2184400"/>
          <p14:tracePt t="33533" x="3560763" y="2209800"/>
          <p14:tracePt t="33544" x="3560763" y="2227263"/>
          <p14:tracePt t="33549" x="3560763" y="2235200"/>
          <p14:tracePt t="33558" x="3560763" y="2252663"/>
          <p14:tracePt t="33565" x="3560763" y="2268538"/>
          <p14:tracePt t="33576" x="3560763" y="2278063"/>
          <p14:tracePt t="33581" x="3568700" y="2293938"/>
          <p14:tracePt t="33589" x="3568700" y="2303463"/>
          <p14:tracePt t="33598" x="3578225" y="2311400"/>
          <p14:tracePt t="33606" x="3578225" y="2319338"/>
          <p14:tracePt t="33614" x="3586163" y="2328863"/>
          <p14:tracePt t="33622" x="3594100" y="2336800"/>
          <p14:tracePt t="33645" x="3603625" y="2344738"/>
          <p14:tracePt t="33678" x="3611563" y="2354263"/>
          <p14:tracePt t="33711" x="3619500" y="2362200"/>
          <p14:tracePt t="33718" x="3629025" y="2362200"/>
          <p14:tracePt t="33728" x="3636963" y="2362200"/>
          <p14:tracePt t="33734" x="3654425" y="2362200"/>
          <p14:tracePt t="33744" x="3662363" y="2362200"/>
          <p14:tracePt t="33750" x="3679825" y="2362200"/>
          <p14:tracePt t="33760" x="3697288" y="2371725"/>
          <p14:tracePt t="33765" x="3705225" y="2371725"/>
          <p14:tracePt t="33773" x="3722688" y="2379663"/>
          <p14:tracePt t="33782" x="3748088" y="2379663"/>
          <p14:tracePt t="33789" x="3756025" y="2387600"/>
          <p14:tracePt t="33798" x="3781425" y="2387600"/>
          <p14:tracePt t="33806" x="3806825" y="2387600"/>
          <p14:tracePt t="33815" x="3841750" y="2397125"/>
          <p14:tracePt t="33822" x="3849688" y="2397125"/>
          <p14:tracePt t="33830" x="3875088" y="2397125"/>
          <p14:tracePt t="33837" x="3908425" y="2397125"/>
          <p14:tracePt t="33845" x="3925888" y="2405063"/>
          <p14:tracePt t="33854" x="3960813" y="2405063"/>
          <p14:tracePt t="33862" x="3986213" y="2405063"/>
          <p14:tracePt t="33869" x="4011613" y="2405063"/>
          <p14:tracePt t="33885" x="4027488" y="2405063"/>
          <p14:tracePt t="33895" x="4044950" y="2405063"/>
          <p14:tracePt t="33902" x="4052888" y="2405063"/>
          <p14:tracePt t="33912" x="4070350" y="2405063"/>
          <p14:tracePt t="33928" x="4079875" y="2405063"/>
          <p14:tracePt t="34070" x="4087813" y="2405063"/>
          <p14:tracePt t="34174" x="4105275" y="2413000"/>
          <p14:tracePt t="34189" x="4130675" y="2413000"/>
          <p14:tracePt t="34198" x="4156075" y="2430463"/>
          <p14:tracePt t="34206" x="4171950" y="2430463"/>
          <p14:tracePt t="34213" x="4206875" y="2430463"/>
          <p14:tracePt t="34221" x="4224338" y="2438400"/>
          <p14:tracePt t="34229" x="4265613" y="2438400"/>
          <p14:tracePt t="34237" x="4308475" y="2447925"/>
          <p14:tracePt t="34245" x="4325938" y="2455863"/>
          <p14:tracePt t="34254" x="4333875" y="2455863"/>
          <p14:tracePt t="34263" x="4359275" y="2455863"/>
          <p14:tracePt t="34269" x="4368800" y="2455863"/>
          <p14:tracePt t="34325" x="4376738" y="2455863"/>
          <p14:tracePt t="34605" x="4402138" y="2455863"/>
          <p14:tracePt t="34613" x="4427538" y="2473325"/>
          <p14:tracePt t="34621" x="4460875" y="2473325"/>
          <p14:tracePt t="34629" x="4513263" y="2481263"/>
          <p14:tracePt t="34637" x="4554538" y="2481263"/>
          <p14:tracePt t="34645" x="4605338" y="2498725"/>
          <p14:tracePt t="34653" x="4673600" y="2506663"/>
          <p14:tracePt t="34662" x="4741863" y="2532063"/>
          <p14:tracePt t="34669" x="4802188" y="2541588"/>
          <p14:tracePt t="34679" x="4878388" y="2574925"/>
          <p14:tracePt t="34685" x="4919663" y="2574925"/>
          <p14:tracePt t="34695" x="4954588" y="2582863"/>
          <p14:tracePt t="34701" x="4987925" y="2592388"/>
          <p14:tracePt t="34712" x="4997450" y="2592388"/>
          <p14:tracePt t="34717" x="5013325" y="2592388"/>
          <p14:tracePt t="34925" x="5022850" y="2600325"/>
          <p14:tracePt t="35006" x="5030788" y="2608263"/>
          <p14:tracePt t="35038" x="5038725" y="2617788"/>
          <p14:tracePt t="35069" x="5048250" y="2617788"/>
          <p14:tracePt t="35078" x="5056188" y="2617788"/>
          <p14:tracePt t="35085" x="5064125" y="2617788"/>
          <p14:tracePt t="35095" x="5073650" y="2617788"/>
          <p14:tracePt t="35102" x="5091113" y="2617788"/>
          <p14:tracePt t="35117" x="5106988" y="2617788"/>
          <p14:tracePt t="35129" x="5116513" y="2617788"/>
          <p14:tracePt t="35133" x="5132388" y="2617788"/>
          <p14:tracePt t="35144" x="5149850" y="2617788"/>
          <p14:tracePt t="35149" x="5167313" y="2617788"/>
          <p14:tracePt t="35156" x="5183188" y="2617788"/>
          <p14:tracePt t="35165" x="5192713" y="2608263"/>
          <p14:tracePt t="35173" x="5208588" y="2600325"/>
          <p14:tracePt t="35183" x="5226050" y="2600325"/>
          <p14:tracePt t="35206" x="5243513" y="2592388"/>
          <p14:tracePt t="35279" x="5251450" y="2592388"/>
          <p14:tracePt t="35598" x="5260975" y="2582863"/>
          <p14:tracePt t="35615" x="5268913" y="2582863"/>
          <p14:tracePt t="35631" x="5276850" y="2574925"/>
          <p14:tracePt t="35710" x="5286375" y="2566988"/>
          <p14:tracePt t="35751" x="5294313" y="2566988"/>
          <p14:tracePt t="36111" x="5294313" y="2557463"/>
          <p14:tracePt t="36214" x="5294313" y="2549525"/>
          <p14:tracePt t="36222" x="5302250" y="2549525"/>
          <p14:tracePt t="36815" x="5319713" y="2532063"/>
          <p14:tracePt t="36846" x="5327650" y="2524125"/>
          <p14:tracePt t="36854" x="5345113" y="2524125"/>
          <p14:tracePt t="36896" x="5353050" y="2524125"/>
          <p14:tracePt t="36958" x="5362575" y="2524125"/>
          <p14:tracePt t="37006" x="5362575" y="2516188"/>
          <p14:tracePt t="37063" x="5362575" y="2506663"/>
          <p14:tracePt t="37375" x="5370513" y="2498725"/>
          <p14:tracePt t="40662" x="5370513" y="2481263"/>
          <p14:tracePt t="40734" x="5370513" y="2473325"/>
          <p14:tracePt t="40765" x="5370513" y="2463800"/>
          <p14:tracePt t="40797" x="5362575" y="2455863"/>
          <p14:tracePt t="40829" x="5345113" y="2438400"/>
          <p14:tracePt t="40949" x="5327650" y="2422525"/>
          <p14:tracePt t="40974" x="5319713" y="2413000"/>
          <p14:tracePt t="41607" x="5311775" y="2413000"/>
          <p14:tracePt t="41719" x="5302250" y="2413000"/>
          <p14:tracePt t="41734" x="5294313" y="2413000"/>
          <p14:tracePt t="41773" x="5286375" y="2413000"/>
          <p14:tracePt t="41790" x="5276850" y="2413000"/>
          <p14:tracePt t="41853" x="5268913" y="2413000"/>
          <p14:tracePt t="41893" x="5251450" y="2413000"/>
          <p14:tracePt t="41925" x="5235575" y="2413000"/>
          <p14:tracePt t="41942" x="5226050" y="2413000"/>
          <p14:tracePt t="41957" x="5226050" y="2422525"/>
          <p14:tracePt t="41965" x="5218113" y="2422525"/>
          <p14:tracePt t="41974" x="5208588" y="2422525"/>
          <p14:tracePt t="41983" x="5200650" y="2422525"/>
          <p14:tracePt t="41999" x="5183188" y="2422525"/>
          <p14:tracePt t="42015" x="5175250" y="2422525"/>
          <p14:tracePt t="42032" x="5149850" y="2430463"/>
          <p14:tracePt t="42048" x="5124450" y="2438400"/>
          <p14:tracePt t="42054" x="5116513" y="2438400"/>
          <p14:tracePt t="42063" x="5099050" y="2438400"/>
          <p14:tracePt t="42071" x="5064125" y="2447925"/>
          <p14:tracePt t="42078" x="5048250" y="2447925"/>
          <p14:tracePt t="42085" x="5022850" y="2447925"/>
          <p14:tracePt t="42093" x="4987925" y="2463800"/>
          <p14:tracePt t="42102" x="4929188" y="2489200"/>
          <p14:tracePt t="42110" x="4878388" y="2506663"/>
          <p14:tracePt t="42118" x="4843463" y="2516188"/>
          <p14:tracePt t="42127" x="4802188" y="2532063"/>
          <p14:tracePt t="42135" x="4767263" y="2541588"/>
          <p14:tracePt t="42141" x="4716463" y="2557463"/>
          <p14:tracePt t="42150" x="4657725" y="2566988"/>
          <p14:tracePt t="42158" x="4630738" y="2582863"/>
          <p14:tracePt t="42165" x="4579938" y="2608263"/>
          <p14:tracePt t="42173" x="4546600" y="2608263"/>
          <p14:tracePt t="42182" x="4513263" y="2633663"/>
          <p14:tracePt t="42190" x="4460875" y="2643188"/>
          <p14:tracePt t="42199" x="4427538" y="2651125"/>
          <p14:tracePt t="42205" x="4402138" y="2660650"/>
          <p14:tracePt t="42215" x="4351338" y="2668588"/>
          <p14:tracePt t="42222" x="4316413" y="2686050"/>
          <p14:tracePt t="42232" x="4291013" y="2693988"/>
          <p14:tracePt t="42237" x="4240213" y="2701925"/>
          <p14:tracePt t="42248" x="4206875" y="2711450"/>
          <p14:tracePt t="42254" x="4146550" y="2727325"/>
          <p14:tracePt t="42264" x="4121150" y="2736850"/>
          <p14:tracePt t="42270" x="4079875" y="2736850"/>
          <p14:tracePt t="42278" x="4027488" y="2752725"/>
          <p14:tracePt t="42285" x="4002088" y="2762250"/>
          <p14:tracePt t="42292" x="3986213" y="2762250"/>
          <p14:tracePt t="42301" x="3968750" y="2770188"/>
          <p14:tracePt t="42309" x="3960813" y="2778125"/>
          <p14:tracePt t="42317" x="3943350" y="2778125"/>
          <p14:tracePt t="42327" x="3935413" y="2787650"/>
          <p14:tracePt t="42333" x="3925888" y="2787650"/>
          <p14:tracePt t="42350" x="3917950" y="2787650"/>
          <p14:tracePt t="42358" x="3900488" y="2805113"/>
          <p14:tracePt t="42374" x="3892550" y="2813050"/>
          <p14:tracePt t="42382" x="3892550" y="2820988"/>
          <p14:tracePt t="42390" x="3883025" y="2820988"/>
          <p14:tracePt t="42406" x="3875088" y="2820988"/>
          <p14:tracePt t="42421" x="3867150" y="2830513"/>
          <p14:tracePt t="42432" x="3857625" y="2838450"/>
          <p14:tracePt t="42438" x="3849688" y="2838450"/>
          <p14:tracePt t="42469" x="3841750" y="2846388"/>
          <p14:tracePt t="42479" x="3832225" y="2846388"/>
          <p14:tracePt t="42485" x="3824288" y="2855913"/>
          <p14:tracePt t="42493" x="3816350" y="2855913"/>
          <p14:tracePt t="42510" x="3806825" y="2863850"/>
          <p14:tracePt t="42526" x="3798888" y="2863850"/>
          <p14:tracePt t="42574" x="3790950" y="2863850"/>
          <p14:tracePt t="42589" x="3781425" y="2863850"/>
          <p14:tracePt t="42605" x="3763963" y="2871788"/>
          <p14:tracePt t="42615" x="3756025" y="2871788"/>
          <p14:tracePt t="42622" x="3748088" y="2871788"/>
          <p14:tracePt t="42648" x="3738563" y="2871788"/>
          <p14:tracePt t="42694" x="3722688" y="2881313"/>
          <p14:tracePt t="42799" x="3722688" y="2889250"/>
          <p14:tracePt t="42830" x="3713163" y="2897188"/>
          <p14:tracePt t="43055" x="3713163" y="2906713"/>
          <p14:tracePt t="43085" x="3722688" y="2914650"/>
          <p14:tracePt t="43093" x="3730625" y="2914650"/>
          <p14:tracePt t="43102" x="3738563" y="2922588"/>
          <p14:tracePt t="43117" x="3756025" y="2922588"/>
          <p14:tracePt t="43125" x="3781425" y="2922588"/>
          <p14:tracePt t="43141" x="3798888" y="2922588"/>
          <p14:tracePt t="43149" x="3806825" y="2922588"/>
          <p14:tracePt t="43158" x="3816350" y="2922588"/>
          <p14:tracePt t="43165" x="3832225" y="2922588"/>
          <p14:tracePt t="43174" x="3841750" y="2922588"/>
          <p14:tracePt t="43182" x="3867150" y="2932113"/>
          <p14:tracePt t="43190" x="3892550" y="2940050"/>
          <p14:tracePt t="43200" x="3900488" y="2940050"/>
          <p14:tracePt t="43205" x="3925888" y="2940050"/>
          <p14:tracePt t="43216" x="3935413" y="2940050"/>
          <p14:tracePt t="43222" x="3943350" y="2940050"/>
          <p14:tracePt t="43233" x="3968750" y="2949575"/>
          <p14:tracePt t="43237" x="3994150" y="2957513"/>
          <p14:tracePt t="43248" x="4002088" y="2957513"/>
          <p14:tracePt t="43254" x="4027488" y="2957513"/>
          <p14:tracePt t="43263" x="4037013" y="2965450"/>
          <p14:tracePt t="43270" x="4044950" y="2965450"/>
          <p14:tracePt t="43276" x="4052888" y="2965450"/>
          <p14:tracePt t="43286" x="4062413" y="2965450"/>
          <p14:tracePt t="43293" x="4070350" y="2965450"/>
          <p14:tracePt t="43302" x="4079875" y="2965450"/>
          <p14:tracePt t="43310" x="4087813" y="2965450"/>
          <p14:tracePt t="43638" x="4105275" y="2965450"/>
          <p14:tracePt t="43649" x="4113213" y="2965450"/>
          <p14:tracePt t="43654" x="4121150" y="2965450"/>
          <p14:tracePt t="43661" x="4138613" y="2965450"/>
          <p14:tracePt t="43671" x="4138613" y="2974975"/>
          <p14:tracePt t="43676" x="4156075" y="2974975"/>
          <p14:tracePt t="43685" x="4171950" y="2974975"/>
          <p14:tracePt t="43693" x="4181475" y="2982913"/>
          <p14:tracePt t="43702" x="4189413" y="2982913"/>
          <p14:tracePt t="43710" x="4197350" y="2982913"/>
          <p14:tracePt t="43725" x="4206875" y="2982913"/>
          <p14:tracePt t="43909" x="4214813" y="2982913"/>
          <p14:tracePt t="44054" x="4224338" y="2982913"/>
          <p14:tracePt t="44071" x="4240213" y="2982913"/>
          <p14:tracePt t="44086" x="4257675" y="2990850"/>
          <p14:tracePt t="44103" x="4265613" y="2990850"/>
          <p14:tracePt t="44110" x="4283075" y="2990850"/>
          <p14:tracePt t="44125" x="4300538" y="2990850"/>
          <p14:tracePt t="44141" x="4308475" y="2990850"/>
          <p14:tracePt t="44157" x="4316413" y="3000375"/>
          <p14:tracePt t="44173" x="4325938" y="3000375"/>
          <p14:tracePt t="44279" x="4333875" y="3000375"/>
          <p14:tracePt t="44341" x="4341813" y="3000375"/>
          <p14:tracePt t="44486" x="4351338" y="3000375"/>
          <p14:tracePt t="44503" x="4359275" y="3000375"/>
          <p14:tracePt t="44509" x="4368800" y="3000375"/>
          <p14:tracePt t="44518" x="4376738" y="3000375"/>
          <p14:tracePt t="44525" x="4384675" y="3000375"/>
          <p14:tracePt t="44534" x="4394200" y="3000375"/>
          <p14:tracePt t="44550" x="4419600" y="3000375"/>
          <p14:tracePt t="44557" x="4445000" y="3000375"/>
          <p14:tracePt t="44566" x="4452938" y="3000375"/>
          <p14:tracePt t="44574" x="4470400" y="3000375"/>
          <p14:tracePt t="44584" x="4486275" y="3000375"/>
          <p14:tracePt t="44589" x="4495800" y="3000375"/>
          <p14:tracePt t="44600" x="4513263" y="3000375"/>
          <p14:tracePt t="44605" x="4538663" y="3000375"/>
          <p14:tracePt t="44615" x="4564063" y="3008313"/>
          <p14:tracePt t="44621" x="4589463" y="3008313"/>
          <p14:tracePt t="44638" x="4605338" y="3008313"/>
          <p14:tracePt t="44646" x="4614863" y="3008313"/>
          <p14:tracePt t="44653" x="4622800" y="3008313"/>
          <p14:tracePt t="44660" x="4630738" y="3008313"/>
          <p14:tracePt t="44669" x="4640263" y="3008313"/>
          <p14:tracePt t="44677" x="4648200" y="3008313"/>
          <p14:tracePt t="44685" x="4657725" y="3008313"/>
          <p14:tracePt t="44830" x="4665663" y="3008313"/>
          <p14:tracePt t="44846" x="4683125" y="3008313"/>
          <p14:tracePt t="44861" x="4708525" y="3008313"/>
          <p14:tracePt t="44877" x="4716463" y="3008313"/>
          <p14:tracePt t="44886" x="4724400" y="3008313"/>
          <p14:tracePt t="44894" x="4741863" y="3008313"/>
          <p14:tracePt t="44903" x="4767263" y="3008313"/>
          <p14:tracePt t="44909" x="4792663" y="3008313"/>
          <p14:tracePt t="44917" x="4802188" y="3008313"/>
          <p14:tracePt t="44925" x="4810125" y="3008313"/>
          <p14:tracePt t="44934" x="4827588" y="3008313"/>
          <p14:tracePt t="44942" x="4843463" y="3008313"/>
          <p14:tracePt t="44951" x="4860925" y="3008313"/>
          <p14:tracePt t="44957" x="4868863" y="3008313"/>
          <p14:tracePt t="44966" x="4878388" y="3008313"/>
          <p14:tracePt t="44974" x="4894263" y="3008313"/>
          <p14:tracePt t="44983" x="4903788" y="3016250"/>
          <p14:tracePt t="44989" x="4911725" y="3016250"/>
          <p14:tracePt t="44999" x="4919663" y="3016250"/>
          <p14:tracePt t="45005" x="4929188" y="3016250"/>
          <p14:tracePt t="45016" x="4937125" y="3016250"/>
          <p14:tracePt t="45022" x="4954588" y="3025775"/>
          <p14:tracePt t="45038" x="4972050" y="3025775"/>
          <p14:tracePt t="45047" x="4979988" y="3025775"/>
          <p14:tracePt t="45054" x="4987925" y="3025775"/>
          <p14:tracePt t="45070" x="4997450" y="3025775"/>
          <p14:tracePt t="45326" x="5005388" y="3025775"/>
          <p14:tracePt t="45397" x="5013325" y="3025775"/>
          <p14:tracePt t="45838" x="5022850" y="3025775"/>
          <p14:tracePt t="46021" x="5013325" y="3033713"/>
          <p14:tracePt t="46032" x="4997450" y="3041650"/>
          <p14:tracePt t="46038" x="4979988" y="3041650"/>
          <p14:tracePt t="46045" x="4962525" y="3051175"/>
          <p14:tracePt t="46053" x="4929188" y="3059113"/>
          <p14:tracePt t="46061" x="4911725" y="3067050"/>
          <p14:tracePt t="46069" x="4878388" y="3076575"/>
          <p14:tracePt t="46078" x="4843463" y="3094038"/>
          <p14:tracePt t="46085" x="4827588" y="3094038"/>
          <p14:tracePt t="46093" x="4802188" y="3101975"/>
          <p14:tracePt t="46102" x="4775200" y="3109913"/>
          <p14:tracePt t="46109" x="4767263" y="3119438"/>
          <p14:tracePt t="46118" x="4741863" y="3127375"/>
          <p14:tracePt t="46126" x="4733925" y="3127375"/>
          <p14:tracePt t="46134" x="4733925" y="3135313"/>
          <p14:tracePt t="46141" x="4716463" y="3135313"/>
          <p14:tracePt t="46151" x="4699000" y="3152775"/>
          <p14:tracePt t="46158" x="4691063" y="3152775"/>
          <p14:tracePt t="46167" x="4665663" y="3160713"/>
          <p14:tracePt t="46174" x="4648200" y="3178175"/>
          <p14:tracePt t="46184" x="4605338" y="3186113"/>
          <p14:tracePt t="46189" x="4579938" y="3195638"/>
          <p14:tracePt t="46200" x="4546600" y="3211513"/>
          <p14:tracePt t="46205" x="4503738" y="3228975"/>
          <p14:tracePt t="46216" x="4452938" y="3246438"/>
          <p14:tracePt t="46222" x="4394200" y="3254375"/>
          <p14:tracePt t="46232" x="4341813" y="3271838"/>
          <p14:tracePt t="46237" x="4300538" y="3289300"/>
          <p14:tracePt t="46244" x="4240213" y="3305175"/>
          <p14:tracePt t="46254" x="4189413" y="3314700"/>
          <p14:tracePt t="46261" x="4171950" y="3322638"/>
          <p14:tracePt t="46270" x="4146550" y="3340100"/>
          <p14:tracePt t="46278" x="4121150" y="3348038"/>
          <p14:tracePt t="46285" x="4113213" y="3348038"/>
          <p14:tracePt t="46293" x="4105275" y="3355975"/>
          <p14:tracePt t="46302" x="4087813" y="3365500"/>
          <p14:tracePt t="46310" x="4070350" y="3373438"/>
          <p14:tracePt t="46318" x="4070350" y="3382963"/>
          <p14:tracePt t="46334" x="4062413" y="3382963"/>
          <p14:tracePt t="46367" x="4052888" y="3382963"/>
          <p14:tracePt t="46373" x="4044950" y="3390900"/>
          <p14:tracePt t="46384" x="4044950" y="3398838"/>
          <p14:tracePt t="46406" x="4037013" y="3408363"/>
          <p14:tracePt t="46413" x="4027488" y="3408363"/>
          <p14:tracePt t="46469" x="4027488" y="3416300"/>
          <p14:tracePt t="46502" x="4027488" y="3424238"/>
          <p14:tracePt t="46525" x="4037013" y="3424238"/>
          <p14:tracePt t="46535" x="4062413" y="3433763"/>
          <p14:tracePt t="46543" x="4087813" y="3433763"/>
          <p14:tracePt t="46551" x="4130675" y="3441700"/>
          <p14:tracePt t="46557" x="4171950" y="3441700"/>
          <p14:tracePt t="46568" x="4232275" y="3441700"/>
          <p14:tracePt t="46574" x="4316413" y="3441700"/>
          <p14:tracePt t="46584" x="4384675" y="3441700"/>
          <p14:tracePt t="46589" x="4460875" y="3449638"/>
          <p14:tracePt t="46599" x="4546600" y="3467100"/>
          <p14:tracePt t="46605" x="4622800" y="3475038"/>
          <p14:tracePt t="46615" x="4716463" y="3484563"/>
          <p14:tracePt t="46621" x="4810125" y="3502025"/>
          <p14:tracePt t="46632" x="4894263" y="3509963"/>
          <p14:tracePt t="46638" x="4972050" y="3517900"/>
          <p14:tracePt t="46645" x="5022850" y="3517900"/>
          <p14:tracePt t="46653" x="5073650" y="3527425"/>
          <p14:tracePt t="46662" x="5116513" y="3535363"/>
          <p14:tracePt t="46670" x="5141913" y="3543300"/>
          <p14:tracePt t="46678" x="5167313" y="3543300"/>
          <p14:tracePt t="48159" x="5175250" y="3543300"/>
          <p14:tracePt t="48165" x="5183188" y="3543300"/>
          <p14:tracePt t="48190" x="5200650" y="3543300"/>
          <p14:tracePt t="48200" x="5208588" y="3543300"/>
          <p14:tracePt t="48263" x="5218113" y="3552825"/>
          <p14:tracePt t="48278" x="5226050" y="3560763"/>
          <p14:tracePt t="48294" x="5235575" y="3560763"/>
          <p14:tracePt t="48303" x="5251450" y="3578225"/>
          <p14:tracePt t="48310" x="5260975" y="3586163"/>
          <p14:tracePt t="48318" x="5286375" y="3594100"/>
          <p14:tracePt t="48325" x="5337175" y="3611563"/>
          <p14:tracePt t="48335" x="5421313" y="3611563"/>
          <p14:tracePt t="48342" x="5514975" y="3611563"/>
          <p14:tracePt t="48352" x="5600700" y="3611563"/>
          <p14:tracePt t="48357" x="5702300" y="3586163"/>
          <p14:tracePt t="48368" x="5795963" y="3552825"/>
          <p14:tracePt t="48374" x="5864225" y="3552825"/>
          <p14:tracePt t="48384" x="5948363" y="3484563"/>
          <p14:tracePt t="48390" x="5965825" y="3433763"/>
          <p14:tracePt t="48400" x="5965825" y="3424238"/>
          <p14:tracePt t="48791" x="5957888" y="3424238"/>
          <p14:tracePt t="48799" x="5922963" y="3433763"/>
          <p14:tracePt t="48805" x="5897563" y="3441700"/>
          <p14:tracePt t="48815" x="5880100" y="3441700"/>
          <p14:tracePt t="48823" x="5846763" y="3459163"/>
          <p14:tracePt t="48829" x="5829300" y="3459163"/>
          <p14:tracePt t="48838" x="5803900" y="3467100"/>
          <p14:tracePt t="48846" x="5795963" y="3467100"/>
          <p14:tracePt t="48854" x="5778500" y="3467100"/>
          <p14:tracePt t="48862" x="5753100" y="3475038"/>
          <p14:tracePt t="48870" x="5735638" y="3484563"/>
          <p14:tracePt t="48877" x="5727700" y="3484563"/>
          <p14:tracePt t="48885" x="5702300" y="3492500"/>
          <p14:tracePt t="48896" x="5668963" y="3492500"/>
          <p14:tracePt t="48902" x="5659438" y="3492500"/>
          <p14:tracePt t="48910" x="5651500" y="3492500"/>
          <p14:tracePt t="49077" x="5641975" y="3492500"/>
          <p14:tracePt t="49085" x="5634038" y="3492500"/>
          <p14:tracePt t="49174" x="5626100" y="3484563"/>
          <p14:tracePt t="49366" x="5616575" y="3475038"/>
          <p14:tracePt t="49384" x="5616575" y="3467100"/>
          <p14:tracePt t="49582" x="5616575" y="3459163"/>
          <p14:tracePt t="49598" x="5608638" y="3449638"/>
          <p14:tracePt t="49646" x="5591175" y="3441700"/>
          <p14:tracePt t="49661" x="5583238" y="3433763"/>
          <p14:tracePt t="49678" x="5575300" y="3424238"/>
          <p14:tracePt t="49685" x="5565775" y="3424238"/>
          <p14:tracePt t="49734" x="5549900" y="3424238"/>
          <p14:tracePt t="49752" x="5540375" y="3424238"/>
          <p14:tracePt t="49774" x="5532438" y="3424238"/>
          <p14:tracePt t="49784" x="5514975" y="3416300"/>
          <p14:tracePt t="49800" x="5497513" y="3416300"/>
          <p14:tracePt t="49805" x="5489575" y="3416300"/>
          <p14:tracePt t="49812" x="5489575" y="3408363"/>
          <p14:tracePt t="49821" x="5472113" y="3408363"/>
          <p14:tracePt t="49830" x="5464175" y="3408363"/>
          <p14:tracePt t="49837" x="5456238" y="3408363"/>
          <p14:tracePt t="49845" x="5438775" y="3408363"/>
          <p14:tracePt t="49861" x="5413375" y="3398838"/>
          <p14:tracePt t="49869" x="5405438" y="3390900"/>
          <p14:tracePt t="49877" x="5387975" y="3390900"/>
          <p14:tracePt t="49886" x="5370513" y="3390900"/>
          <p14:tracePt t="49897" x="5362575" y="3390900"/>
          <p14:tracePt t="49903" x="5345113" y="3390900"/>
          <p14:tracePt t="49909" x="5327650" y="3390900"/>
          <p14:tracePt t="49920" x="5311775" y="3390900"/>
          <p14:tracePt t="49925" x="5276850" y="3390900"/>
          <p14:tracePt t="49935" x="5260975" y="3390900"/>
          <p14:tracePt t="49941" x="5235575" y="3390900"/>
          <p14:tracePt t="49952" x="5200650" y="3390900"/>
          <p14:tracePt t="49958" x="5167313" y="3390900"/>
          <p14:tracePt t="49968" x="5149850" y="3390900"/>
          <p14:tracePt t="49974" x="5091113" y="3390900"/>
          <p14:tracePt t="49983" x="5073650" y="3390900"/>
          <p14:tracePt t="49990" x="5013325" y="3390900"/>
          <p14:tracePt t="49997" x="4979988" y="3398838"/>
          <p14:tracePt t="50005" x="4937125" y="3408363"/>
          <p14:tracePt t="50013" x="4868863" y="3424238"/>
          <p14:tracePt t="50023" x="4827588" y="3433763"/>
          <p14:tracePt t="50030" x="4775200" y="3449638"/>
          <p14:tracePt t="50039" x="4733925" y="3475038"/>
          <p14:tracePt t="50046" x="4699000" y="3484563"/>
          <p14:tracePt t="50053" x="4673600" y="3484563"/>
          <p14:tracePt t="50061" x="4622800" y="3484563"/>
          <p14:tracePt t="50070" x="4597400" y="3484563"/>
          <p14:tracePt t="50078" x="4572000" y="3484563"/>
          <p14:tracePt t="50085" x="4546600" y="3484563"/>
          <p14:tracePt t="50093" x="4521200" y="3484563"/>
          <p14:tracePt t="50103" x="4495800" y="3475038"/>
          <p14:tracePt t="50110" x="4470400" y="3449638"/>
          <p14:tracePt t="50119" x="4445000" y="3416300"/>
          <p14:tracePt t="50125" x="4419600" y="3390900"/>
          <p14:tracePt t="50135" x="4410075" y="3390900"/>
          <p14:tracePt t="50365" x="4410075" y="3416300"/>
          <p14:tracePt t="50374" x="4410075" y="3449638"/>
          <p14:tracePt t="50384" x="4410075" y="3467100"/>
          <p14:tracePt t="50389" x="4376738" y="3492500"/>
          <p14:tracePt t="50396" x="4351338" y="3517900"/>
          <p14:tracePt t="50405" x="4308475" y="3517900"/>
          <p14:tracePt t="50413" x="4257675" y="3578225"/>
          <p14:tracePt t="50421" x="4232275" y="3578225"/>
          <p14:tracePt t="50430" x="4197350" y="3578225"/>
          <p14:tracePt t="50439" x="4138613" y="3578225"/>
          <p14:tracePt t="50446" x="4105275" y="3586163"/>
          <p14:tracePt t="50454" x="4062413" y="3586163"/>
          <p14:tracePt t="50461" x="4037013" y="3586163"/>
          <p14:tracePt t="50469" x="4011613" y="3586163"/>
          <p14:tracePt t="50478" x="3994150" y="3586163"/>
          <p14:tracePt t="50485" x="3960813" y="3586163"/>
          <p14:tracePt t="50494" x="3951288" y="3586163"/>
          <p14:tracePt t="50503" x="3943350" y="3586163"/>
          <p14:tracePt t="50509" x="3925888" y="3586163"/>
          <p14:tracePt t="50520" x="3908425" y="3568700"/>
          <p14:tracePt t="50525" x="3900488" y="3560763"/>
          <p14:tracePt t="50536" x="3875088" y="3552825"/>
          <p14:tracePt t="50542" x="3857625" y="3535363"/>
          <p14:tracePt t="50552" x="3824288" y="3517900"/>
          <p14:tracePt t="50557" x="3806825" y="3517900"/>
          <p14:tracePt t="50568" x="3773488" y="3502025"/>
          <p14:tracePt t="50573" x="3763963" y="3492500"/>
          <p14:tracePt t="50583" x="3730625" y="3475038"/>
          <p14:tracePt t="50589" x="3705225" y="3459163"/>
          <p14:tracePt t="50596" x="3687763" y="3441700"/>
          <p14:tracePt t="50605" x="3671888" y="3441700"/>
          <p14:tracePt t="50614" x="3654425" y="3424238"/>
          <p14:tracePt t="50622" x="3636963" y="3408363"/>
          <p14:tracePt t="50630" x="3619500" y="3398838"/>
          <p14:tracePt t="50638" x="3603625" y="3382963"/>
          <p14:tracePt t="50645" x="3594100" y="3373438"/>
          <p14:tracePt t="50653" x="3586163" y="3365500"/>
          <p14:tracePt t="50661" x="3568700" y="3355975"/>
          <p14:tracePt t="50669" x="3568700" y="3348038"/>
          <p14:tracePt t="50678" x="3552825" y="3330575"/>
          <p14:tracePt t="50686" x="3535363" y="3330575"/>
          <p14:tracePt t="50693" x="3517900" y="3314700"/>
          <p14:tracePt t="50703" x="3502025" y="3297238"/>
          <p14:tracePt t="50709" x="3484563" y="3289300"/>
          <p14:tracePt t="50720" x="3475038" y="3279775"/>
          <p14:tracePt t="50725" x="3459163" y="3271838"/>
          <p14:tracePt t="50735" x="3449638" y="3271838"/>
          <p14:tracePt t="50742" x="3433763" y="3263900"/>
          <p14:tracePt t="50752" x="3424238" y="3254375"/>
          <p14:tracePt t="50758" x="3416300" y="3246438"/>
          <p14:tracePt t="50774" x="3398838" y="3238500"/>
          <p14:tracePt t="50784" x="3390900" y="3228975"/>
          <p14:tracePt t="50790" x="3382963" y="3228975"/>
          <p14:tracePt t="50797" x="3355975" y="3221038"/>
          <p14:tracePt t="50805" x="3340100" y="3211513"/>
          <p14:tracePt t="50813" x="3330575" y="3211513"/>
          <p14:tracePt t="50822" x="3314700" y="3211513"/>
          <p14:tracePt t="50830" x="3289300" y="3203575"/>
          <p14:tracePt t="50838" x="3271838" y="3195638"/>
          <p14:tracePt t="50846" x="3254375" y="3186113"/>
          <p14:tracePt t="50854" x="3238500" y="3186113"/>
          <p14:tracePt t="50862" x="3228975" y="3186113"/>
          <p14:tracePt t="50870" x="3203575" y="3186113"/>
          <p14:tracePt t="50878" x="3186113" y="3186113"/>
          <p14:tracePt t="50885" x="3170238" y="3186113"/>
          <p14:tracePt t="50895" x="3144838" y="3186113"/>
          <p14:tracePt t="50903" x="3135313" y="3186113"/>
          <p14:tracePt t="50909" x="3119438" y="3186113"/>
          <p14:tracePt t="50920" x="3101975" y="3186113"/>
          <p14:tracePt t="50936" x="3076575" y="3186113"/>
          <p14:tracePt t="50941" x="3067050" y="3186113"/>
          <p14:tracePt t="50952" x="3059113" y="3186113"/>
          <p14:tracePt t="50958" x="3041650" y="3186113"/>
          <p14:tracePt t="50974" x="3025775" y="3186113"/>
          <p14:tracePt t="50984" x="3016250" y="3186113"/>
          <p14:tracePt t="50990" x="3008313" y="3195638"/>
          <p14:tracePt t="50997" x="2990850" y="3195638"/>
          <p14:tracePt t="51005" x="2982913" y="3195638"/>
          <p14:tracePt t="51014" x="2974975" y="3203575"/>
          <p14:tracePt t="51021" x="2957513" y="3221038"/>
          <p14:tracePt t="51030" x="2940050" y="3228975"/>
          <p14:tracePt t="51038" x="2914650" y="3246438"/>
          <p14:tracePt t="51045" x="2906713" y="3254375"/>
          <p14:tracePt t="51054" x="2881313" y="3279775"/>
          <p14:tracePt t="51062" x="2863850" y="3289300"/>
          <p14:tracePt t="51069" x="2830513" y="3314700"/>
          <p14:tracePt t="51078" x="2805113" y="3330575"/>
          <p14:tracePt t="51087" x="2778125" y="3348038"/>
          <p14:tracePt t="51093" x="2770188" y="3365500"/>
          <p14:tracePt t="51103" x="2752725" y="3373438"/>
          <p14:tracePt t="51110" x="2719388" y="3398838"/>
          <p14:tracePt t="51119" x="2711450" y="3398838"/>
          <p14:tracePt t="51125" x="2693988" y="3416300"/>
          <p14:tracePt t="51135" x="2686050" y="3424238"/>
          <p14:tracePt t="51142" x="2668588" y="3433763"/>
          <p14:tracePt t="51152" x="2660650" y="3441700"/>
          <p14:tracePt t="51158" x="2651125" y="3449638"/>
          <p14:tracePt t="51167" x="2643188" y="3459163"/>
          <p14:tracePt t="51174" x="2633663" y="3459163"/>
          <p14:tracePt t="51190" x="2625725" y="3459163"/>
          <p14:tracePt t="51205" x="2625725" y="3433763"/>
          <p14:tracePt t="51214" x="2651125" y="3416300"/>
          <p14:tracePt t="51221" x="2686050" y="3382963"/>
          <p14:tracePt t="51230" x="2719388" y="3340100"/>
          <p14:tracePt t="51237" x="2744788" y="3314700"/>
          <p14:tracePt t="51245" x="2770188" y="3289300"/>
          <p14:tracePt t="51253" x="2778125" y="3289300"/>
          <p14:tracePt t="51262" x="2787650" y="3279775"/>
          <p14:tracePt t="51478" x="2770188" y="3279775"/>
          <p14:tracePt t="51486" x="2752725" y="3279775"/>
          <p14:tracePt t="51494" x="2711450" y="3279775"/>
          <p14:tracePt t="51503" x="2686050" y="3279775"/>
          <p14:tracePt t="51509" x="2643188" y="3279775"/>
          <p14:tracePt t="51519" x="2566988" y="3279775"/>
          <p14:tracePt t="51525" x="2524125" y="3297238"/>
          <p14:tracePt t="51536" x="2422525" y="3322638"/>
          <p14:tracePt t="51541" x="2336800" y="3322638"/>
          <p14:tracePt t="51550" x="2217738" y="3322638"/>
          <p14:tracePt t="51557" x="2124075" y="3322638"/>
          <p14:tracePt t="51565" x="2065338" y="3322638"/>
          <p14:tracePt t="51574" x="2030413" y="3322638"/>
          <p14:tracePt t="51584" x="2005013" y="3322638"/>
          <p14:tracePt t="51589" x="1954213" y="3314700"/>
          <p14:tracePt t="51597" x="1911350" y="3305175"/>
          <p14:tracePt t="51605" x="1878013" y="3305175"/>
          <p14:tracePt t="51614" x="1835150" y="3297238"/>
          <p14:tracePt t="51621" x="1801813" y="3289300"/>
          <p14:tracePt t="51630" x="1766888" y="3289300"/>
          <p14:tracePt t="51637" x="1741488" y="3289300"/>
          <p14:tracePt t="51645" x="1716088" y="3289300"/>
          <p14:tracePt t="51654" x="1690688" y="3289300"/>
          <p14:tracePt t="51662" x="1674813" y="3289300"/>
          <p14:tracePt t="51669" x="1639888" y="3289300"/>
          <p14:tracePt t="51678" x="1606550" y="3289300"/>
          <p14:tracePt t="51686" x="1555750" y="3322638"/>
          <p14:tracePt t="51693" x="1504950" y="3348038"/>
          <p14:tracePt t="51703" x="1444625" y="3408363"/>
          <p14:tracePt t="51709" x="1368425" y="3449638"/>
          <p14:tracePt t="51719" x="1308100" y="3517900"/>
          <p14:tracePt t="51725" x="1257300" y="3578225"/>
          <p14:tracePt t="51736" x="1189038" y="3662363"/>
          <p14:tracePt t="51742" x="1155700" y="3722688"/>
          <p14:tracePt t="51752" x="1112838" y="3790950"/>
          <p14:tracePt t="51758" x="1087438" y="3832225"/>
          <p14:tracePt t="51766" x="1069975" y="3875088"/>
          <p14:tracePt t="51775" x="1069975" y="3892550"/>
          <p14:tracePt t="51780" x="1069975" y="3925888"/>
          <p14:tracePt t="51790" x="1069975" y="3951288"/>
          <p14:tracePt t="51798" x="1069975" y="3960813"/>
          <p14:tracePt t="51805" x="1069975" y="3976688"/>
          <p14:tracePt t="51814" x="1069975" y="4002088"/>
          <p14:tracePt t="51829" x="1079500" y="4011613"/>
          <p14:tracePt t="51837" x="1087438" y="4019550"/>
          <p14:tracePt t="51845" x="1112838" y="4037013"/>
          <p14:tracePt t="51853" x="1122363" y="4037013"/>
          <p14:tracePt t="51862" x="1138238" y="4037013"/>
          <p14:tracePt t="51871" x="1147763" y="4037013"/>
          <p14:tracePt t="51879" x="1163638" y="4037013"/>
          <p14:tracePt t="51886" x="1181100" y="4044950"/>
          <p14:tracePt t="51893" x="1198563" y="4044950"/>
          <p14:tracePt t="51913" x="1241425" y="4044950"/>
          <p14:tracePt t="51920" x="1266825" y="4044950"/>
          <p14:tracePt t="51925" x="1274763" y="4044950"/>
          <p14:tracePt t="51934" x="1282700" y="4044950"/>
          <p14:tracePt t="51941" x="1300163" y="4044950"/>
          <p14:tracePt t="51951" x="1325563" y="4044950"/>
          <p14:tracePt t="51958" x="1325563" y="4037013"/>
          <p14:tracePt t="51967" x="1333500" y="4027488"/>
          <p14:tracePt t="51974" x="1343025" y="4019550"/>
          <p14:tracePt t="51980" x="1350963" y="4019550"/>
          <p14:tracePt t="51989" x="1350963" y="4002088"/>
          <p14:tracePt t="51997" x="1360488" y="3986213"/>
          <p14:tracePt t="52005" x="1368425" y="3976688"/>
          <p14:tracePt t="52014" x="1368425" y="3968750"/>
          <p14:tracePt t="52022" x="1376363" y="3951288"/>
          <p14:tracePt t="52029" x="1385888" y="3935413"/>
          <p14:tracePt t="52037" x="1385888" y="3925888"/>
          <p14:tracePt t="52045" x="1385888" y="3917950"/>
          <p14:tracePt t="52062" x="1385888" y="3908425"/>
          <p14:tracePt t="52086" x="1385888" y="3892550"/>
          <p14:tracePt t="52151" x="1385888" y="3875088"/>
          <p14:tracePt t="52309" x="1385888" y="3883025"/>
          <p14:tracePt t="52334" x="1376363" y="3892550"/>
          <p14:tracePt t="52343" x="1376363" y="3900488"/>
          <p14:tracePt t="52352" x="1376363" y="3917950"/>
          <p14:tracePt t="52367" x="1376363" y="3935413"/>
          <p14:tracePt t="52375" x="1368425" y="3960813"/>
          <p14:tracePt t="52391" x="1368425" y="3986213"/>
          <p14:tracePt t="52405" x="1368425" y="4002088"/>
          <p14:tracePt t="52414" x="1368425" y="4011613"/>
          <p14:tracePt t="52422" x="1368425" y="4019550"/>
          <p14:tracePt t="52429" x="1368425" y="4037013"/>
          <p14:tracePt t="52453" x="1368425" y="4052888"/>
          <p14:tracePt t="52462" x="1368425" y="4062413"/>
          <p14:tracePt t="52471" x="1368425" y="4070350"/>
          <p14:tracePt t="52477" x="1368425" y="4079875"/>
          <p14:tracePt t="52487" x="1368425" y="4087813"/>
          <p14:tracePt t="52503" x="1368425" y="4095750"/>
          <p14:tracePt t="52509" x="1368425" y="4105275"/>
          <p14:tracePt t="52526" x="1368425" y="4113213"/>
          <p14:tracePt t="52536" x="1368425" y="4121150"/>
          <p14:tracePt t="52542" x="1368425" y="4130675"/>
          <p14:tracePt t="52551" x="1368425" y="4138613"/>
          <p14:tracePt t="52558" x="1368425" y="4156075"/>
          <p14:tracePt t="52565" x="1368425" y="4164013"/>
          <p14:tracePt t="52573" x="1368425" y="4171950"/>
          <p14:tracePt t="52581" x="1368425" y="4197350"/>
          <p14:tracePt t="52589" x="1368425" y="4214813"/>
          <p14:tracePt t="52597" x="1368425" y="4224338"/>
          <p14:tracePt t="52606" x="1368425" y="4240213"/>
          <p14:tracePt t="52614" x="1368425" y="4257675"/>
          <p14:tracePt t="52629" x="1368425" y="4275138"/>
          <p14:tracePt t="52637" x="1368425" y="4283075"/>
          <p14:tracePt t="52646" x="1368425" y="4291013"/>
          <p14:tracePt t="52653" x="1368425" y="4300538"/>
          <p14:tracePt t="52662" x="1368425" y="4308475"/>
          <p14:tracePt t="52671" x="1360488" y="4333875"/>
          <p14:tracePt t="52678" x="1350963" y="4341813"/>
          <p14:tracePt t="52686" x="1350963" y="4351338"/>
          <p14:tracePt t="52693" x="1350963" y="4359275"/>
          <p14:tracePt t="52703" x="1343025" y="4376738"/>
          <p14:tracePt t="52709" x="1333500" y="4384675"/>
          <p14:tracePt t="52725" x="1333500" y="4394200"/>
          <p14:tracePt t="52736" x="1333500" y="4402138"/>
          <p14:tracePt t="52742" x="1325563" y="4410075"/>
          <p14:tracePt t="52752" x="1325563" y="4419600"/>
          <p14:tracePt t="52758" x="1325563" y="4427538"/>
          <p14:tracePt t="52774" x="1325563" y="4445000"/>
          <p14:tracePt t="52781" x="1325563" y="4452938"/>
          <p14:tracePt t="52790" x="1325563" y="4460875"/>
          <p14:tracePt t="52822" x="1325563" y="4470400"/>
          <p14:tracePt t="52829" x="1325563" y="4478338"/>
          <p14:tracePt t="52845" x="1325563" y="4486275"/>
          <p14:tracePt t="52877" x="1325563" y="4495800"/>
          <p14:tracePt t="52958" x="1325563" y="4503738"/>
          <p14:tracePt t="53063" x="1325563" y="4513263"/>
          <p14:tracePt t="53087" x="1343025" y="4513263"/>
          <p14:tracePt t="53094" x="1360488" y="4513263"/>
          <p14:tracePt t="53103" x="1385888" y="4513263"/>
          <p14:tracePt t="53120" x="1401763" y="4513263"/>
          <p14:tracePt t="53125" x="1419225" y="4513263"/>
          <p14:tracePt t="53136" x="1427163" y="4513263"/>
          <p14:tracePt t="53142" x="1444625" y="4513263"/>
          <p14:tracePt t="53152" x="1462088" y="4521200"/>
          <p14:tracePt t="53158" x="1470025" y="4521200"/>
          <p14:tracePt t="53165" x="1487488" y="4529138"/>
          <p14:tracePt t="53173" x="1504950" y="4529138"/>
          <p14:tracePt t="53181" x="1512888" y="4529138"/>
          <p14:tracePt t="53189" x="1538288" y="4529138"/>
          <p14:tracePt t="53198" x="1546225" y="4529138"/>
          <p14:tracePt t="53205" x="1563688" y="4529138"/>
          <p14:tracePt t="53213" x="1581150" y="4529138"/>
          <p14:tracePt t="53221" x="1597025" y="4538663"/>
          <p14:tracePt t="53229" x="1622425" y="4538663"/>
          <p14:tracePt t="53238" x="1649413" y="4546600"/>
          <p14:tracePt t="53245" x="1665288" y="4546600"/>
          <p14:tracePt t="53254" x="1690688" y="4554538"/>
          <p14:tracePt t="53261" x="1716088" y="4554538"/>
          <p14:tracePt t="53271" x="1725613" y="4554538"/>
          <p14:tracePt t="53277" x="1751013" y="4564063"/>
          <p14:tracePt t="53288" x="1766888" y="4572000"/>
          <p14:tracePt t="53293" x="1776413" y="4572000"/>
          <p14:tracePt t="53304" x="1801813" y="4572000"/>
          <p14:tracePt t="53309" x="1827213" y="4579938"/>
          <p14:tracePt t="53320" x="1844675" y="4579938"/>
          <p14:tracePt t="53325" x="1860550" y="4579938"/>
          <p14:tracePt t="53337" x="1878013" y="4579938"/>
          <p14:tracePt t="53341" x="1885950" y="4579938"/>
          <p14:tracePt t="53349" x="1903413" y="4579938"/>
          <p14:tracePt t="53357" x="1920875" y="4579938"/>
          <p14:tracePt t="53365" x="1946275" y="4579938"/>
          <p14:tracePt t="53373" x="1963738" y="4579938"/>
          <p14:tracePt t="53381" x="1971675" y="4579938"/>
          <p14:tracePt t="53389" x="1989138" y="4589463"/>
          <p14:tracePt t="53398" x="1997075" y="4589463"/>
          <p14:tracePt t="53405" x="2005013" y="4589463"/>
          <p14:tracePt t="53413" x="2022475" y="4589463"/>
          <p14:tracePt t="53421" x="2039938" y="4597400"/>
          <p14:tracePt t="53438" x="2047875" y="4597400"/>
          <p14:tracePt t="53445" x="2055813" y="4597400"/>
          <p14:tracePt t="53463" x="2065338" y="4597400"/>
          <p14:tracePt t="53470" x="2073275" y="4597400"/>
          <p14:tracePt t="53645" x="2065338" y="4589463"/>
          <p14:tracePt t="53653" x="2039938" y="4589463"/>
          <p14:tracePt t="53663" x="2014538" y="4579938"/>
          <p14:tracePt t="53672" x="1989138" y="4579938"/>
          <p14:tracePt t="53677" x="1971675" y="4579938"/>
          <p14:tracePt t="53688" x="1938338" y="4572000"/>
          <p14:tracePt t="53693" x="1903413" y="4564063"/>
          <p14:tracePt t="53703" x="1870075" y="4564063"/>
          <p14:tracePt t="53710" x="1852613" y="4564063"/>
          <p14:tracePt t="53718" x="1827213" y="4564063"/>
          <p14:tracePt t="53725" x="1793875" y="4554538"/>
          <p14:tracePt t="53736" x="1784350" y="4554538"/>
          <p14:tracePt t="53741" x="1766888" y="4554538"/>
          <p14:tracePt t="53752" x="1751013" y="4554538"/>
          <p14:tracePt t="53758" x="1741488" y="4554538"/>
          <p14:tracePt t="53764" x="1725613" y="4554538"/>
          <p14:tracePt t="53773" x="1716088" y="4554538"/>
          <p14:tracePt t="53782" x="1708150" y="4554538"/>
          <p14:tracePt t="53798" x="1700213" y="4554538"/>
          <p14:tracePt t="53805" x="1690688" y="4554538"/>
          <p14:tracePt t="53814" x="1682750" y="4554538"/>
          <p14:tracePt t="53822" x="1665288" y="4554538"/>
          <p14:tracePt t="53829" x="1649413" y="4554538"/>
          <p14:tracePt t="53837" x="1631950" y="4554538"/>
          <p14:tracePt t="53845" x="1622425" y="4554538"/>
          <p14:tracePt t="53854" x="1597025" y="4554538"/>
          <p14:tracePt t="53862" x="1571625" y="4554538"/>
          <p14:tracePt t="53870" x="1563688" y="4554538"/>
          <p14:tracePt t="53878" x="1546225" y="4554538"/>
          <p14:tracePt t="53888" x="1520825" y="4554538"/>
          <p14:tracePt t="53894" x="1512888" y="4554538"/>
          <p14:tracePt t="53914" x="1487488" y="4554538"/>
          <p14:tracePt t="53920" x="1470025" y="4554538"/>
          <p14:tracePt t="53926" x="1452563" y="4554538"/>
          <p14:tracePt t="53942" x="1444625" y="4554538"/>
          <p14:tracePt t="53949" x="1436688" y="4554538"/>
          <p14:tracePt t="53958" x="1427163" y="4554538"/>
          <p14:tracePt t="53964" x="1419225" y="4554538"/>
          <p14:tracePt t="53973" x="1411288" y="4554538"/>
          <p14:tracePt t="53989" x="1401763" y="4554538"/>
          <p14:tracePt t="53998" x="1393825" y="4554538"/>
          <p14:tracePt t="54005" x="1385888" y="4554538"/>
          <p14:tracePt t="54013" x="1368425" y="4546600"/>
          <p14:tracePt t="54021" x="1360488" y="4538663"/>
          <p14:tracePt t="54030" x="1350963" y="4521200"/>
          <p14:tracePt t="54037" x="1333500" y="4521200"/>
          <p14:tracePt t="54045" x="1325563" y="4513263"/>
          <p14:tracePt t="54053" x="1308100" y="4495800"/>
          <p14:tracePt t="54063" x="1300163" y="4478338"/>
          <p14:tracePt t="54070" x="1282700" y="4452938"/>
          <p14:tracePt t="54077" x="1274763" y="4435475"/>
          <p14:tracePt t="54087" x="1274763" y="4419600"/>
          <p14:tracePt t="54093" x="1257300" y="4394200"/>
          <p14:tracePt t="54105" x="1249363" y="4376738"/>
          <p14:tracePt t="54110" x="1249363" y="4359275"/>
          <p14:tracePt t="54120" x="1249363" y="4333875"/>
          <p14:tracePt t="54125" x="1241425" y="4308475"/>
          <p14:tracePt t="54136" x="1231900" y="4291013"/>
          <p14:tracePt t="54141" x="1231900" y="4283075"/>
          <p14:tracePt t="54149" x="1231900" y="4257675"/>
          <p14:tracePt t="54158" x="1231900" y="4240213"/>
          <p14:tracePt t="54165" x="1231900" y="4232275"/>
          <p14:tracePt t="54174" x="1231900" y="4224338"/>
          <p14:tracePt t="54182" x="1231900" y="4214813"/>
          <p14:tracePt t="54190" x="1231900" y="4197350"/>
          <p14:tracePt t="54198" x="1231900" y="4189413"/>
          <p14:tracePt t="54205" x="1231900" y="4171950"/>
          <p14:tracePt t="54213" x="1241425" y="4138613"/>
          <p14:tracePt t="54222" x="1257300" y="4113213"/>
          <p14:tracePt t="54229" x="1266825" y="4087813"/>
          <p14:tracePt t="54238" x="1274763" y="4070350"/>
          <p14:tracePt t="54245" x="1292225" y="4044950"/>
          <p14:tracePt t="54254" x="1300163" y="4027488"/>
          <p14:tracePt t="54262" x="1317625" y="3994150"/>
          <p14:tracePt t="54271" x="1317625" y="3986213"/>
          <p14:tracePt t="54278" x="1325563" y="3968750"/>
          <p14:tracePt t="54287" x="1333500" y="3960813"/>
          <p14:tracePt t="54293" x="1343025" y="3960813"/>
          <p14:tracePt t="54304" x="1350963" y="3943350"/>
          <p14:tracePt t="54309" x="1360488" y="3935413"/>
          <p14:tracePt t="54320" x="1368425" y="3935413"/>
          <p14:tracePt t="54325" x="1376363" y="3935413"/>
          <p14:tracePt t="54334" x="1385888" y="3935413"/>
          <p14:tracePt t="54341" x="1393825" y="3935413"/>
          <p14:tracePt t="54349" x="1401763" y="3935413"/>
          <p14:tracePt t="54357" x="1411288" y="3935413"/>
          <p14:tracePt t="54365" x="1436688" y="3943350"/>
          <p14:tracePt t="54373" x="1452563" y="3960813"/>
          <p14:tracePt t="54381" x="1477963" y="3976688"/>
          <p14:tracePt t="54389" x="1504950" y="3994150"/>
          <p14:tracePt t="54397" x="1530350" y="4011613"/>
          <p14:tracePt t="54405" x="1555750" y="4027488"/>
          <p14:tracePt t="54413" x="1563688" y="4044950"/>
          <p14:tracePt t="54421" x="1606550" y="4079875"/>
          <p14:tracePt t="54429" x="1614488" y="4095750"/>
          <p14:tracePt t="54437" x="1631950" y="4113213"/>
          <p14:tracePt t="54453" x="1639888" y="4138613"/>
          <p14:tracePt t="54461" x="1649413" y="4171950"/>
          <p14:tracePt t="54470" x="1649413" y="4189413"/>
          <p14:tracePt t="54477" x="1649413" y="4206875"/>
          <p14:tracePt t="54487" x="1649413" y="4232275"/>
          <p14:tracePt t="54493" x="1657350" y="4249738"/>
          <p14:tracePt t="54504" x="1657350" y="4257675"/>
          <p14:tracePt t="54510" x="1665288" y="4275138"/>
          <p14:tracePt t="54520" x="1665288" y="4283075"/>
          <p14:tracePt t="54525" x="1665288" y="4291013"/>
          <p14:tracePt t="54536" x="1665288" y="4308475"/>
          <p14:tracePt t="54541" x="1665288" y="4316413"/>
          <p14:tracePt t="54551" x="1674813" y="4341813"/>
          <p14:tracePt t="54558" x="1690688" y="4351338"/>
          <p14:tracePt t="54565" x="1700213" y="4359275"/>
          <p14:tracePt t="54574" x="1708150" y="4376738"/>
          <p14:tracePt t="54581" x="1716088" y="4376738"/>
          <p14:tracePt t="54589" x="1741488" y="4384675"/>
          <p14:tracePt t="54597" x="1766888" y="4394200"/>
          <p14:tracePt t="54605" x="1801813" y="4402138"/>
          <p14:tracePt t="54613" x="1852613" y="4410075"/>
          <p14:tracePt t="54621" x="1938338" y="4410075"/>
          <p14:tracePt t="54629" x="2022475" y="4427538"/>
          <p14:tracePt t="54638" x="2124075" y="4435475"/>
          <p14:tracePt t="54645" x="2209800" y="4435475"/>
          <p14:tracePt t="54655" x="2319338" y="4435475"/>
          <p14:tracePt t="54661" x="2422525" y="4445000"/>
          <p14:tracePt t="54671" x="2557463" y="4445000"/>
          <p14:tracePt t="54677" x="2676525" y="4445000"/>
          <p14:tracePt t="54688" x="2805113" y="4445000"/>
          <p14:tracePt t="54693" x="2914650" y="4445000"/>
          <p14:tracePt t="54703" x="3025775" y="4445000"/>
          <p14:tracePt t="54710" x="3127375" y="4445000"/>
          <p14:tracePt t="54720" x="3221038" y="4445000"/>
          <p14:tracePt t="54725" x="3314700" y="4445000"/>
          <p14:tracePt t="54736" x="3355975" y="4445000"/>
          <p14:tracePt t="54742" x="3398838" y="4435475"/>
          <p14:tracePt t="54751" x="3433763" y="4427538"/>
          <p14:tracePt t="54757" x="3467100" y="4419600"/>
          <p14:tracePt t="54765" x="3509963" y="4419600"/>
          <p14:tracePt t="54775" x="3543300" y="4419600"/>
          <p14:tracePt t="54782" x="3594100" y="4419600"/>
          <p14:tracePt t="54790" x="3654425" y="4419600"/>
          <p14:tracePt t="54799" x="3738563" y="4419600"/>
          <p14:tracePt t="54805" x="3806825" y="4419600"/>
          <p14:tracePt t="54813" x="3908425" y="4419600"/>
          <p14:tracePt t="54821" x="3976688" y="4419600"/>
          <p14:tracePt t="54829" x="4079875" y="4419600"/>
          <p14:tracePt t="54837" x="4138613" y="4419600"/>
          <p14:tracePt t="54845" x="4224338" y="4419600"/>
          <p14:tracePt t="54854" x="4265613" y="4427538"/>
          <p14:tracePt t="54861" x="4316413" y="4427538"/>
          <p14:tracePt t="54871" x="4368800" y="4427538"/>
          <p14:tracePt t="54878" x="4402138" y="4435475"/>
          <p14:tracePt t="54888" x="4445000" y="4435475"/>
          <p14:tracePt t="54899" x="4470400" y="4452938"/>
          <p14:tracePt t="54904" x="4513263" y="4452938"/>
          <p14:tracePt t="54910" x="4546600" y="4460875"/>
          <p14:tracePt t="54917" x="4597400" y="4495800"/>
          <p14:tracePt t="54925" x="4630738" y="4495800"/>
          <p14:tracePt t="54937" x="4657725" y="4503738"/>
          <p14:tracePt t="54941" x="4673600" y="4513263"/>
          <p14:tracePt t="54948" x="4683125" y="4521200"/>
          <p14:tracePt t="54957" x="4699000" y="4529138"/>
          <p14:tracePt t="54975" x="4699000" y="4538663"/>
          <p14:tracePt t="55013" x="4699000" y="4554538"/>
          <p14:tracePt t="55038" x="4699000" y="4564063"/>
          <p14:tracePt t="55045" x="4683125" y="4572000"/>
          <p14:tracePt t="55055" x="4657725" y="4572000"/>
          <p14:tracePt t="55062" x="4630738" y="4572000"/>
          <p14:tracePt t="55071" x="4589463" y="4572000"/>
          <p14:tracePt t="55077" x="4546600" y="4572000"/>
          <p14:tracePt t="55088" x="4486275" y="4572000"/>
          <p14:tracePt t="55093" x="4445000" y="4572000"/>
          <p14:tracePt t="55104" x="4376738" y="4572000"/>
          <p14:tracePt t="55109" x="4316413" y="4572000"/>
          <p14:tracePt t="55120" x="4249738" y="4572000"/>
          <p14:tracePt t="55125" x="4197350" y="4572000"/>
          <p14:tracePt t="55133" x="4156075" y="4572000"/>
          <p14:tracePt t="55142" x="4121150" y="4572000"/>
          <p14:tracePt t="55149" x="4062413" y="4564063"/>
          <p14:tracePt t="55158" x="4019550" y="4554538"/>
          <p14:tracePt t="55165" x="3986213" y="4546600"/>
          <p14:tracePt t="55174" x="3951288" y="4538663"/>
          <p14:tracePt t="55182" x="3917950" y="4538663"/>
          <p14:tracePt t="55190" x="3892550" y="4529138"/>
          <p14:tracePt t="55197" x="3857625" y="4521200"/>
          <p14:tracePt t="55205" x="3824288" y="4513263"/>
          <p14:tracePt t="55214" x="3798888" y="4503738"/>
          <p14:tracePt t="55222" x="3781425" y="4503738"/>
          <p14:tracePt t="55229" x="3748088" y="4495800"/>
          <p14:tracePt t="55239" x="3730625" y="4495800"/>
          <p14:tracePt t="55246" x="3705225" y="4486275"/>
          <p14:tracePt t="55255" x="3687763" y="4478338"/>
          <p14:tracePt t="55262" x="3671888" y="4470400"/>
          <p14:tracePt t="55270" x="3662363" y="4470400"/>
          <p14:tracePt t="55277" x="3654425" y="4470400"/>
          <p14:tracePt t="55288" x="3646488" y="4460875"/>
          <p14:tracePt t="55294" x="3636963" y="4452938"/>
          <p14:tracePt t="55304" x="3629025" y="4445000"/>
          <p14:tracePt t="55319" x="3629025" y="4435475"/>
          <p14:tracePt t="55325" x="3629025" y="4427538"/>
          <p14:tracePt t="55336" x="3619500" y="4419600"/>
          <p14:tracePt t="55341" x="3619500" y="4402138"/>
          <p14:tracePt t="55349" x="3611563" y="4394200"/>
          <p14:tracePt t="55358" x="3611563" y="4384675"/>
          <p14:tracePt t="55365" x="3611563" y="4376738"/>
          <p14:tracePt t="55374" x="3611563" y="4368800"/>
          <p14:tracePt t="55382" x="3611563" y="4359275"/>
          <p14:tracePt t="55391" x="3611563" y="4351338"/>
          <p14:tracePt t="55397" x="3611563" y="4333875"/>
          <p14:tracePt t="55405" x="3619500" y="4316413"/>
          <p14:tracePt t="55413" x="3629025" y="4300538"/>
          <p14:tracePt t="55422" x="3636963" y="4291013"/>
          <p14:tracePt t="55429" x="3646488" y="4275138"/>
          <p14:tracePt t="55439" x="3654425" y="4249738"/>
          <p14:tracePt t="55445" x="3662363" y="4240213"/>
          <p14:tracePt t="55455" x="3671888" y="4232275"/>
          <p14:tracePt t="55462" x="3679825" y="4214813"/>
          <p14:tracePt t="55472" x="3679825" y="4206875"/>
          <p14:tracePt t="55477" x="3697288" y="4206875"/>
          <p14:tracePt t="55488" x="3705225" y="4197350"/>
          <p14:tracePt t="55494" x="3713163" y="4189413"/>
          <p14:tracePt t="55509" x="3730625" y="4189413"/>
          <p14:tracePt t="55520" x="3738563" y="4189413"/>
          <p14:tracePt t="55525" x="3748088" y="4189413"/>
          <p14:tracePt t="55536" x="3756025" y="4189413"/>
          <p14:tracePt t="55541" x="3763963" y="4189413"/>
          <p14:tracePt t="55557" x="3773488" y="4189413"/>
          <p14:tracePt t="55566" x="3781425" y="4189413"/>
          <p14:tracePt t="55574" x="3790950" y="4189413"/>
          <p14:tracePt t="55582" x="3798888" y="4189413"/>
          <p14:tracePt t="55590" x="3806825" y="4189413"/>
          <p14:tracePt t="55597" x="3832225" y="4189413"/>
          <p14:tracePt t="55605" x="3857625" y="4189413"/>
          <p14:tracePt t="55614" x="3883025" y="4206875"/>
          <p14:tracePt t="55622" x="3900488" y="4224338"/>
          <p14:tracePt t="55630" x="3935413" y="4240213"/>
          <p14:tracePt t="55638" x="3951288" y="4257675"/>
          <p14:tracePt t="55645" x="3986213" y="4283075"/>
          <p14:tracePt t="55655" x="3994150" y="4283075"/>
          <p14:tracePt t="55661" x="4011613" y="4291013"/>
          <p14:tracePt t="55672" x="4019550" y="4308475"/>
          <p14:tracePt t="55677" x="4037013" y="4325938"/>
          <p14:tracePt t="55688" x="4044950" y="4333875"/>
          <p14:tracePt t="55693" x="4052888" y="4333875"/>
          <p14:tracePt t="55704" x="4062413" y="4341813"/>
          <p14:tracePt t="55709" x="4070350" y="4351338"/>
          <p14:tracePt t="55719" x="4087813" y="4359275"/>
          <p14:tracePt t="55725" x="4095750" y="4368800"/>
          <p14:tracePt t="55733" x="4113213" y="4384675"/>
          <p14:tracePt t="55749" x="4130675" y="4394200"/>
          <p14:tracePt t="55758" x="4146550" y="4402138"/>
          <p14:tracePt t="55773" x="4171950" y="4419600"/>
          <p14:tracePt t="55782" x="4181475" y="4419600"/>
          <p14:tracePt t="55790" x="4189413" y="4427538"/>
          <p14:tracePt t="55797" x="4197350" y="4435475"/>
          <p14:tracePt t="55805" x="4206875" y="4445000"/>
          <p14:tracePt t="55813" x="4214813" y="4445000"/>
          <p14:tracePt t="55822" x="4224338" y="4452938"/>
          <p14:tracePt t="55830" x="4232275" y="4452938"/>
          <p14:tracePt t="55840" x="4249738" y="4460875"/>
          <p14:tracePt t="55845" x="4257675" y="4460875"/>
          <p14:tracePt t="55855" x="4265613" y="4470400"/>
          <p14:tracePt t="55862" x="4283075" y="4478338"/>
          <p14:tracePt t="55872" x="4300538" y="4486275"/>
          <p14:tracePt t="55877" x="4308475" y="4486275"/>
          <p14:tracePt t="55888" x="4316413" y="4486275"/>
          <p14:tracePt t="55894" x="4333875" y="4486275"/>
          <p14:tracePt t="55911" x="4351338" y="4495800"/>
          <p14:tracePt t="55917" x="4359275" y="4495800"/>
          <p14:tracePt t="55925" x="4368800" y="4495800"/>
          <p14:tracePt t="55933" x="4394200" y="4495800"/>
          <p14:tracePt t="55942" x="4394200" y="4503738"/>
          <p14:tracePt t="55949" x="4419600" y="4503738"/>
          <p14:tracePt t="55958" x="4435475" y="4503738"/>
          <p14:tracePt t="55966" x="4460875" y="4521200"/>
          <p14:tracePt t="55973" x="4486275" y="4521200"/>
          <p14:tracePt t="55982" x="4513263" y="4521200"/>
          <p14:tracePt t="55991" x="4529138" y="4521200"/>
          <p14:tracePt t="55997" x="4564063" y="4521200"/>
          <p14:tracePt t="56005" x="4579938" y="4521200"/>
          <p14:tracePt t="56014" x="4630738" y="4529138"/>
          <p14:tracePt t="56022" x="4673600" y="4529138"/>
          <p14:tracePt t="56029" x="4733925" y="4546600"/>
          <p14:tracePt t="56039" x="4784725" y="4546600"/>
          <p14:tracePt t="56045" x="4827588" y="4554538"/>
          <p14:tracePt t="56055" x="4886325" y="4554538"/>
          <p14:tracePt t="56061" x="4929188" y="4579938"/>
          <p14:tracePt t="56072" x="4962525" y="4579938"/>
          <p14:tracePt t="56077" x="5005388" y="4579938"/>
          <p14:tracePt t="56088" x="5030788" y="4579938"/>
          <p14:tracePt t="56093" x="5056188" y="4589463"/>
          <p14:tracePt t="56103" x="5064125" y="4589463"/>
          <p14:tracePt t="56109" x="5073650" y="4589463"/>
          <p14:tracePt t="57262" x="5081588" y="4589463"/>
          <p14:tracePt t="57311" x="5081588" y="4597400"/>
          <p14:tracePt t="57319" x="5091113" y="4597400"/>
          <p14:tracePt t="57332" x="5106988" y="4605338"/>
          <p14:tracePt t="57366" x="5124450" y="4614863"/>
          <p14:tracePt t="57381" x="5132388" y="4614863"/>
          <p14:tracePt t="57397" x="5141913" y="4622800"/>
          <p14:tracePt t="57405" x="5149850" y="4622800"/>
          <p14:tracePt t="57414" x="5149850" y="4630738"/>
          <p14:tracePt t="57422" x="5167313" y="4640263"/>
          <p14:tracePt t="57429" x="5175250" y="4640263"/>
          <p14:tracePt t="57445" x="5192713" y="4640263"/>
          <p14:tracePt t="57455" x="5208588" y="4657725"/>
          <p14:tracePt t="57471" x="5218113" y="4657725"/>
          <p14:tracePt t="57504" x="5226050" y="4657725"/>
          <p14:tracePt t="57511" x="5235575" y="4657725"/>
          <p14:tracePt t="57516" x="5243513" y="4665663"/>
          <p14:tracePt t="57533" x="5251450" y="4665663"/>
          <p14:tracePt t="57542" x="5260975" y="4665663"/>
          <p14:tracePt t="57549" x="5294313" y="4673600"/>
          <p14:tracePt t="57557" x="5327650" y="4683125"/>
          <p14:tracePt t="57566" x="5362575" y="4683125"/>
          <p14:tracePt t="57574" x="5413375" y="4683125"/>
          <p14:tracePt t="57581" x="5472113" y="4699000"/>
          <p14:tracePt t="57590" x="5532438" y="4708525"/>
          <p14:tracePt t="57597" x="5583238" y="4708525"/>
          <p14:tracePt t="57605" x="5626100" y="4733925"/>
          <p14:tracePt t="57614" x="5676900" y="4741863"/>
          <p14:tracePt t="57623" x="5719763" y="4741863"/>
          <p14:tracePt t="57629" x="5761038" y="4749800"/>
          <p14:tracePt t="57639" x="5778500" y="4749800"/>
          <p14:tracePt t="57645" x="5803900" y="4749800"/>
          <p14:tracePt t="57655" x="5813425" y="4749800"/>
          <p14:tracePt t="57662" x="5829300" y="4749800"/>
          <p14:tracePt t="57672" x="5838825" y="4749800"/>
          <p14:tracePt t="57678" x="5854700" y="4759325"/>
          <p14:tracePt t="57688" x="5889625" y="4759325"/>
          <p14:tracePt t="57694" x="5922963" y="4767263"/>
          <p14:tracePt t="57704" x="5948363" y="4767263"/>
          <p14:tracePt t="57709" x="5973763" y="4767263"/>
          <p14:tracePt t="57716" x="6016625" y="4775200"/>
          <p14:tracePt t="57725" x="6049963" y="4784725"/>
          <p14:tracePt t="57733" x="6084888" y="4792663"/>
          <p14:tracePt t="57741" x="6118225" y="4792663"/>
          <p14:tracePt t="57750" x="6143625" y="4792663"/>
          <p14:tracePt t="57758" x="6161088" y="4792663"/>
          <p14:tracePt t="57765" x="6186488" y="4802188"/>
          <p14:tracePt t="57774" x="6194425" y="4802188"/>
          <p14:tracePt t="57781" x="6229350" y="4810125"/>
          <p14:tracePt t="57790" x="6254750" y="4810125"/>
          <p14:tracePt t="57797" x="6288088" y="4818063"/>
          <p14:tracePt t="57806" x="6305550" y="4818063"/>
          <p14:tracePt t="57813" x="6348413" y="4818063"/>
          <p14:tracePt t="57822" x="6381750" y="4827588"/>
          <p14:tracePt t="57829" x="6442075" y="4835525"/>
          <p14:tracePt t="57839" x="6500813" y="4835525"/>
          <p14:tracePt t="57845" x="6543675" y="4852988"/>
          <p14:tracePt t="57855" x="6594475" y="4860925"/>
          <p14:tracePt t="57862" x="6637338" y="4868863"/>
          <p14:tracePt t="57872" x="6696075" y="4878388"/>
          <p14:tracePt t="57877" x="6721475" y="4878388"/>
          <p14:tracePt t="57888" x="6746875" y="4878388"/>
          <p14:tracePt t="57900" x="6772275" y="4878388"/>
          <p14:tracePt t="57910" x="6781800" y="4878388"/>
          <p14:tracePt t="57949" x="6799263" y="4878388"/>
          <p14:tracePt t="57966" x="6807200" y="4868863"/>
          <p14:tracePt t="57973" x="6815138" y="4868863"/>
          <p14:tracePt t="57981" x="6815138" y="4860925"/>
          <p14:tracePt t="57990" x="6824663" y="4852988"/>
          <p14:tracePt t="57998" x="6840538" y="4843463"/>
          <p14:tracePt t="58014" x="6850063" y="4843463"/>
          <p14:tracePt t="58023" x="6858000" y="4843463"/>
          <p14:tracePt t="58030" x="6865938" y="4843463"/>
          <p14:tracePt t="58040" x="6883400" y="4835525"/>
          <p14:tracePt t="58045" x="6891338" y="4835525"/>
          <p14:tracePt t="58061" x="6908800" y="4827588"/>
          <p14:tracePt t="58071" x="6916738" y="4827588"/>
          <p14:tracePt t="58077" x="6926263" y="4827588"/>
          <p14:tracePt t="58088" x="6943725" y="4827588"/>
          <p14:tracePt t="58093" x="6951663" y="4818063"/>
          <p14:tracePt t="58101" x="6959600" y="4818063"/>
          <p14:tracePt t="58116" x="6969125" y="4818063"/>
          <p14:tracePt t="58142" x="6977063" y="4818063"/>
          <p14:tracePt t="58157" x="6985000" y="4810125"/>
          <p14:tracePt t="58174" x="6994525" y="4802188"/>
          <p14:tracePt t="58197" x="7002463" y="4802188"/>
          <p14:tracePt t="58207" x="7010400" y="4792663"/>
          <p14:tracePt t="58213" x="7010400" y="4784725"/>
          <p14:tracePt t="58223" x="7019925" y="4775200"/>
          <p14:tracePt t="58239" x="7027863" y="4775200"/>
          <p14:tracePt t="58255" x="7035800" y="4767263"/>
          <p14:tracePt t="58272" x="7035800" y="4759325"/>
          <p14:tracePt t="58288" x="7035800" y="4741863"/>
          <p14:tracePt t="58293" x="7035800" y="4733925"/>
          <p14:tracePt t="58310" x="7035800" y="4716463"/>
          <p14:tracePt t="58316" x="7035800" y="4708525"/>
          <p14:tracePt t="58325" x="7035800" y="4699000"/>
          <p14:tracePt t="58334" x="7035800" y="4691063"/>
          <p14:tracePt t="58341" x="7035800" y="4683125"/>
          <p14:tracePt t="58350" x="7035800" y="4673600"/>
          <p14:tracePt t="58357" x="7035800" y="4657725"/>
          <p14:tracePt t="58365" x="7035800" y="4648200"/>
          <p14:tracePt t="58373" x="7035800" y="4630738"/>
          <p14:tracePt t="58381" x="7035800" y="4622800"/>
          <p14:tracePt t="58397" x="7045325" y="4614863"/>
          <p14:tracePt t="58413" x="7061200" y="4597400"/>
          <p14:tracePt t="58461" x="7070725" y="4597400"/>
          <p14:tracePt t="58477" x="7078663" y="4589463"/>
          <p14:tracePt t="58488" x="7088188" y="4579938"/>
          <p14:tracePt t="58510" x="7096125" y="4579938"/>
          <p14:tracePt t="58517" x="7104063" y="4579938"/>
          <p14:tracePt t="58542" x="7113588" y="4579938"/>
          <p14:tracePt t="58550" x="7121525" y="4579938"/>
          <p14:tracePt t="58565" x="7129463" y="4579938"/>
          <p14:tracePt t="58926" x="7129463" y="4572000"/>
          <p14:tracePt t="58997" x="7129463" y="4564063"/>
          <p14:tracePt t="59030" x="7129463" y="4554538"/>
          <p14:tracePt t="59055" x="7129463" y="4546600"/>
          <p14:tracePt t="59061" x="7129463" y="4538663"/>
          <p14:tracePt t="59088" x="7104063" y="4529138"/>
          <p14:tracePt t="59102" x="7088188" y="4529138"/>
          <p14:tracePt t="59109" x="7070725" y="4521200"/>
          <p14:tracePt t="59117" x="7053263" y="4521200"/>
          <p14:tracePt t="59126" x="7027863" y="4521200"/>
          <p14:tracePt t="59134" x="7002463" y="4521200"/>
          <p14:tracePt t="59141" x="6985000" y="4521200"/>
          <p14:tracePt t="59150" x="6969125" y="4521200"/>
          <p14:tracePt t="59158" x="6959600" y="4521200"/>
          <p14:tracePt t="59165" x="6934200" y="4521200"/>
          <p14:tracePt t="59173" x="6926263" y="4521200"/>
          <p14:tracePt t="59182" x="6916738" y="4521200"/>
          <p14:tracePt t="59190" x="6900863" y="4521200"/>
          <p14:tracePt t="59197" x="6891338" y="4521200"/>
          <p14:tracePt t="59223" x="6883400" y="4521200"/>
          <p14:tracePt t="59241" x="6875463" y="4521200"/>
          <p14:tracePt t="59256" x="6865938" y="4521200"/>
          <p14:tracePt t="59272" x="6858000" y="4521200"/>
          <p14:tracePt t="59277" x="6850063" y="4521200"/>
          <p14:tracePt t="59287" x="6840538" y="4521200"/>
          <p14:tracePt t="59374" x="6832600" y="4521200"/>
          <p14:tracePt t="59445" x="6815138" y="4521200"/>
          <p14:tracePt t="59477" x="6799263" y="4503738"/>
          <p14:tracePt t="59493" x="6789738" y="4503738"/>
          <p14:tracePt t="59541" x="6789738" y="4495800"/>
          <p14:tracePt t="59549" x="6789738" y="4486275"/>
          <p14:tracePt t="59565" x="6789738" y="4478338"/>
          <p14:tracePt t="59605" x="6789738" y="4470400"/>
          <p14:tracePt t="59614" x="6781800" y="4460875"/>
          <p14:tracePt t="59623" x="6772275" y="4460875"/>
          <p14:tracePt t="59662" x="6772275" y="4452938"/>
          <p14:tracePt t="59887" x="6772275" y="4435475"/>
          <p14:tracePt t="62590" x="6731000" y="4384675"/>
          <p14:tracePt t="62598" x="6705600" y="4333875"/>
          <p14:tracePt t="62608" x="6670675" y="4275138"/>
          <p14:tracePt t="62614" x="6637338" y="4197350"/>
          <p14:tracePt t="62625" x="6611938" y="4146550"/>
          <p14:tracePt t="62630" x="6602413" y="4121150"/>
          <p14:tracePt t="62640" x="6594475" y="4105275"/>
          <p14:tracePt t="62885" x="6586538" y="4095750"/>
          <p14:tracePt t="63581" x="6577013" y="4095750"/>
          <p14:tracePt t="63592" x="6526213" y="4079875"/>
          <p14:tracePt t="63597" x="6467475" y="4052888"/>
          <p14:tracePt t="63609" x="6373813" y="3986213"/>
          <p14:tracePt t="63613" x="6313488" y="3935413"/>
          <p14:tracePt t="63624" x="6229350" y="3849688"/>
          <p14:tracePt t="63629" x="6169025" y="3798888"/>
          <p14:tracePt t="63638" x="6102350" y="3730625"/>
          <p14:tracePt t="63645" x="6084888" y="3722688"/>
          <p14:tracePt t="63718" x="6076950" y="3713163"/>
          <p14:tracePt t="65222" x="6092825" y="3713163"/>
          <p14:tracePt t="65358" x="6092825" y="3705225"/>
          <p14:tracePt t="65376" x="6102350" y="3705225"/>
          <p14:tracePt t="65392" x="6102350" y="3697288"/>
          <p14:tracePt t="65397" x="6102350" y="3679825"/>
          <p14:tracePt t="65424" x="6102350" y="3662363"/>
          <p14:tracePt t="65437" x="6102350" y="3654425"/>
          <p14:tracePt t="65469" x="6102350" y="3646488"/>
          <p14:tracePt t="65486" x="6118225" y="3629025"/>
          <p14:tracePt t="65510" x="6135688" y="3611563"/>
          <p14:tracePt t="65950" x="6143625" y="3611563"/>
          <p14:tracePt t="65981" x="6153150" y="3611563"/>
          <p14:tracePt t="66142" x="6161088" y="3611563"/>
          <p14:tracePt t="66150" x="6169025" y="3619500"/>
          <p14:tracePt t="66197" x="6178550" y="3636963"/>
          <p14:tracePt t="66214" x="6186488" y="3636963"/>
          <p14:tracePt t="66230" x="6194425" y="3636963"/>
          <p14:tracePt t="66254" x="6203950" y="3636963"/>
          <p14:tracePt t="66285" x="6211888" y="3636963"/>
          <p14:tracePt t="66293" x="6221413" y="3636963"/>
          <p14:tracePt t="66302" x="6229350" y="3636963"/>
          <p14:tracePt t="66318" x="6246813" y="3636963"/>
          <p14:tracePt t="66335" x="6254750" y="3636963"/>
          <p14:tracePt t="66350" x="6262688" y="3646488"/>
          <p14:tracePt t="66360" x="6272213" y="3654425"/>
          <p14:tracePt t="66365" x="6280150" y="3654425"/>
          <p14:tracePt t="66376" x="6288088" y="3662363"/>
          <p14:tracePt t="66382" x="6297613" y="3662363"/>
          <p14:tracePt t="66392" x="6305550" y="3662363"/>
          <p14:tracePt t="66397" x="6313488" y="3662363"/>
          <p14:tracePt t="66407" x="6338888" y="3671888"/>
          <p14:tracePt t="66414" x="6356350" y="3679825"/>
          <p14:tracePt t="66420" x="6381750" y="3687763"/>
          <p14:tracePt t="66429" x="6391275" y="3697288"/>
          <p14:tracePt t="66437" x="6432550" y="3705225"/>
          <p14:tracePt t="66445" x="6450013" y="3713163"/>
          <p14:tracePt t="66454" x="6475413" y="3722688"/>
          <p14:tracePt t="66461" x="6500813" y="3722688"/>
          <p14:tracePt t="66470" x="6518275" y="3722688"/>
          <p14:tracePt t="66478" x="6526213" y="3722688"/>
          <p14:tracePt t="66485" x="6535738" y="3722688"/>
          <p14:tracePt t="66494" x="6551613" y="3730625"/>
          <p14:tracePt t="66502" x="6569075" y="3730625"/>
          <p14:tracePt t="66510" x="6594475" y="3730625"/>
          <p14:tracePt t="66517" x="6611938" y="3730625"/>
          <p14:tracePt t="66527" x="6627813" y="3730625"/>
          <p14:tracePt t="66533" x="6645275" y="3730625"/>
          <p14:tracePt t="66542" x="6670675" y="3730625"/>
          <p14:tracePt t="66549" x="6696075" y="3730625"/>
          <p14:tracePt t="66560" x="6705600" y="3730625"/>
          <p14:tracePt t="66565" x="6738938" y="3730625"/>
          <p14:tracePt t="66575" x="6756400" y="3730625"/>
          <p14:tracePt t="66582" x="6781800" y="3730625"/>
          <p14:tracePt t="66592" x="6799263" y="3730625"/>
          <p14:tracePt t="66598" x="6832600" y="3722688"/>
          <p14:tracePt t="66606" x="6858000" y="3722688"/>
          <p14:tracePt t="66613" x="6875463" y="3722688"/>
          <p14:tracePt t="66620" x="6908800" y="3713163"/>
          <p14:tracePt t="66630" x="6934200" y="3705225"/>
          <p14:tracePt t="66637" x="6969125" y="3705225"/>
          <p14:tracePt t="66646" x="6985000" y="3705225"/>
          <p14:tracePt t="66654" x="7035800" y="3687763"/>
          <p14:tracePt t="66662" x="7078663" y="3671888"/>
          <p14:tracePt t="66669" x="7121525" y="3671888"/>
          <p14:tracePt t="66677" x="7172325" y="3662363"/>
          <p14:tracePt t="66685" x="7240588" y="3654425"/>
          <p14:tracePt t="66693" x="7299325" y="3654425"/>
          <p14:tracePt t="66702" x="7377113" y="3646488"/>
          <p14:tracePt t="66711" x="7427913" y="3646488"/>
          <p14:tracePt t="66718" x="7504113" y="3619500"/>
          <p14:tracePt t="66726" x="7562850" y="3619500"/>
          <p14:tracePt t="66734" x="7623175" y="3611563"/>
          <p14:tracePt t="66743" x="7681913" y="3603625"/>
          <p14:tracePt t="66749" x="7767638" y="3594100"/>
          <p14:tracePt t="66759" x="7843838" y="3594100"/>
          <p14:tracePt t="66765" x="7912100" y="3594100"/>
          <p14:tracePt t="66776" x="7970838" y="3594100"/>
          <p14:tracePt t="66782" x="8074025" y="3578225"/>
          <p14:tracePt t="66792" x="8124825" y="3578225"/>
          <p14:tracePt t="66798" x="8208963" y="3578225"/>
          <p14:tracePt t="66805" x="8269288" y="3578225"/>
          <p14:tracePt t="66814" x="8328025" y="3568700"/>
          <p14:tracePt t="66821" x="8362950" y="3568700"/>
          <p14:tracePt t="66830" x="8404225" y="3560763"/>
          <p14:tracePt t="66837" x="8439150" y="3560763"/>
          <p14:tracePt t="66846" x="8480425" y="3560763"/>
          <p14:tracePt t="66854" x="8515350" y="3560763"/>
          <p14:tracePt t="66861" x="8558213" y="3560763"/>
          <p14:tracePt t="66870" x="8599488" y="3560763"/>
          <p14:tracePt t="66877" x="8642350" y="3552825"/>
          <p14:tracePt t="66885" x="8702675" y="3543300"/>
          <p14:tracePt t="66894" x="8761413" y="3535363"/>
          <p14:tracePt t="66902" x="8804275" y="3535363"/>
          <p14:tracePt t="66910" x="8863013" y="3527425"/>
          <p14:tracePt t="66917" x="8923338" y="3517900"/>
          <p14:tracePt t="66927" x="8974138" y="3502025"/>
          <p14:tracePt t="66933" x="9007475" y="3492500"/>
          <p14:tracePt t="66944" x="9075738" y="3475038"/>
          <p14:tracePt t="66950" x="9126538" y="3459163"/>
        </p14:tracePtLst>
      </p14:laserTrace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4294967295"/>
          </p:nvPr>
        </p:nvSpPr>
        <p:spPr>
          <a:xfrm>
            <a:off x="606227" y="961455"/>
            <a:ext cx="8350125" cy="29335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연관 </a:t>
            </a:r>
            <a:r>
              <a:rPr lang="en-US" altLang="ko-KR" sz="20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개념적 엔티티들 사이에 존재하는 관계 추출한 것</a:t>
            </a: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저자는 책을 쓴다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출판사는 책을 만들고 판매한다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고객은 책을 구입한다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endParaRPr lang="ko-KR" altLang="en-US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5361" name="_x70196176" descr="DRW000012b42e5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5764" y="3144180"/>
            <a:ext cx="5987953" cy="3011599"/>
          </a:xfrm>
          <a:prstGeom prst="rect">
            <a:avLst/>
          </a:prstGeom>
          <a:noFill/>
        </p:spPr>
      </p:pic>
      <p:sp>
        <p:nvSpPr>
          <p:cNvPr id="7" name="슬라이드 번호 개체 틀 9">
            <a:extLst>
              <a:ext uri="{FF2B5EF4-FFF2-40B4-BE49-F238E27FC236}">
                <a16:creationId xmlns:a16="http://schemas.microsoft.com/office/drawing/2014/main" id="{3092934A-E867-482F-8F5A-CC71CB6256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5013" y="6597650"/>
            <a:ext cx="765175" cy="188913"/>
          </a:xfrm>
          <a:prstGeom prst="rect">
            <a:avLst/>
          </a:prstGeom>
        </p:spPr>
        <p:txBody>
          <a:bodyPr/>
          <a:lstStyle>
            <a:lvl1pPr algn="r">
              <a:defRPr sz="100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0D1FBF91-D0BE-483B-82B2-B89DEE19D40A}" type="slidenum">
              <a:rPr lang="ko-KR" altLang="en-US" b="0">
                <a:latin typeface="HY중고딕" panose="02030600000101010101" pitchFamily="18" charset="-127"/>
                <a:ea typeface="HY중고딕" panose="02030600000101010101" pitchFamily="18" charset="-127"/>
                <a:cs typeface="Malgun Gothic Semilight" panose="020B0502040204020203" pitchFamily="50" charset="-127"/>
              </a:rPr>
              <a:pPr>
                <a:defRPr/>
              </a:pPr>
              <a:t>17</a:t>
            </a:fld>
            <a:endParaRPr lang="ko-KR" altLang="en-US" b="0" dirty="0">
              <a:latin typeface="HY중고딕" panose="02030600000101010101" pitchFamily="18" charset="-127"/>
              <a:ea typeface="HY중고딕" panose="02030600000101010101" pitchFamily="18" charset="-127"/>
              <a:cs typeface="Malgun Gothic Semilight" panose="020B0502040204020203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3EF980F-F2AC-41CC-8137-F15B6DA01140}"/>
              </a:ext>
            </a:extLst>
          </p:cNvPr>
          <p:cNvSpPr txBox="1">
            <a:spLocks/>
          </p:cNvSpPr>
          <p:nvPr/>
        </p:nvSpPr>
        <p:spPr>
          <a:xfrm>
            <a:off x="642910" y="187107"/>
            <a:ext cx="7772400" cy="59029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맑은 고딕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ko-KR" sz="2800" b="0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5.4 </a:t>
            </a:r>
            <a:r>
              <a:rPr lang="ko-KR" altLang="en-US" sz="2800" b="0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관계와 연관</a:t>
            </a:r>
          </a:p>
        </p:txBody>
      </p:sp>
    </p:spTree>
    <p:extLst>
      <p:ext uri="{BB962C8B-B14F-4D97-AF65-F5344CB8AC3E}">
        <p14:creationId xmlns:p14="http://schemas.microsoft.com/office/powerpoint/2010/main" val="103338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773"/>
    </mc:Choice>
    <mc:Fallback xmlns="">
      <p:transition spd="slow" advTm="92773"/>
    </mc:Fallback>
  </mc:AlternateContent>
  <p:extLst>
    <p:ext uri="{3A86A75C-4F4B-4683-9AE1-C65F6400EC91}">
      <p14:laserTraceLst xmlns:p14="http://schemas.microsoft.com/office/powerpoint/2010/main">
        <p14:tracePtLst>
          <p14:tracePt t="516" x="8761413" y="3127375"/>
          <p14:tracePt t="525" x="8616950" y="3101975"/>
          <p14:tracePt t="532" x="8472488" y="3076575"/>
          <p14:tracePt t="542" x="8269288" y="3033713"/>
          <p14:tracePt t="549" x="8056563" y="3025775"/>
          <p14:tracePt t="556" x="7810500" y="2974975"/>
          <p14:tracePt t="564" x="7666038" y="2949575"/>
          <p14:tracePt t="572" x="7461250" y="2922588"/>
          <p14:tracePt t="580" x="7273925" y="2897188"/>
          <p14:tracePt t="588" x="7096125" y="2897188"/>
          <p14:tracePt t="596" x="6900863" y="2855913"/>
          <p14:tracePt t="605" x="6738938" y="2830513"/>
          <p14:tracePt t="612" x="6586538" y="2820988"/>
          <p14:tracePt t="622" x="6381750" y="2778125"/>
          <p14:tracePt t="628" x="6254750" y="2752725"/>
          <p14:tracePt t="639" x="6092825" y="2744788"/>
          <p14:tracePt t="644" x="5957888" y="2744788"/>
          <p14:tracePt t="655" x="5813425" y="2727325"/>
          <p14:tracePt t="660" x="5684838" y="2719388"/>
          <p14:tracePt t="671" x="5575300" y="2719388"/>
          <p14:tracePt t="676" x="5446713" y="2701925"/>
          <p14:tracePt t="686" x="5345113" y="2686050"/>
          <p14:tracePt t="692" x="5235575" y="2686050"/>
          <p14:tracePt t="703" x="5116513" y="2686050"/>
          <p14:tracePt t="708" x="5022850" y="2686050"/>
          <p14:tracePt t="716" x="4919663" y="2686050"/>
          <p14:tracePt t="724" x="4810125" y="2668588"/>
          <p14:tracePt t="733" x="4724400" y="2668588"/>
          <p14:tracePt t="740" x="4622800" y="2668588"/>
          <p14:tracePt t="749" x="4538663" y="2668588"/>
          <p14:tracePt t="756" x="4435475" y="2668588"/>
          <p14:tracePt t="765" x="4368800" y="2668588"/>
          <p14:tracePt t="773" x="4283075" y="2660650"/>
          <p14:tracePt t="781" x="4181475" y="2625725"/>
          <p14:tracePt t="789" x="4113213" y="2574925"/>
          <p14:tracePt t="796" x="4052888" y="2566988"/>
          <p14:tracePt t="804" x="3986213" y="2524125"/>
          <p14:tracePt t="812" x="3960813" y="2516188"/>
          <p14:tracePt t="821" x="3892550" y="2473325"/>
          <p14:tracePt t="829" x="3798888" y="2422525"/>
          <p14:tracePt t="838" x="3730625" y="2405063"/>
          <p14:tracePt t="845" x="3654425" y="2405063"/>
          <p14:tracePt t="1150" x="3552825" y="2371725"/>
          <p14:tracePt t="1157" x="3408363" y="2371725"/>
          <p14:tracePt t="1165" x="3254375" y="2371725"/>
          <p14:tracePt t="1174" x="3152775" y="2379663"/>
          <p14:tracePt t="1181" x="3041650" y="2397125"/>
          <p14:tracePt t="1189" x="2922588" y="2397125"/>
          <p14:tracePt t="1196" x="2855913" y="2397125"/>
          <p14:tracePt t="1204" x="2787650" y="2397125"/>
          <p14:tracePt t="1213" x="2736850" y="2405063"/>
          <p14:tracePt t="1222" x="2676525" y="2405063"/>
          <p14:tracePt t="1229" x="2633663" y="2405063"/>
          <p14:tracePt t="1239" x="2600325" y="2405063"/>
          <p14:tracePt t="1244" x="2557463" y="2405063"/>
          <p14:tracePt t="1255" x="2532063" y="2405063"/>
          <p14:tracePt t="1261" x="2506663" y="2405063"/>
          <p14:tracePt t="1271" x="2481263" y="2405063"/>
          <p14:tracePt t="1277" x="2473325" y="2405063"/>
          <p14:tracePt t="1288" x="2455863" y="2405063"/>
          <p14:tracePt t="1294" x="2438400" y="2405063"/>
          <p14:tracePt t="1310" x="2430463" y="2405063"/>
          <p14:tracePt t="1317" x="2413000" y="2405063"/>
          <p14:tracePt t="1485" x="2397125" y="2405063"/>
          <p14:tracePt t="1503" x="2387600" y="2397125"/>
          <p14:tracePt t="1532" x="2379663" y="2397125"/>
          <p14:tracePt t="1670" x="2379663" y="2387600"/>
          <p14:tracePt t="1676" x="2387600" y="2387600"/>
          <p14:tracePt t="1687" x="2413000" y="2387600"/>
          <p14:tracePt t="1693" x="2438400" y="2379663"/>
          <p14:tracePt t="1700" x="2455863" y="2379663"/>
          <p14:tracePt t="1708" x="2481263" y="2371725"/>
          <p14:tracePt t="1717" x="2489200" y="2371725"/>
          <p14:tracePt t="1725" x="2498725" y="2371725"/>
          <p14:tracePt t="1813" x="2506663" y="2371725"/>
          <p14:tracePt t="1877" x="2506663" y="2362200"/>
          <p14:tracePt t="1908" x="2506663" y="2354263"/>
          <p14:tracePt t="1965" x="2506663" y="2336800"/>
          <p14:tracePt t="1981" x="2506663" y="2328863"/>
          <p14:tracePt t="1997" x="2498725" y="2328863"/>
          <p14:tracePt t="2013" x="2481263" y="2328863"/>
          <p14:tracePt t="2023" x="2481263" y="2319338"/>
          <p14:tracePt t="2028" x="2481263" y="2311400"/>
          <p14:tracePt t="2045" x="2463800" y="2303463"/>
          <p14:tracePt t="2055" x="2463800" y="2293938"/>
          <p14:tracePt t="2061" x="2463800" y="2278063"/>
          <p14:tracePt t="2076" x="2463800" y="2260600"/>
          <p14:tracePt t="2085" x="2463800" y="2252663"/>
          <p14:tracePt t="2093" x="2463800" y="2243138"/>
          <p14:tracePt t="2100" x="2463800" y="2235200"/>
          <p14:tracePt t="2110" x="2463800" y="2217738"/>
          <p14:tracePt t="2117" x="2463800" y="2209800"/>
          <p14:tracePt t="2124" x="2463800" y="2200275"/>
          <p14:tracePt t="2134" x="2463800" y="2174875"/>
          <p14:tracePt t="2142" x="2473325" y="2166938"/>
          <p14:tracePt t="2148" x="2473325" y="2149475"/>
          <p14:tracePt t="2157" x="2489200" y="2124075"/>
          <p14:tracePt t="2165" x="2489200" y="2108200"/>
          <p14:tracePt t="2174" x="2489200" y="2098675"/>
          <p14:tracePt t="2182" x="2473325" y="2065338"/>
          <p14:tracePt t="2190" x="2455863" y="2047875"/>
          <p14:tracePt t="2196" x="2455863" y="2030413"/>
          <p14:tracePt t="2206" x="2455863" y="2022475"/>
          <p14:tracePt t="2213" x="2447925" y="2014538"/>
          <p14:tracePt t="2223" x="2438400" y="1997075"/>
          <p14:tracePt t="2229" x="2430463" y="1989138"/>
          <p14:tracePt t="2240" x="2430463" y="1979613"/>
          <p14:tracePt t="2244" x="2422525" y="1963738"/>
          <p14:tracePt t="2255" x="2422525" y="1954213"/>
          <p14:tracePt t="2293" x="2422525" y="1938338"/>
          <p14:tracePt t="2299" x="2413000" y="1928813"/>
          <p14:tracePt t="2317" x="2387600" y="1920875"/>
          <p14:tracePt t="2326" x="2387600" y="1911350"/>
          <p14:tracePt t="2334" x="2379663" y="1911350"/>
          <p14:tracePt t="2342" x="2354263" y="1903413"/>
          <p14:tracePt t="2356" x="2328863" y="1885950"/>
          <p14:tracePt t="2365" x="2319338" y="1878013"/>
          <p14:tracePt t="2373" x="2311400" y="1870075"/>
          <p14:tracePt t="2381" x="2293938" y="1860550"/>
          <p14:tracePt t="2390" x="2293938" y="1852613"/>
          <p14:tracePt t="2397" x="2278063" y="1844675"/>
          <p14:tracePt t="2406" x="2268538" y="1844675"/>
          <p14:tracePt t="2413" x="2268538" y="1835150"/>
          <p14:tracePt t="2423" x="2252663" y="1827213"/>
          <p14:tracePt t="2439" x="2243138" y="1819275"/>
          <p14:tracePt t="2455" x="2235200" y="1809750"/>
          <p14:tracePt t="2462" x="2227263" y="1801813"/>
          <p14:tracePt t="2471" x="2217738" y="1793875"/>
          <p14:tracePt t="2493" x="2209800" y="1793875"/>
          <p14:tracePt t="2510" x="2200275" y="1784350"/>
          <p14:tracePt t="2526" x="2192338" y="1776413"/>
          <p14:tracePt t="2556" x="2184400" y="1758950"/>
          <p14:tracePt t="2565" x="2174875" y="1751013"/>
          <p14:tracePt t="2573" x="2166938" y="1751013"/>
          <p14:tracePt t="2581" x="2159000" y="1741488"/>
          <p14:tracePt t="2591" x="2149475" y="1733550"/>
          <p14:tracePt t="2597" x="2141538" y="1725613"/>
          <p14:tracePt t="2613" x="2133600" y="1716088"/>
          <p14:tracePt t="2623" x="2116138" y="1700213"/>
          <p14:tracePt t="2646" x="2116138" y="1690688"/>
          <p14:tracePt t="2655" x="2108200" y="1674813"/>
          <p14:tracePt t="2662" x="2098675" y="1665288"/>
          <p14:tracePt t="2676" x="2090738" y="1657350"/>
          <p14:tracePt t="2700" x="2090738" y="1649413"/>
          <p14:tracePt t="2733" x="2090738" y="1639888"/>
          <p14:tracePt t="2812" x="2090738" y="1631950"/>
          <p14:tracePt t="2854" x="2090738" y="1614488"/>
          <p14:tracePt t="3006" x="2090738" y="1606550"/>
          <p14:tracePt t="3037" x="2090738" y="1597025"/>
          <p14:tracePt t="3724" x="2090738" y="1589088"/>
          <p14:tracePt t="3861" x="2090738" y="1581150"/>
          <p14:tracePt t="3877" x="2098675" y="1571625"/>
          <p14:tracePt t="3909" x="2108200" y="1571625"/>
          <p14:tracePt t="3924" x="2116138" y="1563688"/>
          <p14:tracePt t="3940" x="2124075" y="1555750"/>
          <p14:tracePt t="3964" x="2141538" y="1555750"/>
          <p14:tracePt t="3981" x="2159000" y="1546225"/>
          <p14:tracePt t="3997" x="2166938" y="1546225"/>
          <p14:tracePt t="4013" x="2184400" y="1538288"/>
          <p14:tracePt t="4023" x="2200275" y="1538288"/>
          <p14:tracePt t="4029" x="2200275" y="1530350"/>
          <p14:tracePt t="4039" x="2217738" y="1530350"/>
          <p14:tracePt t="4045" x="2227263" y="1530350"/>
          <p14:tracePt t="4062" x="2243138" y="1520825"/>
          <p14:tracePt t="4077" x="2252663" y="1520825"/>
          <p14:tracePt t="4084" x="2260600" y="1520825"/>
          <p14:tracePt t="4094" x="2278063" y="1520825"/>
          <p14:tracePt t="4109" x="2286000" y="1520825"/>
          <p14:tracePt t="4118" x="2293938" y="1520825"/>
          <p14:tracePt t="4133" x="2303463" y="1512888"/>
          <p14:tracePt t="4148" x="2311400" y="1512888"/>
          <p14:tracePt t="4164" x="2328863" y="1512888"/>
          <p14:tracePt t="4197" x="2354263" y="1504950"/>
          <p14:tracePt t="4223" x="2371725" y="1495425"/>
          <p14:tracePt t="4239" x="2397125" y="1495425"/>
          <p14:tracePt t="4269" x="2413000" y="1495425"/>
          <p14:tracePt t="4277" x="2422525" y="1495425"/>
          <p14:tracePt t="4284" x="2430463" y="1495425"/>
          <p14:tracePt t="4301" x="2438400" y="1495425"/>
          <p14:tracePt t="4308" x="2447925" y="1487488"/>
          <p14:tracePt t="4317" x="2455863" y="1487488"/>
          <p14:tracePt t="4332" x="2463800" y="1487488"/>
          <p14:tracePt t="4340" x="2473325" y="1477963"/>
          <p14:tracePt t="4349" x="2481263" y="1477963"/>
          <p14:tracePt t="4356" x="2489200" y="1477963"/>
          <p14:tracePt t="4364" x="2498725" y="1470025"/>
          <p14:tracePt t="4374" x="2506663" y="1470025"/>
          <p14:tracePt t="4381" x="2516188" y="1470025"/>
          <p14:tracePt t="4389" x="2532063" y="1470025"/>
          <p14:tracePt t="4406" x="2549525" y="1470025"/>
          <p14:tracePt t="4423" x="2557463" y="1470025"/>
          <p14:tracePt t="4429" x="2566988" y="1470025"/>
          <p14:tracePt t="4438" x="2574925" y="1470025"/>
          <p14:tracePt t="4446" x="2582863" y="1462088"/>
          <p14:tracePt t="4455" x="2592388" y="1462088"/>
          <p14:tracePt t="4468" x="2600325" y="1452563"/>
          <p14:tracePt t="4477" x="2608263" y="1452563"/>
          <p14:tracePt t="4485" x="2617788" y="1452563"/>
          <p14:tracePt t="4494" x="2625725" y="1452563"/>
          <p14:tracePt t="4501" x="2633663" y="1452563"/>
          <p14:tracePt t="4510" x="2643188" y="1452563"/>
          <p14:tracePt t="4517" x="2651125" y="1452563"/>
          <p14:tracePt t="4525" x="2660650" y="1452563"/>
          <p14:tracePt t="4533" x="2668588" y="1452563"/>
          <p14:tracePt t="4540" x="2676525" y="1452563"/>
          <p14:tracePt t="4548" x="2686050" y="1452563"/>
          <p14:tracePt t="4556" x="2693988" y="1452563"/>
          <p14:tracePt t="4566" x="2701925" y="1452563"/>
          <p14:tracePt t="4573" x="2719388" y="1452563"/>
          <p14:tracePt t="4591" x="2736850" y="1452563"/>
          <p14:tracePt t="4596" x="2762250" y="1444625"/>
          <p14:tracePt t="4613" x="2770188" y="1444625"/>
          <p14:tracePt t="4623" x="2778125" y="1444625"/>
          <p14:tracePt t="4630" x="2787650" y="1444625"/>
          <p14:tracePt t="4639" x="2795588" y="1444625"/>
          <p14:tracePt t="4645" x="2813050" y="1444625"/>
          <p14:tracePt t="4662" x="2820988" y="1436688"/>
          <p14:tracePt t="4668" x="2830513" y="1436688"/>
          <p14:tracePt t="4677" x="2838450" y="1436688"/>
          <p14:tracePt t="4685" x="2846388" y="1436688"/>
          <p14:tracePt t="4693" x="2855913" y="1436688"/>
          <p14:tracePt t="4701" x="2871788" y="1436688"/>
          <p14:tracePt t="4717" x="2889250" y="1436688"/>
          <p14:tracePt t="4725" x="2897188" y="1436688"/>
          <p14:tracePt t="4733" x="2914650" y="1436688"/>
          <p14:tracePt t="4740" x="2922588" y="1436688"/>
          <p14:tracePt t="4749" x="2932113" y="1436688"/>
          <p14:tracePt t="4756" x="2957513" y="1436688"/>
          <p14:tracePt t="4766" x="2965450" y="1436688"/>
          <p14:tracePt t="4775" x="2974975" y="1436688"/>
          <p14:tracePt t="4781" x="2990850" y="1436688"/>
          <p14:tracePt t="4794" x="3000375" y="1436688"/>
          <p14:tracePt t="4796" x="3016250" y="1436688"/>
          <p14:tracePt t="4810" x="3025775" y="1436688"/>
          <p14:tracePt t="4812" x="3033713" y="1436688"/>
          <p14:tracePt t="4830" x="3067050" y="1436688"/>
          <p14:tracePt t="4839" x="3094038" y="1436688"/>
          <p14:tracePt t="4845" x="3109913" y="1436688"/>
          <p14:tracePt t="4852" x="3127375" y="1436688"/>
          <p14:tracePt t="4860" x="3144838" y="1436688"/>
          <p14:tracePt t="4868" x="3160713" y="1436688"/>
          <p14:tracePt t="4876" x="3186113" y="1436688"/>
          <p14:tracePt t="4887" x="3195638" y="1436688"/>
          <p14:tracePt t="4892" x="3203575" y="1436688"/>
          <p14:tracePt t="4902" x="3228975" y="1436688"/>
          <p14:tracePt t="4909" x="3238500" y="1436688"/>
          <p14:tracePt t="4916" x="3254375" y="1436688"/>
          <p14:tracePt t="4924" x="3263900" y="1436688"/>
          <p14:tracePt t="4932" x="3271838" y="1436688"/>
          <p14:tracePt t="4948" x="3289300" y="1436688"/>
          <p14:tracePt t="4964" x="3297238" y="1436688"/>
          <p14:tracePt t="4974" x="3314700" y="1436688"/>
          <p14:tracePt t="4991" x="3330575" y="1436688"/>
          <p14:tracePt t="4996" x="3340100" y="1436688"/>
          <p14:tracePt t="5022" x="3348038" y="1436688"/>
          <p14:tracePt t="5102" x="3355975" y="1436688"/>
          <p14:tracePt t="5124" x="3365500" y="1436688"/>
          <p14:tracePt t="5174" x="3373438" y="1436688"/>
          <p14:tracePt t="5222" x="3382963" y="1436688"/>
          <p14:tracePt t="5240" x="3390900" y="1436688"/>
          <p14:tracePt t="5245" x="3398838" y="1436688"/>
          <p14:tracePt t="5255" x="3408363" y="1436688"/>
          <p14:tracePt t="5261" x="3416300" y="1436688"/>
          <p14:tracePt t="5268" x="3433763" y="1436688"/>
          <p14:tracePt t="5277" x="3449638" y="1436688"/>
          <p14:tracePt t="5285" x="3459163" y="1436688"/>
          <p14:tracePt t="5293" x="3475038" y="1436688"/>
          <p14:tracePt t="5302" x="3502025" y="1436688"/>
          <p14:tracePt t="5308" x="3527425" y="1436688"/>
          <p14:tracePt t="5316" x="3543300" y="1436688"/>
          <p14:tracePt t="5326" x="3552825" y="1436688"/>
          <p14:tracePt t="5333" x="3568700" y="1436688"/>
          <p14:tracePt t="5341" x="3578225" y="1436688"/>
          <p14:tracePt t="5349" x="3586163" y="1436688"/>
          <p14:tracePt t="5357" x="3594100" y="1436688"/>
          <p14:tracePt t="5413" x="3611563" y="1436688"/>
          <p14:tracePt t="5430" x="3619500" y="1436688"/>
          <p14:tracePt t="5438" x="3629025" y="1436688"/>
          <p14:tracePt t="5445" x="3636963" y="1436688"/>
          <p14:tracePt t="5461" x="3654425" y="1436688"/>
          <p14:tracePt t="5477" x="3679825" y="1436688"/>
          <p14:tracePt t="5485" x="3687763" y="1444625"/>
          <p14:tracePt t="5492" x="3697288" y="1444625"/>
          <p14:tracePt t="5502" x="3713163" y="1444625"/>
          <p14:tracePt t="5509" x="3722688" y="1444625"/>
          <p14:tracePt t="5517" x="3738563" y="1444625"/>
          <p14:tracePt t="5526" x="3748088" y="1444625"/>
          <p14:tracePt t="5533" x="3763963" y="1444625"/>
          <p14:tracePt t="5540" x="3781425" y="1452563"/>
          <p14:tracePt t="5557" x="3806825" y="1452563"/>
          <p14:tracePt t="5565" x="3816350" y="1452563"/>
          <p14:tracePt t="5581" x="3824288" y="1452563"/>
          <p14:tracePt t="5591" x="3841750" y="1462088"/>
          <p14:tracePt t="5597" x="3849688" y="1462088"/>
          <p14:tracePt t="5607" x="3857625" y="1462088"/>
          <p14:tracePt t="5613" x="3867150" y="1462088"/>
          <p14:tracePt t="5623" x="3883025" y="1470025"/>
          <p14:tracePt t="5629" x="3900488" y="1470025"/>
          <p14:tracePt t="5639" x="3908425" y="1477963"/>
          <p14:tracePt t="5646" x="3925888" y="1487488"/>
          <p14:tracePt t="5652" x="3943350" y="1487488"/>
          <p14:tracePt t="5661" x="3960813" y="1487488"/>
          <p14:tracePt t="5669" x="3986213" y="1487488"/>
          <p14:tracePt t="5677" x="4011613" y="1495425"/>
          <p14:tracePt t="5685" x="4037013" y="1504950"/>
          <p14:tracePt t="5693" x="4044950" y="1504950"/>
          <p14:tracePt t="5702" x="4079875" y="1512888"/>
          <p14:tracePt t="5708" x="4095750" y="1512888"/>
          <p14:tracePt t="5716" x="4113213" y="1512888"/>
          <p14:tracePt t="5724" x="4138613" y="1512888"/>
          <p14:tracePt t="5732" x="4171950" y="1512888"/>
          <p14:tracePt t="5741" x="4181475" y="1512888"/>
          <p14:tracePt t="5748" x="4214813" y="1520825"/>
          <p14:tracePt t="5757" x="4232275" y="1520825"/>
          <p14:tracePt t="5764" x="4257675" y="1520825"/>
          <p14:tracePt t="5774" x="4283075" y="1530350"/>
          <p14:tracePt t="5780" x="4316413" y="1538288"/>
          <p14:tracePt t="5791" x="4359275" y="1538288"/>
          <p14:tracePt t="5796" x="4410075" y="1546225"/>
          <p14:tracePt t="5807" x="4452938" y="1546225"/>
          <p14:tracePt t="5813" x="4495800" y="1546225"/>
          <p14:tracePt t="5823" x="4554538" y="1546225"/>
          <p14:tracePt t="5828" x="4614863" y="1563688"/>
          <p14:tracePt t="5837" x="4648200" y="1571625"/>
          <p14:tracePt t="5844" x="4699000" y="1571625"/>
          <p14:tracePt t="5852" x="4749800" y="1571625"/>
          <p14:tracePt t="5860" x="4792663" y="1571625"/>
          <p14:tracePt t="5869" x="4818063" y="1571625"/>
          <p14:tracePt t="5886" x="4894263" y="1571625"/>
          <p14:tracePt t="5892" x="4929188" y="1571625"/>
          <p14:tracePt t="5900" x="4962525" y="1581150"/>
          <p14:tracePt t="5909" x="4987925" y="1581150"/>
          <p14:tracePt t="5917" x="5013325" y="1581150"/>
          <p14:tracePt t="5926" x="5038725" y="1581150"/>
          <p14:tracePt t="5933" x="5064125" y="1581150"/>
          <p14:tracePt t="5943" x="5081588" y="1581150"/>
          <p14:tracePt t="5948" x="5106988" y="1581150"/>
          <p14:tracePt t="5958" x="5141913" y="1581150"/>
          <p14:tracePt t="5965" x="5149850" y="1581150"/>
          <p14:tracePt t="5975" x="5175250" y="1581150"/>
          <p14:tracePt t="5981" x="5200650" y="1581150"/>
          <p14:tracePt t="5991" x="5218113" y="1581150"/>
          <p14:tracePt t="5996" x="5243513" y="1581150"/>
          <p14:tracePt t="6008" x="5286375" y="1581150"/>
          <p14:tracePt t="6012" x="5311775" y="1581150"/>
          <p14:tracePt t="6022" x="5327650" y="1581150"/>
          <p14:tracePt t="6028" x="5353050" y="1581150"/>
          <p14:tracePt t="6036" x="5387975" y="1581150"/>
          <p14:tracePt t="6045" x="5405438" y="1581150"/>
          <p14:tracePt t="6052" x="5438775" y="1581150"/>
          <p14:tracePt t="6061" x="5472113" y="1581150"/>
          <p14:tracePt t="6069" x="5507038" y="1581150"/>
          <p14:tracePt t="6077" x="5524500" y="1581150"/>
          <p14:tracePt t="6085" x="5557838" y="1581150"/>
          <p14:tracePt t="6093" x="5591175" y="1581150"/>
          <p14:tracePt t="6101" x="5608638" y="1581150"/>
          <p14:tracePt t="6109" x="5634038" y="1581150"/>
          <p14:tracePt t="6117" x="5659438" y="1581150"/>
          <p14:tracePt t="6126" x="5676900" y="1581150"/>
          <p14:tracePt t="6133" x="5702300" y="1581150"/>
          <p14:tracePt t="6141" x="5719763" y="1581150"/>
          <p14:tracePt t="6149" x="5735638" y="1581150"/>
          <p14:tracePt t="6157" x="5753100" y="1581150"/>
          <p14:tracePt t="6165" x="5761038" y="1581150"/>
          <p14:tracePt t="6175" x="5778500" y="1581150"/>
          <p14:tracePt t="6181" x="5788025" y="1581150"/>
          <p14:tracePt t="6191" x="5795963" y="1581150"/>
          <p14:tracePt t="6207" x="5803900" y="1581150"/>
          <p14:tracePt t="6342" x="5813425" y="1571625"/>
          <p14:tracePt t="6372" x="5821363" y="1571625"/>
          <p14:tracePt t="6380" x="5829300" y="1571625"/>
          <p14:tracePt t="6396" x="5838825" y="1571625"/>
          <p14:tracePt t="6414" x="5864225" y="1571625"/>
          <p14:tracePt t="6430" x="5872163" y="1571625"/>
          <p14:tracePt t="6439" x="5880100" y="1571625"/>
          <p14:tracePt t="6446" x="5897563" y="1571625"/>
          <p14:tracePt t="6462" x="5905500" y="1581150"/>
          <p14:tracePt t="6477" x="5922963" y="1581150"/>
          <p14:tracePt t="6486" x="5940425" y="1581150"/>
          <p14:tracePt t="6501" x="5948363" y="1581150"/>
          <p14:tracePt t="6509" x="5957888" y="1581150"/>
          <p14:tracePt t="6517" x="5965825" y="1589088"/>
          <p14:tracePt t="6525" x="5973763" y="1589088"/>
          <p14:tracePt t="6533" x="5983288" y="1589088"/>
          <p14:tracePt t="6548" x="5991225" y="1589088"/>
          <p14:tracePt t="6557" x="5999163" y="1589088"/>
          <p14:tracePt t="6565" x="6008688" y="1597025"/>
          <p14:tracePt t="6581" x="6016625" y="1597025"/>
          <p14:tracePt t="6592" x="6024563" y="1597025"/>
          <p14:tracePt t="6597" x="6024563" y="1606550"/>
          <p14:tracePt t="6612" x="6042025" y="1606550"/>
          <p14:tracePt t="6630" x="6049963" y="1606550"/>
          <p14:tracePt t="6646" x="6059488" y="1606550"/>
          <p14:tracePt t="6652" x="6076950" y="1622425"/>
          <p14:tracePt t="7278" x="6076950" y="1631950"/>
          <p14:tracePt t="8516" x="6076950" y="1639888"/>
          <p14:tracePt t="8542" x="6076950" y="1649413"/>
          <p14:tracePt t="8574" x="6076950" y="1657350"/>
          <p14:tracePt t="8581" x="6067425" y="1657350"/>
          <p14:tracePt t="8637" x="6059488" y="1665288"/>
          <p14:tracePt t="8646" x="6042025" y="1682750"/>
          <p14:tracePt t="9150" x="6042025" y="1690688"/>
          <p14:tracePt t="9176" x="6042025" y="1700213"/>
          <p14:tracePt t="9222" x="6042025" y="1716088"/>
          <p14:tracePt t="9374" x="6042025" y="1725613"/>
          <p14:tracePt t="9397" x="6042025" y="1733550"/>
          <p14:tracePt t="9407" x="6042025" y="1751013"/>
          <p14:tracePt t="9420" x="6042025" y="1758950"/>
          <p14:tracePt t="9429" x="6042025" y="1766888"/>
          <p14:tracePt t="9444" x="6042025" y="1776413"/>
          <p14:tracePt t="9453" x="6042025" y="1784350"/>
          <p14:tracePt t="9462" x="6042025" y="1793875"/>
          <p14:tracePt t="9469" x="6042025" y="1801813"/>
          <p14:tracePt t="9493" x="6042025" y="1819275"/>
          <p14:tracePt t="9501" x="6042025" y="1827213"/>
          <p14:tracePt t="9526" x="6042025" y="1835150"/>
          <p14:tracePt t="9549" x="6042025" y="1844675"/>
          <p14:tracePt t="9733" x="6042025" y="1852613"/>
          <p14:tracePt t="9765" x="6042025" y="1860550"/>
          <p14:tracePt t="9805" x="6042025" y="1870075"/>
          <p14:tracePt t="9836" x="6042025" y="1878013"/>
          <p14:tracePt t="9853" x="6042025" y="1885950"/>
          <p14:tracePt t="9869" x="6042025" y="1895475"/>
          <p14:tracePt t="9876" x="6042025" y="1903413"/>
          <p14:tracePt t="9885" x="6042025" y="1920875"/>
          <p14:tracePt t="9903" x="6049963" y="1938338"/>
          <p14:tracePt t="9911" x="6049963" y="1946275"/>
          <p14:tracePt t="9916" x="6049963" y="1954213"/>
          <p14:tracePt t="9928" x="6049963" y="1971675"/>
          <p14:tracePt t="9944" x="6049963" y="1997075"/>
          <p14:tracePt t="9948" x="6059488" y="2005013"/>
          <p14:tracePt t="9960" x="6059488" y="2014538"/>
          <p14:tracePt t="9964" x="6059488" y="2022475"/>
          <p14:tracePt t="9975" x="6059488" y="2030413"/>
          <p14:tracePt t="9980" x="6059488" y="2039938"/>
          <p14:tracePt t="9990" x="6059488" y="2047875"/>
          <p14:tracePt t="9996" x="6059488" y="2055813"/>
          <p14:tracePt t="10004" x="6059488" y="2073275"/>
          <p14:tracePt t="10012" x="6059488" y="2082800"/>
          <p14:tracePt t="10021" x="6059488" y="2090738"/>
          <p14:tracePt t="10028" x="6059488" y="2108200"/>
          <p14:tracePt t="10037" x="6067425" y="2124075"/>
          <p14:tracePt t="10044" x="6067425" y="2133600"/>
          <p14:tracePt t="10052" x="6067425" y="2149475"/>
          <p14:tracePt t="10060" x="6067425" y="2174875"/>
          <p14:tracePt t="10068" x="6067425" y="2184400"/>
          <p14:tracePt t="10076" x="6067425" y="2200275"/>
          <p14:tracePt t="10084" x="6067425" y="2217738"/>
          <p14:tracePt t="10092" x="6067425" y="2227263"/>
          <p14:tracePt t="10102" x="6067425" y="2243138"/>
          <p14:tracePt t="10109" x="6067425" y="2260600"/>
          <p14:tracePt t="10116" x="6076950" y="2268538"/>
          <p14:tracePt t="10127" x="6084888" y="2286000"/>
          <p14:tracePt t="10132" x="6102350" y="2293938"/>
          <p14:tracePt t="10144" x="6110288" y="2293938"/>
          <p14:tracePt t="10148" x="6135688" y="2293938"/>
          <p14:tracePt t="10159" x="6153150" y="2293938"/>
          <p14:tracePt t="10164" x="6161088" y="2293938"/>
          <p14:tracePt t="10175" x="6203950" y="2336800"/>
          <p14:tracePt t="10357" x="6211888" y="2336800"/>
          <p14:tracePt t="10365" x="6221413" y="2336800"/>
          <p14:tracePt t="10375" x="6229350" y="2336800"/>
          <p14:tracePt t="10381" x="6237288" y="2344738"/>
          <p14:tracePt t="10391" x="6237288" y="2354263"/>
          <p14:tracePt t="10397" x="6246813" y="2354263"/>
          <p14:tracePt t="10404" x="6246813" y="2371725"/>
          <p14:tracePt t="10414" x="6246813" y="2387600"/>
          <p14:tracePt t="10429" x="6246813" y="2413000"/>
          <p14:tracePt t="10437" x="6221413" y="2430463"/>
          <p14:tracePt t="10445" x="6186488" y="2473325"/>
          <p14:tracePt t="10452" x="6143625" y="2498725"/>
          <p14:tracePt t="10460" x="6076950" y="2516188"/>
          <p14:tracePt t="10468" x="6008688" y="2541588"/>
          <p14:tracePt t="10477" x="5932488" y="2600325"/>
          <p14:tracePt t="10484" x="5846763" y="2608263"/>
          <p14:tracePt t="10494" x="5719763" y="2617788"/>
          <p14:tracePt t="10502" x="5616575" y="2633663"/>
          <p14:tracePt t="10509" x="5549900" y="2633663"/>
          <p14:tracePt t="10517" x="5472113" y="2633663"/>
          <p14:tracePt t="10526" x="5430838" y="2633663"/>
          <p14:tracePt t="10532" x="5362575" y="2633663"/>
          <p14:tracePt t="10543" x="5319713" y="2633663"/>
          <p14:tracePt t="10549" x="5260975" y="2633663"/>
          <p14:tracePt t="10559" x="5218113" y="2633663"/>
          <p14:tracePt t="10565" x="5192713" y="2633663"/>
          <p14:tracePt t="10575" x="5175250" y="2633663"/>
          <p14:tracePt t="10582" x="5167313" y="2633663"/>
          <p14:tracePt t="10590" x="5141913" y="2633663"/>
          <p14:tracePt t="10597" x="5106988" y="2633663"/>
          <p14:tracePt t="10604" x="5064125" y="2643188"/>
          <p14:tracePt t="10614" x="5048250" y="2643188"/>
          <p14:tracePt t="10621" x="4987925" y="2643188"/>
          <p14:tracePt t="10629" x="4954588" y="2643188"/>
          <p14:tracePt t="10638" x="4919663" y="2643188"/>
          <p14:tracePt t="10645" x="4868863" y="2643188"/>
          <p14:tracePt t="10653" x="4827588" y="2643188"/>
          <p14:tracePt t="10661" x="4792663" y="2643188"/>
          <p14:tracePt t="10669" x="4767263" y="2643188"/>
          <p14:tracePt t="10676" x="4741863" y="2643188"/>
          <p14:tracePt t="10685" x="4716463" y="2643188"/>
          <p14:tracePt t="10693" x="4691063" y="2643188"/>
          <p14:tracePt t="10702" x="4665663" y="2643188"/>
          <p14:tracePt t="10710" x="4648200" y="2643188"/>
          <p14:tracePt t="10726" x="4622800" y="2643188"/>
          <p14:tracePt t="10732" x="4614863" y="2643188"/>
          <p14:tracePt t="10743" x="4605338" y="2643188"/>
          <p14:tracePt t="10749" x="4589463" y="2651125"/>
          <p14:tracePt t="10948" x="4579938" y="2651125"/>
          <p14:tracePt t="10964" x="4572000" y="2651125"/>
          <p14:tracePt t="10975" x="4564063" y="2651125"/>
          <p14:tracePt t="10980" x="4554538" y="2643188"/>
          <p14:tracePt t="10988" x="4546600" y="2633663"/>
          <p14:tracePt t="11020" x="4538663" y="2633663"/>
          <p14:tracePt t="11029" x="4529138" y="2625725"/>
          <p14:tracePt t="11037" x="4521200" y="2617788"/>
          <p14:tracePt t="11061" x="4521200" y="2608263"/>
          <p14:tracePt t="11086" x="4513263" y="2608263"/>
          <p14:tracePt t="11117" x="4521200" y="2592388"/>
          <p14:tracePt t="11134" x="4521200" y="2582863"/>
          <p14:tracePt t="11143" x="4538663" y="2582863"/>
          <p14:tracePt t="11148" x="4564063" y="2582863"/>
          <p14:tracePt t="11159" x="4579938" y="2574925"/>
          <p14:tracePt t="11164" x="4605338" y="2566988"/>
          <p14:tracePt t="11172" x="4630738" y="2557463"/>
          <p14:tracePt t="11189" x="4648200" y="2549525"/>
          <p14:tracePt t="11196" x="4673600" y="2541588"/>
          <p14:tracePt t="11204" x="4683125" y="2541588"/>
          <p14:tracePt t="11213" x="4691063" y="2532063"/>
          <p14:tracePt t="11221" x="4716463" y="2524125"/>
          <p14:tracePt t="11229" x="4733925" y="2516188"/>
          <p14:tracePt t="11238" x="4741863" y="2506663"/>
          <p14:tracePt t="11245" x="4759325" y="2498725"/>
          <p14:tracePt t="11253" x="4784725" y="2489200"/>
          <p14:tracePt t="11260" x="4802188" y="2489200"/>
          <p14:tracePt t="11269" x="4827588" y="2481263"/>
          <p14:tracePt t="11277" x="4860925" y="2473325"/>
          <p14:tracePt t="11284" x="4878388" y="2473325"/>
          <p14:tracePt t="11295" x="4894263" y="2473325"/>
          <p14:tracePt t="11300" x="4919663" y="2473325"/>
          <p14:tracePt t="11311" x="4946650" y="2473325"/>
          <p14:tracePt t="11317" x="4972050" y="2463800"/>
          <p14:tracePt t="11326" x="4987925" y="2463800"/>
          <p14:tracePt t="11333" x="4997450" y="2455863"/>
          <p14:tracePt t="11343" x="5005388" y="2455863"/>
          <p14:tracePt t="11360" x="5022850" y="2447925"/>
          <p14:tracePt t="11375" x="5030788" y="2447925"/>
          <p14:tracePt t="11388" x="5038725" y="2447925"/>
          <p14:tracePt t="11397" x="5048250" y="2438400"/>
          <p14:tracePt t="11404" x="5056188" y="2438400"/>
          <p14:tracePt t="11421" x="5064125" y="2430463"/>
          <p14:tracePt t="11429" x="5073650" y="2430463"/>
          <p14:tracePt t="11436" x="5081588" y="2422525"/>
          <p14:tracePt t="11444" x="5099050" y="2413000"/>
          <p14:tracePt t="11452" x="5106988" y="2413000"/>
          <p14:tracePt t="11460" x="5116513" y="2413000"/>
          <p14:tracePt t="11469" x="5132388" y="2397125"/>
          <p14:tracePt t="11476" x="5141913" y="2387600"/>
          <p14:tracePt t="11485" x="5149850" y="2379663"/>
          <p14:tracePt t="11494" x="5167313" y="2371725"/>
          <p14:tracePt t="11501" x="5175250" y="2362200"/>
          <p14:tracePt t="11510" x="5183188" y="2344738"/>
          <p14:tracePt t="11533" x="5192713" y="2328863"/>
          <p14:tracePt t="11544" x="5192713" y="2319338"/>
          <p14:tracePt t="11559" x="5200650" y="2319338"/>
          <p14:tracePt t="11575" x="5200650" y="2311400"/>
          <p14:tracePt t="11613" x="5200650" y="2293938"/>
          <p14:tracePt t="11629" x="5208588" y="2293938"/>
          <p14:tracePt t="11644" x="5208588" y="2278063"/>
          <p14:tracePt t="11660" x="5208588" y="2268538"/>
          <p14:tracePt t="11676" x="5218113" y="2268538"/>
          <p14:tracePt t="11694" x="5226050" y="2260600"/>
          <p14:tracePt t="11733" x="5226050" y="2252663"/>
          <p14:tracePt t="11743" x="5243513" y="2243138"/>
          <p14:tracePt t="11749" x="5251450" y="2243138"/>
          <p14:tracePt t="11765" x="5260975" y="2243138"/>
          <p14:tracePt t="11775" x="5276850" y="2243138"/>
          <p14:tracePt t="11787" x="5302250" y="2243138"/>
          <p14:tracePt t="11797" x="5337175" y="2235200"/>
          <p14:tracePt t="11813" x="5345113" y="2235200"/>
          <p14:tracePt t="11821" x="5353050" y="2235200"/>
          <p14:tracePt t="11829" x="5370513" y="2235200"/>
          <p14:tracePt t="11838" x="5387975" y="2235200"/>
          <p14:tracePt t="11853" x="5395913" y="2235200"/>
          <p14:tracePt t="11869" x="5405438" y="2235200"/>
          <p14:tracePt t="11901" x="5413375" y="2235200"/>
          <p14:tracePt t="11912" x="5421313" y="2235200"/>
          <p14:tracePt t="11917" x="5421313" y="2227263"/>
          <p14:tracePt t="11933" x="5430838" y="2227263"/>
          <p14:tracePt t="11949" x="5446713" y="2227263"/>
          <p14:tracePt t="12446" x="5456238" y="2227263"/>
          <p14:tracePt t="12468" x="5456238" y="2217738"/>
          <p14:tracePt t="12701" x="5456238" y="2209800"/>
          <p14:tracePt t="12717" x="5456238" y="2200275"/>
          <p14:tracePt t="12757" x="5446713" y="2192338"/>
          <p14:tracePt t="12773" x="5438775" y="2192338"/>
          <p14:tracePt t="13605" x="5446713" y="2184400"/>
          <p14:tracePt t="13629" x="5464175" y="2184400"/>
          <p14:tracePt t="13646" x="5472113" y="2184400"/>
          <p14:tracePt t="13661" x="5481638" y="2184400"/>
          <p14:tracePt t="13726" x="5489575" y="2184400"/>
          <p14:tracePt t="14157" x="5497513" y="2174875"/>
          <p14:tracePt t="14406" x="5489575" y="2174875"/>
          <p14:tracePt t="14430" x="5481638" y="2174875"/>
          <p14:tracePt t="14445" x="5481638" y="2166938"/>
          <p14:tracePt t="14637" x="5481638" y="2174875"/>
          <p14:tracePt t="14653" x="5489575" y="2174875"/>
          <p14:tracePt t="14685" x="5497513" y="2184400"/>
          <p14:tracePt t="14901" x="5507038" y="2192338"/>
          <p14:tracePt t="14917" x="5507038" y="2209800"/>
          <p14:tracePt t="14934" x="5507038" y="2217738"/>
          <p14:tracePt t="14950" x="5507038" y="2235200"/>
          <p14:tracePt t="14966" x="5507038" y="2252663"/>
          <p14:tracePt t="14972" x="5507038" y="2260600"/>
          <p14:tracePt t="14980" x="5497513" y="2278063"/>
          <p14:tracePt t="14989" x="5456238" y="2319338"/>
          <p14:tracePt t="14997" x="5413375" y="2344738"/>
          <p14:tracePt t="15005" x="5370513" y="2371725"/>
          <p14:tracePt t="15014" x="5319713" y="2438400"/>
          <p14:tracePt t="15021" x="5235575" y="2524125"/>
          <p14:tracePt t="15030" x="5157788" y="2600325"/>
          <p14:tracePt t="15037" x="5081588" y="2643188"/>
          <p14:tracePt t="15045" x="5005388" y="2719388"/>
          <p14:tracePt t="15054" x="4911725" y="2805113"/>
          <p14:tracePt t="15062" x="4827588" y="2863850"/>
          <p14:tracePt t="15069" x="4775200" y="2897188"/>
          <p14:tracePt t="15078" x="4724400" y="2957513"/>
          <p14:tracePt t="15085" x="4665663" y="3008313"/>
          <p14:tracePt t="15095" x="4622800" y="3059113"/>
          <p14:tracePt t="15101" x="4579938" y="3084513"/>
          <p14:tracePt t="15111" x="4529138" y="3127375"/>
          <p14:tracePt t="15116" x="4478338" y="3170238"/>
          <p14:tracePt t="15128" x="4435475" y="3195638"/>
          <p14:tracePt t="15133" x="4394200" y="3228975"/>
          <p14:tracePt t="15144" x="4351338" y="3246438"/>
          <p14:tracePt t="15149" x="4308475" y="3271838"/>
          <p14:tracePt t="15156" x="4275138" y="3289300"/>
          <p14:tracePt t="15166" x="4240213" y="3305175"/>
          <p14:tracePt t="15173" x="4214813" y="3322638"/>
          <p14:tracePt t="15182" x="4189413" y="3348038"/>
          <p14:tracePt t="15189" x="4146550" y="3373438"/>
          <p14:tracePt t="15197" x="4138613" y="3373438"/>
          <p14:tracePt t="15205" x="4105275" y="3390900"/>
          <p14:tracePt t="15213" x="4070350" y="3408363"/>
          <p14:tracePt t="15220" x="4044950" y="3424238"/>
          <p14:tracePt t="15229" x="4011613" y="3449638"/>
          <p14:tracePt t="15237" x="3976688" y="3467100"/>
          <p14:tracePt t="15245" x="3951288" y="3484563"/>
          <p14:tracePt t="15252" x="3935413" y="3502025"/>
          <p14:tracePt t="15262" x="3883025" y="3517900"/>
          <p14:tracePt t="15268" x="3849688" y="3543300"/>
          <p14:tracePt t="15279" x="3816350" y="3560763"/>
          <p14:tracePt t="15285" x="3781425" y="3586163"/>
          <p14:tracePt t="15295" x="3748088" y="3603625"/>
          <p14:tracePt t="15301" x="3697288" y="3619500"/>
          <p14:tracePt t="15311" x="3646488" y="3629025"/>
          <p14:tracePt t="15317" x="3586163" y="3646488"/>
          <p14:tracePt t="15328" x="3543300" y="3646488"/>
          <p14:tracePt t="15333" x="3484563" y="3662363"/>
          <p14:tracePt t="15344" x="3459163" y="3662363"/>
          <p14:tracePt t="15349" x="3408363" y="3671888"/>
          <p14:tracePt t="15356" x="3348038" y="3671888"/>
          <p14:tracePt t="15366" x="3289300" y="3671888"/>
          <p14:tracePt t="15373" x="3263900" y="3671888"/>
          <p14:tracePt t="15380" x="3195638" y="3671888"/>
          <p14:tracePt t="15389" x="3135313" y="3679825"/>
          <p14:tracePt t="15397" x="3094038" y="3679825"/>
          <p14:tracePt t="15405" x="3041650" y="3687763"/>
          <p14:tracePt t="15414" x="3008313" y="3705225"/>
          <p14:tracePt t="15421" x="2990850" y="3713163"/>
          <p14:tracePt t="15429" x="2974975" y="3730625"/>
          <p14:tracePt t="15437" x="2957513" y="3730625"/>
          <p14:tracePt t="15445" x="2940050" y="3748088"/>
          <p14:tracePt t="15452" x="2940050" y="3756025"/>
          <p14:tracePt t="15462" x="2932113" y="3763963"/>
          <p14:tracePt t="15468" x="2922588" y="3773488"/>
          <p14:tracePt t="15478" x="2914650" y="3781425"/>
          <p14:tracePt t="15485" x="2906713" y="3798888"/>
          <p14:tracePt t="15495" x="2897188" y="3806825"/>
          <p14:tracePt t="15501" x="2889250" y="3806825"/>
          <p14:tracePt t="15511" x="2881313" y="3816350"/>
          <p14:tracePt t="15517" x="2871788" y="3816350"/>
          <p14:tracePt t="15528" x="2855913" y="3816350"/>
          <p14:tracePt t="15534" x="2846388" y="3816350"/>
          <p14:tracePt t="15541" x="2830513" y="3816350"/>
          <p14:tracePt t="15550" x="2820988" y="3816350"/>
          <p14:tracePt t="15556" x="2813050" y="3816350"/>
          <p14:tracePt t="15565" x="2795588" y="3816350"/>
          <p14:tracePt t="15582" x="2778125" y="3816350"/>
          <p14:tracePt t="15590" x="2770188" y="3816350"/>
          <p14:tracePt t="15614" x="2744788" y="3806825"/>
          <p14:tracePt t="15629" x="2727325" y="3798888"/>
          <p14:tracePt t="15636" x="2711450" y="3798888"/>
          <p14:tracePt t="15685" x="2701925" y="3798888"/>
          <p14:tracePt t="15700" x="2693988" y="3790950"/>
          <p14:tracePt t="15734" x="2693988" y="3781425"/>
          <p14:tracePt t="15750" x="2693988" y="3773488"/>
          <p14:tracePt t="15756" x="2701925" y="3756025"/>
          <p14:tracePt t="15773" x="2711450" y="3756025"/>
          <p14:tracePt t="15780" x="2719388" y="3756025"/>
          <p14:tracePt t="15788" x="2744788" y="3756025"/>
          <p14:tracePt t="15797" x="2762250" y="3756025"/>
          <p14:tracePt t="15804" x="2787650" y="3756025"/>
          <p14:tracePt t="15813" x="2820988" y="3756025"/>
          <p14:tracePt t="15821" x="2846388" y="3756025"/>
          <p14:tracePt t="15829" x="2889250" y="3756025"/>
          <p14:tracePt t="15836" x="2940050" y="3756025"/>
          <p14:tracePt t="15845" x="2982913" y="3756025"/>
          <p14:tracePt t="15853" x="3033713" y="3756025"/>
          <p14:tracePt t="15862" x="3059113" y="3756025"/>
          <p14:tracePt t="15868" x="3094038" y="3756025"/>
          <p14:tracePt t="15879" x="3135313" y="3756025"/>
          <p14:tracePt t="15891" x="3160713" y="3756025"/>
          <p14:tracePt t="15895" x="3186113" y="3756025"/>
          <p14:tracePt t="15901" x="3228975" y="3756025"/>
          <p14:tracePt t="15912" x="3263900" y="3756025"/>
          <p14:tracePt t="15916" x="3289300" y="3756025"/>
          <p14:tracePt t="15928" x="3314700" y="3756025"/>
          <p14:tracePt t="15932" x="3340100" y="3756025"/>
          <p14:tracePt t="15940" x="3373438" y="3756025"/>
          <p14:tracePt t="15948" x="3390900" y="3756025"/>
          <p14:tracePt t="15956" x="3416300" y="3756025"/>
          <p14:tracePt t="15965" x="3441700" y="3756025"/>
          <p14:tracePt t="15973" x="3475038" y="3756025"/>
          <p14:tracePt t="15981" x="3484563" y="3756025"/>
          <p14:tracePt t="15988" x="3509963" y="3756025"/>
          <p14:tracePt t="15996" x="3543300" y="3756025"/>
          <p14:tracePt t="16004" x="3560763" y="3756025"/>
          <p14:tracePt t="16012" x="3568700" y="3756025"/>
          <p14:tracePt t="16020" x="3586163" y="3756025"/>
          <p14:tracePt t="16029" x="3603625" y="3756025"/>
          <p14:tracePt t="16036" x="3629025" y="3756025"/>
          <p14:tracePt t="16045" x="3636963" y="3756025"/>
          <p14:tracePt t="16052" x="3654425" y="3756025"/>
          <p14:tracePt t="16062" x="3679825" y="3756025"/>
          <p14:tracePt t="16068" x="3687763" y="3756025"/>
          <p14:tracePt t="16079" x="3705225" y="3756025"/>
          <p14:tracePt t="16095" x="3713163" y="3756025"/>
          <p14:tracePt t="16100" x="3730625" y="3756025"/>
          <p14:tracePt t="16116" x="3748088" y="3756025"/>
          <p14:tracePt t="16127" x="3756025" y="3756025"/>
          <p14:tracePt t="16132" x="3763963" y="3756025"/>
          <p14:tracePt t="16140" x="3773488" y="3756025"/>
          <p14:tracePt t="16148" x="3790950" y="3756025"/>
          <p14:tracePt t="16157" x="3816350" y="3756025"/>
          <p14:tracePt t="16164" x="3824288" y="3756025"/>
          <p14:tracePt t="16173" x="3849688" y="3756025"/>
          <p14:tracePt t="16180" x="3875088" y="3756025"/>
          <p14:tracePt t="16189" x="3883025" y="3756025"/>
          <p14:tracePt t="16196" x="3892550" y="3756025"/>
          <p14:tracePt t="16204" x="3908425" y="3756025"/>
          <p14:tracePt t="16356" x="3917950" y="3756025"/>
          <p14:tracePt t="16365" x="3935413" y="3756025"/>
          <p14:tracePt t="16373" x="3943350" y="3756025"/>
          <p14:tracePt t="16382" x="3968750" y="3756025"/>
          <p14:tracePt t="16388" x="4011613" y="3756025"/>
          <p14:tracePt t="16397" x="4052888" y="3756025"/>
          <p14:tracePt t="16405" x="4087813" y="3756025"/>
          <p14:tracePt t="16414" x="4138613" y="3756025"/>
          <p14:tracePt t="16421" x="4224338" y="3756025"/>
          <p14:tracePt t="16429" x="4308475" y="3756025"/>
          <p14:tracePt t="16437" x="4410075" y="3756025"/>
          <p14:tracePt t="16445" x="4503738" y="3756025"/>
          <p14:tracePt t="16453" x="4622800" y="3756025"/>
          <p14:tracePt t="16462" x="4716463" y="3756025"/>
          <p14:tracePt t="16469" x="4860925" y="3756025"/>
          <p14:tracePt t="16479" x="4972050" y="3756025"/>
          <p14:tracePt t="16485" x="5116513" y="3756025"/>
          <p14:tracePt t="16495" x="5175250" y="3773488"/>
          <p14:tracePt t="16502" x="5260975" y="3790950"/>
          <p14:tracePt t="16511" x="5294313" y="3798888"/>
          <p14:tracePt t="16517" x="5311775" y="3806825"/>
          <p14:tracePt t="16524" x="5319713" y="3806825"/>
          <p14:tracePt t="16646" x="5327650" y="3806825"/>
          <p14:tracePt t="16653" x="5337175" y="3806825"/>
          <p14:tracePt t="16662" x="5345113" y="3806825"/>
          <p14:tracePt t="16669" x="5362575" y="3806825"/>
          <p14:tracePt t="16679" x="5370513" y="3806825"/>
          <p14:tracePt t="16685" x="5380038" y="3806825"/>
          <p14:tracePt t="16695" x="5395913" y="3806825"/>
          <p14:tracePt t="16701" x="5395913" y="3798888"/>
          <p14:tracePt t="16773" x="5395913" y="3790950"/>
          <p14:tracePt t="16789" x="5395913" y="3781425"/>
          <p14:tracePt t="16805" x="5387975" y="3781425"/>
          <p14:tracePt t="16853" x="5380038" y="3781425"/>
          <p14:tracePt t="16885" x="5380038" y="3790950"/>
          <p14:tracePt t="16910" x="5380038" y="3798888"/>
          <p14:tracePt t="16942" x="5387975" y="3798888"/>
          <p14:tracePt t="16949" x="5405438" y="3798888"/>
          <p14:tracePt t="16956" x="5421313" y="3798888"/>
          <p14:tracePt t="16964" x="5446713" y="3798888"/>
          <p14:tracePt t="16974" x="5472113" y="3798888"/>
          <p14:tracePt t="16982" x="5489575" y="3798888"/>
          <p14:tracePt t="16989" x="5524500" y="3798888"/>
          <p14:tracePt t="16997" x="5565775" y="3798888"/>
          <p14:tracePt t="17005" x="5600700" y="3798888"/>
          <p14:tracePt t="17013" x="5641975" y="3798888"/>
          <p14:tracePt t="17021" x="5676900" y="3798888"/>
          <p14:tracePt t="17029" x="5702300" y="3798888"/>
          <p14:tracePt t="17037" x="5735638" y="3798888"/>
          <p14:tracePt t="17046" x="5770563" y="3798888"/>
          <p14:tracePt t="17052" x="5795963" y="3798888"/>
          <p14:tracePt t="17062" x="5821363" y="3798888"/>
          <p14:tracePt t="17069" x="5838825" y="3798888"/>
          <p14:tracePt t="17079" x="5864225" y="3798888"/>
          <p14:tracePt t="17095" x="5880100" y="3798888"/>
          <p14:tracePt t="17101" x="5889625" y="3798888"/>
          <p14:tracePt t="17111" x="5905500" y="3798888"/>
          <p14:tracePt t="17117" x="5915025" y="3798888"/>
          <p14:tracePt t="17134" x="5932488" y="3798888"/>
          <p14:tracePt t="17140" x="5948363" y="3798888"/>
          <p14:tracePt t="17148" x="5965825" y="3798888"/>
          <p14:tracePt t="17157" x="5991225" y="3798888"/>
          <p14:tracePt t="17166" x="5999163" y="3798888"/>
          <p14:tracePt t="17174" x="6016625" y="3798888"/>
          <p14:tracePt t="17181" x="6034088" y="3798888"/>
          <p14:tracePt t="17197" x="6049963" y="3798888"/>
          <p14:tracePt t="17214" x="6067425" y="3798888"/>
          <p14:tracePt t="17221" x="6084888" y="3798888"/>
          <p14:tracePt t="17237" x="6110288" y="3798888"/>
          <p14:tracePt t="17246" x="6118225" y="3798888"/>
          <p14:tracePt t="17253" x="6127750" y="3798888"/>
          <p14:tracePt t="17262" x="6143625" y="3798888"/>
          <p14:tracePt t="17269" x="6161088" y="3798888"/>
          <p14:tracePt t="17280" x="6178550" y="3798888"/>
          <p14:tracePt t="17294" x="6186488" y="3798888"/>
          <p14:tracePt t="17301" x="6203950" y="3798888"/>
          <p14:tracePt t="17309" x="6211888" y="3798888"/>
          <p14:tracePt t="17316" x="6221413" y="3798888"/>
          <p14:tracePt t="17324" x="6229350" y="3798888"/>
          <p14:tracePt t="17332" x="6237288" y="3798888"/>
          <p14:tracePt t="17340" x="6246813" y="3798888"/>
          <p14:tracePt t="17350" x="6254750" y="3798888"/>
          <p14:tracePt t="17366" x="6262688" y="3798888"/>
          <p14:tracePt t="17374" x="6272213" y="3798888"/>
          <p14:tracePt t="17381" x="6280150" y="3798888"/>
          <p14:tracePt t="17389" x="6297613" y="3798888"/>
          <p14:tracePt t="17853" x="6305550" y="3798888"/>
          <p14:tracePt t="17901" x="6313488" y="3790950"/>
          <p14:tracePt t="17926" x="6323013" y="3790950"/>
          <p14:tracePt t="18614" x="6323013" y="3781425"/>
          <p14:tracePt t="19037" x="6323013" y="3773488"/>
          <p14:tracePt t="19094" x="6330950" y="3763963"/>
          <p14:tracePt t="19317" x="6330950" y="3748088"/>
          <p14:tracePt t="19621" x="6338888" y="3738563"/>
          <p14:tracePt t="19821" x="6348413" y="3738563"/>
          <p14:tracePt t="19989" x="6356350" y="3738563"/>
          <p14:tracePt t="19997" x="6365875" y="3748088"/>
          <p14:tracePt t="20252" x="6373813" y="3756025"/>
          <p14:tracePt t="20477" x="6381750" y="3756025"/>
          <p14:tracePt t="20493" x="6381750" y="3763963"/>
          <p14:tracePt t="20524" x="6391275" y="3773488"/>
          <p14:tracePt t="20541" x="6399213" y="3773488"/>
          <p14:tracePt t="20757" x="6407150" y="3773488"/>
          <p14:tracePt t="21526" x="6416675" y="3773488"/>
          <p14:tracePt t="21596" x="6416675" y="3756025"/>
          <p14:tracePt t="22085" x="6432550" y="3756025"/>
          <p14:tracePt t="22117" x="6450013" y="3756025"/>
          <p14:tracePt t="22333" x="6432550" y="3756025"/>
          <p14:tracePt t="22341" x="6416675" y="3756025"/>
          <p14:tracePt t="22350" x="6399213" y="3748088"/>
          <p14:tracePt t="22357" x="6381750" y="3722688"/>
          <p14:tracePt t="22365" x="6381750" y="3697288"/>
          <p14:tracePt t="22372" x="6381750" y="3654425"/>
          <p14:tracePt t="22382" x="6381750" y="3636963"/>
          <p14:tracePt t="22399" x="6381750" y="3611563"/>
          <p14:tracePt t="22404" x="6373813" y="3594100"/>
          <p14:tracePt t="22416" x="6373813" y="3586163"/>
          <p14:tracePt t="22662" x="6365875" y="3586163"/>
          <p14:tracePt t="22676" x="6338888" y="3594100"/>
          <p14:tracePt t="22685" x="6305550" y="3603625"/>
          <p14:tracePt t="22692" x="6288088" y="3603625"/>
          <p14:tracePt t="22702" x="6262688" y="3603625"/>
          <p14:tracePt t="22710" x="6229350" y="3603625"/>
          <p14:tracePt t="22716" x="6211888" y="3603625"/>
          <p14:tracePt t="22724" x="6186488" y="3594100"/>
          <p14:tracePt t="22733" x="6169025" y="3578225"/>
          <p14:tracePt t="22740" x="6161088" y="3568700"/>
          <p14:tracePt t="22749" x="6135688" y="3560763"/>
          <p14:tracePt t="22756" x="6118225" y="3560763"/>
          <p14:tracePt t="22765" x="6102350" y="3543300"/>
          <p14:tracePt t="22772" x="6076950" y="3543300"/>
          <p14:tracePt t="22782" x="6034088" y="3543300"/>
          <p14:tracePt t="22789" x="6016625" y="3543300"/>
          <p14:tracePt t="22798" x="5983288" y="3535363"/>
          <p14:tracePt t="22804" x="5940425" y="3535363"/>
          <p14:tracePt t="22816" x="5915025" y="3527425"/>
          <p14:tracePt t="22820" x="5889625" y="3527425"/>
          <p14:tracePt t="22854" x="5880100" y="3527425"/>
          <p14:tracePt t="23053" x="5889625" y="3509963"/>
          <p14:tracePt t="23060" x="5897563" y="3492500"/>
          <p14:tracePt t="23068" x="5905500" y="3492500"/>
          <p14:tracePt t="23075" x="5922963" y="3484563"/>
          <p14:tracePt t="23086" x="5932488" y="3467100"/>
          <p14:tracePt t="23093" x="5948363" y="3467100"/>
          <p14:tracePt t="23101" x="5957888" y="3459163"/>
          <p14:tracePt t="23117" x="5965825" y="3449638"/>
          <p14:tracePt t="23125" x="5973763" y="3449638"/>
          <p14:tracePt t="23133" x="5973763" y="3441700"/>
          <p14:tracePt t="23141" x="5991225" y="3441700"/>
          <p14:tracePt t="23156" x="6016625" y="3433763"/>
          <p14:tracePt t="23165" x="6024563" y="3433763"/>
          <p14:tracePt t="23173" x="6042025" y="3433763"/>
          <p14:tracePt t="23183" x="6076950" y="3424238"/>
          <p14:tracePt t="23189" x="6084888" y="3424238"/>
          <p14:tracePt t="23200" x="6102350" y="3416300"/>
          <p14:tracePt t="23205" x="6127750" y="3408363"/>
          <p14:tracePt t="23216" x="6135688" y="3408363"/>
          <p14:tracePt t="23221" x="6135688" y="3398838"/>
          <p14:tracePt t="23232" x="6143625" y="3398838"/>
          <p14:tracePt t="23236" x="6153150" y="3398838"/>
          <p14:tracePt t="23438" x="6153150" y="3390900"/>
          <p14:tracePt t="23445" x="6143625" y="3390900"/>
          <p14:tracePt t="23452" x="6118225" y="3408363"/>
          <p14:tracePt t="23460" x="6110288" y="3459163"/>
          <p14:tracePt t="23469" x="6084888" y="3517900"/>
          <p14:tracePt t="23477" x="6049963" y="3611563"/>
          <p14:tracePt t="23484" x="6034088" y="3679825"/>
          <p14:tracePt t="23493" x="6024563" y="3738563"/>
          <p14:tracePt t="23501" x="6024563" y="3824288"/>
          <p14:tracePt t="23510" x="6008688" y="3883025"/>
          <p14:tracePt t="23517" x="6008688" y="3943350"/>
          <p14:tracePt t="23525" x="6008688" y="3976688"/>
          <p14:tracePt t="23533" x="5991225" y="4011613"/>
          <p14:tracePt t="23541" x="5983288" y="4044950"/>
          <p14:tracePt t="23550" x="5957888" y="4079875"/>
          <p14:tracePt t="23556" x="5932488" y="4105275"/>
          <p14:tracePt t="23565" x="5915025" y="4121150"/>
          <p14:tracePt t="23573" x="5880100" y="4146550"/>
          <p14:tracePt t="23583" x="5846763" y="4171950"/>
          <p14:tracePt t="23589" x="5788025" y="4197350"/>
          <p14:tracePt t="23598" x="5735638" y="4206875"/>
          <p14:tracePt t="23605" x="5694363" y="4214813"/>
          <p14:tracePt t="23615" x="5659438" y="4214813"/>
          <p14:tracePt t="23622" x="5616575" y="4224338"/>
          <p14:tracePt t="23631" x="5575300" y="4232275"/>
          <p14:tracePt t="23637" x="5524500" y="4240213"/>
          <p14:tracePt t="23647" x="5489575" y="4240213"/>
          <p14:tracePt t="23653" x="5456238" y="4240213"/>
          <p14:tracePt t="23660" x="5421313" y="4240213"/>
          <p14:tracePt t="23669" x="5380038" y="4240213"/>
          <p14:tracePt t="23677" x="5345113" y="4240213"/>
          <p14:tracePt t="23685" x="5294313" y="4240213"/>
          <p14:tracePt t="23693" x="5243513" y="4240213"/>
          <p14:tracePt t="23701" x="5175250" y="4232275"/>
          <p14:tracePt t="23709" x="5073650" y="4214813"/>
          <p14:tracePt t="23717" x="4962525" y="4214813"/>
          <p14:tracePt t="23725" x="4818063" y="4206875"/>
          <p14:tracePt t="23733" x="4691063" y="4206875"/>
          <p14:tracePt t="23741" x="4554538" y="4206875"/>
          <p14:tracePt t="23749" x="4427538" y="4206875"/>
          <p14:tracePt t="23757" x="4325938" y="4206875"/>
          <p14:tracePt t="23765" x="4214813" y="4206875"/>
          <p14:tracePt t="23773" x="4113213" y="4206875"/>
          <p14:tracePt t="23782" x="4011613" y="4206875"/>
          <p14:tracePt t="23789" x="3943350" y="4206875"/>
          <p14:tracePt t="23799" x="3875088" y="4206875"/>
          <p14:tracePt t="23805" x="3816350" y="4206875"/>
          <p14:tracePt t="23815" x="3773488" y="4206875"/>
          <p14:tracePt t="23822" x="3730625" y="4206875"/>
          <p14:tracePt t="23830" x="3697288" y="4197350"/>
          <p14:tracePt t="23837" x="3636963" y="4189413"/>
          <p14:tracePt t="23846" x="3603625" y="4189413"/>
          <p14:tracePt t="23854" x="3568700" y="4181475"/>
          <p14:tracePt t="23860" x="3527425" y="4181475"/>
          <p14:tracePt t="23869" x="3492500" y="4164013"/>
          <p14:tracePt t="23877" x="3475038" y="4164013"/>
          <p14:tracePt t="23885" x="3459163" y="4164013"/>
          <p14:tracePt t="23894" x="3449638" y="4156075"/>
          <p14:tracePt t="23901" x="3433763" y="4146550"/>
          <p14:tracePt t="23916" x="3416300" y="4138613"/>
          <p14:tracePt t="23925" x="3390900" y="4130675"/>
          <p14:tracePt t="23933" x="3390900" y="4121150"/>
          <p14:tracePt t="23941" x="3365500" y="4113213"/>
          <p14:tracePt t="23950" x="3348038" y="4105275"/>
          <p14:tracePt t="23957" x="3340100" y="4095750"/>
          <p14:tracePt t="23966" x="3322638" y="4087813"/>
          <p14:tracePt t="23973" x="3305175" y="4070350"/>
          <p14:tracePt t="23982" x="3297238" y="4070350"/>
          <p14:tracePt t="23988" x="3289300" y="4062413"/>
          <p14:tracePt t="24005" x="3289300" y="4044950"/>
          <p14:tracePt t="24022" x="3289300" y="4037013"/>
          <p14:tracePt t="24031" x="3289300" y="4019550"/>
          <p14:tracePt t="24037" x="3289300" y="4002088"/>
          <p14:tracePt t="24054" x="3297238" y="3986213"/>
          <p14:tracePt t="24076" x="3314700" y="3968750"/>
          <p14:tracePt t="24086" x="3330575" y="3951288"/>
          <p14:tracePt t="24101" x="3348038" y="3935413"/>
          <p14:tracePt t="24108" x="3365500" y="3917950"/>
          <p14:tracePt t="24117" x="3382963" y="3900488"/>
          <p14:tracePt t="24125" x="3398838" y="3900488"/>
          <p14:tracePt t="24132" x="3424238" y="3883025"/>
          <p14:tracePt t="24141" x="3441700" y="3867150"/>
          <p14:tracePt t="24149" x="3459163" y="3857625"/>
          <p14:tracePt t="24157" x="3467100" y="3849688"/>
          <p14:tracePt t="24165" x="3475038" y="3841750"/>
          <p14:tracePt t="24173" x="3492500" y="3841750"/>
          <p14:tracePt t="24183" x="3502025" y="3832225"/>
          <p14:tracePt t="24188" x="3509963" y="3824288"/>
          <p14:tracePt t="24200" x="3517900" y="3816350"/>
          <p14:tracePt t="24205" x="3527425" y="3816350"/>
          <p14:tracePt t="24222" x="3535363" y="3816350"/>
          <p14:tracePt t="24231" x="3543300" y="3816350"/>
          <p14:tracePt t="24237" x="3560763" y="3806825"/>
          <p14:tracePt t="24244" x="3568700" y="3806825"/>
          <p14:tracePt t="24253" x="3578225" y="3798888"/>
          <p14:tracePt t="24260" x="3586163" y="3798888"/>
          <p14:tracePt t="24270" x="3603625" y="3798888"/>
          <p14:tracePt t="24277" x="3611563" y="3798888"/>
          <p14:tracePt t="24285" x="3619500" y="3798888"/>
          <p14:tracePt t="24308" x="3629025" y="3790950"/>
          <p14:tracePt t="24325" x="3636963" y="3790950"/>
          <p14:tracePt t="24382" x="3646488" y="3781425"/>
          <p14:tracePt t="24400" x="3646488" y="3773488"/>
          <p14:tracePt t="25022" x="3654425" y="3773488"/>
          <p14:tracePt t="25382" x="3662363" y="3781425"/>
          <p14:tracePt t="25630" x="3662363" y="3798888"/>
          <p14:tracePt t="25821" x="3662363" y="3806825"/>
          <p14:tracePt t="26213" x="3654425" y="3806825"/>
          <p14:tracePt t="26237" x="3646488" y="3806825"/>
          <p14:tracePt t="26254" x="3636963" y="3806825"/>
          <p14:tracePt t="26270" x="3629025" y="3806825"/>
          <p14:tracePt t="26284" x="3619500" y="3806825"/>
          <p14:tracePt t="26302" x="3603625" y="3806825"/>
          <p14:tracePt t="26308" x="3594100" y="3806825"/>
          <p14:tracePt t="26317" x="3586163" y="3806825"/>
          <p14:tracePt t="26324" x="3578225" y="3806825"/>
          <p14:tracePt t="26334" x="3568700" y="3806825"/>
          <p14:tracePt t="26350" x="3560763" y="3806825"/>
          <p14:tracePt t="26356" x="3552825" y="3806825"/>
          <p14:tracePt t="26366" x="3543300" y="3806825"/>
          <p14:tracePt t="26383" x="3527425" y="3806825"/>
          <p14:tracePt t="26388" x="3517900" y="3806825"/>
          <p14:tracePt t="26404" x="3502025" y="3806825"/>
          <p14:tracePt t="26420" x="3492500" y="3806825"/>
          <p14:tracePt t="26428" x="3484563" y="3798888"/>
          <p14:tracePt t="26436" x="3467100" y="3798888"/>
          <p14:tracePt t="26460" x="3459163" y="3790950"/>
          <p14:tracePt t="26468" x="3441700" y="3790950"/>
          <p14:tracePt t="26492" x="3416300" y="3773488"/>
          <p14:tracePt t="26509" x="3408363" y="3773488"/>
          <p14:tracePt t="26516" x="3398838" y="3763963"/>
          <p14:tracePt t="26524" x="3382963" y="3748088"/>
          <p14:tracePt t="26540" x="3373438" y="3738563"/>
          <p14:tracePt t="26549" x="3355975" y="3730625"/>
          <p14:tracePt t="26556" x="3355975" y="3713163"/>
          <p14:tracePt t="26573" x="3348038" y="3687763"/>
          <p14:tracePt t="26590" x="3340100" y="3687763"/>
          <p14:tracePt t="26600" x="3340100" y="3671888"/>
          <p14:tracePt t="26605" x="3330575" y="3654425"/>
          <p14:tracePt t="26622" x="3330575" y="3646488"/>
          <p14:tracePt t="26644" x="3330575" y="3636963"/>
          <p14:tracePt t="27821" x="3330575" y="3646488"/>
          <p14:tracePt t="27837" x="3340100" y="3654425"/>
          <p14:tracePt t="27870" x="3340100" y="3662363"/>
          <p14:tracePt t="27877" x="3348038" y="3671888"/>
          <p14:tracePt t="27910" x="3355975" y="3671888"/>
          <p14:tracePt t="27925" x="3365500" y="3687763"/>
          <p14:tracePt t="27935" x="3373438" y="3697288"/>
          <p14:tracePt t="27941" x="3382963" y="3697288"/>
          <p14:tracePt t="27957" x="3398838" y="3705225"/>
          <p14:tracePt t="27967" x="3408363" y="3713163"/>
          <p14:tracePt t="27973" x="3416300" y="3713163"/>
          <p14:tracePt t="27989" x="3441700" y="3722688"/>
          <p14:tracePt t="27999" x="3449638" y="3730625"/>
          <p14:tracePt t="28005" x="3459163" y="3730625"/>
          <p14:tracePt t="28012" x="3492500" y="3748088"/>
          <p14:tracePt t="28022" x="3502025" y="3756025"/>
          <p14:tracePt t="28028" x="3509963" y="3756025"/>
          <p14:tracePt t="28037" x="3527425" y="3773488"/>
          <p14:tracePt t="28045" x="3535363" y="3773488"/>
          <p14:tracePt t="28053" x="3543300" y="3773488"/>
          <p14:tracePt t="28061" x="3552825" y="3781425"/>
          <p14:tracePt t="28077" x="3552825" y="3790950"/>
          <p14:tracePt t="28134" x="3552825" y="3798888"/>
          <p14:tracePt t="28165" x="3552825" y="3806825"/>
          <p14:tracePt t="28213" x="3552825" y="3824288"/>
          <p14:tracePt t="28244" x="3543300" y="3841750"/>
          <p14:tracePt t="28253" x="3543300" y="3849688"/>
          <p14:tracePt t="28261" x="3535363" y="3849688"/>
          <p14:tracePt t="28269" x="3517900" y="3867150"/>
          <p14:tracePt t="28285" x="3517900" y="3875088"/>
          <p14:tracePt t="28293" x="3509963" y="3875088"/>
          <p14:tracePt t="28301" x="3502025" y="3883025"/>
          <p14:tracePt t="28308" x="3502025" y="3892550"/>
          <p14:tracePt t="28318" x="3492500" y="3892550"/>
          <p14:tracePt t="28324" x="3484563" y="3892550"/>
          <p14:tracePt t="28334" x="3475038" y="3892550"/>
          <p14:tracePt t="28341" x="3467100" y="3900488"/>
          <p14:tracePt t="28350" x="3449638" y="3908425"/>
          <p14:tracePt t="28367" x="3441700" y="3908425"/>
          <p14:tracePt t="28374" x="3433763" y="3908425"/>
          <p14:tracePt t="28383" x="3416300" y="3917950"/>
          <p14:tracePt t="28399" x="3408363" y="3917950"/>
          <p14:tracePt t="28406" x="3398838" y="3925888"/>
          <p14:tracePt t="28484" x="3398838" y="3935413"/>
          <p14:tracePt t="28509" x="3398838" y="3943350"/>
          <p14:tracePt t="28628" x="3408363" y="3943350"/>
          <p14:tracePt t="28645" x="3416300" y="3943350"/>
          <p14:tracePt t="28660" x="3424238" y="3943350"/>
          <p14:tracePt t="28668" x="3433763" y="3943350"/>
          <p14:tracePt t="28685" x="3449638" y="3943350"/>
          <p14:tracePt t="28692" x="3467100" y="3943350"/>
          <p14:tracePt t="28725" x="3484563" y="3943350"/>
          <p14:tracePt t="28735" x="3492500" y="3943350"/>
          <p14:tracePt t="28741" x="3502025" y="3943350"/>
          <p14:tracePt t="28752" x="3509963" y="3943350"/>
          <p14:tracePt t="28757" x="3517900" y="3943350"/>
          <p14:tracePt t="28767" x="3527425" y="3943350"/>
          <p14:tracePt t="28773" x="3535363" y="3943350"/>
          <p14:tracePt t="28783" x="3552825" y="3943350"/>
          <p14:tracePt t="28790" x="3568700" y="3943350"/>
          <p14:tracePt t="28797" x="3578225" y="3943350"/>
          <p14:tracePt t="28805" x="3586163" y="3943350"/>
          <p14:tracePt t="28812" x="3594100" y="3943350"/>
          <p14:tracePt t="28829" x="3603625" y="3943350"/>
          <p14:tracePt t="28860" x="3611563" y="3943350"/>
          <p14:tracePt t="28885" x="3619500" y="3943350"/>
          <p14:tracePt t="28904" x="3636963" y="3943350"/>
          <p14:tracePt t="28909" x="3646488" y="3943350"/>
          <p14:tracePt t="28918" x="3654425" y="3943350"/>
          <p14:tracePt t="28925" x="3671888" y="3951288"/>
          <p14:tracePt t="28935" x="3679825" y="3960813"/>
          <p14:tracePt t="28957" x="3687763" y="3968750"/>
          <p14:tracePt t="29004" x="3697288" y="3968750"/>
          <p14:tracePt t="29022" x="3705225" y="3968750"/>
          <p14:tracePt t="29038" x="3713163" y="3976688"/>
          <p14:tracePt t="29046" x="3722688" y="3976688"/>
          <p14:tracePt t="29052" x="3730625" y="3986213"/>
          <p14:tracePt t="29069" x="3738563" y="3986213"/>
          <p14:tracePt t="29077" x="3748088" y="3994150"/>
          <p14:tracePt t="29085" x="3756025" y="3994150"/>
          <p14:tracePt t="29094" x="3781425" y="3994150"/>
          <p14:tracePt t="29102" x="3806825" y="4002088"/>
          <p14:tracePt t="29108" x="3841750" y="4002088"/>
          <p14:tracePt t="29118" x="3883025" y="4002088"/>
          <p14:tracePt t="29124" x="3935413" y="4011613"/>
          <p14:tracePt t="29134" x="3976688" y="4019550"/>
          <p14:tracePt t="29140" x="4044950" y="4019550"/>
          <p14:tracePt t="29151" x="4105275" y="4019550"/>
          <p14:tracePt t="29156" x="4181475" y="4019550"/>
          <p14:tracePt t="29167" x="4249738" y="4019550"/>
          <p14:tracePt t="29172" x="4316413" y="4019550"/>
          <p14:tracePt t="29182" x="4394200" y="4019550"/>
          <p14:tracePt t="29188" x="4478338" y="4019550"/>
          <p14:tracePt t="29198" x="4564063" y="4019550"/>
          <p14:tracePt t="29204" x="4630738" y="4019550"/>
          <p14:tracePt t="29212" x="4691063" y="4019550"/>
          <p14:tracePt t="29221" x="4759325" y="4019550"/>
          <p14:tracePt t="29229" x="4810125" y="4019550"/>
          <p14:tracePt t="29237" x="4852988" y="4019550"/>
          <p14:tracePt t="29244" x="4878388" y="4019550"/>
          <p14:tracePt t="29252" x="4886325" y="4019550"/>
          <p14:tracePt t="29261" x="4903788" y="4019550"/>
          <p14:tracePt t="29268" x="4929188" y="4002088"/>
          <p14:tracePt t="29276" x="4937125" y="4002088"/>
          <p14:tracePt t="29284" x="4946650" y="3994150"/>
          <p14:tracePt t="29294" x="4962525" y="3976688"/>
          <p14:tracePt t="29302" x="4972050" y="3976688"/>
          <p14:tracePt t="29309" x="4979988" y="3976688"/>
          <p14:tracePt t="29318" x="4997450" y="3968750"/>
          <p14:tracePt t="29324" x="5013325" y="3960813"/>
          <p14:tracePt t="29335" x="5030788" y="3951288"/>
          <p14:tracePt t="29340" x="5048250" y="3943350"/>
          <p14:tracePt t="29351" x="5056188" y="3943350"/>
          <p14:tracePt t="29356" x="5064125" y="3935413"/>
          <p14:tracePt t="29367" x="5073650" y="3925888"/>
          <p14:tracePt t="29373" x="5073650" y="3917950"/>
          <p14:tracePt t="29383" x="5081588" y="3917950"/>
          <p14:tracePt t="29390" x="5091113" y="3917950"/>
          <p14:tracePt t="29406" x="5106988" y="3917950"/>
          <p14:tracePt t="29413" x="5124450" y="3917950"/>
          <p14:tracePt t="29429" x="5141913" y="3917950"/>
          <p14:tracePt t="29437" x="5167313" y="3917950"/>
          <p14:tracePt t="29446" x="5200650" y="3917950"/>
          <p14:tracePt t="29452" x="5243513" y="3917950"/>
          <p14:tracePt t="29461" x="5268913" y="3917950"/>
          <p14:tracePt t="29468" x="5337175" y="3917950"/>
          <p14:tracePt t="29477" x="5370513" y="3917950"/>
          <p14:tracePt t="29485" x="5438775" y="3917950"/>
          <p14:tracePt t="29494" x="5489575" y="3917950"/>
          <p14:tracePt t="29501" x="5549900" y="3917950"/>
          <p14:tracePt t="29508" x="5608638" y="3917950"/>
          <p14:tracePt t="29518" x="5651500" y="3917950"/>
          <p14:tracePt t="29525" x="5694363" y="3917950"/>
          <p14:tracePt t="29535" x="5727700" y="3917950"/>
          <p14:tracePt t="29541" x="5761038" y="3917950"/>
          <p14:tracePt t="29551" x="5788025" y="3917950"/>
          <p14:tracePt t="29557" x="5795963" y="3917950"/>
          <p14:tracePt t="29567" x="5821363" y="3917950"/>
          <p14:tracePt t="29573" x="5829300" y="3917950"/>
          <p14:tracePt t="29580" x="5838825" y="3917950"/>
          <p14:tracePt t="29588" x="5854700" y="3917950"/>
          <p14:tracePt t="29596" x="5864225" y="3917950"/>
          <p14:tracePt t="29605" x="5897563" y="3917950"/>
          <p14:tracePt t="29613" x="5940425" y="3917950"/>
          <p14:tracePt t="29620" x="5983288" y="3917950"/>
          <p14:tracePt t="29629" x="6016625" y="3917950"/>
          <p14:tracePt t="29636" x="6049963" y="3900488"/>
          <p14:tracePt t="29645" x="6084888" y="3900488"/>
          <p14:tracePt t="29652" x="6118225" y="3875088"/>
          <p14:tracePt t="29661" x="6143625" y="3867150"/>
          <p14:tracePt t="29669" x="6161088" y="3857625"/>
          <p14:tracePt t="29677" x="6221413" y="3841750"/>
          <p14:tracePt t="29685" x="6254750" y="3824288"/>
          <p14:tracePt t="29693" x="6297613" y="3816350"/>
          <p14:tracePt t="29701" x="6338888" y="3798888"/>
          <p14:tracePt t="29709" x="6365875" y="3790950"/>
          <p14:tracePt t="29718" x="6407150" y="3773488"/>
          <p14:tracePt t="29735" x="6416675" y="3773488"/>
          <p14:tracePt t="29741" x="6424613" y="3763963"/>
          <p14:tracePt t="29751" x="6424613" y="3756025"/>
          <p14:tracePt t="29757" x="6399213" y="3738563"/>
          <p14:tracePt t="29767" x="6373813" y="3738563"/>
          <p14:tracePt t="29773" x="6330950" y="3738563"/>
          <p14:tracePt t="29781" x="6305550" y="3738563"/>
          <p14:tracePt t="29790" x="6254750" y="3738563"/>
          <p14:tracePt t="29796" x="6194425" y="3748088"/>
          <p14:tracePt t="29806" x="6161088" y="3748088"/>
          <p14:tracePt t="29813" x="6118225" y="3756025"/>
          <p14:tracePt t="29821" x="6084888" y="3773488"/>
          <p14:tracePt t="29829" x="6067425" y="3781425"/>
          <p14:tracePt t="29837" x="6042025" y="3798888"/>
          <p14:tracePt t="29845" x="6008688" y="3849688"/>
          <p14:tracePt t="29854" x="5991225" y="3883025"/>
          <p14:tracePt t="29861" x="5957888" y="3917950"/>
          <p14:tracePt t="29869" x="5932488" y="3968750"/>
          <p14:tracePt t="29881" x="5889625" y="4019550"/>
          <p14:tracePt t="29885" x="5854700" y="4062413"/>
          <p14:tracePt t="29894" x="5821363" y="4113213"/>
          <p14:tracePt t="29904" x="5788025" y="4146550"/>
          <p14:tracePt t="29909" x="5770563" y="4171950"/>
          <p14:tracePt t="29919" x="5727700" y="4206875"/>
          <p14:tracePt t="29925" x="5710238" y="4232275"/>
          <p14:tracePt t="29936" x="5668963" y="4249738"/>
          <p14:tracePt t="29941" x="5651500" y="4265613"/>
          <p14:tracePt t="29952" x="5626100" y="4291013"/>
          <p14:tracePt t="29956" x="5608638" y="4308475"/>
          <p14:tracePt t="29968" x="5583238" y="4308475"/>
          <p14:tracePt t="29973" x="5557838" y="4325938"/>
          <p14:tracePt t="29982" x="5540375" y="4333875"/>
          <p14:tracePt t="29990" x="5514975" y="4351338"/>
          <p14:tracePt t="29996" x="5497513" y="4359275"/>
          <p14:tracePt t="30006" x="5481638" y="4368800"/>
          <p14:tracePt t="30012" x="5456238" y="4376738"/>
          <p14:tracePt t="30022" x="5430838" y="4384675"/>
          <p14:tracePt t="30029" x="5395913" y="4394200"/>
          <p14:tracePt t="30037" x="5370513" y="4402138"/>
          <p14:tracePt t="30044" x="5327650" y="4410075"/>
          <p14:tracePt t="30054" x="5294313" y="4419600"/>
          <p14:tracePt t="30061" x="5260975" y="4435475"/>
          <p14:tracePt t="30069" x="5226050" y="4435475"/>
          <p14:tracePt t="30077" x="5183188" y="4445000"/>
          <p14:tracePt t="30085" x="5124450" y="4452938"/>
          <p14:tracePt t="30093" x="5081588" y="4452938"/>
          <p14:tracePt t="30101" x="5022850" y="4460875"/>
          <p14:tracePt t="30109" x="4979988" y="4460875"/>
          <p14:tracePt t="30118" x="4937125" y="4460875"/>
          <p14:tracePt t="30125" x="4894263" y="4460875"/>
          <p14:tracePt t="30134" x="4852988" y="4460875"/>
          <p14:tracePt t="30141" x="4827588" y="4460875"/>
          <p14:tracePt t="30152" x="4792663" y="4460875"/>
          <p14:tracePt t="30157" x="4767263" y="4460875"/>
          <p14:tracePt t="30168" x="4749800" y="4460875"/>
          <p14:tracePt t="30174" x="4741863" y="4460875"/>
          <p14:tracePt t="30181" x="4724400" y="4460875"/>
          <p14:tracePt t="30190" x="4708525" y="4460875"/>
          <p14:tracePt t="30196" x="4683125" y="4460875"/>
          <p14:tracePt t="30206" x="4665663" y="4445000"/>
          <p14:tracePt t="30213" x="4630738" y="4435475"/>
          <p14:tracePt t="30221" x="4605338" y="4427538"/>
          <p14:tracePt t="30229" x="4579938" y="4419600"/>
          <p14:tracePt t="30237" x="4546600" y="4402138"/>
          <p14:tracePt t="30244" x="4521200" y="4402138"/>
          <p14:tracePt t="30253" x="4513263" y="4402138"/>
          <p14:tracePt t="30261" x="4486275" y="4394200"/>
          <p14:tracePt t="30332" x="4478338" y="4394200"/>
          <p14:tracePt t="30352" x="4478338" y="4402138"/>
          <p14:tracePt t="30367" x="4478338" y="4410075"/>
          <p14:tracePt t="30374" x="4478338" y="4427538"/>
          <p14:tracePt t="30380" x="4486275" y="4452938"/>
          <p14:tracePt t="30389" x="4495800" y="4470400"/>
          <p14:tracePt t="30397" x="4495800" y="4486275"/>
          <p14:tracePt t="30405" x="4503738" y="4513263"/>
          <p14:tracePt t="30413" x="4513263" y="4538663"/>
          <p14:tracePt t="30421" x="4521200" y="4572000"/>
          <p14:tracePt t="30430" x="4521200" y="4589463"/>
          <p14:tracePt t="30437" x="4521200" y="4614863"/>
          <p14:tracePt t="30444" x="4529138" y="4640263"/>
          <p14:tracePt t="30454" x="4538663" y="4665663"/>
          <p14:tracePt t="30461" x="4546600" y="4691063"/>
          <p14:tracePt t="30469" x="4554538" y="4724400"/>
          <p14:tracePt t="30476" x="4572000" y="4759325"/>
          <p14:tracePt t="30485" x="4579938" y="4784725"/>
          <p14:tracePt t="30493" x="4597400" y="4818063"/>
          <p14:tracePt t="30501" x="4614863" y="4843463"/>
          <p14:tracePt t="30509" x="4630738" y="4868863"/>
          <p14:tracePt t="30518" x="4648200" y="4878388"/>
          <p14:tracePt t="30525" x="4673600" y="4919663"/>
          <p14:tracePt t="30542" x="4691063" y="4929188"/>
          <p14:tracePt t="30551" x="4699000" y="4946650"/>
          <p14:tracePt t="30557" x="4708525" y="4962525"/>
          <p14:tracePt t="30566" x="4708525" y="4972050"/>
          <p14:tracePt t="30574" x="4716463" y="4979988"/>
          <p14:tracePt t="30581" x="4724400" y="5005388"/>
          <p14:tracePt t="30590" x="4733925" y="5005388"/>
          <p14:tracePt t="30701" x="4733925" y="4962525"/>
          <p14:tracePt t="30709" x="4733925" y="4929188"/>
          <p14:tracePt t="30718" x="4724400" y="4894263"/>
          <p14:tracePt t="30725" x="4699000" y="4835525"/>
          <p14:tracePt t="30736" x="4657725" y="4741863"/>
          <p14:tracePt t="30741" x="4630738" y="4691063"/>
          <p14:tracePt t="30751" x="4579938" y="4614863"/>
          <p14:tracePt t="30757" x="4538663" y="4554538"/>
          <p14:tracePt t="30768" x="4486275" y="4478338"/>
          <p14:tracePt t="30774" x="4427538" y="4384675"/>
          <p14:tracePt t="30780" x="4376738" y="4316413"/>
          <p14:tracePt t="30790" x="4308475" y="4240213"/>
          <p14:tracePt t="30796" x="4240213" y="4189413"/>
          <p14:tracePt t="30805" x="4164013" y="4130675"/>
          <p14:tracePt t="30813" x="4087813" y="4070350"/>
          <p14:tracePt t="30820" x="4019550" y="4019550"/>
          <p14:tracePt t="30828" x="3968750" y="3968750"/>
          <p14:tracePt t="30836" x="3900488" y="3925888"/>
          <p14:tracePt t="30844" x="3867150" y="3908425"/>
          <p14:tracePt t="30853" x="3832225" y="3883025"/>
          <p14:tracePt t="30861" x="3798888" y="3849688"/>
          <p14:tracePt t="30869" x="3773488" y="3824288"/>
          <p14:tracePt t="30881" x="3748088" y="3816350"/>
          <p14:tracePt t="30886" x="3730625" y="3798888"/>
          <p14:tracePt t="30892" x="3713163" y="3781425"/>
          <p14:tracePt t="30905" x="3713163" y="3773488"/>
          <p14:tracePt t="30908" x="3705225" y="3773488"/>
          <p14:tracePt t="30920" x="3705225" y="3763963"/>
          <p14:tracePt t="30924" x="3705225" y="3756025"/>
          <p14:tracePt t="30936" x="3697288" y="3748088"/>
          <p14:tracePt t="31006" x="3697288" y="3722688"/>
          <p14:tracePt t="31028" x="3705225" y="3705225"/>
          <p14:tracePt t="31037" x="3713163" y="3697288"/>
          <p14:tracePt t="31045" x="3730625" y="3697288"/>
          <p14:tracePt t="31053" x="3763963" y="3687763"/>
          <p14:tracePt t="31061" x="3781425" y="3679825"/>
          <p14:tracePt t="31070" x="3824288" y="3679825"/>
          <p14:tracePt t="31077" x="3883025" y="3679825"/>
          <p14:tracePt t="31086" x="3925888" y="3679825"/>
          <p14:tracePt t="31093" x="3986213" y="3679825"/>
          <p14:tracePt t="31102" x="4027488" y="3671888"/>
          <p14:tracePt t="31109" x="4079875" y="3671888"/>
          <p14:tracePt t="31119" x="4095750" y="3671888"/>
          <p14:tracePt t="31125" x="4113213" y="3671888"/>
          <p14:tracePt t="31135" x="4121150" y="3671888"/>
          <p14:tracePt t="31141" x="4130675" y="3662363"/>
          <p14:tracePt t="31268" x="4121150" y="3662363"/>
          <p14:tracePt t="31276" x="4105275" y="3662363"/>
          <p14:tracePt t="31293" x="4087813" y="3662363"/>
          <p14:tracePt t="31302" x="4079875" y="3662363"/>
          <p14:tracePt t="31309" x="4070350" y="3671888"/>
          <p14:tracePt t="31320" x="4062413" y="3671888"/>
          <p14:tracePt t="31476" x="4062413" y="3679825"/>
          <p14:tracePt t="31492" x="4062413" y="3687763"/>
          <p14:tracePt t="31502" x="4070350" y="3697288"/>
          <p14:tracePt t="31524" x="4070350" y="3705225"/>
          <p14:tracePt t="31535" x="4087813" y="3713163"/>
          <p14:tracePt t="31550" x="4095750" y="3722688"/>
          <p14:tracePt t="31564" x="4095750" y="3730625"/>
          <p14:tracePt t="31580" x="4105275" y="3738563"/>
          <p14:tracePt t="31588" x="4113213" y="3738563"/>
          <p14:tracePt t="31597" x="4113213" y="3748088"/>
          <p14:tracePt t="31613" x="4113213" y="3763963"/>
          <p14:tracePt t="31629" x="4121150" y="3763963"/>
          <p14:tracePt t="31644" x="4121150" y="3781425"/>
          <p14:tracePt t="31669" x="4121150" y="3790950"/>
          <p14:tracePt t="31676" x="4121150" y="3806825"/>
          <p14:tracePt t="31718" x="4130675" y="3806825"/>
          <p14:tracePt t="31926" x="4130675" y="3824288"/>
          <p14:tracePt t="31942" x="4138613" y="3832225"/>
          <p14:tracePt t="32006" x="4130675" y="3832225"/>
          <p14:tracePt t="32021" x="4121150" y="3832225"/>
          <p14:tracePt t="32029" x="4113213" y="3832225"/>
          <p14:tracePt t="32036" x="4095750" y="3832225"/>
          <p14:tracePt t="32045" x="4079875" y="3832225"/>
          <p14:tracePt t="32053" x="4062413" y="3832225"/>
          <p14:tracePt t="32060" x="4044950" y="3832225"/>
          <p14:tracePt t="32071" x="4037013" y="3832225"/>
          <p14:tracePt t="32076" x="4019550" y="3832225"/>
          <p14:tracePt t="32086" x="4011613" y="3832225"/>
          <p14:tracePt t="32229" x="4027488" y="3832225"/>
          <p14:tracePt t="32237" x="4044950" y="3832225"/>
          <p14:tracePt t="32245" x="4052888" y="3832225"/>
          <p14:tracePt t="32253" x="4062413" y="3832225"/>
          <p14:tracePt t="32262" x="4079875" y="3832225"/>
          <p14:tracePt t="32270" x="4095750" y="3832225"/>
          <p14:tracePt t="32286" x="4105275" y="3832225"/>
          <p14:tracePt t="32326" x="4113213" y="3832225"/>
          <p14:tracePt t="32373" x="4105275" y="3816350"/>
          <p14:tracePt t="32380" x="4095750" y="3816350"/>
          <p14:tracePt t="32389" x="4079875" y="3806825"/>
          <p14:tracePt t="32405" x="4070350" y="3806825"/>
          <p14:tracePt t="32413" x="4062413" y="3806825"/>
          <p14:tracePt t="32420" x="4037013" y="3798888"/>
          <p14:tracePt t="32429" x="4027488" y="3798888"/>
          <p14:tracePt t="32436" x="4019550" y="3790950"/>
          <p14:tracePt t="32445" x="4011613" y="3790950"/>
          <p14:tracePt t="32454" x="4002088" y="3790950"/>
          <p14:tracePt t="32462" x="3994150" y="3790950"/>
          <p14:tracePt t="32758" x="3986213" y="3790950"/>
          <p14:tracePt t="32764" x="3976688" y="3790950"/>
          <p14:tracePt t="32773" x="3968750" y="3790950"/>
          <p14:tracePt t="32790" x="3960813" y="3790950"/>
          <p14:tracePt t="32806" x="3951288" y="3790950"/>
          <p14:tracePt t="32821" x="3943350" y="3790950"/>
          <p14:tracePt t="32829" x="3935413" y="3790950"/>
          <p14:tracePt t="32837" x="3925888" y="3790950"/>
          <p14:tracePt t="32852" x="3908425" y="3781425"/>
          <p14:tracePt t="32869" x="3900488" y="3773488"/>
          <p14:tracePt t="33013" x="3892550" y="3773488"/>
          <p14:tracePt t="33045" x="3892550" y="3781425"/>
          <p14:tracePt t="33182" x="3892550" y="3790950"/>
          <p14:tracePt t="33189" x="3892550" y="3798888"/>
          <p14:tracePt t="33254" x="3892550" y="3806825"/>
          <p14:tracePt t="33271" x="3892550" y="3816350"/>
          <p14:tracePt t="33317" x="3892550" y="3824288"/>
          <p14:tracePt t="33326" x="3892550" y="3841750"/>
          <p14:tracePt t="33342" x="3900488" y="3841750"/>
          <p14:tracePt t="33357" x="3900488" y="3849688"/>
          <p14:tracePt t="33364" x="3908425" y="3857625"/>
          <p14:tracePt t="33388" x="3925888" y="3867150"/>
          <p14:tracePt t="33444" x="3925888" y="3875088"/>
          <p14:tracePt t="33477" x="3925888" y="3892550"/>
          <p14:tracePt t="33774" x="3935413" y="3892550"/>
          <p14:tracePt t="33780" x="3951288" y="3892550"/>
          <p14:tracePt t="33797" x="3968750" y="3892550"/>
          <p14:tracePt t="33805" x="3976688" y="3892550"/>
          <p14:tracePt t="33813" x="3994150" y="3892550"/>
          <p14:tracePt t="33821" x="4011613" y="3892550"/>
          <p14:tracePt t="33829" x="4027488" y="3892550"/>
          <p14:tracePt t="33837" x="4052888" y="3892550"/>
          <p14:tracePt t="33845" x="4087813" y="3892550"/>
          <p14:tracePt t="33855" x="4105275" y="3892550"/>
          <p14:tracePt t="33860" x="4130675" y="3892550"/>
          <p14:tracePt t="33871" x="4156075" y="3892550"/>
          <p14:tracePt t="33877" x="4181475" y="3900488"/>
          <p14:tracePt t="33887" x="4197350" y="3900488"/>
          <p14:tracePt t="33893" x="4206875" y="3900488"/>
          <p14:tracePt t="33901" x="4232275" y="3900488"/>
          <p14:tracePt t="33908" x="4249738" y="3900488"/>
          <p14:tracePt t="33919" x="4257675" y="3908425"/>
          <p14:tracePt t="33934" x="4275138" y="3917950"/>
          <p14:tracePt t="33942" x="4283075" y="3917950"/>
          <p14:tracePt t="33974" x="4291013" y="3917950"/>
          <p14:tracePt t="33990" x="4300538" y="3925888"/>
          <p14:tracePt t="34013" x="4316413" y="3925888"/>
          <p14:tracePt t="34021" x="4325938" y="3935413"/>
          <p14:tracePt t="34029" x="4333875" y="3943350"/>
          <p14:tracePt t="34037" x="4351338" y="3960813"/>
          <p14:tracePt t="34046" x="4359275" y="3960813"/>
          <p14:tracePt t="34055" x="4384675" y="3968750"/>
          <p14:tracePt t="34061" x="4402138" y="3976688"/>
          <p14:tracePt t="34069" x="4419600" y="3986213"/>
          <p14:tracePt t="34077" x="4435475" y="3994150"/>
          <p14:tracePt t="34086" x="4445000" y="3994150"/>
          <p14:tracePt t="34093" x="4460875" y="4002088"/>
          <p14:tracePt t="34103" x="4470400" y="4002088"/>
          <p14:tracePt t="34109" x="4503738" y="4002088"/>
          <p14:tracePt t="34119" x="4529138" y="4002088"/>
          <p14:tracePt t="34125" x="4546600" y="4002088"/>
          <p14:tracePt t="34134" x="4572000" y="4002088"/>
          <p14:tracePt t="34140" x="4597400" y="4002088"/>
          <p14:tracePt t="34148" x="4640263" y="3986213"/>
          <p14:tracePt t="34157" x="4657725" y="3986213"/>
          <p14:tracePt t="34165" x="4708525" y="3968750"/>
          <p14:tracePt t="34174" x="4741863" y="3960813"/>
          <p14:tracePt t="34181" x="4759325" y="3960813"/>
          <p14:tracePt t="34188" x="4775200" y="3960813"/>
          <p14:tracePt t="34197" x="4802188" y="3960813"/>
          <p14:tracePt t="34205" x="4810125" y="3951288"/>
          <p14:tracePt t="34221" x="4818063" y="3951288"/>
          <p14:tracePt t="34277" x="4827588" y="3943350"/>
          <p14:tracePt t="34366" x="4827588" y="3935413"/>
          <p14:tracePt t="34397" x="4835525" y="3925888"/>
          <p14:tracePt t="34413" x="4835525" y="3917950"/>
          <p14:tracePt t="34428" x="4843463" y="3917950"/>
          <p14:tracePt t="34437" x="4852988" y="3908425"/>
          <p14:tracePt t="34446" x="4852988" y="3900488"/>
          <p14:tracePt t="34454" x="4860925" y="3900488"/>
          <p14:tracePt t="34461" x="4886325" y="3900488"/>
          <p14:tracePt t="34471" x="4903788" y="3900488"/>
          <p14:tracePt t="34477" x="4946650" y="3892550"/>
          <p14:tracePt t="34487" x="4972050" y="3883025"/>
          <p14:tracePt t="34493" x="5005388" y="3883025"/>
          <p14:tracePt t="34503" x="5038725" y="3875088"/>
          <p14:tracePt t="34509" x="5081588" y="3875088"/>
          <p14:tracePt t="34519" x="5141913" y="3875088"/>
          <p14:tracePt t="34525" x="5192713" y="3875088"/>
          <p14:tracePt t="34534" x="5243513" y="3875088"/>
          <p14:tracePt t="34542" x="5294313" y="3875088"/>
          <p14:tracePt t="34548" x="5370513" y="3875088"/>
          <p14:tracePt t="34557" x="5413375" y="3875088"/>
          <p14:tracePt t="34565" x="5472113" y="3875088"/>
          <p14:tracePt t="34573" x="5524500" y="3875088"/>
          <p14:tracePt t="34582" x="5557838" y="3875088"/>
          <p14:tracePt t="34589" x="5616575" y="3875088"/>
          <p14:tracePt t="34597" x="5634038" y="3875088"/>
          <p14:tracePt t="34604" x="5676900" y="3875088"/>
          <p14:tracePt t="34613" x="5702300" y="3875088"/>
          <p14:tracePt t="34621" x="5710238" y="3875088"/>
          <p14:tracePt t="34629" x="5727700" y="3875088"/>
          <p14:tracePt t="34670" x="5735638" y="3875088"/>
          <p14:tracePt t="34686" x="5735638" y="3867150"/>
          <p14:tracePt t="34724" x="5735638" y="3857625"/>
          <p14:tracePt t="34741" x="5745163" y="3857625"/>
          <p14:tracePt t="34757" x="5753100" y="3849688"/>
          <p14:tracePt t="34764" x="5761038" y="3849688"/>
          <p14:tracePt t="34781" x="5788025" y="3849688"/>
          <p14:tracePt t="34788" x="5795963" y="3841750"/>
          <p14:tracePt t="34796" x="5813425" y="3841750"/>
          <p14:tracePt t="34804" x="5838825" y="3824288"/>
          <p14:tracePt t="34812" x="5846763" y="3824288"/>
          <p14:tracePt t="34821" x="5864225" y="3816350"/>
          <p14:tracePt t="34828" x="5880100" y="3816350"/>
          <p14:tracePt t="34838" x="5897563" y="3816350"/>
          <p14:tracePt t="34844" x="5915025" y="3806825"/>
          <p14:tracePt t="34854" x="5940425" y="3798888"/>
          <p14:tracePt t="34860" x="5957888" y="3790950"/>
          <p14:tracePt t="34924" x="5965825" y="3790950"/>
          <p14:tracePt t="34932" x="5973763" y="3790950"/>
          <p14:tracePt t="34940" x="5973763" y="3781425"/>
          <p14:tracePt t="34948" x="5983288" y="3773488"/>
          <p14:tracePt t="34957" x="5999163" y="3773488"/>
          <p14:tracePt t="34965" x="5999163" y="3763963"/>
          <p14:tracePt t="34973" x="6016625" y="3756025"/>
          <p14:tracePt t="34981" x="6024563" y="3748088"/>
          <p14:tracePt t="34996" x="6042025" y="3738563"/>
          <p14:tracePt t="35005" x="6049963" y="3730625"/>
          <p14:tracePt t="35173" x="6067425" y="3730625"/>
          <p14:tracePt t="35190" x="6076950" y="3730625"/>
          <p14:tracePt t="35205" x="6076950" y="3738563"/>
          <p14:tracePt t="35220" x="6084888" y="3748088"/>
          <p14:tracePt t="35228" x="6092825" y="3763963"/>
          <p14:tracePt t="35237" x="6102350" y="3763963"/>
          <p14:tracePt t="35245" x="6102350" y="3781425"/>
          <p14:tracePt t="35254" x="6110288" y="3798888"/>
          <p14:tracePt t="35260" x="6118225" y="3798888"/>
          <p14:tracePt t="35271" x="6135688" y="3816350"/>
          <p14:tracePt t="35276" x="6135688" y="3824288"/>
          <p14:tracePt t="35287" x="6143625" y="3841750"/>
          <p14:tracePt t="35293" x="6143625" y="3857625"/>
          <p14:tracePt t="35310" x="6153150" y="3857625"/>
          <p14:tracePt t="35317" x="6153150" y="3867150"/>
          <p14:tracePt t="35325" x="6153150" y="3875088"/>
          <p14:tracePt t="35341" x="6153150" y="3883025"/>
          <p14:tracePt t="35349" x="6153150" y="3892550"/>
          <p14:tracePt t="35365" x="6153150" y="3900488"/>
          <p14:tracePt t="35381" x="6153150" y="3908425"/>
          <p14:tracePt t="35396" x="6143625" y="3925888"/>
          <p14:tracePt t="35412" x="6135688" y="3925888"/>
          <p14:tracePt t="35430" x="6127750" y="3935413"/>
          <p14:tracePt t="35437" x="6118225" y="3943350"/>
          <p14:tracePt t="35461" x="6110288" y="3943350"/>
          <p14:tracePt t="35477" x="6102350" y="3943350"/>
          <p14:tracePt t="35487" x="6084888" y="3951288"/>
          <p14:tracePt t="35510" x="6067425" y="3951288"/>
          <p14:tracePt t="35517" x="6067425" y="3960813"/>
          <p14:tracePt t="35531" x="6059488" y="3960813"/>
          <p14:tracePt t="35549" x="6049963" y="3960813"/>
          <p14:tracePt t="35621" x="6034088" y="3976688"/>
          <p14:tracePt t="35685" x="6042025" y="3986213"/>
          <p14:tracePt t="35694" x="6076950" y="3986213"/>
          <p14:tracePt t="35703" x="6092825" y="3976688"/>
          <p14:tracePt t="35716" x="6110288" y="3968750"/>
          <p14:tracePt t="35732" x="6127750" y="3960813"/>
          <p14:tracePt t="35740" x="6143625" y="3951288"/>
          <p14:tracePt t="35749" x="6161088" y="3935413"/>
          <p14:tracePt t="35756" x="6169025" y="3935413"/>
          <p14:tracePt t="35909" x="6178550" y="3925888"/>
          <p14:tracePt t="35933" x="6178550" y="3917950"/>
          <p14:tracePt t="35942" x="6161088" y="3917950"/>
          <p14:tracePt t="35948" x="6127750" y="3917950"/>
          <p14:tracePt t="35957" x="6076950" y="3892550"/>
          <p14:tracePt t="35965" x="6034088" y="3892550"/>
          <p14:tracePt t="35974" x="5940425" y="3892550"/>
          <p14:tracePt t="35980" x="5854700" y="3900488"/>
          <p14:tracePt t="35990" x="5770563" y="3917950"/>
          <p14:tracePt t="35997" x="5668963" y="3925888"/>
          <p14:tracePt t="36006" x="5565775" y="3951288"/>
          <p14:tracePt t="36013" x="5481638" y="3960813"/>
          <p14:tracePt t="36021" x="5353050" y="3968750"/>
          <p14:tracePt t="36029" x="5200650" y="3968750"/>
          <p14:tracePt t="36038" x="5073650" y="3986213"/>
          <p14:tracePt t="36045" x="4972050" y="3986213"/>
          <p14:tracePt t="36054" x="4868863" y="3986213"/>
          <p14:tracePt t="36061" x="4784725" y="3968750"/>
          <p14:tracePt t="36070" x="4724400" y="3968750"/>
          <p14:tracePt t="36077" x="4665663" y="3951288"/>
          <p14:tracePt t="36087" x="4630738" y="3943350"/>
          <p14:tracePt t="36093" x="4589463" y="3943350"/>
          <p14:tracePt t="36103" x="4554538" y="3943350"/>
          <p14:tracePt t="36110" x="4529138" y="3943350"/>
          <p14:tracePt t="36117" x="4503738" y="3935413"/>
          <p14:tracePt t="36126" x="4460875" y="3935413"/>
          <p14:tracePt t="36132" x="4427538" y="3925888"/>
          <p14:tracePt t="36142" x="4368800" y="3925888"/>
          <p14:tracePt t="36149" x="4308475" y="3917950"/>
          <p14:tracePt t="36157" x="4249738" y="3917950"/>
          <p14:tracePt t="36165" x="4164013" y="3917950"/>
          <p14:tracePt t="36173" x="4095750" y="3917950"/>
          <p14:tracePt t="36180" x="4011613" y="3900488"/>
          <p14:tracePt t="36190" x="3935413" y="3900488"/>
          <p14:tracePt t="36197" x="3841750" y="3900488"/>
          <p14:tracePt t="36205" x="3781425" y="3900488"/>
          <p14:tracePt t="36214" x="3697288" y="3900488"/>
          <p14:tracePt t="36222" x="3619500" y="3900488"/>
          <p14:tracePt t="36229" x="3568700" y="3900488"/>
          <p14:tracePt t="36238" x="3509963" y="3900488"/>
          <p14:tracePt t="36245" x="3467100" y="3900488"/>
          <p14:tracePt t="36254" x="3424238" y="3900488"/>
          <p14:tracePt t="36261" x="3373438" y="3900488"/>
          <p14:tracePt t="36271" x="3314700" y="3908425"/>
          <p14:tracePt t="36277" x="3297238" y="3908425"/>
          <p14:tracePt t="36287" x="3254375" y="3908425"/>
          <p14:tracePt t="36293" x="3221038" y="3908425"/>
          <p14:tracePt t="36303" x="3195638" y="3908425"/>
          <p14:tracePt t="36310" x="3152775" y="3908425"/>
          <p14:tracePt t="36318" x="3127375" y="3908425"/>
          <p14:tracePt t="36325" x="3094038" y="3908425"/>
          <p14:tracePt t="36332" x="3051175" y="3908425"/>
          <p14:tracePt t="36342" x="3025775" y="3908425"/>
          <p14:tracePt t="36349" x="3008313" y="3908425"/>
          <p14:tracePt t="36357" x="2974975" y="3908425"/>
          <p14:tracePt t="36365" x="2965450" y="3908425"/>
          <p14:tracePt t="36374" x="2957513" y="3908425"/>
          <p14:tracePt t="36381" x="2949575" y="3908425"/>
          <p14:tracePt t="36388" x="2940050" y="3908425"/>
          <p14:tracePt t="36397" x="2932113" y="3908425"/>
          <p14:tracePt t="36526" x="2940050" y="3908425"/>
          <p14:tracePt t="36532" x="2957513" y="3908425"/>
          <p14:tracePt t="36542" x="2982913" y="3908425"/>
          <p14:tracePt t="36548" x="3016250" y="3908425"/>
          <p14:tracePt t="36556" x="3059113" y="3908425"/>
          <p14:tracePt t="36566" x="3101975" y="3908425"/>
          <p14:tracePt t="36573" x="3152775" y="3892550"/>
          <p14:tracePt t="36580" x="3211513" y="3892550"/>
          <p14:tracePt t="36590" x="3279775" y="3883025"/>
          <p14:tracePt t="36597" x="3322638" y="3883025"/>
          <p14:tracePt t="36605" x="3382963" y="3883025"/>
          <p14:tracePt t="36612" x="3416300" y="3883025"/>
          <p14:tracePt t="36621" x="3441700" y="3883025"/>
          <p14:tracePt t="36628" x="3459163" y="3883025"/>
          <p14:tracePt t="36638" x="3484563" y="3883025"/>
          <p14:tracePt t="36644" x="3492500" y="3883025"/>
          <p14:tracePt t="36654" x="3502025" y="3883025"/>
          <p14:tracePt t="36660" x="3517900" y="3883025"/>
          <p14:tracePt t="36703" x="3527425" y="3883025"/>
          <p14:tracePt t="36708" x="3535363" y="3883025"/>
          <p14:tracePt t="36716" x="3543300" y="3883025"/>
          <p14:tracePt t="36724" x="3560763" y="3883025"/>
          <p14:tracePt t="36732" x="3578225" y="3883025"/>
          <p14:tracePt t="36740" x="3594100" y="3883025"/>
          <p14:tracePt t="36749" x="3619500" y="3883025"/>
          <p14:tracePt t="36756" x="3646488" y="3883025"/>
          <p14:tracePt t="36766" x="3662363" y="3883025"/>
          <p14:tracePt t="36772" x="3697288" y="3900488"/>
          <p14:tracePt t="36781" x="3722688" y="3908425"/>
          <p14:tracePt t="36791" x="3730625" y="3908425"/>
          <p14:tracePt t="36796" x="3738563" y="3908425"/>
          <p14:tracePt t="36805" x="3756025" y="3908425"/>
          <p14:tracePt t="36814" x="3763963" y="3908425"/>
          <p14:tracePt t="36828" x="3781425" y="3917950"/>
          <p14:tracePt t="36838" x="3790950" y="3917950"/>
          <p14:tracePt t="36845" x="3798888" y="3917950"/>
          <p14:tracePt t="36855" x="3816350" y="3917950"/>
          <p14:tracePt t="36860" x="3816350" y="3925888"/>
          <p14:tracePt t="36871" x="3832225" y="3925888"/>
          <p14:tracePt t="36883" x="3857625" y="3925888"/>
          <p14:tracePt t="36893" x="3883025" y="3925888"/>
          <p14:tracePt t="36900" x="3900488" y="3925888"/>
          <p14:tracePt t="36910" x="3925888" y="3935413"/>
          <p14:tracePt t="36916" x="3943350" y="3943350"/>
          <p14:tracePt t="36925" x="3951288" y="3943350"/>
          <p14:tracePt t="36933" x="3976688" y="3951288"/>
          <p14:tracePt t="36942" x="3994150" y="3951288"/>
          <p14:tracePt t="36949" x="4002088" y="3951288"/>
          <p14:tracePt t="36957" x="4027488" y="3951288"/>
          <p14:tracePt t="36965" x="4044950" y="3960813"/>
          <p14:tracePt t="36972" x="4070350" y="3960813"/>
          <p14:tracePt t="36981" x="4087813" y="3968750"/>
          <p14:tracePt t="36990" x="4113213" y="3968750"/>
          <p14:tracePt t="36996" x="4156075" y="3968750"/>
          <p14:tracePt t="37005" x="4189413" y="3986213"/>
          <p14:tracePt t="37013" x="4232275" y="3994150"/>
          <p14:tracePt t="37023" x="4291013" y="4002088"/>
          <p14:tracePt t="37029" x="4359275" y="4019550"/>
          <p14:tracePt t="37039" x="4445000" y="4037013"/>
          <p14:tracePt t="37044" x="4529138" y="4052888"/>
          <p14:tracePt t="37055" x="4630738" y="4052888"/>
          <p14:tracePt t="37060" x="4733925" y="4052888"/>
          <p14:tracePt t="37071" x="4802188" y="4052888"/>
          <p14:tracePt t="37076" x="4911725" y="4052888"/>
          <p14:tracePt t="37087" x="4997450" y="4052888"/>
          <p14:tracePt t="37093" x="5073650" y="4052888"/>
          <p14:tracePt t="37103" x="5116513" y="4044950"/>
          <p14:tracePt t="37109" x="5192713" y="4011613"/>
          <p14:tracePt t="37116" x="5276850" y="4002088"/>
          <p14:tracePt t="37126" x="5294313" y="3994150"/>
          <p14:tracePt t="37133" x="5319713" y="3986213"/>
          <p14:tracePt t="37141" x="5327650" y="3986213"/>
          <p14:tracePt t="37149" x="5337175" y="3986213"/>
          <p14:tracePt t="37317" x="5319713" y="3986213"/>
          <p14:tracePt t="37324" x="5286375" y="3994150"/>
          <p14:tracePt t="37332" x="5251450" y="3994150"/>
          <p14:tracePt t="37340" x="5218113" y="3994150"/>
          <p14:tracePt t="37349" x="5167313" y="4002088"/>
          <p14:tracePt t="37357" x="5132388" y="4011613"/>
          <p14:tracePt t="37365" x="5099050" y="4044950"/>
          <p14:tracePt t="37373" x="5056188" y="4070350"/>
          <p14:tracePt t="37381" x="5038725" y="4070350"/>
          <p14:tracePt t="37389" x="4972050" y="4113213"/>
          <p14:tracePt t="37396" x="4903788" y="4146550"/>
          <p14:tracePt t="37405" x="4878388" y="4164013"/>
          <p14:tracePt t="37413" x="4843463" y="4189413"/>
          <p14:tracePt t="37422" x="4835525" y="4197350"/>
          <p14:tracePt t="37428" x="4827588" y="4206875"/>
          <p14:tracePt t="37438" x="4827588" y="4224338"/>
          <p14:tracePt t="37445" x="4827588" y="4240213"/>
          <p14:tracePt t="37455" x="4827588" y="4283075"/>
          <p14:tracePt t="37461" x="4835525" y="4316413"/>
          <p14:tracePt t="37471" x="4868863" y="4359275"/>
          <p14:tracePt t="37477" x="4929188" y="4427538"/>
          <p14:tracePt t="37488" x="4979988" y="4460875"/>
          <p14:tracePt t="37492" x="5038725" y="4521200"/>
          <p14:tracePt t="37501" x="5091113" y="4564063"/>
          <p14:tracePt t="37509" x="5183188" y="4614863"/>
          <p14:tracePt t="37516" x="5251450" y="4657725"/>
          <p14:tracePt t="37525" x="5302250" y="4699000"/>
          <p14:tracePt t="37533" x="5353050" y="4741863"/>
          <p14:tracePt t="37541" x="5387975" y="4775200"/>
          <p14:tracePt t="37550" x="5421313" y="4818063"/>
          <p14:tracePt t="37557" x="5430838" y="4843463"/>
          <p14:tracePt t="37564" x="5446713" y="4878388"/>
          <p14:tracePt t="37572" x="5456238" y="4894263"/>
          <p14:tracePt t="37581" x="5456238" y="4919663"/>
          <p14:tracePt t="37589" x="5456238" y="4946650"/>
          <p14:tracePt t="37597" x="5456238" y="4962525"/>
          <p14:tracePt t="37606" x="5456238" y="4987925"/>
          <p14:tracePt t="37612" x="5456238" y="5005388"/>
          <p14:tracePt t="37622" x="5456238" y="5022850"/>
          <p14:tracePt t="37629" x="5456238" y="5030788"/>
          <p14:tracePt t="37639" x="5456238" y="5048250"/>
          <p14:tracePt t="37655" x="5456238" y="5073650"/>
          <p14:tracePt t="37670" x="5456238" y="5091113"/>
          <p14:tracePt t="37677" x="5456238" y="5099050"/>
          <p14:tracePt t="37687" x="5456238" y="5106988"/>
          <p14:tracePt t="37694" x="5446713" y="5124450"/>
          <p14:tracePt t="37710" x="5438775" y="5132388"/>
          <p14:tracePt t="37716" x="5430838" y="5149850"/>
          <p14:tracePt t="37726" x="5421313" y="5157788"/>
          <p14:tracePt t="37733" x="5395913" y="5167313"/>
          <p14:tracePt t="37749" x="5387975" y="5175250"/>
          <p14:tracePt t="37757" x="5370513" y="5192713"/>
          <p14:tracePt t="37765" x="5345113" y="5200650"/>
          <p14:tracePt t="37773" x="5319713" y="5208588"/>
          <p14:tracePt t="37781" x="5294313" y="5218113"/>
          <p14:tracePt t="37788" x="5276850" y="5226050"/>
          <p14:tracePt t="37796" x="5251450" y="5243513"/>
          <p14:tracePt t="37805" x="5218113" y="5243513"/>
          <p14:tracePt t="37812" x="5192713" y="5260975"/>
          <p14:tracePt t="37822" x="5167313" y="5268913"/>
          <p14:tracePt t="37828" x="5149850" y="5276850"/>
          <p14:tracePt t="37839" x="5124450" y="5294313"/>
          <p14:tracePt t="37845" x="5106988" y="5294313"/>
          <p14:tracePt t="37855" x="5081588" y="5294313"/>
          <p14:tracePt t="37861" x="5056188" y="5311775"/>
          <p14:tracePt t="37883" x="4997450" y="5327650"/>
          <p14:tracePt t="37888" x="4954588" y="5327650"/>
          <p14:tracePt t="37892" x="4919663" y="5337175"/>
          <p14:tracePt t="37900" x="4894263" y="5337175"/>
          <p14:tracePt t="37909" x="4852988" y="5337175"/>
          <p14:tracePt t="37916" x="4818063" y="5345113"/>
          <p14:tracePt t="37926" x="4775200" y="5345113"/>
          <p14:tracePt t="37933" x="4716463" y="5345113"/>
          <p14:tracePt t="37942" x="4657725" y="5345113"/>
          <p14:tracePt t="37950" x="4589463" y="5345113"/>
          <p14:tracePt t="37957" x="4513263" y="5345113"/>
          <p14:tracePt t="37965" x="4410075" y="5345113"/>
          <p14:tracePt t="37973" x="4325938" y="5345113"/>
          <p14:tracePt t="37981" x="4232275" y="5362575"/>
          <p14:tracePt t="37989" x="4130675" y="5362575"/>
          <p14:tracePt t="37997" x="4019550" y="5362575"/>
          <p14:tracePt t="38005" x="3917950" y="5362575"/>
          <p14:tracePt t="38012" x="3816350" y="5362575"/>
          <p14:tracePt t="38022" x="3722688" y="5362575"/>
          <p14:tracePt t="38029" x="3636963" y="5362575"/>
          <p14:tracePt t="38039" x="3552825" y="5362575"/>
          <p14:tracePt t="38044" x="3475038" y="5362575"/>
          <p14:tracePt t="38055" x="3408363" y="5362575"/>
          <p14:tracePt t="38060" x="3348038" y="5362575"/>
          <p14:tracePt t="38072" x="3289300" y="5353050"/>
          <p14:tracePt t="38076" x="3228975" y="5345113"/>
          <p14:tracePt t="38084" x="3170238" y="5345113"/>
          <p14:tracePt t="38094" x="3127375" y="5327650"/>
          <p14:tracePt t="38099" x="3067050" y="5319713"/>
          <p14:tracePt t="38108" x="3016250" y="5302250"/>
          <p14:tracePt t="38117" x="2957513" y="5268913"/>
          <p14:tracePt t="38124" x="2914650" y="5251450"/>
          <p14:tracePt t="38133" x="2855913" y="5226050"/>
          <p14:tracePt t="38158" x="2600325" y="5116513"/>
          <p14:tracePt t="38164" x="2541588" y="5091113"/>
          <p14:tracePt t="38173" x="2438400" y="5030788"/>
          <p14:tracePt t="38180" x="2344738" y="4972050"/>
          <p14:tracePt t="38189" x="2268538" y="4929188"/>
          <p14:tracePt t="38196" x="2159000" y="4860925"/>
          <p14:tracePt t="38205" x="2055813" y="4775200"/>
          <p14:tracePt t="38212" x="1938338" y="4691063"/>
          <p14:tracePt t="38222" x="1844675" y="4622800"/>
          <p14:tracePt t="38228" x="1733550" y="4538663"/>
          <p14:tracePt t="38238" x="1649413" y="4470400"/>
          <p14:tracePt t="38244" x="1538288" y="4384675"/>
          <p14:tracePt t="38255" x="1462088" y="4325938"/>
          <p14:tracePt t="38260" x="1393825" y="4257675"/>
          <p14:tracePt t="38271" x="1350963" y="4189413"/>
          <p14:tracePt t="38277" x="1325563" y="4138613"/>
          <p14:tracePt t="38285" x="1292225" y="4062413"/>
          <p14:tracePt t="38293" x="1274763" y="4027488"/>
          <p14:tracePt t="38300" x="1249363" y="3986213"/>
          <p14:tracePt t="38309" x="1249363" y="3951288"/>
          <p14:tracePt t="38316" x="1249363" y="3908425"/>
          <p14:tracePt t="38326" x="1241425" y="3867150"/>
          <p14:tracePt t="38333" x="1241425" y="3832225"/>
          <p14:tracePt t="38341" x="1241425" y="3798888"/>
          <p14:tracePt t="38349" x="1241425" y="3748088"/>
          <p14:tracePt t="38357" x="1241425" y="3722688"/>
          <p14:tracePt t="38365" x="1241425" y="3679825"/>
          <p14:tracePt t="38373" x="1249363" y="3646488"/>
          <p14:tracePt t="38380" x="1257300" y="3603625"/>
          <p14:tracePt t="38389" x="1274763" y="3560763"/>
          <p14:tracePt t="38396" x="1282700" y="3535363"/>
          <p14:tracePt t="38406" x="1292225" y="3502025"/>
          <p14:tracePt t="38413" x="1308100" y="3467100"/>
          <p14:tracePt t="38422" x="1317625" y="3441700"/>
          <p14:tracePt t="38429" x="1325563" y="3424238"/>
          <p14:tracePt t="38439" x="1333500" y="3398838"/>
          <p14:tracePt t="38445" x="1343025" y="3382963"/>
          <p14:tracePt t="38455" x="1350963" y="3365500"/>
          <p14:tracePt t="38461" x="1360488" y="3348038"/>
          <p14:tracePt t="38471" x="1368425" y="3340100"/>
          <p14:tracePt t="38477" x="1368425" y="3330575"/>
          <p14:tracePt t="38485" x="1376363" y="3314700"/>
          <p14:tracePt t="38493" x="1393825" y="3305175"/>
          <p14:tracePt t="38500" x="1401763" y="3297238"/>
          <p14:tracePt t="38508" x="1411288" y="3279775"/>
          <p14:tracePt t="38517" x="1427163" y="3263900"/>
          <p14:tracePt t="38525" x="1452563" y="3246438"/>
          <p14:tracePt t="38533" x="1477963" y="3238500"/>
          <p14:tracePt t="38542" x="1487488" y="3221038"/>
          <p14:tracePt t="38549" x="1520825" y="3195638"/>
          <p14:tracePt t="38556" x="1546225" y="3170238"/>
          <p14:tracePt t="38564" x="1563688" y="3144838"/>
          <p14:tracePt t="38573" x="1589088" y="3109913"/>
          <p14:tracePt t="38581" x="1606550" y="3094038"/>
          <p14:tracePt t="38589" x="1622425" y="3067050"/>
          <p14:tracePt t="38596" x="1649413" y="3041650"/>
          <p14:tracePt t="38606" x="1657350" y="3033713"/>
          <p14:tracePt t="38613" x="1674813" y="3008313"/>
          <p14:tracePt t="38623" x="1674813" y="2990850"/>
          <p14:tracePt t="38628" x="1690688" y="2974975"/>
          <p14:tracePt t="38638" x="1700213" y="2957513"/>
          <p14:tracePt t="38645" x="1708150" y="2932113"/>
          <p14:tracePt t="38656" x="1725613" y="2906713"/>
          <p14:tracePt t="38662" x="1725613" y="2897188"/>
          <p14:tracePt t="38671" x="1733550" y="2871788"/>
          <p14:tracePt t="38677" x="1751013" y="2846388"/>
          <p14:tracePt t="38686" x="1751013" y="2830513"/>
          <p14:tracePt t="38694" x="1751013" y="2820988"/>
          <p14:tracePt t="38699" x="1751013" y="2795588"/>
          <p14:tracePt t="38709" x="1758950" y="2770188"/>
          <p14:tracePt t="38717" x="1766888" y="2752725"/>
          <p14:tracePt t="38725" x="1766888" y="2736850"/>
          <p14:tracePt t="38733" x="1766888" y="2719388"/>
          <p14:tracePt t="38740" x="1766888" y="2711450"/>
          <p14:tracePt t="38749" x="1766888" y="2693988"/>
          <p14:tracePt t="38757" x="1766888" y="2686050"/>
          <p14:tracePt t="38765" x="1766888" y="2660650"/>
          <p14:tracePt t="38772" x="1758950" y="2633663"/>
          <p14:tracePt t="38781" x="1751013" y="2600325"/>
          <p14:tracePt t="38790" x="1741488" y="2600325"/>
          <p14:tracePt t="38796" x="1733550" y="2566988"/>
          <p14:tracePt t="38806" x="1733550" y="2557463"/>
          <p14:tracePt t="38813" x="1725613" y="2532063"/>
          <p14:tracePt t="38821" x="1716088" y="2516188"/>
          <p14:tracePt t="38829" x="1708150" y="2498725"/>
          <p14:tracePt t="38840" x="1690688" y="2463800"/>
          <p14:tracePt t="38844" x="1682750" y="2455863"/>
          <p14:tracePt t="38855" x="1674813" y="2430463"/>
          <p14:tracePt t="38860" x="1657350" y="2405063"/>
          <p14:tracePt t="38871" x="1657350" y="2397125"/>
          <p14:tracePt t="38885" x="1639888" y="2344738"/>
          <p14:tracePt t="38893" x="1639888" y="2319338"/>
          <p14:tracePt t="38900" x="1639888" y="2311400"/>
          <p14:tracePt t="38909" x="1631950" y="2286000"/>
          <p14:tracePt t="38917" x="1631950" y="2268538"/>
          <p14:tracePt t="38924" x="1622425" y="2252663"/>
          <p14:tracePt t="38933" x="1622425" y="2243138"/>
          <p14:tracePt t="38941" x="1622425" y="2227263"/>
          <p14:tracePt t="38949" x="1622425" y="2200275"/>
          <p14:tracePt t="38957" x="1614488" y="2192338"/>
          <p14:tracePt t="38965" x="1614488" y="2174875"/>
          <p14:tracePt t="38972" x="1614488" y="2159000"/>
          <p14:tracePt t="38981" x="1606550" y="2149475"/>
          <p14:tracePt t="38990" x="1606550" y="2133600"/>
          <p14:tracePt t="38996" x="1597025" y="2116138"/>
          <p14:tracePt t="39006" x="1589088" y="2116138"/>
          <p14:tracePt t="39013" x="1589088" y="2098675"/>
          <p14:tracePt t="39023" x="1589088" y="2090738"/>
          <p14:tracePt t="39029" x="1589088" y="2082800"/>
          <p14:tracePt t="39045" x="1589088" y="2065338"/>
          <p14:tracePt t="39061" x="1589088" y="2055813"/>
          <p14:tracePt t="39077" x="1589088" y="2047875"/>
          <p14:tracePt t="39083" x="1589088" y="2039938"/>
          <p14:tracePt t="39100" x="1589088" y="2022475"/>
          <p14:tracePt t="39108" x="1597025" y="2014538"/>
          <p14:tracePt t="39124" x="1606550" y="2014538"/>
          <p14:tracePt t="39141" x="1606550" y="2005013"/>
          <p14:tracePt t="39149" x="1614488" y="1997075"/>
          <p14:tracePt t="39156" x="1622425" y="1997075"/>
          <p14:tracePt t="39165" x="1622425" y="1989138"/>
          <p14:tracePt t="39181" x="1631950" y="1979613"/>
          <p14:tracePt t="39190" x="1649413" y="1979613"/>
          <p14:tracePt t="39196" x="1649413" y="1971675"/>
          <p14:tracePt t="39206" x="1657350" y="1971675"/>
          <p14:tracePt t="39213" x="1674813" y="1963738"/>
          <p14:tracePt t="39224" x="1682750" y="1963738"/>
          <p14:tracePt t="39228" x="1690688" y="1963738"/>
          <p14:tracePt t="39240" x="1700213" y="1954213"/>
          <p14:tracePt t="39245" x="1716088" y="1946275"/>
          <p14:tracePt t="39255" x="1733550" y="1946275"/>
          <p14:tracePt t="39262" x="1741488" y="1938338"/>
          <p14:tracePt t="39269" x="1766888" y="1938338"/>
          <p14:tracePt t="39277" x="1793875" y="1920875"/>
          <p14:tracePt t="39284" x="1801813" y="1920875"/>
          <p14:tracePt t="39294" x="1819275" y="1920875"/>
          <p14:tracePt t="39300" x="1844675" y="1920875"/>
          <p14:tracePt t="39308" x="1852613" y="1920875"/>
          <p14:tracePt t="39317" x="1878013" y="1920875"/>
          <p14:tracePt t="39324" x="1903413" y="1911350"/>
          <p14:tracePt t="39334" x="1928813" y="1903413"/>
          <p14:tracePt t="39341" x="1938338" y="1903413"/>
          <p14:tracePt t="39348" x="1946275" y="1903413"/>
          <p14:tracePt t="39357" x="1954213" y="1895475"/>
          <p14:tracePt t="39365" x="1963738" y="1895475"/>
          <p14:tracePt t="39373" x="1989138" y="1895475"/>
          <p14:tracePt t="39389" x="2005013" y="1895475"/>
          <p14:tracePt t="39397" x="2014538" y="1895475"/>
          <p14:tracePt t="39406" x="2030413" y="1895475"/>
          <p14:tracePt t="39413" x="2047875" y="1895475"/>
          <p14:tracePt t="39423" x="2055813" y="1895475"/>
          <p14:tracePt t="39429" x="2082800" y="1895475"/>
          <p14:tracePt t="39439" x="2090738" y="1895475"/>
          <p14:tracePt t="39446" x="2108200" y="1885950"/>
          <p14:tracePt t="39456" x="2124075" y="1885950"/>
          <p14:tracePt t="39461" x="2141538" y="1885950"/>
          <p14:tracePt t="39469" x="2149475" y="1885950"/>
          <p14:tracePt t="39477" x="2166938" y="1885950"/>
          <p14:tracePt t="39487" x="2184400" y="1885950"/>
          <p14:tracePt t="39493" x="2200275" y="1878013"/>
          <p14:tracePt t="39501" x="2209800" y="1878013"/>
          <p14:tracePt t="39509" x="2235200" y="1878013"/>
          <p14:tracePt t="39517" x="2243138" y="1878013"/>
          <p14:tracePt t="39525" x="2252663" y="1878013"/>
          <p14:tracePt t="39534" x="2268538" y="1878013"/>
          <p14:tracePt t="39541" x="2278063" y="1878013"/>
          <p14:tracePt t="39549" x="2286000" y="1878013"/>
          <p14:tracePt t="39556" x="2303463" y="1878013"/>
          <p14:tracePt t="39565" x="2319338" y="1878013"/>
          <p14:tracePt t="39573" x="2336800" y="1878013"/>
          <p14:tracePt t="39581" x="2344738" y="1878013"/>
          <p14:tracePt t="39590" x="2362200" y="1878013"/>
          <p14:tracePt t="39597" x="2379663" y="1878013"/>
          <p14:tracePt t="39606" x="2397125" y="1878013"/>
          <p14:tracePt t="39612" x="2405063" y="1878013"/>
          <p14:tracePt t="39624" x="2422525" y="1878013"/>
          <p14:tracePt t="39629" x="2430463" y="1878013"/>
          <p14:tracePt t="39640" x="2447925" y="1878013"/>
          <p14:tracePt t="39655" x="2463800" y="1878013"/>
          <p14:tracePt t="39662" x="2481263" y="1878013"/>
          <p14:tracePt t="39671" x="2489200" y="1878013"/>
          <p14:tracePt t="39677" x="2506663" y="1878013"/>
          <p14:tracePt t="39684" x="2516188" y="1878013"/>
          <p14:tracePt t="39693" x="2532063" y="1878013"/>
          <p14:tracePt t="39700" x="2549525" y="1878013"/>
          <p14:tracePt t="39709" x="2557463" y="1878013"/>
          <p14:tracePt t="39717" x="2574925" y="1878013"/>
          <p14:tracePt t="39725" x="2582863" y="1878013"/>
          <p14:tracePt t="39734" x="2592388" y="1878013"/>
          <p14:tracePt t="39741" x="2608263" y="1878013"/>
          <p14:tracePt t="39757" x="2633663" y="1878013"/>
          <p14:tracePt t="39765" x="2643188" y="1878013"/>
          <p14:tracePt t="39772" x="2651125" y="1878013"/>
          <p14:tracePt t="39780" x="2668588" y="1878013"/>
          <p14:tracePt t="39791" x="2686050" y="1878013"/>
          <p14:tracePt t="39796" x="2701925" y="1878013"/>
          <p14:tracePt t="39806" x="2711450" y="1878013"/>
          <p14:tracePt t="39813" x="2719388" y="1878013"/>
          <p14:tracePt t="39824" x="2727325" y="1878013"/>
          <p14:tracePt t="39829" x="2744788" y="1878013"/>
          <p14:tracePt t="39839" x="2762250" y="1878013"/>
          <p14:tracePt t="39845" x="2770188" y="1878013"/>
          <p14:tracePt t="39855" x="2795588" y="1878013"/>
          <p14:tracePt t="39862" x="2805113" y="1878013"/>
          <p14:tracePt t="39868" x="2820988" y="1878013"/>
          <p14:tracePt t="39876" x="2838450" y="1878013"/>
          <p14:tracePt t="39885" x="2855913" y="1878013"/>
          <p14:tracePt t="39892" x="2871788" y="1878013"/>
          <p14:tracePt t="39901" x="2881313" y="1878013"/>
          <p14:tracePt t="39909" x="2897188" y="1878013"/>
          <p14:tracePt t="39917" x="2922588" y="1878013"/>
          <p14:tracePt t="39926" x="2932113" y="1878013"/>
          <p14:tracePt t="39933" x="2949575" y="1878013"/>
          <p14:tracePt t="39941" x="2965450" y="1878013"/>
          <p14:tracePt t="39957" x="2990850" y="1878013"/>
          <p14:tracePt t="39965" x="3000375" y="1878013"/>
          <p14:tracePt t="39973" x="3008313" y="1878013"/>
          <p14:tracePt t="39981" x="3016250" y="1878013"/>
          <p14:tracePt t="39989" x="3033713" y="1878013"/>
          <p14:tracePt t="39997" x="3051175" y="1878013"/>
          <p14:tracePt t="40006" x="3059113" y="1878013"/>
          <p14:tracePt t="40013" x="3067050" y="1878013"/>
          <p14:tracePt t="40023" x="3076575" y="1878013"/>
          <p14:tracePt t="40029" x="3084513" y="1878013"/>
          <p14:tracePt t="40039" x="3101975" y="1878013"/>
          <p14:tracePt t="40045" x="3109913" y="1878013"/>
          <p14:tracePt t="40055" x="3119438" y="1878013"/>
          <p14:tracePt t="40062" x="3135313" y="1885950"/>
          <p14:tracePt t="40077" x="3144838" y="1885950"/>
          <p14:tracePt t="40084" x="3152775" y="1885950"/>
          <p14:tracePt t="40093" x="3160713" y="1885950"/>
          <p14:tracePt t="40101" x="3170238" y="1885950"/>
          <p14:tracePt t="40109" x="3178175" y="1885950"/>
          <p14:tracePt t="40118" x="3186113" y="1885950"/>
          <p14:tracePt t="40286" x="3211513" y="1903413"/>
          <p14:tracePt t="40300" x="3221038" y="1903413"/>
          <p14:tracePt t="40310" x="3221038" y="1920875"/>
          <p14:tracePt t="40317" x="3228975" y="1928813"/>
          <p14:tracePt t="40326" x="3246438" y="1938338"/>
          <p14:tracePt t="40333" x="3263900" y="1954213"/>
          <p14:tracePt t="40341" x="3279775" y="1979613"/>
          <p14:tracePt t="40349" x="3297238" y="1997075"/>
          <p14:tracePt t="40356" x="3348038" y="2039938"/>
          <p14:tracePt t="40365" x="3373438" y="2065338"/>
          <p14:tracePt t="40373" x="3424238" y="2116138"/>
          <p14:tracePt t="40381" x="3492500" y="2184400"/>
          <p14:tracePt t="40389" x="3517900" y="2235200"/>
          <p14:tracePt t="40397" x="3568700" y="2303463"/>
          <p14:tracePt t="40406" x="3629025" y="2362200"/>
          <p14:tracePt t="40412" x="3671888" y="2413000"/>
          <p14:tracePt t="40424" x="3713163" y="2481263"/>
          <p14:tracePt t="40429" x="3748088" y="2532063"/>
          <p14:tracePt t="40440" x="3790950" y="2592388"/>
          <p14:tracePt t="40445" x="3824288" y="2660650"/>
          <p14:tracePt t="40454" x="3832225" y="2701925"/>
          <p14:tracePt t="40462" x="3867150" y="2762250"/>
          <p14:tracePt t="40469" x="3883025" y="2813050"/>
          <p14:tracePt t="40477" x="3900488" y="2838450"/>
          <p14:tracePt t="40484" x="3917950" y="2863850"/>
          <p14:tracePt t="40494" x="3935413" y="2871788"/>
          <p14:tracePt t="40501" x="3935413" y="2881313"/>
          <p14:tracePt t="40509" x="3935413" y="2889250"/>
          <p14:tracePt t="40518" x="3943350" y="2897188"/>
          <p14:tracePt t="40541" x="3951288" y="2906713"/>
          <p14:tracePt t="40564" x="3960813" y="2914650"/>
          <p14:tracePt t="40574" x="3976688" y="2932113"/>
          <p14:tracePt t="40580" x="3986213" y="2932113"/>
          <p14:tracePt t="40589" x="4002088" y="2940050"/>
          <p14:tracePt t="40597" x="4019550" y="2949575"/>
          <p14:tracePt t="40606" x="4052888" y="2974975"/>
          <p14:tracePt t="40613" x="4079875" y="3000375"/>
          <p14:tracePt t="40623" x="4105275" y="3016250"/>
          <p14:tracePt t="40629" x="4146550" y="3059113"/>
          <p14:tracePt t="40640" x="4214813" y="3084513"/>
          <p14:tracePt t="40644" x="4249738" y="3094038"/>
          <p14:tracePt t="40654" x="4291013" y="3101975"/>
          <p14:tracePt t="40661" x="4308475" y="3101975"/>
          <p14:tracePt t="40669" x="4351338" y="3101975"/>
          <p14:tracePt t="40677" x="4452938" y="3178175"/>
          <p14:tracePt t="40684" x="4513263" y="3178175"/>
          <p14:tracePt t="40694" x="4579938" y="3178175"/>
          <p14:tracePt t="40701" x="4640263" y="3178175"/>
          <p14:tracePt t="40709" x="4657725" y="3170238"/>
          <p14:tracePt t="40717" x="4673600" y="3152775"/>
          <p14:tracePt t="40725" x="4673600" y="3144838"/>
          <p14:tracePt t="40958" x="4673600" y="3160713"/>
          <p14:tracePt t="40974" x="4665663" y="3195638"/>
          <p14:tracePt t="40981" x="4622800" y="3254375"/>
          <p14:tracePt t="40990" x="4605338" y="3289300"/>
          <p14:tracePt t="40996" x="4579938" y="3314700"/>
          <p14:tracePt t="41006" x="4554538" y="3348038"/>
          <p14:tracePt t="41012" x="4538663" y="3408363"/>
          <p14:tracePt t="41024" x="4529138" y="3424238"/>
          <p14:tracePt t="41028" x="4521200" y="3433763"/>
          <p14:tracePt t="41039" x="4521200" y="3441700"/>
          <p14:tracePt t="41044" x="4503738" y="3459163"/>
          <p14:tracePt t="41054" x="4503738" y="3475038"/>
          <p14:tracePt t="41060" x="4503738" y="3492500"/>
          <p14:tracePt t="41068" x="4521200" y="3527425"/>
          <p14:tracePt t="41076" x="4538663" y="3552825"/>
          <p14:tracePt t="41084" x="4546600" y="3586163"/>
          <p14:tracePt t="41092" x="4572000" y="3611563"/>
          <p14:tracePt t="41101" x="4597400" y="3629025"/>
          <p14:tracePt t="41108" x="4622800" y="3636963"/>
          <p14:tracePt t="41116" x="4648200" y="3654425"/>
          <p14:tracePt t="41124" x="4665663" y="3679825"/>
          <p14:tracePt t="41132" x="4716463" y="3705225"/>
          <p14:tracePt t="41141" x="4767263" y="3738563"/>
          <p14:tracePt t="41148" x="4818063" y="3763963"/>
          <p14:tracePt t="41157" x="4878388" y="3806825"/>
          <p14:tracePt t="41164" x="4929188" y="3841750"/>
          <p14:tracePt t="41175" x="4962525" y="3857625"/>
          <p14:tracePt t="41180" x="5030788" y="3883025"/>
          <p14:tracePt t="41191" x="5073650" y="3892550"/>
          <p14:tracePt t="41196" x="5124450" y="3925888"/>
          <p14:tracePt t="41206" x="5157788" y="3943350"/>
          <p14:tracePt t="41212" x="5208588" y="3968750"/>
          <p14:tracePt t="41223" x="5235575" y="3976688"/>
          <p14:tracePt t="41228" x="5268913" y="3994150"/>
          <p14:tracePt t="41240" x="5286375" y="4011613"/>
          <p14:tracePt t="41244" x="5302250" y="4027488"/>
          <p14:tracePt t="41256" x="5311775" y="4037013"/>
          <p14:tracePt t="41260" x="5319713" y="4037013"/>
          <p14:tracePt t="41268" x="5327650" y="4044950"/>
          <p14:tracePt t="41276" x="5337175" y="4052888"/>
          <p14:tracePt t="41284" x="5345113" y="4062413"/>
          <p14:tracePt t="41606" x="5345113" y="4105275"/>
          <p14:tracePt t="41613" x="5345113" y="4130675"/>
          <p14:tracePt t="41623" x="5345113" y="4189413"/>
          <p14:tracePt t="41630" x="5345113" y="4232275"/>
          <p14:tracePt t="41639" x="5345113" y="4275138"/>
          <p14:tracePt t="41645" x="5362575" y="4333875"/>
          <p14:tracePt t="41654" x="5370513" y="4394200"/>
          <p14:tracePt t="41660" x="5380038" y="4452938"/>
          <p14:tracePt t="41668" x="5387975" y="4503738"/>
          <p14:tracePt t="41676" x="5395913" y="4572000"/>
          <p14:tracePt t="41685" x="5395913" y="4614863"/>
          <p14:tracePt t="41693" x="5413375" y="4708525"/>
          <p14:tracePt t="41701" x="5421313" y="4792663"/>
          <p14:tracePt t="41710" x="5430838" y="4852988"/>
          <p14:tracePt t="41717" x="5446713" y="4911725"/>
          <p14:tracePt t="41725" x="5481638" y="4946650"/>
          <p14:tracePt t="41733" x="5507038" y="4997450"/>
          <p14:tracePt t="41741" x="5532438" y="5005388"/>
          <p14:tracePt t="41748" x="5557838" y="5022850"/>
          <p14:tracePt t="41756" x="5583238" y="5022850"/>
          <p14:tracePt t="41764" x="5641975" y="5030788"/>
          <p14:tracePt t="41773" x="5719763" y="5030788"/>
          <p14:tracePt t="41780" x="5770563" y="5030788"/>
          <p14:tracePt t="41790" x="5821363" y="5013325"/>
          <p14:tracePt t="41796" x="5854700" y="4987925"/>
          <p14:tracePt t="41807" x="5872163" y="4987925"/>
          <p14:tracePt t="41812" x="5872163" y="4979988"/>
          <p14:tracePt t="42037" x="5838825" y="4997450"/>
          <p14:tracePt t="42045" x="5829300" y="5005388"/>
          <p14:tracePt t="42054" x="5813425" y="5022850"/>
          <p14:tracePt t="42062" x="5803900" y="5030788"/>
          <p14:tracePt t="42068" x="5778500" y="5056188"/>
          <p14:tracePt t="42077" x="5761038" y="5073650"/>
          <p14:tracePt t="42085" x="5735638" y="5081588"/>
          <p14:tracePt t="42094" x="5702300" y="5099050"/>
          <p14:tracePt t="42102" x="5668963" y="5124450"/>
          <p14:tracePt t="42109" x="5641975" y="5149850"/>
          <p14:tracePt t="42116" x="5634038" y="5167313"/>
          <p14:tracePt t="42125" x="5600700" y="5192713"/>
          <p14:tracePt t="42133" x="5583238" y="5208588"/>
          <p14:tracePt t="42164" x="5575300" y="5208588"/>
          <p14:tracePt t="42206" x="5575300" y="5218113"/>
          <p14:tracePt t="42224" x="5575300" y="5226050"/>
          <p14:tracePt t="42229" x="5575300" y="5235575"/>
          <p14:tracePt t="42239" x="5575300" y="5243513"/>
          <p14:tracePt t="42246" x="5575300" y="5251450"/>
          <p14:tracePt t="42262" x="5575300" y="5260975"/>
          <p14:tracePt t="42269" x="5575300" y="5276850"/>
          <p14:tracePt t="42285" x="5575300" y="5302250"/>
          <p14:tracePt t="42293" x="5575300" y="5311775"/>
          <p14:tracePt t="42302" x="5583238" y="5319713"/>
          <p14:tracePt t="42308" x="5583238" y="5327650"/>
          <p14:tracePt t="42317" x="5591175" y="5337175"/>
          <p14:tracePt t="42325" x="5608638" y="5362575"/>
          <p14:tracePt t="42333" x="5608638" y="5370513"/>
          <p14:tracePt t="42342" x="5616575" y="5387975"/>
          <p14:tracePt t="42374" x="5626100" y="5395913"/>
          <p14:tracePt t="42381" x="5626100" y="5405438"/>
          <p14:tracePt t="42391" x="5634038" y="5413375"/>
          <p14:tracePt t="42406" x="5634038" y="5421313"/>
          <p14:tracePt t="42423" x="5634038" y="5430838"/>
          <p14:tracePt t="42428" x="5641975" y="5430838"/>
          <p14:tracePt t="42439" x="5641975" y="5438775"/>
          <p14:tracePt t="42445" x="5641975" y="5446713"/>
          <p14:tracePt t="42451" x="5651500" y="5456238"/>
          <p14:tracePt t="42468" x="5659438" y="5472113"/>
          <p14:tracePt t="42477" x="5659438" y="5481638"/>
          <p14:tracePt t="42485" x="5659438" y="5489575"/>
          <p14:tracePt t="42493" x="5659438" y="5497513"/>
          <p14:tracePt t="42510" x="5668963" y="5497513"/>
          <p14:tracePt t="42813" x="5676900" y="5489575"/>
          <p14:tracePt t="43317" x="5676900" y="5472113"/>
          <p14:tracePt t="43326" x="5676900" y="5464175"/>
          <p14:tracePt t="43349" x="5668963" y="5446713"/>
          <p14:tracePt t="43358" x="5659438" y="5438775"/>
          <p14:tracePt t="43390" x="5651500" y="5438775"/>
          <p14:tracePt t="43407" x="5634038" y="5438775"/>
          <p14:tracePt t="43423" x="5616575" y="5430838"/>
          <p14:tracePt t="43438" x="5608638" y="5430838"/>
          <p14:tracePt t="43446" x="5583238" y="5421313"/>
          <p14:tracePt t="43452" x="5575300" y="5421313"/>
          <p14:tracePt t="43460" x="5549900" y="5421313"/>
          <p14:tracePt t="43468" x="5549900" y="5413375"/>
          <p14:tracePt t="43476" x="5524500" y="5405438"/>
          <p14:tracePt t="43485" x="5514975" y="5405438"/>
          <p14:tracePt t="43494" x="5507038" y="5395913"/>
          <p14:tracePt t="43500" x="5489575" y="5395913"/>
          <p14:tracePt t="43509" x="5472113" y="5395913"/>
          <p14:tracePt t="43517" x="5464175" y="5387975"/>
          <p14:tracePt t="43526" x="5446713" y="5380038"/>
          <p14:tracePt t="43534" x="5430838" y="5370513"/>
          <p14:tracePt t="43541" x="5421313" y="5362575"/>
          <p14:tracePt t="43549" x="5380038" y="5353050"/>
          <p14:tracePt t="43558" x="5345113" y="5337175"/>
          <p14:tracePt t="43565" x="5311775" y="5302250"/>
          <p14:tracePt t="43575" x="5260975" y="5276850"/>
          <p14:tracePt t="43581" x="5200650" y="5243513"/>
          <p14:tracePt t="43591" x="5124450" y="5200650"/>
          <p14:tracePt t="43596" x="5056188" y="5149850"/>
          <p14:tracePt t="43607" x="4987925" y="5106988"/>
          <p14:tracePt t="43612" x="4929188" y="5048250"/>
          <p14:tracePt t="43623" x="4860925" y="5005388"/>
          <p14:tracePt t="43629" x="4792663" y="4937125"/>
          <p14:tracePt t="43638" x="4733925" y="4886325"/>
          <p14:tracePt t="43646" x="4665663" y="4835525"/>
          <p14:tracePt t="43652" x="4614863" y="4792663"/>
          <p14:tracePt t="43662" x="4538663" y="4733925"/>
          <p14:tracePt t="43669" x="4486275" y="4691063"/>
          <p14:tracePt t="43677" x="4419600" y="4648200"/>
          <p14:tracePt t="43685" x="4384675" y="4630738"/>
          <p14:tracePt t="43694" x="4325938" y="4605338"/>
          <p14:tracePt t="43700" x="4249738" y="4538663"/>
          <p14:tracePt t="43710" x="4197350" y="4503738"/>
          <p14:tracePt t="43717" x="4146550" y="4478338"/>
          <p14:tracePt t="43724" x="4095750" y="4445000"/>
          <p14:tracePt t="43732" x="4062413" y="4419600"/>
          <p14:tracePt t="43742" x="4027488" y="4402138"/>
          <p14:tracePt t="43749" x="3994150" y="4384675"/>
          <p14:tracePt t="43759" x="3976688" y="4368800"/>
          <p14:tracePt t="43765" x="3960813" y="4359275"/>
          <p14:tracePt t="43774" x="3951288" y="4351338"/>
          <p14:tracePt t="43781" x="3943350" y="4351338"/>
          <p14:tracePt t="43796" x="3935413" y="4341813"/>
          <p14:tracePt t="44374" x="3925888" y="4341813"/>
          <p14:tracePt t="44380" x="3917950" y="4341813"/>
          <p14:tracePt t="44392" x="3908425" y="4341813"/>
          <p14:tracePt t="44397" x="3900488" y="4341813"/>
          <p14:tracePt t="44414" x="3883025" y="4341813"/>
          <p14:tracePt t="44423" x="3875088" y="4341813"/>
          <p14:tracePt t="44429" x="3867150" y="4341813"/>
          <p14:tracePt t="44436" x="3857625" y="4341813"/>
          <p14:tracePt t="44444" x="3841750" y="4341813"/>
          <p14:tracePt t="44452" x="3832225" y="4341813"/>
          <p14:tracePt t="44460" x="3824288" y="4341813"/>
          <p14:tracePt t="44469" x="3798888" y="4341813"/>
          <p14:tracePt t="44476" x="3773488" y="4341813"/>
          <p14:tracePt t="44485" x="3773488" y="4333875"/>
          <p14:tracePt t="44493" x="3748088" y="4308475"/>
          <p14:tracePt t="44501" x="3748088" y="4300538"/>
          <p14:tracePt t="44509" x="3748088" y="4291013"/>
          <p14:tracePt t="44517" x="3756025" y="4275138"/>
          <p14:tracePt t="44525" x="3773488" y="4249738"/>
          <p14:tracePt t="44533" x="3824288" y="4249738"/>
          <p14:tracePt t="44543" x="3849688" y="4249738"/>
          <p14:tracePt t="44548" x="3908425" y="4257675"/>
          <p14:tracePt t="44560" x="3943350" y="4265613"/>
          <p14:tracePt t="44565" x="3986213" y="4283075"/>
          <p14:tracePt t="44575" x="4027488" y="4300538"/>
          <p14:tracePt t="44581" x="4070350" y="4325938"/>
          <p14:tracePt t="44591" x="4095750" y="4333875"/>
          <p14:tracePt t="44597" x="4130675" y="4376738"/>
          <p14:tracePt t="44607" x="4171950" y="4402138"/>
          <p14:tracePt t="44694" x="4181475" y="4410075"/>
          <p14:tracePt t="44701" x="4197350" y="4419600"/>
          <p14:tracePt t="44710" x="4206875" y="4435475"/>
          <p14:tracePt t="44725" x="4206875" y="4445000"/>
          <p14:tracePt t="44733" x="4206875" y="4452938"/>
          <p14:tracePt t="44742" x="4171950" y="4478338"/>
          <p14:tracePt t="44749" x="4156075" y="4478338"/>
          <p14:tracePt t="44759" x="4121150" y="4478338"/>
          <p14:tracePt t="44765" x="4095750" y="4478338"/>
          <p14:tracePt t="44775" x="4044950" y="4478338"/>
          <p14:tracePt t="44780" x="4019550" y="4478338"/>
          <p14:tracePt t="44791" x="3976688" y="4478338"/>
          <p14:tracePt t="44797" x="3960813" y="4478338"/>
          <p14:tracePt t="44807" x="3951288" y="4478338"/>
          <p14:tracePt t="44813" x="3925888" y="4478338"/>
          <p14:tracePt t="44823" x="3908425" y="4470400"/>
          <p14:tracePt t="44829" x="3875088" y="4452938"/>
          <p14:tracePt t="44836" x="3849688" y="4427538"/>
          <p14:tracePt t="44845" x="3832225" y="4394200"/>
          <p14:tracePt t="44853" x="3806825" y="4359275"/>
          <p14:tracePt t="44860" x="3790950" y="4316413"/>
          <p14:tracePt t="44869" x="3763963" y="4275138"/>
          <p14:tracePt t="44876" x="3748088" y="4240213"/>
          <p14:tracePt t="44885" x="3722688" y="4171950"/>
          <p14:tracePt t="44904" x="3654425" y="4019550"/>
          <p14:tracePt t="44909" x="3629025" y="3951288"/>
          <p14:tracePt t="44916" x="3603625" y="3875088"/>
          <p14:tracePt t="44927" x="3552825" y="3781425"/>
          <p14:tracePt t="44933" x="3552825" y="3713163"/>
          <p14:tracePt t="44943" x="3527425" y="3636963"/>
          <p14:tracePt t="44949" x="3475038" y="3543300"/>
          <p14:tracePt t="44960" x="3441700" y="3467100"/>
          <p14:tracePt t="44965" x="3398838" y="3408363"/>
          <p14:tracePt t="44976" x="3373438" y="3365500"/>
          <p14:tracePt t="44981" x="3348038" y="3330575"/>
          <p14:tracePt t="44992" x="3322638" y="3297238"/>
          <p14:tracePt t="44996" x="3279775" y="3246438"/>
          <p14:tracePt t="45007" x="3238500" y="3195638"/>
          <p14:tracePt t="45012" x="3195638" y="3152775"/>
          <p14:tracePt t="45020" x="3170238" y="3119438"/>
          <p14:tracePt t="45029" x="3144838" y="3076575"/>
          <p14:tracePt t="45036" x="3119438" y="3059113"/>
          <p14:tracePt t="45045" x="3094038" y="3016250"/>
          <p14:tracePt t="45053" x="3067050" y="2982913"/>
          <p14:tracePt t="45061" x="3041650" y="2965450"/>
          <p14:tracePt t="45069" x="3016250" y="2940050"/>
          <p14:tracePt t="45077" x="3000375" y="2922588"/>
          <p14:tracePt t="45085" x="2965450" y="2897188"/>
          <p14:tracePt t="45093" x="2949575" y="2871788"/>
          <p14:tracePt t="45101" x="2932113" y="2863850"/>
          <p14:tracePt t="45109" x="2932113" y="2855913"/>
          <p14:tracePt t="45116" x="2922588" y="2846388"/>
          <p14:tracePt t="45126" x="2922588" y="2838450"/>
          <p14:tracePt t="45134" x="2922588" y="2820988"/>
          <p14:tracePt t="45142" x="2932113" y="2787650"/>
          <p14:tracePt t="45149" x="2940050" y="2778125"/>
          <p14:tracePt t="45160" x="2949575" y="2770188"/>
          <p14:tracePt t="45164" x="2957513" y="2762250"/>
          <p14:tracePt t="45176" x="2965450" y="2752725"/>
          <p14:tracePt t="45181" x="2965450" y="2744788"/>
          <p14:tracePt t="45190" x="2974975" y="2727325"/>
          <p14:tracePt t="45208" x="2982913" y="2727325"/>
          <p14:tracePt t="45214" x="2982913" y="2719388"/>
          <p14:tracePt t="45222" x="2990850" y="2711450"/>
          <p14:tracePt t="45230" x="2990850" y="2701925"/>
          <p14:tracePt t="45236" x="3000375" y="2701925"/>
          <p14:tracePt t="45246" x="3008313" y="2693988"/>
          <p14:tracePt t="45276" x="3041650" y="2693988"/>
          <p14:tracePt t="45284" x="3059113" y="2693988"/>
          <p14:tracePt t="45293" x="3119438" y="2693988"/>
          <p14:tracePt t="45301" x="3178175" y="2693988"/>
          <p14:tracePt t="45310" x="3254375" y="2719388"/>
          <p14:tracePt t="45317" x="3365500" y="2778125"/>
          <p14:tracePt t="45325" x="3484563" y="2820988"/>
          <p14:tracePt t="45334" x="3586163" y="2855913"/>
          <p14:tracePt t="45343" x="3705225" y="2914650"/>
          <p14:tracePt t="45349" x="3824288" y="2965450"/>
          <p14:tracePt t="45359" x="3925888" y="3008313"/>
          <p14:tracePt t="45365" x="4027488" y="3067050"/>
          <p14:tracePt t="45375" x="4138613" y="3127375"/>
          <p14:tracePt t="45381" x="4214813" y="3170238"/>
          <p14:tracePt t="45391" x="4275138" y="3221038"/>
          <p14:tracePt t="45398" x="4333875" y="3271838"/>
          <p14:tracePt t="45407" x="4384675" y="3330575"/>
          <p14:tracePt t="45414" x="4402138" y="3373438"/>
          <p14:tracePt t="45420" x="4410075" y="3408363"/>
          <p14:tracePt t="45430" x="4419600" y="3441700"/>
          <p14:tracePt t="45437" x="4419600" y="3484563"/>
          <p14:tracePt t="45445" x="4427538" y="3535363"/>
          <p14:tracePt t="45453" x="4427538" y="3560763"/>
          <p14:tracePt t="45461" x="4435475" y="3594100"/>
          <p14:tracePt t="45470" x="4435475" y="3629025"/>
          <p14:tracePt t="45477" x="4435475" y="3654425"/>
          <p14:tracePt t="45484" x="4435475" y="3671888"/>
          <p14:tracePt t="45492" x="4435475" y="3687763"/>
          <p14:tracePt t="45501" x="4427538" y="3722688"/>
          <p14:tracePt t="45508" x="4402138" y="3756025"/>
          <p14:tracePt t="45516" x="4384675" y="3790950"/>
          <p14:tracePt t="45525" x="4359275" y="3816350"/>
          <p14:tracePt t="45533" x="4325938" y="3867150"/>
          <p14:tracePt t="45544" x="4316413" y="3883025"/>
          <p14:tracePt t="45549" x="4308475" y="3917950"/>
          <p14:tracePt t="45565" x="4308475" y="3943350"/>
          <p14:tracePt t="45575" x="4308475" y="3960813"/>
          <p14:tracePt t="45581" x="4308475" y="3976688"/>
          <p14:tracePt t="45591" x="4308475" y="3986213"/>
          <p14:tracePt t="45597" x="4308475" y="4002088"/>
          <p14:tracePt t="45607" x="4308475" y="4019550"/>
          <p14:tracePt t="45613" x="4325938" y="4044950"/>
          <p14:tracePt t="45620" x="4341813" y="4062413"/>
          <p14:tracePt t="45629" x="4368800" y="4087813"/>
          <p14:tracePt t="45636" x="4402138" y="4121150"/>
          <p14:tracePt t="45645" x="4445000" y="4146550"/>
          <p14:tracePt t="45653" x="4503738" y="4189413"/>
          <p14:tracePt t="45661" x="4579938" y="4224338"/>
          <p14:tracePt t="45669" x="4648200" y="4275138"/>
          <p14:tracePt t="45677" x="4724400" y="4308475"/>
          <p14:tracePt t="45685" x="4784725" y="4359275"/>
          <p14:tracePt t="45692" x="4835525" y="4402138"/>
          <p14:tracePt t="45701" x="4878388" y="4445000"/>
          <p14:tracePt t="45709" x="4903788" y="4478338"/>
          <p14:tracePt t="45716" x="4919663" y="4503738"/>
          <p14:tracePt t="45726" x="4929188" y="4521200"/>
          <p14:tracePt t="45733" x="4929188" y="4546600"/>
          <p14:tracePt t="45743" x="4929188" y="4572000"/>
          <p14:tracePt t="45749" x="4929188" y="4605338"/>
          <p14:tracePt t="45759" x="4911725" y="4640263"/>
          <p14:tracePt t="45765" x="4886325" y="4673600"/>
          <p14:tracePt t="45775" x="4852988" y="4733925"/>
          <p14:tracePt t="45781" x="4835525" y="4775200"/>
          <p14:tracePt t="45791" x="4802188" y="4818063"/>
          <p14:tracePt t="45796" x="4775200" y="4843463"/>
          <p14:tracePt t="45804" x="4759325" y="4878388"/>
          <p14:tracePt t="45813" x="4741863" y="4919663"/>
          <p14:tracePt t="45820" x="4733925" y="4929188"/>
          <p14:tracePt t="45829" x="4733925" y="4946650"/>
          <p14:tracePt t="45837" x="4724400" y="4954588"/>
          <p14:tracePt t="45894" x="4724400" y="4962525"/>
          <p14:tracePt t="45901" x="4724400" y="4972050"/>
          <p14:tracePt t="45909" x="4724400" y="4979988"/>
          <p14:tracePt t="45916" x="4724400" y="4987925"/>
          <p14:tracePt t="45926" x="4724400" y="5005388"/>
          <p14:tracePt t="45933" x="4724400" y="5022850"/>
          <p14:tracePt t="45942" x="4724400" y="5048250"/>
          <p14:tracePt t="45949" x="4724400" y="5056188"/>
          <p14:tracePt t="45959" x="4724400" y="5064125"/>
          <p14:tracePt t="45964" x="4724400" y="5091113"/>
          <p14:tracePt t="45977" x="4724400" y="5099050"/>
          <p14:tracePt t="45982" x="4724400" y="5116513"/>
          <p14:tracePt t="45991" x="4724400" y="5132388"/>
          <p14:tracePt t="45997" x="4724400" y="5149850"/>
          <p14:tracePt t="46005" x="4724400" y="5175250"/>
          <p14:tracePt t="46013" x="4733925" y="5200650"/>
          <p14:tracePt t="46020" x="4741863" y="5218113"/>
          <p14:tracePt t="46037" x="4741863" y="5235575"/>
          <p14:tracePt t="46044" x="4741863" y="5243513"/>
          <p14:tracePt t="46053" x="4749800" y="5243513"/>
          <p14:tracePt t="46061" x="4749800" y="5251450"/>
          <p14:tracePt t="46069" x="4759325" y="5260975"/>
          <p14:tracePt t="46093" x="4767263" y="5268913"/>
          <p14:tracePt t="46109" x="4775200" y="5276850"/>
          <p14:tracePt t="46117" x="4775200" y="5286375"/>
          <p14:tracePt t="46126" x="4784725" y="5294313"/>
          <p14:tracePt t="46133" x="4792663" y="5302250"/>
          <p14:tracePt t="46143" x="4792663" y="5319713"/>
          <p14:tracePt t="46492" x="4775200" y="5319713"/>
          <p14:tracePt t="46500" x="4749800" y="5327650"/>
          <p14:tracePt t="46509" x="4733925" y="5327650"/>
          <p14:tracePt t="46516" x="4699000" y="5337175"/>
          <p14:tracePt t="46525" x="4640263" y="5337175"/>
          <p14:tracePt t="46533" x="4605338" y="5337175"/>
          <p14:tracePt t="46543" x="4554538" y="5345113"/>
          <p14:tracePt t="46549" x="4513263" y="5345113"/>
          <p14:tracePt t="46560" x="4452938" y="5345113"/>
          <p14:tracePt t="46565" x="4419600" y="5345113"/>
          <p14:tracePt t="46575" x="4376738" y="5345113"/>
          <p14:tracePt t="46581" x="4359275" y="5345113"/>
          <p14:tracePt t="46589" x="4333875" y="5345113"/>
          <p14:tracePt t="46597" x="4316413" y="5345113"/>
          <p14:tracePt t="46607" x="4300538" y="5345113"/>
          <p14:tracePt t="46614" x="4291013" y="5345113"/>
          <p14:tracePt t="46620" x="4249738" y="5337175"/>
          <p14:tracePt t="46630" x="4240213" y="5327650"/>
          <p14:tracePt t="46637" x="4240213" y="5319713"/>
          <p14:tracePt t="46646" x="4232275" y="5319713"/>
          <p14:tracePt t="46653" x="4214813" y="5311775"/>
          <p14:tracePt t="46662" x="4206875" y="5302250"/>
          <p14:tracePt t="46668" x="4197350" y="5294313"/>
          <p14:tracePt t="46677" x="4189413" y="5294313"/>
          <p14:tracePt t="46685" x="4189413" y="5286375"/>
          <p14:tracePt t="46693" x="4189413" y="5268913"/>
          <p14:tracePt t="46709" x="4181475" y="5243513"/>
          <p14:tracePt t="46717" x="4181475" y="5235575"/>
          <p14:tracePt t="46725" x="4181475" y="5226050"/>
          <p14:tracePt t="46733" x="4181475" y="5218113"/>
          <p14:tracePt t="46742" x="4181475" y="5208588"/>
          <p14:tracePt t="46748" x="4181475" y="5200650"/>
          <p14:tracePt t="46759" x="4189413" y="5183188"/>
          <p14:tracePt t="46766" x="4197350" y="5183188"/>
          <p14:tracePt t="46775" x="4214813" y="5183188"/>
          <p14:tracePt t="46781" x="4240213" y="5183188"/>
          <p14:tracePt t="46789" x="4283075" y="5175250"/>
          <p14:tracePt t="46797" x="4308475" y="5175250"/>
          <p14:tracePt t="46804" x="4325938" y="5175250"/>
          <p14:tracePt t="46814" x="4351338" y="5175250"/>
          <p14:tracePt t="46820" x="4384675" y="5175250"/>
          <p14:tracePt t="46830" x="4419600" y="5175250"/>
          <p14:tracePt t="46837" x="4427538" y="5175250"/>
          <p14:tracePt t="46844" x="4445000" y="5183188"/>
          <p14:tracePt t="46852" x="4452938" y="5192713"/>
          <p14:tracePt t="46860" x="4460875" y="5200650"/>
          <p14:tracePt t="46869" x="4478338" y="5218113"/>
          <p14:tracePt t="46876" x="4486275" y="5218113"/>
          <p14:tracePt t="46888" x="4486275" y="5226050"/>
          <p14:tracePt t="46893" x="4495800" y="5235575"/>
          <p14:tracePt t="46964" x="4495800" y="5218113"/>
          <p14:tracePt t="46975" x="4495800" y="5192713"/>
          <p14:tracePt t="46980" x="4495800" y="5157788"/>
          <p14:tracePt t="46988" x="4495800" y="5132388"/>
          <p14:tracePt t="46996" x="4495800" y="5091113"/>
          <p14:tracePt t="47004" x="4503738" y="5056188"/>
          <p14:tracePt t="47012" x="4503738" y="4997450"/>
          <p14:tracePt t="47021" x="4513263" y="4937125"/>
          <p14:tracePt t="47028" x="4521200" y="4835525"/>
          <p14:tracePt t="47037" x="4529138" y="4767263"/>
          <p14:tracePt t="47044" x="4554538" y="4648200"/>
          <p14:tracePt t="47052" x="4564063" y="4538663"/>
          <p14:tracePt t="47060" x="4597400" y="4402138"/>
          <p14:tracePt t="47068" x="4640263" y="4275138"/>
          <p14:tracePt t="47077" x="4673600" y="4130675"/>
          <p14:tracePt t="47085" x="4708525" y="4011613"/>
          <p14:tracePt t="47092" x="4741863" y="3900488"/>
          <p14:tracePt t="47100" x="4775200" y="3806825"/>
          <p14:tracePt t="47109" x="4802188" y="3705225"/>
          <p14:tracePt t="47116" x="4810125" y="3646488"/>
          <p14:tracePt t="47126" x="4818063" y="3578225"/>
          <p14:tracePt t="47133" x="4827588" y="3527425"/>
          <p14:tracePt t="47144" x="4827588" y="3502025"/>
          <p14:tracePt t="47149" x="4827588" y="3484563"/>
          <p14:tracePt t="47159" x="4827588" y="3459163"/>
          <p14:tracePt t="47166" x="4827588" y="3449638"/>
          <p14:tracePt t="47173" x="4827588" y="3441700"/>
          <p14:tracePt t="47182" x="4827588" y="3424238"/>
          <p14:tracePt t="47206" x="4827588" y="3416300"/>
          <p14:tracePt t="47214" x="4835525" y="3398838"/>
          <p14:tracePt t="47237" x="4843463" y="3382963"/>
          <p14:tracePt t="47245" x="4860925" y="3365500"/>
          <p14:tracePt t="47252" x="4860925" y="3355975"/>
          <p14:tracePt t="47260" x="4878388" y="3348038"/>
          <p14:tracePt t="47268" x="4894263" y="3330575"/>
          <p14:tracePt t="47277" x="4903788" y="3314700"/>
          <p14:tracePt t="47284" x="4919663" y="3297238"/>
          <p14:tracePt t="47294" x="4954588" y="3271838"/>
          <p14:tracePt t="47300" x="4972050" y="3263900"/>
          <p14:tracePt t="47310" x="4997450" y="3238500"/>
          <p14:tracePt t="47316" x="5022850" y="3221038"/>
          <p14:tracePt t="47328" x="5048250" y="3195638"/>
          <p14:tracePt t="47332" x="5056188" y="3178175"/>
          <p14:tracePt t="47344" x="5064125" y="3170238"/>
          <p14:tracePt t="47348" x="5064125" y="3160713"/>
          <p14:tracePt t="47360" x="5064125" y="3152775"/>
          <p14:tracePt t="47376" x="5064125" y="3144838"/>
          <p14:tracePt t="47444" x="5056188" y="3144838"/>
          <p14:tracePt t="47460" x="5030788" y="3144838"/>
          <p14:tracePt t="47469" x="4987925" y="3144838"/>
          <p14:tracePt t="47476" x="4946650" y="3144838"/>
          <p14:tracePt t="47485" x="4886325" y="3144838"/>
          <p14:tracePt t="47494" x="4818063" y="3144838"/>
          <p14:tracePt t="47500" x="4759325" y="3144838"/>
          <p14:tracePt t="47510" x="4691063" y="3144838"/>
          <p14:tracePt t="47517" x="4605338" y="3144838"/>
          <p14:tracePt t="47526" x="4546600" y="3144838"/>
          <p14:tracePt t="47533" x="4460875" y="3144838"/>
          <p14:tracePt t="47543" x="4384675" y="3144838"/>
          <p14:tracePt t="47549" x="4341813" y="3144838"/>
          <p14:tracePt t="47559" x="4283075" y="3144838"/>
          <p14:tracePt t="47565" x="4257675" y="3144838"/>
          <p14:tracePt t="47575" x="4232275" y="3144838"/>
          <p14:tracePt t="47581" x="4214813" y="3144838"/>
          <p14:tracePt t="47702" x="4206875" y="3144838"/>
          <p14:tracePt t="47709" x="4189413" y="3144838"/>
          <p14:tracePt t="47733" x="4171950" y="3144838"/>
          <p14:tracePt t="47749" x="4156075" y="3152775"/>
          <p14:tracePt t="47766" x="4138613" y="3170238"/>
          <p14:tracePt t="47776" x="4138613" y="3178175"/>
          <p14:tracePt t="47781" x="4130675" y="3195638"/>
          <p14:tracePt t="47791" x="4121150" y="3221038"/>
          <p14:tracePt t="47796" x="4113213" y="3263900"/>
          <p14:tracePt t="47805" x="4113213" y="3297238"/>
          <p14:tracePt t="47813" x="4113213" y="3340100"/>
          <p14:tracePt t="47821" x="4113213" y="3398838"/>
          <p14:tracePt t="47830" x="4113213" y="3449638"/>
          <p14:tracePt t="47838" x="4113213" y="3502025"/>
          <p14:tracePt t="47846" x="4105275" y="3568700"/>
          <p14:tracePt t="47853" x="4105275" y="3646488"/>
          <p14:tracePt t="47862" x="4105275" y="3713163"/>
          <p14:tracePt t="47868" x="4105275" y="3781425"/>
          <p14:tracePt t="47876" x="4105275" y="3867150"/>
          <p14:tracePt t="47888" x="4095750" y="3917950"/>
          <p14:tracePt t="47894" x="4087813" y="3986213"/>
          <p14:tracePt t="47901" x="4079875" y="4044950"/>
          <p14:tracePt t="47912" x="4079875" y="4095750"/>
          <p14:tracePt t="47917" x="4062413" y="4156075"/>
          <p14:tracePt t="47927" x="4062413" y="4181475"/>
          <p14:tracePt t="47933" x="4062413" y="4224338"/>
          <p14:tracePt t="47944" x="4052888" y="4249738"/>
          <p14:tracePt t="47949" x="4052888" y="4283075"/>
          <p14:tracePt t="47959" x="4044950" y="4316413"/>
          <p14:tracePt t="47965" x="4044950" y="4333875"/>
          <p14:tracePt t="47976" x="4044950" y="4359275"/>
          <p14:tracePt t="47980" x="4044950" y="4384675"/>
          <p14:tracePt t="47991" x="4044950" y="4402138"/>
          <p14:tracePt t="47997" x="4044950" y="4410075"/>
          <p14:tracePt t="48004" x="4044950" y="4427538"/>
          <p14:tracePt t="48021" x="4044950" y="4452938"/>
          <p14:tracePt t="48029" x="4044950" y="4460875"/>
          <p14:tracePt t="48038" x="4044950" y="4478338"/>
          <p14:tracePt t="48046" x="4044950" y="4486275"/>
          <p14:tracePt t="48052" x="4052888" y="4495800"/>
          <p14:tracePt t="48062" x="4052888" y="4513263"/>
          <p14:tracePt t="48076" x="4052888" y="4521200"/>
          <p14:tracePt t="48084" x="4052888" y="4529138"/>
          <p14:tracePt t="48093" x="4052888" y="4546600"/>
          <p14:tracePt t="48100" x="4062413" y="4546600"/>
          <p14:tracePt t="48110" x="4070350" y="4564063"/>
          <p14:tracePt t="48117" x="4070350" y="4572000"/>
          <p14:tracePt t="48126" x="4079875" y="4589463"/>
          <p14:tracePt t="48143" x="4095750" y="4605338"/>
          <p14:tracePt t="48159" x="4105275" y="4605338"/>
          <p14:tracePt t="48176" x="4113213" y="4605338"/>
          <p14:tracePt t="48182" x="4146550" y="4605338"/>
          <p14:tracePt t="48189" x="4156075" y="4605338"/>
          <p14:tracePt t="48197" x="4206875" y="4605338"/>
          <p14:tracePt t="48205" x="4257675" y="4605338"/>
          <p14:tracePt t="48213" x="4283075" y="4605338"/>
          <p14:tracePt t="48221" x="4325938" y="4589463"/>
          <p14:tracePt t="48230" x="4384675" y="4579938"/>
          <p14:tracePt t="48236" x="4427538" y="4572000"/>
          <p14:tracePt t="48245" x="4486275" y="4546600"/>
          <p14:tracePt t="48253" x="4546600" y="4538663"/>
          <p14:tracePt t="48261" x="4597400" y="4529138"/>
          <p14:tracePt t="48269" x="4640263" y="4521200"/>
          <p14:tracePt t="48276" x="4708525" y="4495800"/>
          <p14:tracePt t="48286" x="4749800" y="4486275"/>
          <p14:tracePt t="48294" x="4802188" y="4470400"/>
          <p14:tracePt t="48300" x="4818063" y="4460875"/>
          <p14:tracePt t="48309" x="4860925" y="4452938"/>
          <p14:tracePt t="48317" x="4878388" y="4452938"/>
          <p14:tracePt t="48327" x="4911725" y="4452938"/>
          <p14:tracePt t="48333" x="4937125" y="4445000"/>
          <p14:tracePt t="48343" x="4954588" y="4435475"/>
          <p14:tracePt t="48350" x="4962525" y="4435475"/>
          <p14:tracePt t="48359" x="4987925" y="4435475"/>
          <p14:tracePt t="48365" x="5005388" y="4435475"/>
          <p14:tracePt t="48373" x="5022850" y="4435475"/>
          <p14:tracePt t="48382" x="5038725" y="4435475"/>
          <p14:tracePt t="48388" x="5056188" y="4435475"/>
          <p14:tracePt t="48397" x="5091113" y="4427538"/>
          <p14:tracePt t="48405" x="5099050" y="4427538"/>
          <p14:tracePt t="48414" x="5132388" y="4427538"/>
          <p14:tracePt t="48421" x="5167313" y="4419600"/>
          <p14:tracePt t="48430" x="5183188" y="4419600"/>
          <p14:tracePt t="48438" x="5208588" y="4410075"/>
          <p14:tracePt t="48446" x="5243513" y="4410075"/>
          <p14:tracePt t="48452" x="5260975" y="4410075"/>
          <p14:tracePt t="48462" x="5276850" y="4410075"/>
          <p14:tracePt t="48469" x="5294313" y="4402138"/>
          <p14:tracePt t="48477" x="5302250" y="4402138"/>
          <p14:tracePt t="48485" x="5302250" y="4394200"/>
          <p14:tracePt t="48495" x="5319713" y="4384675"/>
          <p14:tracePt t="48500" x="5337175" y="4368800"/>
          <p14:tracePt t="48510" x="5353050" y="4359275"/>
          <p14:tracePt t="48516" x="5353050" y="4351338"/>
          <p14:tracePt t="48527" x="5362575" y="4333875"/>
          <p14:tracePt t="48533" x="5370513" y="4308475"/>
          <p14:tracePt t="48543" x="5380038" y="4291013"/>
          <p14:tracePt t="48550" x="5380038" y="4257675"/>
          <p14:tracePt t="48559" x="5380038" y="4232275"/>
          <p14:tracePt t="48566" x="5380038" y="4206875"/>
          <p14:tracePt t="48574" x="5380038" y="4171950"/>
          <p14:tracePt t="48582" x="5380038" y="4146550"/>
          <p14:tracePt t="48588" x="5380038" y="4130675"/>
          <p14:tracePt t="48598" x="5380038" y="4087813"/>
          <p14:tracePt t="48604" x="5380038" y="4052888"/>
          <p14:tracePt t="48613" x="5380038" y="4011613"/>
          <p14:tracePt t="48621" x="5353050" y="3951288"/>
          <p14:tracePt t="48630" x="5337175" y="3908425"/>
          <p14:tracePt t="48637" x="5327650" y="3849688"/>
          <p14:tracePt t="48646" x="5311775" y="3806825"/>
          <p14:tracePt t="48653" x="5302250" y="3773488"/>
          <p14:tracePt t="48661" x="5286375" y="3722688"/>
          <p14:tracePt t="48669" x="5286375" y="3687763"/>
          <p14:tracePt t="48677" x="5251450" y="3646488"/>
          <p14:tracePt t="48685" x="5243513" y="3603625"/>
          <p14:tracePt t="48694" x="5235575" y="3568700"/>
          <p14:tracePt t="48701" x="5226050" y="3535363"/>
          <p14:tracePt t="48711" x="5208588" y="3502025"/>
          <p14:tracePt t="48716" x="5200650" y="3475038"/>
          <p14:tracePt t="48726" x="5200650" y="3459163"/>
          <p14:tracePt t="48733" x="5183188" y="3433763"/>
          <p14:tracePt t="48743" x="5183188" y="3398838"/>
          <p14:tracePt t="48749" x="5175250" y="3365500"/>
          <p14:tracePt t="48759" x="5167313" y="3340100"/>
          <p14:tracePt t="48765" x="5157788" y="3322638"/>
          <p14:tracePt t="48775" x="5149850" y="3289300"/>
          <p14:tracePt t="48782" x="5132388" y="3271838"/>
          <p14:tracePt t="48788" x="5132388" y="3263900"/>
          <p14:tracePt t="48796" x="5124450" y="3246438"/>
          <p14:tracePt t="48805" x="5116513" y="3238500"/>
          <p14:tracePt t="48814" x="5116513" y="3228975"/>
          <p14:tracePt t="48821" x="5116513" y="3221038"/>
          <p14:tracePt t="48846" x="5106988" y="3211513"/>
          <p14:tracePt t="48862" x="5099050" y="3195638"/>
          <p14:tracePt t="48916" x="5091113" y="3186113"/>
          <p14:tracePt t="48927" x="5081588" y="3178175"/>
          <p14:tracePt t="48932" x="5073650" y="3178175"/>
          <p14:tracePt t="48943" x="5056188" y="3170238"/>
          <p14:tracePt t="48949" x="5038725" y="3170238"/>
          <p14:tracePt t="48958" x="5030788" y="3170238"/>
          <p14:tracePt t="48966" x="5022850" y="3170238"/>
          <p14:tracePt t="48975" x="5005388" y="3170238"/>
          <p14:tracePt t="48981" x="4997450" y="3170238"/>
          <p14:tracePt t="48988" x="4979988" y="3170238"/>
          <p14:tracePt t="48997" x="4954588" y="3170238"/>
          <p14:tracePt t="49005" x="4929188" y="3170238"/>
          <p14:tracePt t="49014" x="4903788" y="3170238"/>
          <p14:tracePt t="49022" x="4860925" y="3178175"/>
          <p14:tracePt t="49029" x="4818063" y="3178175"/>
          <p14:tracePt t="49037" x="4767263" y="3195638"/>
          <p14:tracePt t="49046" x="4724400" y="3203575"/>
          <p14:tracePt t="49053" x="4673600" y="3211513"/>
          <p14:tracePt t="49061" x="4614863" y="3238500"/>
          <p14:tracePt t="49070" x="4564063" y="3246438"/>
          <p14:tracePt t="49079" x="4521200" y="3246438"/>
          <p14:tracePt t="49085" x="4460875" y="3263900"/>
          <p14:tracePt t="49094" x="4427538" y="3263900"/>
          <p14:tracePt t="49100" x="4384675" y="3263900"/>
          <p14:tracePt t="49111" x="4341813" y="3263900"/>
          <p14:tracePt t="49116" x="4316413" y="3263900"/>
          <p14:tracePt t="49128" x="4300538" y="3263900"/>
          <p14:tracePt t="49132" x="4291013" y="3263900"/>
          <p14:tracePt t="49285" x="4283075" y="3279775"/>
          <p14:tracePt t="49301" x="4275138" y="3279775"/>
          <p14:tracePt t="49311" x="4265613" y="3305175"/>
          <p14:tracePt t="49317" x="4257675" y="3330575"/>
          <p14:tracePt t="49326" x="4240213" y="3355975"/>
          <p14:tracePt t="49333" x="4232275" y="3390900"/>
          <p14:tracePt t="49344" x="4224338" y="3449638"/>
          <p14:tracePt t="49349" x="4214813" y="3527425"/>
          <p14:tracePt t="49359" x="4189413" y="3586163"/>
          <p14:tracePt t="49364" x="4181475" y="3687763"/>
          <p14:tracePt t="49372" x="4156075" y="3790950"/>
          <p14:tracePt t="49380" x="4146550" y="3875088"/>
          <p14:tracePt t="49388" x="4138613" y="3994150"/>
          <p14:tracePt t="49396" x="4138613" y="4087813"/>
          <p14:tracePt t="49405" x="4138613" y="4164013"/>
          <p14:tracePt t="49414" x="4138613" y="4249738"/>
          <p14:tracePt t="49421" x="4138613" y="4333875"/>
          <p14:tracePt t="49430" x="4138613" y="4402138"/>
          <p14:tracePt t="49436" x="4138613" y="4460875"/>
          <p14:tracePt t="49444" x="4138613" y="4503738"/>
          <p14:tracePt t="49453" x="4138613" y="4529138"/>
          <p14:tracePt t="49461" x="4138613" y="4546600"/>
          <p14:tracePt t="49469" x="4138613" y="4554538"/>
          <p14:tracePt t="49478" x="4138613" y="4564063"/>
          <p14:tracePt t="49494" x="4138613" y="4572000"/>
          <p14:tracePt t="49526" x="4156075" y="4572000"/>
          <p14:tracePt t="49543" x="4156075" y="4564063"/>
          <p14:tracePt t="49549" x="4156075" y="4554538"/>
          <p14:tracePt t="49565" x="4156075" y="4538663"/>
          <p14:tracePt t="49573" x="4156075" y="4529138"/>
          <p14:tracePt t="49597" x="4164013" y="4529138"/>
          <p14:tracePt t="49613" x="4171950" y="4513263"/>
          <p14:tracePt t="49629" x="4181475" y="4513263"/>
          <p14:tracePt t="49646" x="4206875" y="4513263"/>
          <p14:tracePt t="49653" x="4232275" y="4513263"/>
          <p14:tracePt t="49661" x="4257675" y="4513263"/>
          <p14:tracePt t="49669" x="4308475" y="4513263"/>
          <p14:tracePt t="49678" x="4368800" y="4513263"/>
          <p14:tracePt t="49685" x="4435475" y="4513263"/>
          <p14:tracePt t="49695" x="4538663" y="4513263"/>
          <p14:tracePt t="49700" x="4640263" y="4513263"/>
          <p14:tracePt t="49711" x="4724400" y="4529138"/>
          <p14:tracePt t="49716" x="4827588" y="4529138"/>
          <p14:tracePt t="49728" x="4919663" y="4529138"/>
          <p14:tracePt t="49732" x="4979988" y="4529138"/>
          <p14:tracePt t="49743" x="5064125" y="4529138"/>
          <p14:tracePt t="49749" x="5106988" y="4529138"/>
          <p14:tracePt t="49759" x="5167313" y="4529138"/>
          <p14:tracePt t="49764" x="5192713" y="4529138"/>
          <p14:tracePt t="49772" x="5200650" y="4529138"/>
          <p14:tracePt t="49868" x="5208588" y="4529138"/>
          <p14:tracePt t="49885" x="5218113" y="4529138"/>
          <p14:tracePt t="49901" x="5226050" y="4529138"/>
          <p14:tracePt t="49910" x="5235575" y="4521200"/>
          <p14:tracePt t="49917" x="5243513" y="4503738"/>
          <p14:tracePt t="49928" x="5243513" y="4495800"/>
          <p14:tracePt t="49933" x="5243513" y="4478338"/>
          <p14:tracePt t="49942" x="5251450" y="4435475"/>
          <p14:tracePt t="49948" x="5260975" y="4384675"/>
          <p14:tracePt t="49959" x="5268913" y="4341813"/>
          <p14:tracePt t="49965" x="5268913" y="4283075"/>
          <p14:tracePt t="49971" x="5286375" y="4224338"/>
          <p14:tracePt t="49980" x="5294313" y="4146550"/>
          <p14:tracePt t="49989" x="5294313" y="4062413"/>
          <p14:tracePt t="49996" x="5302250" y="4002088"/>
          <p14:tracePt t="50005" x="5302250" y="3935413"/>
          <p14:tracePt t="50014" x="5302250" y="3849688"/>
          <p14:tracePt t="50022" x="5302250" y="3790950"/>
          <p14:tracePt t="50030" x="5302250" y="3730625"/>
          <p14:tracePt t="50037" x="5302250" y="3679825"/>
          <p14:tracePt t="50045" x="5302250" y="3619500"/>
          <p14:tracePt t="50053" x="5302250" y="3578225"/>
          <p14:tracePt t="50062" x="5302250" y="3543300"/>
          <p14:tracePt t="50068" x="5302250" y="3527425"/>
          <p14:tracePt t="50085" x="5302250" y="3509963"/>
          <p14:tracePt t="50095" x="5302250" y="3502025"/>
          <p14:tracePt t="50111" x="5302250" y="3492500"/>
          <p14:tracePt t="50116" x="5302250" y="3484563"/>
          <p14:tracePt t="50127" x="5302250" y="3475038"/>
          <p14:tracePt t="50132" x="5294313" y="3467100"/>
          <p14:tracePt t="50143" x="5286375" y="3449638"/>
          <p14:tracePt t="50148" x="5286375" y="3441700"/>
          <p14:tracePt t="50157" x="5268913" y="3424238"/>
          <p14:tracePt t="50164" x="5268913" y="3416300"/>
          <p14:tracePt t="50172" x="5268913" y="3408363"/>
          <p14:tracePt t="50182" x="5260975" y="3382963"/>
          <p14:tracePt t="50189" x="5260975" y="3365500"/>
          <p14:tracePt t="50197" x="5251450" y="3355975"/>
          <p14:tracePt t="50205" x="5243513" y="3330575"/>
          <p14:tracePt t="50214" x="5226050" y="3305175"/>
          <p14:tracePt t="50229" x="5218113" y="3289300"/>
          <p14:tracePt t="50237" x="5208588" y="3289300"/>
          <p14:tracePt t="50508" x="5208588" y="3279775"/>
          <p14:tracePt t="50527" x="5192713" y="3279775"/>
          <p14:tracePt t="50533" x="5175250" y="3279775"/>
          <p14:tracePt t="50543" x="5167313" y="3279775"/>
          <p14:tracePt t="50548" x="5141913" y="3289300"/>
          <p14:tracePt t="50558" x="5124450" y="3297238"/>
          <p14:tracePt t="50572" x="5099050" y="3305175"/>
          <p14:tracePt t="50581" x="5073650" y="3314700"/>
          <p14:tracePt t="50589" x="5064125" y="3322638"/>
          <p14:tracePt t="50596" x="5048250" y="3330575"/>
          <p14:tracePt t="50605" x="5038725" y="3340100"/>
          <p14:tracePt t="50614" x="5030788" y="3340100"/>
          <p14:tracePt t="50677" x="5022850" y="3340100"/>
          <p14:tracePt t="50695" x="5013325" y="3348038"/>
          <p14:tracePt t="50711" x="5005388" y="3365500"/>
          <p14:tracePt t="50716" x="4997450" y="3365500"/>
          <p14:tracePt t="50727" x="4987925" y="3373438"/>
          <p14:tracePt t="50733" x="4987925" y="3390900"/>
          <p14:tracePt t="50743" x="4979988" y="3398838"/>
          <p14:tracePt t="50749" x="4962525" y="3416300"/>
          <p14:tracePt t="50759" x="4954588" y="3433763"/>
          <p14:tracePt t="50766" x="4946650" y="3449638"/>
          <p14:tracePt t="50772" x="4929188" y="3467100"/>
          <p14:tracePt t="50780" x="4919663" y="3492500"/>
          <p14:tracePt t="50788" x="4911725" y="3517900"/>
          <p14:tracePt t="50796" x="4911725" y="3552825"/>
          <p14:tracePt t="50806" x="4903788" y="3568700"/>
          <p14:tracePt t="50813" x="4894263" y="3586163"/>
          <p14:tracePt t="50820" x="4886325" y="3611563"/>
          <p14:tracePt t="50828" x="4886325" y="3636963"/>
          <p14:tracePt t="50837" x="4878388" y="3646488"/>
          <p14:tracePt t="50844" x="4878388" y="3671888"/>
          <p14:tracePt t="50853" x="4878388" y="3687763"/>
          <p14:tracePt t="50862" x="4878388" y="3705225"/>
          <p14:tracePt t="50869" x="4878388" y="3730625"/>
          <p14:tracePt t="50888" x="4878388" y="3748088"/>
          <p14:tracePt t="50895" x="4878388" y="3763963"/>
          <p14:tracePt t="50900" x="4886325" y="3781425"/>
          <p14:tracePt t="50912" x="4903788" y="3798888"/>
          <p14:tracePt t="50916" x="4903788" y="3816350"/>
          <p14:tracePt t="50927" x="4903788" y="3824288"/>
          <p14:tracePt t="50933" x="4903788" y="3841750"/>
          <p14:tracePt t="50943" x="4903788" y="3857625"/>
          <p14:tracePt t="50949" x="4903788" y="3867150"/>
          <p14:tracePt t="50958" x="4903788" y="3883025"/>
          <p14:tracePt t="50965" x="4903788" y="3892550"/>
          <p14:tracePt t="50972" x="4903788" y="3917950"/>
          <p14:tracePt t="50981" x="4911725" y="3943350"/>
          <p14:tracePt t="50989" x="4911725" y="3968750"/>
          <p14:tracePt t="50997" x="4911725" y="3986213"/>
          <p14:tracePt t="51006" x="4911725" y="4011613"/>
          <p14:tracePt t="51012" x="4911725" y="4027488"/>
          <p14:tracePt t="51020" x="4911725" y="4079875"/>
          <p14:tracePt t="51028" x="4911725" y="4105275"/>
          <p14:tracePt t="51036" x="4903788" y="4121150"/>
          <p14:tracePt t="51046" x="4878388" y="4156075"/>
          <p14:tracePt t="51054" x="4878388" y="4171950"/>
          <p14:tracePt t="51061" x="4852988" y="4197350"/>
          <p14:tracePt t="51068" x="4827588" y="4224338"/>
          <p14:tracePt t="51079" x="4802188" y="4240213"/>
          <p14:tracePt t="51085" x="4775200" y="4257675"/>
          <p14:tracePt t="51095" x="4767263" y="4257675"/>
          <p14:tracePt t="51101" x="4741863" y="4257675"/>
          <p14:tracePt t="51111" x="4724400" y="4257675"/>
          <p14:tracePt t="51117" x="4716463" y="4257675"/>
          <p14:tracePt t="51128" x="4691063" y="4257675"/>
          <p14:tracePt t="51134" x="4683125" y="4257675"/>
          <p14:tracePt t="51143" x="4673600" y="4257675"/>
          <p14:tracePt t="51149" x="4665663" y="4257675"/>
          <p14:tracePt t="51156" x="4640263" y="4257675"/>
          <p14:tracePt t="51165" x="4630738" y="4257675"/>
          <p14:tracePt t="51172" x="4614863" y="4257675"/>
          <p14:tracePt t="51181" x="4579938" y="4257675"/>
          <p14:tracePt t="51189" x="4564063" y="4240213"/>
          <p14:tracePt t="51196" x="4538663" y="4224338"/>
          <p14:tracePt t="51204" x="4503738" y="4189413"/>
          <p14:tracePt t="51213" x="4486275" y="4181475"/>
          <p14:tracePt t="51221" x="4452938" y="4146550"/>
          <p14:tracePt t="51230" x="4435475" y="4130675"/>
          <p14:tracePt t="51236" x="4427538" y="4113213"/>
          <p14:tracePt t="51244" x="4410075" y="4087813"/>
          <p14:tracePt t="51254" x="4410075" y="4070350"/>
          <p14:tracePt t="51263" x="4402138" y="4037013"/>
          <p14:tracePt t="51269" x="4394200" y="4011613"/>
          <p14:tracePt t="51277" x="4394200" y="4002088"/>
          <p14:tracePt t="51285" x="4394200" y="3968750"/>
          <p14:tracePt t="51295" x="4394200" y="3943350"/>
          <p14:tracePt t="51301" x="4394200" y="3917950"/>
          <p14:tracePt t="51311" x="4394200" y="3900488"/>
          <p14:tracePt t="51317" x="4394200" y="3867150"/>
          <p14:tracePt t="51327" x="4394200" y="3832225"/>
          <p14:tracePt t="51333" x="4394200" y="3816350"/>
          <p14:tracePt t="51341" x="4394200" y="3756025"/>
          <p14:tracePt t="51349" x="4394200" y="3738563"/>
          <p14:tracePt t="51355" x="4394200" y="3705225"/>
          <p14:tracePt t="51366" x="4394200" y="3679825"/>
          <p14:tracePt t="51373" x="4394200" y="3662363"/>
          <p14:tracePt t="51381" x="4394200" y="3636963"/>
          <p14:tracePt t="51389" x="4394200" y="3611563"/>
          <p14:tracePt t="51397" x="4402138" y="3586163"/>
          <p14:tracePt t="51406" x="4402138" y="3578225"/>
          <p14:tracePt t="51414" x="4410075" y="3560763"/>
          <p14:tracePt t="51420" x="4419600" y="3543300"/>
          <p14:tracePt t="51428" x="4435475" y="3535363"/>
          <p14:tracePt t="51436" x="4452938" y="3509963"/>
          <p14:tracePt t="51445" x="4470400" y="3492500"/>
          <p14:tracePt t="51452" x="4470400" y="3484563"/>
          <p14:tracePt t="51461" x="4478338" y="3484563"/>
          <p14:tracePt t="51469" x="4495800" y="3475038"/>
          <p14:tracePt t="51478" x="4503738" y="3475038"/>
          <p14:tracePt t="51485" x="4513263" y="3475038"/>
          <p14:tracePt t="51501" x="4529138" y="3475038"/>
          <p14:tracePt t="51517" x="4538663" y="3475038"/>
          <p14:tracePt t="51528" x="4554538" y="3475038"/>
          <p14:tracePt t="51541" x="4572000" y="3475038"/>
          <p14:tracePt t="51548" x="4579938" y="3484563"/>
          <p14:tracePt t="51556" x="4579938" y="3502025"/>
          <p14:tracePt t="51573" x="4589463" y="3517900"/>
          <p14:tracePt t="51740" x="4579938" y="3517900"/>
          <p14:tracePt t="51765" x="4564063" y="3517900"/>
          <p14:tracePt t="51782" x="4538663" y="3517900"/>
          <p14:tracePt t="51789" x="4529138" y="3517900"/>
          <p14:tracePt t="51796" x="4521200" y="3517900"/>
          <p14:tracePt t="51805" x="4513263" y="3517900"/>
          <p14:tracePt t="51813" x="4503738" y="3509963"/>
          <p14:tracePt t="51836" x="4495800" y="3502025"/>
          <p14:tracePt t="51854" x="4478338" y="3492500"/>
          <p14:tracePt t="51974" x="4478338" y="3484563"/>
          <p14:tracePt t="51981" x="4470400" y="3484563"/>
          <p14:tracePt t="51996" x="4452938" y="3484563"/>
          <p14:tracePt t="52005" x="4435475" y="3484563"/>
          <p14:tracePt t="52014" x="4427538" y="3484563"/>
          <p14:tracePt t="52021" x="4402138" y="3484563"/>
          <p14:tracePt t="52030" x="4368800" y="3484563"/>
          <p14:tracePt t="52036" x="4341813" y="3484563"/>
          <p14:tracePt t="52045" x="4308475" y="3484563"/>
          <p14:tracePt t="52054" x="4249738" y="3484563"/>
          <p14:tracePt t="52062" x="4197350" y="3484563"/>
          <p14:tracePt t="52068" x="4113213" y="3484563"/>
          <p14:tracePt t="52078" x="4011613" y="3509963"/>
          <p14:tracePt t="52084" x="3935413" y="3509963"/>
          <p14:tracePt t="52095" x="3832225" y="3517900"/>
          <p14:tracePt t="52100" x="3738563" y="3527425"/>
          <p14:tracePt t="52111" x="3646488" y="3543300"/>
          <p14:tracePt t="52116" x="3560763" y="3543300"/>
          <p14:tracePt t="52127" x="3475038" y="3552825"/>
          <p14:tracePt t="52132" x="3408363" y="3552825"/>
          <p14:tracePt t="52140" x="3314700" y="3560763"/>
          <p14:tracePt t="52148" x="3246438" y="3560763"/>
          <p14:tracePt t="52156" x="3186113" y="3560763"/>
          <p14:tracePt t="52164" x="3127375" y="3560763"/>
          <p14:tracePt t="52173" x="3084513" y="3560763"/>
          <p14:tracePt t="52180" x="3041650" y="3560763"/>
          <p14:tracePt t="52189" x="2982913" y="3560763"/>
          <p14:tracePt t="52196" x="2957513" y="3560763"/>
          <p14:tracePt t="52204" x="2914650" y="3560763"/>
          <p14:tracePt t="52213" x="2855913" y="3560763"/>
          <p14:tracePt t="52220" x="2813050" y="3560763"/>
          <p14:tracePt t="52229" x="2736850" y="3560763"/>
          <p14:tracePt t="52236" x="2686050" y="3560763"/>
          <p14:tracePt t="52245" x="2625725" y="3560763"/>
          <p14:tracePt t="52252" x="2566988" y="3560763"/>
          <p14:tracePt t="52261" x="2524125" y="3560763"/>
          <p14:tracePt t="52268" x="2463800" y="3560763"/>
          <p14:tracePt t="52278" x="2422525" y="3560763"/>
          <p14:tracePt t="52284" x="2387600" y="3560763"/>
          <p14:tracePt t="52296" x="2362200" y="3560763"/>
          <p14:tracePt t="52301" x="2344738" y="3560763"/>
          <p14:tracePt t="52311" x="2328863" y="3560763"/>
          <p14:tracePt t="52317" x="2319338" y="3560763"/>
          <p14:tracePt t="52327" x="2303463" y="3560763"/>
          <p14:tracePt t="52333" x="2293938" y="3560763"/>
          <p14:tracePt t="52350" x="2268538" y="3560763"/>
          <p14:tracePt t="52356" x="2260600" y="3560763"/>
          <p14:tracePt t="52366" x="2243138" y="3560763"/>
          <p14:tracePt t="52373" x="2235200" y="3560763"/>
          <p14:tracePt t="52661" x="2227263" y="3560763"/>
          <p14:tracePt t="52679" x="2200275" y="3560763"/>
          <p14:tracePt t="52685" x="2174875" y="3560763"/>
          <p14:tracePt t="52695" x="2149475" y="3560763"/>
          <p14:tracePt t="52701" x="2098675" y="3560763"/>
          <p14:tracePt t="52711" x="2055813" y="3552825"/>
          <p14:tracePt t="52717" x="2022475" y="3552825"/>
          <p14:tracePt t="52727" x="1971675" y="3552825"/>
          <p14:tracePt t="52734" x="1903413" y="3552825"/>
          <p14:tracePt t="52739" x="1852613" y="3552825"/>
          <p14:tracePt t="52750" x="1784350" y="3543300"/>
          <p14:tracePt t="52756" x="1725613" y="3527425"/>
          <p14:tracePt t="52765" x="1674813" y="3527425"/>
          <p14:tracePt t="52773" x="1614488" y="3509963"/>
          <p14:tracePt t="52781" x="1581150" y="3492500"/>
          <p14:tracePt t="52790" x="1571625" y="3492500"/>
          <p14:tracePt t="52797" x="1546225" y="3484563"/>
          <p14:tracePt t="52805" x="1538288" y="3484563"/>
          <p14:tracePt t="52813" x="1530350" y="3459163"/>
          <p14:tracePt t="52828" x="1530350" y="3449638"/>
          <p14:tracePt t="52837" x="1530350" y="3433763"/>
          <p14:tracePt t="52846" x="1530350" y="3424238"/>
          <p14:tracePt t="52853" x="1530350" y="3416300"/>
          <p14:tracePt t="52863" x="1530350" y="3408363"/>
          <p14:tracePt t="52869" x="1530350" y="3390900"/>
          <p14:tracePt t="52880" x="1530350" y="3373438"/>
          <p14:tracePt t="52885" x="1530350" y="3365500"/>
          <p14:tracePt t="52906" x="1546225" y="3330575"/>
          <p14:tracePt t="52911" x="1555750" y="3314700"/>
          <p14:tracePt t="52916" x="1571625" y="3305175"/>
          <p14:tracePt t="52924" x="1581150" y="3297238"/>
          <p14:tracePt t="52933" x="1589088" y="3263900"/>
          <p14:tracePt t="52940" x="1606550" y="3254375"/>
          <p14:tracePt t="52949" x="1614488" y="3246438"/>
          <p14:tracePt t="52957" x="1622425" y="3228975"/>
          <p14:tracePt t="52964" x="1639888" y="3221038"/>
          <p14:tracePt t="52973" x="1639888" y="3211513"/>
          <p14:tracePt t="52981" x="1657350" y="3195638"/>
          <p14:tracePt t="52989" x="1674813" y="3178175"/>
          <p14:tracePt t="52997" x="1682750" y="3178175"/>
          <p14:tracePt t="53005" x="1690688" y="3170238"/>
          <p14:tracePt t="53012" x="1700213" y="3170238"/>
          <p14:tracePt t="53021" x="1708150" y="3160713"/>
          <p14:tracePt t="53037" x="1725613" y="3160713"/>
          <p14:tracePt t="53045" x="1741488" y="3152775"/>
          <p14:tracePt t="53053" x="1751013" y="3152775"/>
          <p14:tracePt t="53062" x="1776413" y="3144838"/>
          <p14:tracePt t="53069" x="1801813" y="3135313"/>
          <p14:tracePt t="53079" x="1819275" y="3135313"/>
          <p14:tracePt t="53085" x="1844675" y="3135313"/>
          <p14:tracePt t="53095" x="1885950" y="3135313"/>
          <p14:tracePt t="53101" x="1911350" y="3135313"/>
          <p14:tracePt t="53111" x="1963738" y="3135313"/>
          <p14:tracePt t="53117" x="2005013" y="3135313"/>
          <p14:tracePt t="53125" x="2065338" y="3135313"/>
          <p14:tracePt t="53133" x="2124075" y="3135313"/>
          <p14:tracePt t="53140" x="2166938" y="3135313"/>
          <p14:tracePt t="53149" x="2192338" y="3135313"/>
          <p14:tracePt t="53157" x="2217738" y="3135313"/>
          <p14:tracePt t="53165" x="2227263" y="3135313"/>
          <p14:tracePt t="53173" x="2243138" y="3135313"/>
          <p14:tracePt t="53189" x="2243138" y="3144838"/>
          <p14:tracePt t="53197" x="2243138" y="3152775"/>
          <p14:tracePt t="53213" x="2243138" y="3160713"/>
          <p14:tracePt t="53221" x="2243138" y="3170238"/>
          <p14:tracePt t="53229" x="2243138" y="3178175"/>
          <p14:tracePt t="53246" x="2243138" y="3203575"/>
          <p14:tracePt t="53252" x="2243138" y="3211513"/>
          <p14:tracePt t="53263" x="2243138" y="3238500"/>
          <p14:tracePt t="53268" x="2243138" y="3246438"/>
          <p14:tracePt t="53279" x="2243138" y="3254375"/>
          <p14:tracePt t="53285" x="2243138" y="3271838"/>
          <p14:tracePt t="53295" x="2243138" y="3279775"/>
          <p14:tracePt t="53301" x="2243138" y="3297238"/>
          <p14:tracePt t="53311" x="2235200" y="3314700"/>
          <p14:tracePt t="53324" x="2227263" y="3314700"/>
          <p14:tracePt t="53333" x="2217738" y="3322638"/>
          <p14:tracePt t="53340" x="2217738" y="3330575"/>
          <p14:tracePt t="53349" x="2209800" y="3340100"/>
          <p14:tracePt t="53357" x="2192338" y="3340100"/>
          <p14:tracePt t="53365" x="2184400" y="3348038"/>
          <p14:tracePt t="53373" x="2149475" y="3355975"/>
          <p14:tracePt t="53381" x="2124075" y="3355975"/>
          <p14:tracePt t="53389" x="2082800" y="3355975"/>
          <p14:tracePt t="53396" x="2047875" y="3365500"/>
          <p14:tracePt t="53405" x="2022475" y="3365500"/>
          <p14:tracePt t="53413" x="1989138" y="3365500"/>
          <p14:tracePt t="53421" x="1938338" y="3365500"/>
          <p14:tracePt t="53429" x="1903413" y="3365500"/>
          <p14:tracePt t="53437" x="1878013" y="3365500"/>
          <p14:tracePt t="53445" x="1870075" y="3365500"/>
          <p14:tracePt t="53508" x="1860550" y="3365500"/>
          <p14:tracePt t="54389" x="1878013" y="3365500"/>
          <p14:tracePt t="54397" x="1885950" y="3365500"/>
          <p14:tracePt t="54404" x="1895475" y="3365500"/>
          <p14:tracePt t="54414" x="1928813" y="3365500"/>
          <p14:tracePt t="54420" x="1963738" y="3365500"/>
          <p14:tracePt t="54430" x="1989138" y="3365500"/>
          <p14:tracePt t="54437" x="2047875" y="3365500"/>
          <p14:tracePt t="54446" x="2116138" y="3365500"/>
          <p14:tracePt t="54453" x="2192338" y="3365500"/>
          <p14:tracePt t="54462" x="2319338" y="3390900"/>
          <p14:tracePt t="54469" x="2447925" y="3398838"/>
          <p14:tracePt t="54479" x="2582863" y="3398838"/>
          <p14:tracePt t="54486" x="2762250" y="3398838"/>
          <p14:tracePt t="54495" x="2940050" y="3416300"/>
          <p14:tracePt t="54502" x="3152775" y="3424238"/>
          <p14:tracePt t="54509" x="3297238" y="3424238"/>
          <p14:tracePt t="54517" x="3467100" y="3424238"/>
          <p14:tracePt t="54524" x="3619500" y="3424238"/>
          <p14:tracePt t="54532" x="3756025" y="3424238"/>
          <p14:tracePt t="54541" x="3917950" y="3424238"/>
          <p14:tracePt t="54549" x="4037013" y="3424238"/>
          <p14:tracePt t="54557" x="4156075" y="3424238"/>
          <p14:tracePt t="54566" x="4249738" y="3424238"/>
          <p14:tracePt t="54574" x="4333875" y="3424238"/>
          <p14:tracePt t="54582" x="4394200" y="3424238"/>
          <p14:tracePt t="54588" x="4452938" y="3424238"/>
          <p14:tracePt t="54597" x="4495800" y="3424238"/>
          <p14:tracePt t="54605" x="4529138" y="3424238"/>
          <p14:tracePt t="54614" x="4554538" y="3424238"/>
          <p14:tracePt t="54620" x="4564063" y="3433763"/>
          <p14:tracePt t="54630" x="4572000" y="3433763"/>
          <p14:tracePt t="54636" x="4579938" y="3433763"/>
          <p14:tracePt t="54646" x="4579938" y="3441700"/>
          <p14:tracePt t="54669" x="4597400" y="3449638"/>
          <p14:tracePt t="54685" x="4614863" y="3449638"/>
          <p14:tracePt t="54702" x="4622800" y="3459163"/>
          <p14:tracePt t="54710" x="4640263" y="3467100"/>
          <p14:tracePt t="54717" x="4665663" y="3467100"/>
          <p14:tracePt t="54724" x="4673600" y="3475038"/>
          <p14:tracePt t="54733" x="4691063" y="3484563"/>
          <p14:tracePt t="54741" x="4708525" y="3492500"/>
          <p14:tracePt t="54750" x="4716463" y="3492500"/>
          <p14:tracePt t="54766" x="4724400" y="3492500"/>
          <p14:tracePt t="54948" x="4741863" y="3492500"/>
          <p14:tracePt t="54957" x="4749800" y="3502025"/>
          <p14:tracePt t="54966" x="4767263" y="3502025"/>
          <p14:tracePt t="54973" x="4802188" y="3502025"/>
          <p14:tracePt t="54982" x="4827588" y="3502025"/>
          <p14:tracePt t="54989" x="4860925" y="3502025"/>
          <p14:tracePt t="54996" x="4919663" y="3502025"/>
          <p14:tracePt t="55004" x="4972050" y="3502025"/>
          <p14:tracePt t="55014" x="5048250" y="3502025"/>
          <p14:tracePt t="55020" x="5132388" y="3502025"/>
          <p14:tracePt t="55030" x="5260975" y="3502025"/>
          <p14:tracePt t="55036" x="5370513" y="3502025"/>
          <p14:tracePt t="55046" x="5524500" y="3502025"/>
          <p14:tracePt t="55053" x="5651500" y="3502025"/>
          <p14:tracePt t="55064" x="5803900" y="3502025"/>
          <p14:tracePt t="55069" x="5932488" y="3484563"/>
          <p14:tracePt t="55080" x="6049963" y="3484563"/>
          <p14:tracePt t="55085" x="6178550" y="3467100"/>
          <p14:tracePt t="55095" x="6280150" y="3449638"/>
          <p14:tracePt t="55100" x="6373813" y="3449638"/>
          <p14:tracePt t="55109" x="6450013" y="3433763"/>
          <p14:tracePt t="55117" x="6492875" y="3433763"/>
          <p14:tracePt t="55124" x="6500813" y="3433763"/>
          <p14:tracePt t="55134" x="6510338" y="3433763"/>
          <p14:tracePt t="55229" x="6518275" y="3424238"/>
          <p14:tracePt t="55277" x="6526213" y="3424238"/>
          <p14:tracePt t="55286" x="6535738" y="3424238"/>
          <p14:tracePt t="55295" x="6543675" y="3424238"/>
          <p14:tracePt t="55300" x="6569075" y="3424238"/>
          <p14:tracePt t="55308" x="6586538" y="3424238"/>
          <p14:tracePt t="55316" x="6619875" y="3424238"/>
          <p14:tracePt t="55324" x="6654800" y="3433763"/>
          <p14:tracePt t="55332" x="6688138" y="3441700"/>
          <p14:tracePt t="55341" x="6746875" y="3441700"/>
          <p14:tracePt t="55349" x="6815138" y="3441700"/>
          <p14:tracePt t="55358" x="6875463" y="3441700"/>
          <p14:tracePt t="55366" x="6959600" y="3441700"/>
          <p14:tracePt t="55372" x="7045325" y="3441700"/>
          <p14:tracePt t="55380" x="7113588" y="3441700"/>
          <p14:tracePt t="55389" x="7189788" y="3441700"/>
          <p14:tracePt t="55396" x="7248525" y="3441700"/>
          <p14:tracePt t="55405" x="7299325" y="3441700"/>
          <p14:tracePt t="55413" x="7334250" y="3441700"/>
          <p14:tracePt t="55421" x="7359650" y="3441700"/>
          <p14:tracePt t="55430" x="7392988" y="3433763"/>
          <p14:tracePt t="55436" x="7402513" y="3424238"/>
          <p14:tracePt t="55446" x="7418388" y="3416300"/>
          <p14:tracePt t="55452" x="7435850" y="3408363"/>
          <p14:tracePt t="55469" x="7435850" y="3398838"/>
          <p14:tracePt t="55479" x="7443788" y="3390900"/>
          <p14:tracePt t="55486" x="7443788" y="3373438"/>
          <p14:tracePt t="55495" x="7443788" y="3355975"/>
          <p14:tracePt t="55502" x="7443788" y="3348038"/>
          <p14:tracePt t="55507" x="7443788" y="3330575"/>
          <p14:tracePt t="55516" x="7443788" y="3305175"/>
          <p14:tracePt t="55525" x="7443788" y="3289300"/>
          <p14:tracePt t="55532" x="7443788" y="3279775"/>
          <p14:tracePt t="55541" x="7443788" y="3254375"/>
          <p14:tracePt t="55548" x="7443788" y="3246438"/>
          <p14:tracePt t="55558" x="7443788" y="3228975"/>
          <p14:tracePt t="55565" x="7443788" y="3221038"/>
          <p14:tracePt t="55573" x="7427913" y="3211513"/>
          <p14:tracePt t="55581" x="7418388" y="3203575"/>
          <p14:tracePt t="55589" x="7410450" y="3195638"/>
          <p14:tracePt t="55597" x="7402513" y="3186113"/>
          <p14:tracePt t="55605" x="7392988" y="3178175"/>
          <p14:tracePt t="55613" x="7377113" y="3170238"/>
          <p14:tracePt t="55620" x="7342188" y="3152775"/>
          <p14:tracePt t="55630" x="7316788" y="3152775"/>
          <p14:tracePt t="55636" x="7291388" y="3144838"/>
          <p14:tracePt t="55646" x="7248525" y="3135313"/>
          <p14:tracePt t="55652" x="7205663" y="3127375"/>
          <p14:tracePt t="55663" x="7164388" y="3127375"/>
          <p14:tracePt t="55669" x="7129463" y="3127375"/>
          <p14:tracePt t="55679" x="7078663" y="3119438"/>
          <p14:tracePt t="55685" x="7027863" y="3119438"/>
          <p14:tracePt t="55693" x="6994525" y="3109913"/>
          <p14:tracePt t="55701" x="6951663" y="3109913"/>
          <p14:tracePt t="55708" x="6934200" y="3109913"/>
          <p14:tracePt t="55716" x="6900863" y="3109913"/>
          <p14:tracePt t="55725" x="6875463" y="3109913"/>
          <p14:tracePt t="55733" x="6865938" y="3109913"/>
          <p14:tracePt t="55741" x="6850063" y="3109913"/>
          <p14:tracePt t="55750" x="6832600" y="3109913"/>
          <p14:tracePt t="55758" x="6824663" y="3109913"/>
          <p14:tracePt t="55766" x="6815138" y="3109913"/>
          <p14:tracePt t="55773" x="6799263" y="3109913"/>
          <p14:tracePt t="55781" x="6781800" y="3109913"/>
          <p14:tracePt t="55789" x="6772275" y="3109913"/>
          <p14:tracePt t="55798" x="6746875" y="3109913"/>
          <p14:tracePt t="55805" x="6713538" y="3119438"/>
          <p14:tracePt t="55813" x="6705600" y="3119438"/>
          <p14:tracePt t="55821" x="6688138" y="3127375"/>
          <p14:tracePt t="55830" x="6662738" y="3144838"/>
          <p14:tracePt t="55837" x="6645275" y="3152775"/>
          <p14:tracePt t="55853" x="6627813" y="3170238"/>
          <p14:tracePt t="55864" x="6602413" y="3186113"/>
          <p14:tracePt t="55869" x="6594475" y="3195638"/>
          <p14:tracePt t="55879" x="6594475" y="3203575"/>
          <p14:tracePt t="55892" x="6586538" y="3221038"/>
          <p14:tracePt t="55902" x="6577013" y="3238500"/>
          <p14:tracePt t="55908" x="6577013" y="3246438"/>
          <p14:tracePt t="55917" x="6577013" y="3263900"/>
          <p14:tracePt t="55924" x="6577013" y="3279775"/>
          <p14:tracePt t="55932" x="6577013" y="3305175"/>
          <p14:tracePt t="55941" x="6586538" y="3314700"/>
          <p14:tracePt t="55949" x="6602413" y="3330575"/>
          <p14:tracePt t="55957" x="6611938" y="3348038"/>
          <p14:tracePt t="55966" x="6627813" y="3365500"/>
          <p14:tracePt t="55973" x="6662738" y="3390900"/>
          <p14:tracePt t="55980" x="6688138" y="3408363"/>
          <p14:tracePt t="55989" x="6713538" y="3416300"/>
          <p14:tracePt t="55998" x="6746875" y="3433763"/>
          <p14:tracePt t="56004" x="6772275" y="3441700"/>
          <p14:tracePt t="56014" x="6799263" y="3449638"/>
          <p14:tracePt t="56021" x="6824663" y="3459163"/>
          <p14:tracePt t="56031" x="6850063" y="3459163"/>
          <p14:tracePt t="56036" x="6883400" y="3459163"/>
          <p14:tracePt t="56047" x="6900863" y="3459163"/>
          <p14:tracePt t="56053" x="6916738" y="3459163"/>
          <p14:tracePt t="56063" x="6926263" y="3459163"/>
          <p14:tracePt t="56069" x="6934200" y="3459163"/>
          <p14:tracePt t="56079" x="6943725" y="3459163"/>
          <p14:tracePt t="56621" x="6934200" y="3459163"/>
          <p14:tracePt t="56629" x="6916738" y="3459163"/>
          <p14:tracePt t="56637" x="6891338" y="3459163"/>
          <p14:tracePt t="56646" x="6850063" y="3459163"/>
          <p14:tracePt t="56653" x="6789738" y="3459163"/>
          <p14:tracePt t="56664" x="6764338" y="3459163"/>
          <p14:tracePt t="56669" x="6670675" y="3467100"/>
          <p14:tracePt t="56677" x="6594475" y="3492500"/>
          <p14:tracePt t="56685" x="6492875" y="3509963"/>
          <p14:tracePt t="56693" x="6381750" y="3535363"/>
          <p14:tracePt t="56702" x="6229350" y="3586163"/>
          <p14:tracePt t="56708" x="6092825" y="3619500"/>
          <p14:tracePt t="56717" x="5940425" y="3687763"/>
          <p14:tracePt t="56725" x="5821363" y="3722688"/>
          <p14:tracePt t="56734" x="5676900" y="3763963"/>
          <p14:tracePt t="56741" x="5583238" y="3816350"/>
          <p14:tracePt t="56749" x="5481638" y="3849688"/>
          <p14:tracePt t="56757" x="5405438" y="3867150"/>
          <p14:tracePt t="56766" x="5337175" y="3892550"/>
          <p14:tracePt t="56773" x="5302250" y="3900488"/>
          <p14:tracePt t="56781" x="5268913" y="3908425"/>
          <p14:tracePt t="56790" x="5251450" y="3908425"/>
          <p14:tracePt t="56796" x="5243513" y="3908425"/>
          <p14:tracePt t="56806" x="5235575" y="3908425"/>
          <p14:tracePt t="56813" x="5218113" y="3908425"/>
          <p14:tracePt t="56820" x="5208588" y="3908425"/>
          <p14:tracePt t="56830" x="5200650" y="3908425"/>
          <p14:tracePt t="56837" x="5192713" y="3908425"/>
          <p14:tracePt t="56847" x="5183188" y="3908425"/>
          <p14:tracePt t="56854" x="5175250" y="3908425"/>
          <p14:tracePt t="56864" x="5167313" y="3908425"/>
          <p14:tracePt t="56869" x="5149850" y="3900488"/>
          <p14:tracePt t="56880" x="5141913" y="3892550"/>
          <p14:tracePt t="56894" x="5106988" y="3875088"/>
          <p14:tracePt t="56901" x="5081588" y="3857625"/>
          <p14:tracePt t="56909" x="5073650" y="3849688"/>
          <p14:tracePt t="56917" x="5048250" y="3832225"/>
          <p14:tracePt t="56925" x="5013325" y="3824288"/>
          <p14:tracePt t="56934" x="4987925" y="3798888"/>
          <p14:tracePt t="56941" x="4962525" y="3790950"/>
          <p14:tracePt t="56949" x="4929188" y="3763963"/>
          <p14:tracePt t="56956" x="4919663" y="3763963"/>
          <p14:tracePt t="56966" x="4903788" y="3748088"/>
          <p14:tracePt t="56973" x="4886325" y="3722688"/>
          <p14:tracePt t="56982" x="4878388" y="3713163"/>
          <p14:tracePt t="56989" x="4868863" y="3705225"/>
          <p14:tracePt t="56997" x="4868863" y="3687763"/>
          <p14:tracePt t="57005" x="4868863" y="3679825"/>
          <p14:tracePt t="57014" x="4868863" y="3662363"/>
          <p14:tracePt t="57021" x="4868863" y="3646488"/>
          <p14:tracePt t="57031" x="4868863" y="3629025"/>
          <p14:tracePt t="57037" x="4868863" y="3603625"/>
          <p14:tracePt t="57047" x="4868863" y="3578225"/>
          <p14:tracePt t="57054" x="4868863" y="3560763"/>
          <p14:tracePt t="57063" x="4868863" y="3543300"/>
          <p14:tracePt t="57069" x="4878388" y="3509963"/>
          <p14:tracePt t="57080" x="4878388" y="3502025"/>
          <p14:tracePt t="57086" x="4878388" y="3475038"/>
          <p14:tracePt t="57093" x="4878388" y="3467100"/>
          <p14:tracePt t="57101" x="4886325" y="3459163"/>
          <p14:tracePt t="57109" x="4886325" y="3449638"/>
          <p14:tracePt t="57244" x="4878388" y="3441700"/>
          <p14:tracePt t="57263" x="4843463" y="3433763"/>
          <p14:tracePt t="57268" x="4835525" y="3433763"/>
          <p14:tracePt t="57279" x="4802188" y="3424238"/>
          <p14:tracePt t="57284" x="4767263" y="3408363"/>
          <p14:tracePt t="57292" x="4749800" y="3408363"/>
          <p14:tracePt t="57300" x="4741863" y="3398838"/>
          <p14:tracePt t="57308" x="4716463" y="3398838"/>
          <p14:tracePt t="57316" x="4699000" y="3390900"/>
          <p14:tracePt t="57325" x="4673600" y="3390900"/>
          <p14:tracePt t="57332" x="4665663" y="3390900"/>
          <p14:tracePt t="57341" x="4657725" y="3390900"/>
          <p14:tracePt t="57348" x="4648200" y="3382963"/>
          <p14:tracePt t="57356" x="4648200" y="3373438"/>
          <p14:tracePt t="57365" x="4640263" y="3365500"/>
          <p14:tracePt t="57381" x="4630738" y="3365500"/>
          <p14:tracePt t="57396" x="4630738" y="3355975"/>
          <p14:tracePt t="57413" x="4630738" y="3340100"/>
          <p14:tracePt t="57430" x="4630738" y="3322638"/>
          <p14:tracePt t="57454" x="4630738" y="3314700"/>
          <p14:tracePt t="57463" x="4630738" y="3305175"/>
          <p14:tracePt t="57469" x="4630738" y="3297238"/>
          <p14:tracePt t="57479" x="4640263" y="3297238"/>
          <p14:tracePt t="57502" x="4657725" y="3297238"/>
          <p14:tracePt t="57517" x="4665663" y="3297238"/>
          <p14:tracePt t="57525" x="4673600" y="3297238"/>
          <p14:tracePt t="57534" x="4691063" y="3297238"/>
          <p14:tracePt t="57550" x="4699000" y="3297238"/>
          <p14:tracePt t="57557" x="4708525" y="3297238"/>
          <p14:tracePt t="57565" x="4716463" y="3297238"/>
          <p14:tracePt t="57572" x="4724400" y="3297238"/>
          <p14:tracePt t="57581" x="4733925" y="3314700"/>
          <p14:tracePt t="57588" x="4733925" y="3355975"/>
          <p14:tracePt t="57597" x="4733925" y="3398838"/>
          <p14:tracePt t="57604" x="4733925" y="3424238"/>
          <p14:tracePt t="57615" x="4733925" y="3475038"/>
          <p14:tracePt t="57621" x="4716463" y="3527425"/>
          <p14:tracePt t="57630" x="4665663" y="3594100"/>
          <p14:tracePt t="57637" x="4622800" y="3654425"/>
          <p14:tracePt t="57647" x="4572000" y="3722688"/>
          <p14:tracePt t="57654" x="4521200" y="3798888"/>
          <p14:tracePt t="57663" x="4452938" y="3875088"/>
          <p14:tracePt t="57669" x="4394200" y="3925888"/>
          <p14:tracePt t="57679" x="4333875" y="3994150"/>
          <p14:tracePt t="57686" x="4265613" y="4062413"/>
          <p14:tracePt t="57692" x="4240213" y="4087813"/>
          <p14:tracePt t="57701" x="4206875" y="4105275"/>
          <p14:tracePt t="57709" x="4197350" y="4113213"/>
          <p14:tracePt t="57717" x="4189413" y="4121150"/>
          <p14:tracePt t="57725" x="4189413" y="4130675"/>
          <p14:tracePt t="57732" x="4189413" y="4138613"/>
          <p14:tracePt t="57757" x="4189413" y="4146550"/>
          <p14:tracePt t="57766" x="4189413" y="4156075"/>
          <p14:tracePt t="57788" x="4189413" y="4164013"/>
          <p14:tracePt t="57798" x="4189413" y="4181475"/>
          <p14:tracePt t="57805" x="4189413" y="4189413"/>
          <p14:tracePt t="57815" x="4189413" y="4197350"/>
          <p14:tracePt t="57821" x="4197350" y="4214813"/>
          <p14:tracePt t="57831" x="4206875" y="4232275"/>
          <p14:tracePt t="57836" x="4214813" y="4249738"/>
          <p14:tracePt t="57847" x="4232275" y="4265613"/>
          <p14:tracePt t="57853" x="4240213" y="4283075"/>
          <p14:tracePt t="57863" x="4249738" y="4308475"/>
          <p14:tracePt t="57870" x="4275138" y="4341813"/>
          <p14:tracePt t="57880" x="4283075" y="4368800"/>
          <p14:tracePt t="57893" x="4308475" y="4427538"/>
          <p14:tracePt t="57902" x="4325938" y="4460875"/>
          <p14:tracePt t="57909" x="4333875" y="4495800"/>
          <p14:tracePt t="57918" x="4351338" y="4538663"/>
          <p14:tracePt t="57925" x="4376738" y="4589463"/>
          <p14:tracePt t="57934" x="4384675" y="4622800"/>
          <p14:tracePt t="57941" x="4410075" y="4657725"/>
          <p14:tracePt t="57949" x="4410075" y="4699000"/>
          <p14:tracePt t="57957" x="4427538" y="4749800"/>
          <p14:tracePt t="57965" x="4435475" y="4792663"/>
          <p14:tracePt t="57972" x="4435475" y="4827588"/>
          <p14:tracePt t="57982" x="4435475" y="4878388"/>
          <p14:tracePt t="57990" x="4445000" y="4929188"/>
          <p14:tracePt t="57998" x="4452938" y="4972050"/>
          <p14:tracePt t="58005" x="4452938" y="5013325"/>
          <p14:tracePt t="58014" x="4452938" y="5073650"/>
          <p14:tracePt t="58021" x="4460875" y="5106988"/>
          <p14:tracePt t="58030" x="4460875" y="5149850"/>
          <p14:tracePt t="58037" x="4460875" y="5192713"/>
          <p14:tracePt t="58047" x="4460875" y="5218113"/>
          <p14:tracePt t="58053" x="4460875" y="5260975"/>
          <p14:tracePt t="58063" x="4460875" y="5294313"/>
          <p14:tracePt t="58068" x="4460875" y="5311775"/>
          <p14:tracePt t="58077" x="4470400" y="5345113"/>
          <p14:tracePt t="58086" x="4478338" y="5370513"/>
          <p14:tracePt t="58092" x="4478338" y="5395913"/>
          <p14:tracePt t="58101" x="4486275" y="5413375"/>
          <p14:tracePt t="58109" x="4495800" y="5438775"/>
          <p14:tracePt t="58117" x="4503738" y="5456238"/>
          <p14:tracePt t="58125" x="4513263" y="5464175"/>
          <p14:tracePt t="58533" x="4503738" y="5456238"/>
          <p14:tracePt t="58540" x="4486275" y="5446713"/>
          <p14:tracePt t="58549" x="4470400" y="5446713"/>
          <p14:tracePt t="58557" x="4435475" y="5438775"/>
          <p14:tracePt t="58565" x="4427538" y="5430838"/>
          <p14:tracePt t="58573" x="4394200" y="5413375"/>
          <p14:tracePt t="58582" x="4359275" y="5405438"/>
          <p14:tracePt t="58589" x="4333875" y="5387975"/>
          <p14:tracePt t="58598" x="4308475" y="5362575"/>
          <p14:tracePt t="58604" x="4283075" y="5345113"/>
          <p14:tracePt t="58613" x="4257675" y="5319713"/>
          <p14:tracePt t="58620" x="4240213" y="5302250"/>
          <p14:tracePt t="58632" x="4206875" y="5268913"/>
          <p14:tracePt t="58647" x="4197350" y="5235575"/>
          <p14:tracePt t="58654" x="4189413" y="5218113"/>
          <p14:tracePt t="58660" x="4189413" y="5208588"/>
          <p14:tracePt t="58668" x="4189413" y="5175250"/>
          <p14:tracePt t="58676" x="4189413" y="5167313"/>
          <p14:tracePt t="58684" x="4189413" y="5141913"/>
          <p14:tracePt t="58693" x="4189413" y="5124450"/>
          <p14:tracePt t="58701" x="4189413" y="5099050"/>
          <p14:tracePt t="58709" x="4189413" y="5091113"/>
          <p14:tracePt t="58716" x="4206875" y="5073650"/>
          <p14:tracePt t="58725" x="4214813" y="5056188"/>
          <p14:tracePt t="58734" x="4249738" y="5030788"/>
          <p14:tracePt t="58741" x="4275138" y="5022850"/>
          <p14:tracePt t="58749" x="4316413" y="5013325"/>
          <p14:tracePt t="58757" x="4376738" y="5005388"/>
          <p14:tracePt t="58766" x="4427538" y="4997450"/>
          <p14:tracePt t="58772" x="4486275" y="4997450"/>
          <p14:tracePt t="58783" x="4538663" y="4997450"/>
          <p14:tracePt t="58789" x="4597400" y="4997450"/>
          <p14:tracePt t="58799" x="4630738" y="4997450"/>
          <p14:tracePt t="58805" x="4665663" y="4997450"/>
          <p14:tracePt t="58816" x="4683125" y="4997450"/>
          <p14:tracePt t="58821" x="4708525" y="4997450"/>
          <p14:tracePt t="58831" x="4724400" y="4997450"/>
          <p14:tracePt t="58837" x="4741863" y="5013325"/>
          <p14:tracePt t="58847" x="4749800" y="5022850"/>
          <p14:tracePt t="58853" x="4775200" y="5038725"/>
          <p14:tracePt t="58860" x="4784725" y="5048250"/>
          <p14:tracePt t="58877" x="4818063" y="5091113"/>
          <p14:tracePt t="58885" x="4818063" y="5106988"/>
          <p14:tracePt t="58893" x="4835525" y="5116513"/>
          <p14:tracePt t="58901" x="4843463" y="5141913"/>
          <p14:tracePt t="58909" x="4843463" y="5149850"/>
          <p14:tracePt t="58917" x="4852988" y="5157788"/>
          <p14:tracePt t="58926" x="4852988" y="5175250"/>
          <p14:tracePt t="58934" x="4852988" y="5183188"/>
          <p14:tracePt t="58957" x="4852988" y="5192713"/>
          <p14:tracePt t="58964" x="4852988" y="5200650"/>
          <p14:tracePt t="58983" x="4852988" y="5208588"/>
          <p14:tracePt t="58989" x="4852988" y="5218113"/>
          <p14:tracePt t="58999" x="4852988" y="5226050"/>
          <p14:tracePt t="59005" x="4843463" y="5235575"/>
          <p14:tracePt t="59021" x="4843463" y="5243513"/>
          <p14:tracePt t="59031" x="4835525" y="5251450"/>
          <p14:tracePt t="59053" x="4827588" y="5260975"/>
          <p14:tracePt t="59060" x="4818063" y="5260975"/>
          <p14:tracePt t="59462" x="4818063" y="5268913"/>
          <p14:tracePt t="59500" x="4818063" y="5276850"/>
          <p14:tracePt t="59615" x="4818063" y="5286375"/>
          <p14:tracePt t="59772" x="4818063" y="5302250"/>
          <p14:tracePt t="59814" x="4818063" y="5319713"/>
          <p14:tracePt t="60014" x="4818063" y="5327650"/>
          <p14:tracePt t="60108" x="4818063" y="5337175"/>
          <p14:tracePt t="60166" x="4818063" y="5345113"/>
          <p14:tracePt t="61141" x="4818063" y="5353050"/>
          <p14:tracePt t="61301" x="4827588" y="5345113"/>
          <p14:tracePt t="61382" x="4835525" y="5337175"/>
          <p14:tracePt t="61668" x="4843463" y="5327650"/>
          <p14:tracePt t="61677" x="4852988" y="5319713"/>
          <p14:tracePt t="61692" x="4860925" y="5311775"/>
          <p14:tracePt t="61700" x="4860925" y="5302250"/>
          <p14:tracePt t="61709" x="4860925" y="5286375"/>
          <p14:tracePt t="61717" x="4860925" y="5260975"/>
          <p14:tracePt t="61725" x="4860925" y="5226050"/>
          <p14:tracePt t="61733" x="4860925" y="5208588"/>
          <p14:tracePt t="61742" x="4860925" y="5167313"/>
          <p14:tracePt t="61750" x="4860925" y="5124450"/>
          <p14:tracePt t="61757" x="4860925" y="5073650"/>
          <p14:tracePt t="61765" x="4860925" y="5030788"/>
          <p14:tracePt t="61772" x="4835525" y="4954588"/>
          <p14:tracePt t="61782" x="4810125" y="4894263"/>
          <p14:tracePt t="61789" x="4775200" y="4818063"/>
          <p14:tracePt t="61799" x="4749800" y="4759325"/>
          <p14:tracePt t="61805" x="4733925" y="4708525"/>
          <p14:tracePt t="61815" x="4691063" y="4630738"/>
          <p14:tracePt t="61821" x="4665663" y="4554538"/>
          <p14:tracePt t="61831" x="4622800" y="4478338"/>
          <p14:tracePt t="61837" x="4597400" y="4427538"/>
          <p14:tracePt t="61844" x="4554538" y="4368800"/>
          <p14:tracePt t="61854" x="4521200" y="4333875"/>
          <p14:tracePt t="61860" x="4486275" y="4283075"/>
          <p14:tracePt t="61870" x="4460875" y="4257675"/>
          <p14:tracePt t="61878" x="4419600" y="4214813"/>
          <p14:tracePt t="61886" x="4402138" y="4189413"/>
          <p14:tracePt t="61893" x="4368800" y="4156075"/>
          <p14:tracePt t="61902" x="4333875" y="4130675"/>
          <p14:tracePt t="61908" x="4300538" y="4113213"/>
          <p14:tracePt t="61918" x="4265613" y="4095750"/>
          <p14:tracePt t="61925" x="4214813" y="4062413"/>
          <p14:tracePt t="61935" x="4164013" y="4044950"/>
          <p14:tracePt t="61941" x="4105275" y="4011613"/>
          <p14:tracePt t="61950" x="4037013" y="3994150"/>
          <p14:tracePt t="61957" x="3976688" y="3960813"/>
          <p14:tracePt t="61966" x="3875088" y="3925888"/>
          <p14:tracePt t="61973" x="3824288" y="3908425"/>
          <p14:tracePt t="61983" x="3738563" y="3883025"/>
          <p14:tracePt t="61988" x="3662363" y="3875088"/>
          <p14:tracePt t="61999" x="3560763" y="3849688"/>
          <p14:tracePt t="62005" x="3492500" y="3841750"/>
          <p14:tracePt t="62015" x="3408363" y="3832225"/>
          <p14:tracePt t="62022" x="3330575" y="3824288"/>
          <p14:tracePt t="62031" x="3246438" y="3824288"/>
          <p14:tracePt t="62037" x="3160713" y="3824288"/>
          <p14:tracePt t="62044" x="3084513" y="3798888"/>
          <p14:tracePt t="62053" x="3025775" y="3798888"/>
          <p14:tracePt t="62061" x="2982913" y="3798888"/>
          <p14:tracePt t="62069" x="2922588" y="3798888"/>
          <p14:tracePt t="62077" x="2897188" y="3798888"/>
          <p14:tracePt t="62086" x="2838450" y="3790950"/>
          <p14:tracePt t="62092" x="2830513" y="3790950"/>
          <p14:tracePt t="62101" x="2813050" y="3790950"/>
          <p14:tracePt t="62166" x="2830513" y="3790950"/>
          <p14:tracePt t="62189" x="2863850" y="3781425"/>
          <p14:tracePt t="62199" x="2897188" y="3773488"/>
          <p14:tracePt t="62206" x="2940050" y="3773488"/>
          <p14:tracePt t="62215" x="3000375" y="3763963"/>
          <p14:tracePt t="62222" x="3084513" y="3756025"/>
          <p14:tracePt t="62231" x="3152775" y="3756025"/>
          <p14:tracePt t="62237" x="3254375" y="3748088"/>
          <p14:tracePt t="62244" x="3355975" y="3748088"/>
          <p14:tracePt t="62254" x="3517900" y="3722688"/>
          <p14:tracePt t="62261" x="3646488" y="3722688"/>
          <p14:tracePt t="62270" x="3781425" y="3705225"/>
          <p14:tracePt t="62278" x="3908425" y="3705225"/>
          <p14:tracePt t="62285" x="4052888" y="3697288"/>
          <p14:tracePt t="62293" x="4164013" y="3687763"/>
          <p14:tracePt t="62301" x="4283075" y="3671888"/>
          <p14:tracePt t="62309" x="4376738" y="3671888"/>
          <p14:tracePt t="62318" x="4478338" y="3671888"/>
          <p14:tracePt t="62324" x="4521200" y="3662363"/>
          <p14:tracePt t="62333" x="4572000" y="3654425"/>
          <p14:tracePt t="62341" x="4589463" y="3654425"/>
          <p14:tracePt t="62359" x="4630738" y="3646488"/>
          <p14:tracePt t="62367" x="4640263" y="3646488"/>
          <p14:tracePt t="62373" x="4648200" y="3646488"/>
          <p14:tracePt t="62384" x="4657725" y="3646488"/>
          <p14:tracePt t="62388" x="4665663" y="3646488"/>
          <p14:tracePt t="62400" x="4691063" y="3646488"/>
          <p14:tracePt t="62404" x="4708525" y="3646488"/>
          <p14:tracePt t="62414" x="4749800" y="3646488"/>
          <p14:tracePt t="62420" x="4810125" y="3646488"/>
          <p14:tracePt t="62428" x="4868863" y="3646488"/>
          <p14:tracePt t="62436" x="4929188" y="3646488"/>
          <p14:tracePt t="62444" x="4987925" y="3646488"/>
          <p14:tracePt t="62452" x="5056188" y="3646488"/>
          <p14:tracePt t="62461" x="5124450" y="3646488"/>
          <p14:tracePt t="62468" x="5200650" y="3646488"/>
          <p14:tracePt t="62478" x="5268913" y="3646488"/>
          <p14:tracePt t="62484" x="5353050" y="3646488"/>
          <p14:tracePt t="62493" x="5456238" y="3646488"/>
          <p14:tracePt t="62501" x="5540375" y="3646488"/>
          <p14:tracePt t="62508" x="5651500" y="3646488"/>
          <p14:tracePt t="62516" x="5735638" y="3646488"/>
          <p14:tracePt t="62524" x="5838825" y="3646488"/>
          <p14:tracePt t="62533" x="5897563" y="3636963"/>
          <p14:tracePt t="62540" x="5922963" y="3629025"/>
          <p14:tracePt t="62550" x="5948363" y="3619500"/>
          <p14:tracePt t="62556" x="5965825" y="3619500"/>
          <p14:tracePt t="62566" x="5973763" y="3619500"/>
          <p14:tracePt t="62572" x="5983288" y="3611563"/>
          <p14:tracePt t="62588" x="5991225" y="3611563"/>
          <p14:tracePt t="62604" x="6008688" y="3611563"/>
          <p14:tracePt t="62615" x="6008688" y="3603625"/>
          <p14:tracePt t="62620" x="6034088" y="3603625"/>
          <p14:tracePt t="62628" x="6067425" y="3594100"/>
          <p14:tracePt t="62636" x="6092825" y="3586163"/>
          <p14:tracePt t="62644" x="6127750" y="3586163"/>
          <p14:tracePt t="62653" x="6161088" y="3578225"/>
          <p14:tracePt t="62661" x="6194425" y="3578225"/>
          <p14:tracePt t="62670" x="6211888" y="3578225"/>
          <p14:tracePt t="62677" x="6221413" y="3568700"/>
          <p14:tracePt t="62686" x="6229350" y="3568700"/>
          <p14:tracePt t="62749" x="6221413" y="3568700"/>
          <p14:tracePt t="62757" x="6194425" y="3568700"/>
          <p14:tracePt t="62766" x="6186488" y="3568700"/>
          <p14:tracePt t="62773" x="6169025" y="3568700"/>
          <p14:tracePt t="62783" x="6127750" y="3568700"/>
          <p14:tracePt t="62789" x="6067425" y="3568700"/>
          <p14:tracePt t="62799" x="6008688" y="3568700"/>
          <p14:tracePt t="62805" x="5948363" y="3568700"/>
          <p14:tracePt t="62815" x="5854700" y="3578225"/>
          <p14:tracePt t="62822" x="5778500" y="3578225"/>
          <p14:tracePt t="62828" x="5676900" y="3594100"/>
          <p14:tracePt t="62837" x="5565775" y="3603625"/>
          <p14:tracePt t="62844" x="5438775" y="3611563"/>
          <p14:tracePt t="62854" x="5337175" y="3611563"/>
          <p14:tracePt t="62861" x="5208588" y="3611563"/>
          <p14:tracePt t="62869" x="5124450" y="3611563"/>
          <p14:tracePt t="62877" x="5030788" y="3611563"/>
          <p14:tracePt t="62886" x="4954588" y="3611563"/>
          <p14:tracePt t="62895" x="4894263" y="3611563"/>
          <p14:tracePt t="62901" x="4878388" y="3611563"/>
          <p14:tracePt t="62909" x="4860925" y="3611563"/>
          <p14:tracePt t="62919" x="4852988" y="3611563"/>
          <p14:tracePt t="62997" x="4852988" y="3619500"/>
          <p14:tracePt t="63005" x="4835525" y="3636963"/>
          <p14:tracePt t="63015" x="4827588" y="3646488"/>
          <p14:tracePt t="63022" x="4827588" y="3679825"/>
          <p14:tracePt t="63030" x="4818063" y="3722688"/>
          <p14:tracePt t="63037" x="4810125" y="3781425"/>
          <p14:tracePt t="63044" x="4802188" y="3857625"/>
          <p14:tracePt t="63054" x="4775200" y="3943350"/>
          <p14:tracePt t="63061" x="4767263" y="4087813"/>
          <p14:tracePt t="63069" x="4767263" y="4214813"/>
          <p14:tracePt t="63077" x="4767263" y="4384675"/>
          <p14:tracePt t="63086" x="4767263" y="4521200"/>
          <p14:tracePt t="63092" x="4767263" y="4683125"/>
          <p14:tracePt t="63101" x="4767263" y="4835525"/>
          <p14:tracePt t="63108" x="4792663" y="5013325"/>
          <p14:tracePt t="63116" x="4835525" y="5149850"/>
          <p14:tracePt t="63126" x="4886325" y="5337175"/>
          <p14:tracePt t="63133" x="4946650" y="5456238"/>
          <p14:tracePt t="63141" x="5005388" y="5565775"/>
          <p14:tracePt t="63150" x="5064125" y="5659438"/>
          <p14:tracePt t="63157" x="5081588" y="5735638"/>
          <p14:tracePt t="63166" x="5106988" y="5735638"/>
          <p14:tracePt t="63173" x="5124450" y="5735638"/>
          <p14:tracePt t="63183" x="5141913" y="5735638"/>
          <p14:tracePt t="63190" x="5157788" y="5727700"/>
          <p14:tracePt t="63200" x="5157788" y="5719763"/>
          <p14:tracePt t="63204" x="5157788" y="5710238"/>
          <p14:tracePt t="63222" x="5157788" y="5702300"/>
          <p14:tracePt t="63389" x="5149850" y="5702300"/>
          <p14:tracePt t="63406" x="5132388" y="5702300"/>
          <p14:tracePt t="63415" x="5116513" y="5702300"/>
          <p14:tracePt t="63420" x="5099050" y="5710238"/>
          <p14:tracePt t="63428" x="5081588" y="5710238"/>
          <p14:tracePt t="63437" x="5056188" y="5710238"/>
          <p14:tracePt t="63445" x="4997450" y="5641975"/>
          <p14:tracePt t="63454" x="4972050" y="5626100"/>
          <p14:tracePt t="63461" x="4946650" y="5626100"/>
          <p14:tracePt t="63470" x="4911725" y="5600700"/>
          <p14:tracePt t="63476" x="4886325" y="5575300"/>
          <p14:tracePt t="63484" x="4868863" y="5549900"/>
          <p14:tracePt t="63492" x="4835525" y="5489575"/>
          <p14:tracePt t="63501" x="4802188" y="5430838"/>
          <p14:tracePt t="63509" x="4775200" y="5380038"/>
          <p14:tracePt t="63516" x="4741863" y="5276850"/>
          <p14:tracePt t="63524" x="4724400" y="5200650"/>
          <p14:tracePt t="63534" x="4691063" y="5099050"/>
          <p14:tracePt t="63541" x="4673600" y="5056188"/>
          <p14:tracePt t="63550" x="4640263" y="4979988"/>
          <p14:tracePt t="63557" x="4605338" y="4903788"/>
          <p14:tracePt t="63567" x="4546600" y="4818063"/>
          <p14:tracePt t="63573" x="4521200" y="4759325"/>
          <p14:tracePt t="63583" x="4478338" y="4683125"/>
          <p14:tracePt t="63589" x="4452938" y="4605338"/>
          <p14:tracePt t="63599" x="4435475" y="4546600"/>
          <p14:tracePt t="63605" x="4435475" y="4478338"/>
          <p14:tracePt t="63614" x="4427538" y="4402138"/>
          <p14:tracePt t="63622" x="4427538" y="4359275"/>
          <p14:tracePt t="63628" x="4427538" y="4249738"/>
          <p14:tracePt t="63637" x="4435475" y="4189413"/>
          <p14:tracePt t="63645" x="4460875" y="4121150"/>
          <p14:tracePt t="63653" x="4470400" y="4052888"/>
          <p14:tracePt t="63661" x="4478338" y="4019550"/>
          <p14:tracePt t="63668" x="4495800" y="3986213"/>
          <p14:tracePt t="63677" x="4503738" y="3986213"/>
          <p14:tracePt t="63909" x="4486275" y="3986213"/>
          <p14:tracePt t="63917" x="4452938" y="3976688"/>
          <p14:tracePt t="63926" x="4419600" y="3968750"/>
          <p14:tracePt t="63936" x="4402138" y="3968750"/>
          <p14:tracePt t="63940" x="4359275" y="3968750"/>
          <p14:tracePt t="63950" x="4333875" y="3960813"/>
          <p14:tracePt t="63956" x="4316413" y="3943350"/>
          <p14:tracePt t="63967" x="4308475" y="3925888"/>
          <p14:tracePt t="63973" x="4300538" y="3925888"/>
          <p14:tracePt t="63983" x="4291013" y="3917950"/>
          <p14:tracePt t="63989" x="4291013" y="3908425"/>
          <p14:tracePt t="63999" x="4291013" y="3883025"/>
          <p14:tracePt t="64004" x="4291013" y="3849688"/>
          <p14:tracePt t="64015" x="4300538" y="3824288"/>
          <p14:tracePt t="64022" x="4300538" y="3798888"/>
          <p14:tracePt t="64028" x="4300538" y="3773488"/>
          <p14:tracePt t="64036" x="4300538" y="3730625"/>
          <p14:tracePt t="64045" x="4300538" y="3713163"/>
          <p14:tracePt t="64053" x="4283075" y="3697288"/>
          <p14:tracePt t="64061" x="4257675" y="3697288"/>
          <p14:tracePt t="64070" x="4206875" y="3679825"/>
          <p14:tracePt t="64076" x="4164013" y="3679825"/>
          <p14:tracePt t="64085" x="4087813" y="3654425"/>
          <p14:tracePt t="64093" x="4002088" y="3636963"/>
          <p14:tracePt t="64101" x="3925888" y="3619500"/>
          <p14:tracePt t="64108" x="3849688" y="3586163"/>
          <p14:tracePt t="64117" x="3790950" y="3568700"/>
          <p14:tracePt t="64124" x="3756025" y="3552825"/>
          <p14:tracePt t="64134" x="3722688" y="3527425"/>
          <p14:tracePt t="64141" x="3671888" y="3502025"/>
          <p14:tracePt t="64150" x="3646488" y="3492500"/>
          <p14:tracePt t="64157" x="3611563" y="3475038"/>
          <p14:tracePt t="64167" x="3578225" y="3467100"/>
          <p14:tracePt t="64173" x="3543300" y="3449638"/>
          <p14:tracePt t="64183" x="3502025" y="3441700"/>
          <p14:tracePt t="64189" x="3441700" y="3433763"/>
          <p14:tracePt t="64200" x="3382963" y="3433763"/>
          <p14:tracePt t="64206" x="3322638" y="3424238"/>
          <p14:tracePt t="64216" x="3246438" y="3408363"/>
          <p14:tracePt t="64222" x="3178175" y="3408363"/>
          <p14:tracePt t="64228" x="3101975" y="3398838"/>
          <p14:tracePt t="64236" x="3016250" y="3398838"/>
          <p14:tracePt t="64245" x="2932113" y="3398838"/>
          <p14:tracePt t="64253" x="2863850" y="3398838"/>
          <p14:tracePt t="64261" x="2762250" y="3398838"/>
          <p14:tracePt t="64270" x="2693988" y="3390900"/>
          <p14:tracePt t="64276" x="2643188" y="3382963"/>
          <p14:tracePt t="64284" x="2600325" y="3382963"/>
          <p14:tracePt t="64293" x="2574925" y="3382963"/>
          <p14:tracePt t="64309" x="2549525" y="3382963"/>
          <p14:tracePt t="64316" x="2524125" y="3382963"/>
          <p14:tracePt t="64324" x="2516188" y="3382963"/>
          <p14:tracePt t="64334" x="2489200" y="3382963"/>
          <p14:tracePt t="64340" x="2463800" y="3382963"/>
          <p14:tracePt t="64351" x="2438400" y="3390900"/>
          <p14:tracePt t="64357" x="2413000" y="3390900"/>
          <p14:tracePt t="64366" x="2397125" y="3390900"/>
          <p14:tracePt t="64373" x="2387600" y="3390900"/>
          <p14:tracePt t="64383" x="2379663" y="3390900"/>
          <p14:tracePt t="64390" x="2362200" y="3390900"/>
          <p14:tracePt t="64405" x="2354263" y="3398838"/>
          <p14:tracePt t="64411" x="2344738" y="3398838"/>
          <p14:tracePt t="64421" x="2328863" y="3398838"/>
          <p14:tracePt t="64429" x="2319338" y="3398838"/>
          <p14:tracePt t="64437" x="2293938" y="3398838"/>
          <p14:tracePt t="64445" x="2260600" y="3408363"/>
          <p14:tracePt t="64452" x="2243138" y="3408363"/>
          <p14:tracePt t="64462" x="2200275" y="3408363"/>
          <p14:tracePt t="64469" x="2174875" y="3408363"/>
          <p14:tracePt t="64477" x="2149475" y="3408363"/>
          <p14:tracePt t="64485" x="2124075" y="3408363"/>
          <p14:tracePt t="64493" x="2108200" y="3408363"/>
          <p14:tracePt t="64502" x="2098675" y="3408363"/>
          <p14:tracePt t="64509" x="2082800" y="3408363"/>
          <p14:tracePt t="64741" x="2082800" y="3416300"/>
          <p14:tracePt t="64750" x="2098675" y="3416300"/>
          <p14:tracePt t="64756" x="2124075" y="3424238"/>
          <p14:tracePt t="64767" x="2166938" y="3424238"/>
          <p14:tracePt t="64773" x="2200275" y="3424238"/>
          <p14:tracePt t="64783" x="2252663" y="3433763"/>
          <p14:tracePt t="64789" x="2286000" y="3433763"/>
          <p14:tracePt t="64798" x="2328863" y="3433763"/>
          <p14:tracePt t="64806" x="2362200" y="3441700"/>
          <p14:tracePt t="64813" x="2387600" y="3441700"/>
          <p14:tracePt t="64821" x="2413000" y="3449638"/>
          <p14:tracePt t="64829" x="2473325" y="3449638"/>
          <p14:tracePt t="64836" x="2506663" y="3449638"/>
          <p14:tracePt t="64845" x="2549525" y="3459163"/>
          <p14:tracePt t="64854" x="2582863" y="3467100"/>
          <p14:tracePt t="64861" x="2625725" y="3475038"/>
          <p14:tracePt t="64879" x="2736850" y="3492500"/>
          <p14:tracePt t="64886" x="2795588" y="3502025"/>
          <p14:tracePt t="64893" x="2855913" y="3502025"/>
          <p14:tracePt t="64903" x="2897188" y="3502025"/>
          <p14:tracePt t="64909" x="2940050" y="3502025"/>
          <p14:tracePt t="64919" x="2974975" y="3509963"/>
          <p14:tracePt t="64926" x="3008313" y="3517900"/>
          <p14:tracePt t="64935" x="3025775" y="3517900"/>
          <p14:tracePt t="64941" x="3051175" y="3527425"/>
          <p14:tracePt t="64951" x="3059113" y="3527425"/>
          <p14:tracePt t="64957" x="3059113" y="3535363"/>
          <p14:tracePt t="64983" x="3059113" y="3543300"/>
          <p14:tracePt t="64996" x="3059113" y="3552825"/>
          <p14:tracePt t="65012" x="3059113" y="3560763"/>
          <p14:tracePt t="65020" x="3067050" y="3568700"/>
          <p14:tracePt t="65029" x="3076575" y="3578225"/>
          <p14:tracePt t="65037" x="3094038" y="3594100"/>
          <p14:tracePt t="65045" x="3094038" y="3611563"/>
          <p14:tracePt t="65052" x="3109913" y="3619500"/>
          <p14:tracePt t="65060" x="3119438" y="3629025"/>
          <p14:tracePt t="65069" x="3127375" y="3636963"/>
          <p14:tracePt t="65077" x="3135313" y="3646488"/>
          <p14:tracePt t="65085" x="3170238" y="3654425"/>
          <p14:tracePt t="65093" x="3178175" y="3662363"/>
          <p14:tracePt t="65101" x="3178175" y="3671888"/>
          <p14:tracePt t="65108" x="3203575" y="3679825"/>
          <p14:tracePt t="65118" x="3211513" y="3679825"/>
          <p14:tracePt t="65135" x="3221038" y="3679825"/>
          <p14:tracePt t="65742" x="3211513" y="3679825"/>
          <p14:tracePt t="65756" x="3203575" y="3679825"/>
          <p14:tracePt t="65844" x="3195638" y="3679825"/>
          <p14:tracePt t="66149" x="3203575" y="3679825"/>
          <p14:tracePt t="66169" x="3211513" y="3679825"/>
          <p14:tracePt t="66183" x="3221038" y="3679825"/>
          <p14:tracePt t="66189" x="3238500" y="3679825"/>
          <p14:tracePt t="66205" x="3254375" y="3679825"/>
          <p14:tracePt t="66222" x="3271838" y="3679825"/>
          <p14:tracePt t="66229" x="3279775" y="3679825"/>
          <p14:tracePt t="66245" x="3297238" y="3679825"/>
          <p14:tracePt t="66254" x="3305175" y="3679825"/>
          <p14:tracePt t="66270" x="3314700" y="3679825"/>
          <p14:tracePt t="66277" x="3322638" y="3679825"/>
          <p14:tracePt t="66294" x="3330575" y="3679825"/>
          <p14:tracePt t="66302" x="3348038" y="3679825"/>
          <p14:tracePt t="66319" x="3355975" y="3679825"/>
          <p14:tracePt t="66325" x="3365500" y="3679825"/>
          <p14:tracePt t="66334" x="3373438" y="3679825"/>
          <p14:tracePt t="66341" x="3382963" y="3679825"/>
          <p14:tracePt t="66351" x="3390900" y="3679825"/>
          <p14:tracePt t="66367" x="3408363" y="3679825"/>
          <p14:tracePt t="66374" x="3424238" y="3679825"/>
          <p14:tracePt t="66390" x="3433763" y="3679825"/>
          <p14:tracePt t="66396" x="3441700" y="3679825"/>
          <p14:tracePt t="66422" x="3449638" y="3679825"/>
          <p14:tracePt t="66438" x="3459163" y="3679825"/>
          <p14:tracePt t="66444" x="3467100" y="3679825"/>
          <p14:tracePt t="66453" x="3475038" y="3679825"/>
          <p14:tracePt t="66461" x="3484563" y="3679825"/>
          <p14:tracePt t="66476" x="3492500" y="3679825"/>
          <p14:tracePt t="66485" x="3502025" y="3679825"/>
          <p14:tracePt t="66494" x="3509963" y="3679825"/>
          <p14:tracePt t="66509" x="3517900" y="3679825"/>
          <p14:tracePt t="66518" x="3535363" y="3679825"/>
          <p14:tracePt t="66534" x="3543300" y="3679825"/>
          <p14:tracePt t="66541" x="3560763" y="3679825"/>
          <p14:tracePt t="66556" x="3568700" y="3679825"/>
          <p14:tracePt t="66574" x="3578225" y="3679825"/>
          <p14:tracePt t="66583" x="3586163" y="3679825"/>
          <p14:tracePt t="66590" x="3594100" y="3679825"/>
          <p14:tracePt t="66596" x="3603625" y="3679825"/>
          <p14:tracePt t="66604" x="3611563" y="3662363"/>
          <p14:tracePt t="66613" x="3619500" y="3662363"/>
          <p14:tracePt t="66629" x="3629025" y="3654425"/>
          <p14:tracePt t="66645" x="3636963" y="3654425"/>
          <p14:tracePt t="66676" x="3636963" y="3646488"/>
          <p14:tracePt t="66685" x="3636963" y="3636963"/>
          <p14:tracePt t="66692" x="3636963" y="3629025"/>
          <p14:tracePt t="66702" x="3646488" y="3619500"/>
          <p14:tracePt t="66709" x="3646488" y="3611563"/>
          <p14:tracePt t="66734" x="3646488" y="3603625"/>
          <p14:tracePt t="66751" x="3646488" y="3586163"/>
          <p14:tracePt t="66902" x="3646488" y="3578225"/>
          <p14:tracePt t="66974" x="3646488" y="3568700"/>
          <p14:tracePt t="67021" x="3646488" y="3560763"/>
          <p14:tracePt t="67037" x="3636963" y="3560763"/>
          <p14:tracePt t="67054" x="3629025" y="3552825"/>
          <p14:tracePt t="67070" x="3619500" y="3552825"/>
          <p14:tracePt t="67086" x="3603625" y="3552825"/>
          <p14:tracePt t="67093" x="3594100" y="3552825"/>
          <p14:tracePt t="67102" x="3578225" y="3552825"/>
          <p14:tracePt t="67109" x="3578225" y="3543300"/>
          <p14:tracePt t="67119" x="3560763" y="3543300"/>
          <p14:tracePt t="67125" x="3535363" y="3543300"/>
          <p14:tracePt t="67141" x="3509963" y="3543300"/>
          <p14:tracePt t="67151" x="3502025" y="3543300"/>
          <p14:tracePt t="67156" x="3484563" y="3535363"/>
          <p14:tracePt t="67167" x="3467100" y="3535363"/>
          <p14:tracePt t="67173" x="3459163" y="3535363"/>
          <p14:tracePt t="67181" x="3433763" y="3535363"/>
          <p14:tracePt t="67190" x="3424238" y="3535363"/>
          <p14:tracePt t="67196" x="3416300" y="3535363"/>
          <p14:tracePt t="67206" x="3390900" y="3535363"/>
          <p14:tracePt t="67222" x="3365500" y="3535363"/>
          <p14:tracePt t="67228" x="3355975" y="3535363"/>
          <p14:tracePt t="67237" x="3340100" y="3535363"/>
          <p14:tracePt t="67245" x="3322638" y="3535363"/>
          <p14:tracePt t="67253" x="3305175" y="3535363"/>
          <p14:tracePt t="67261" x="3297238" y="3535363"/>
          <p14:tracePt t="67270" x="3289300" y="3535363"/>
          <p14:tracePt t="67276" x="3279775" y="3535363"/>
          <p14:tracePt t="67286" x="3263900" y="3535363"/>
          <p14:tracePt t="67302" x="3246438" y="3535363"/>
          <p14:tracePt t="67308" x="3238500" y="3535363"/>
          <p14:tracePt t="67319" x="3228975" y="3535363"/>
          <p14:tracePt t="67325" x="3221038" y="3535363"/>
          <p14:tracePt t="67334" x="3211513" y="3535363"/>
          <p14:tracePt t="67341" x="3203575" y="3535363"/>
          <p14:tracePt t="67351" x="3186113" y="3535363"/>
          <p14:tracePt t="67368" x="3178175" y="3535363"/>
          <p14:tracePt t="67374" x="3170238" y="3535363"/>
          <p14:tracePt t="67397" x="3160713" y="3535363"/>
          <p14:tracePt t="67445" x="3144838" y="3535363"/>
          <p14:tracePt t="67485" x="3135313" y="3535363"/>
          <p14:tracePt t="67503" x="3127375" y="3535363"/>
          <p14:tracePt t="67956" x="3127375" y="3552825"/>
          <p14:tracePt t="67972" x="3127375" y="3560763"/>
          <p14:tracePt t="67980" x="3135313" y="3578225"/>
          <p14:tracePt t="67996" x="3144838" y="3594100"/>
          <p14:tracePt t="68013" x="3152775" y="3603625"/>
          <p14:tracePt t="68029" x="3152775" y="3611563"/>
          <p14:tracePt t="68044" x="3160713" y="3629025"/>
          <p14:tracePt t="68061" x="3170238" y="3629025"/>
          <p14:tracePt t="68069" x="3178175" y="3646488"/>
          <p14:tracePt t="68077" x="3178175" y="3662363"/>
          <p14:tracePt t="68101" x="3178175" y="3671888"/>
          <p14:tracePt t="68109" x="3186113" y="3687763"/>
          <p14:tracePt t="68120" x="3186113" y="3697288"/>
          <p14:tracePt t="68125" x="3186113" y="3705225"/>
          <p14:tracePt t="68136" x="3195638" y="3713163"/>
          <p14:tracePt t="68141" x="3203575" y="3713163"/>
          <p14:tracePt t="68196" x="3203575" y="3722688"/>
          <p14:tracePt t="68228" x="3203575" y="3730625"/>
          <p14:tracePt t="68237" x="3203575" y="3738563"/>
          <p14:tracePt t="68366" x="3211513" y="3748088"/>
          <p14:tracePt t="68478" x="3228975" y="3763963"/>
          <p14:tracePt t="68486" x="3238500" y="3763963"/>
          <p14:tracePt t="68502" x="3246438" y="3763963"/>
          <p14:tracePt t="68508" x="3263900" y="3763963"/>
          <p14:tracePt t="68519" x="3271838" y="3773488"/>
          <p14:tracePt t="68535" x="3289300" y="3781425"/>
          <p14:tracePt t="68551" x="3305175" y="3781425"/>
          <p14:tracePt t="68580" x="3322638" y="3781425"/>
          <p14:tracePt t="68596" x="3340100" y="3781425"/>
          <p14:tracePt t="68604" x="3348038" y="3781425"/>
          <p14:tracePt t="68614" x="3365500" y="3781425"/>
          <p14:tracePt t="68620" x="3373438" y="3781425"/>
          <p14:tracePt t="68628" x="3382963" y="3781425"/>
          <p14:tracePt t="68637" x="3408363" y="3781425"/>
          <p14:tracePt t="68645" x="3416300" y="3781425"/>
          <p14:tracePt t="68653" x="3424238" y="3781425"/>
          <p14:tracePt t="68660" x="3441700" y="3781425"/>
          <p14:tracePt t="68670" x="3449638" y="3781425"/>
          <p14:tracePt t="68686" x="3467100" y="3781425"/>
          <p14:tracePt t="68703" x="3484563" y="3781425"/>
          <p14:tracePt t="68709" x="3492500" y="3781425"/>
          <p14:tracePt t="68725" x="3509963" y="3781425"/>
          <p14:tracePt t="68736" x="3517900" y="3781425"/>
          <p14:tracePt t="68756" x="3527425" y="3781425"/>
          <p14:tracePt t="68821" x="3535363" y="3781425"/>
          <p14:tracePt t="68836" x="3543300" y="3781425"/>
          <p14:tracePt t="70829" x="3552825" y="3781425"/>
          <p14:tracePt t="70877" x="3560763" y="3781425"/>
          <p14:tracePt t="71037" x="3568700" y="3781425"/>
          <p14:tracePt t="71086" x="3578225" y="3781425"/>
          <p14:tracePt t="71103" x="3594100" y="3781425"/>
          <p14:tracePt t="71109" x="3603625" y="3781425"/>
          <p14:tracePt t="71119" x="3611563" y="3781425"/>
          <p14:tracePt t="71142" x="3629025" y="3781425"/>
          <p14:tracePt t="71156" x="3636963" y="3781425"/>
          <p14:tracePt t="71172" x="3646488" y="3781425"/>
          <p14:tracePt t="71181" x="3662363" y="3773488"/>
          <p14:tracePt t="71190" x="3671888" y="3773488"/>
          <p14:tracePt t="71213" x="3679825" y="3773488"/>
          <p14:tracePt t="71325" x="3687763" y="3763963"/>
          <p14:tracePt t="71341" x="3687763" y="3756025"/>
          <p14:tracePt t="71492" x="3697288" y="3756025"/>
          <p14:tracePt t="71503" x="3705225" y="3756025"/>
          <p14:tracePt t="71508" x="3722688" y="3756025"/>
          <p14:tracePt t="71582" x="3738563" y="3756025"/>
          <p14:tracePt t="71597" x="3738563" y="3763963"/>
          <p14:tracePt t="71613" x="3756025" y="3773488"/>
          <p14:tracePt t="71630" x="3763963" y="3773488"/>
          <p14:tracePt t="71637" x="3781425" y="3773488"/>
          <p14:tracePt t="71645" x="3790950" y="3781425"/>
          <p14:tracePt t="71653" x="3798888" y="3790950"/>
          <p14:tracePt t="71781" x="3806825" y="3790950"/>
          <p14:tracePt t="71790" x="3816350" y="3798888"/>
          <p14:tracePt t="71797" x="3824288" y="3798888"/>
          <p14:tracePt t="71813" x="3832225" y="3816350"/>
          <p14:tracePt t="71830" x="3841750" y="3824288"/>
          <p14:tracePt t="71845" x="3849688" y="3824288"/>
          <p14:tracePt t="71862" x="3849688" y="3832225"/>
          <p14:tracePt t="71876" x="3857625" y="3841750"/>
          <p14:tracePt t="72381" x="3875088" y="3857625"/>
          <p14:tracePt t="72389" x="3875088" y="3867150"/>
          <p14:tracePt t="72397" x="3900488" y="3867150"/>
          <p14:tracePt t="72406" x="3917950" y="3875088"/>
          <p14:tracePt t="72413" x="3943350" y="3875088"/>
          <p14:tracePt t="72423" x="3968750" y="3875088"/>
          <p14:tracePt t="72430" x="3986213" y="3875088"/>
          <p14:tracePt t="72437" x="4019550" y="3875088"/>
          <p14:tracePt t="72445" x="4052888" y="3883025"/>
          <p14:tracePt t="72454" x="4095750" y="3883025"/>
          <p14:tracePt t="72461" x="4130675" y="3883025"/>
          <p14:tracePt t="72470" x="4156075" y="3883025"/>
          <p14:tracePt t="72477" x="4171950" y="3883025"/>
          <p14:tracePt t="72487" x="4197350" y="3883025"/>
          <p14:tracePt t="72494" x="4214813" y="3883025"/>
          <p14:tracePt t="72503" x="4224338" y="3883025"/>
          <p14:tracePt t="72509" x="4257675" y="3883025"/>
          <p14:tracePt t="72519" x="4275138" y="3883025"/>
          <p14:tracePt t="72526" x="4291013" y="3883025"/>
          <p14:tracePt t="72532" x="4316413" y="3883025"/>
          <p14:tracePt t="72542" x="4351338" y="3883025"/>
          <p14:tracePt t="72549" x="4359275" y="3883025"/>
          <p14:tracePt t="72557" x="4384675" y="3867150"/>
          <p14:tracePt t="72565" x="4402138" y="3857625"/>
          <p14:tracePt t="72573" x="4427538" y="3849688"/>
          <p14:tracePt t="72581" x="4435475" y="3841750"/>
          <p14:tracePt t="72589" x="4452938" y="3832225"/>
          <p14:tracePt t="72597" x="4478338" y="3824288"/>
          <p14:tracePt t="72605" x="4503738" y="3806825"/>
          <p14:tracePt t="72622" x="4521200" y="3806825"/>
          <p14:tracePt t="72629" x="4529138" y="3798888"/>
          <p14:tracePt t="72638" x="4538663" y="3798888"/>
          <p14:tracePt t="72645" x="4546600" y="3798888"/>
          <p14:tracePt t="72654" x="4564063" y="3790950"/>
          <p14:tracePt t="72661" x="4579938" y="3781425"/>
          <p14:tracePt t="72671" x="4589463" y="3773488"/>
          <p14:tracePt t="72676" x="4605338" y="3773488"/>
          <p14:tracePt t="72688" x="4622800" y="3756025"/>
          <p14:tracePt t="72692" x="4630738" y="3756025"/>
          <p14:tracePt t="72703" x="4657725" y="3730625"/>
          <p14:tracePt t="72710" x="4673600" y="3722688"/>
          <p14:tracePt t="72719" x="4691063" y="3713163"/>
          <p14:tracePt t="72724" x="4708525" y="3697288"/>
          <p14:tracePt t="72731" x="4724400" y="3687763"/>
          <p14:tracePt t="72740" x="4733925" y="3679825"/>
          <p14:tracePt t="72748" x="4749800" y="3671888"/>
          <p14:tracePt t="72765" x="4759325" y="3662363"/>
          <p14:tracePt t="72772" x="4767263" y="3654425"/>
          <p14:tracePt t="72780" x="4767263" y="3646488"/>
          <p14:tracePt t="72788" x="4784725" y="3636963"/>
          <p14:tracePt t="72796" x="4792663" y="3629025"/>
          <p14:tracePt t="72804" x="4802188" y="3619500"/>
          <p14:tracePt t="72812" x="4818063" y="3603625"/>
          <p14:tracePt t="72828" x="4827588" y="3594100"/>
          <p14:tracePt t="72844" x="4827588" y="3586163"/>
          <p14:tracePt t="72854" x="4827588" y="3578225"/>
          <p14:tracePt t="72860" x="4827588" y="3568700"/>
          <p14:tracePt t="72871" x="4827588" y="3560763"/>
          <p14:tracePt t="72882" x="4827588" y="3552825"/>
          <p14:tracePt t="72888" x="4827588" y="3535363"/>
          <p14:tracePt t="72901" x="4827588" y="3517900"/>
          <p14:tracePt t="72908" x="4827588" y="3502025"/>
          <p14:tracePt t="72918" x="4818063" y="3492500"/>
          <p14:tracePt t="72924" x="4810125" y="3475038"/>
          <p14:tracePt t="72948" x="4810125" y="3467100"/>
          <p14:tracePt t="73077" x="4818063" y="3467100"/>
          <p14:tracePt t="73087" x="4827588" y="3467100"/>
          <p14:tracePt t="73093" x="4835525" y="3467100"/>
          <p14:tracePt t="73103" x="4843463" y="3467100"/>
          <p14:tracePt t="73108" x="4852988" y="3467100"/>
          <p14:tracePt t="73117" x="4894263" y="3467100"/>
          <p14:tracePt t="73126" x="4937125" y="3475038"/>
          <p14:tracePt t="73132" x="4987925" y="3484563"/>
          <p14:tracePt t="73142" x="5048250" y="3502025"/>
          <p14:tracePt t="73149" x="5106988" y="3502025"/>
          <p14:tracePt t="73157" x="5175250" y="3527425"/>
          <p14:tracePt t="73166" x="5260975" y="3527425"/>
          <p14:tracePt t="73173" x="5319713" y="3527425"/>
          <p14:tracePt t="73180" x="5395913" y="3535363"/>
          <p14:tracePt t="73189" x="5446713" y="3535363"/>
          <p14:tracePt t="73197" x="5497513" y="3552825"/>
          <p14:tracePt t="73205" x="5583238" y="3552825"/>
          <p14:tracePt t="73212" x="5641975" y="3552825"/>
          <p14:tracePt t="73222" x="5727700" y="3552825"/>
          <p14:tracePt t="73229" x="5813425" y="3552825"/>
          <p14:tracePt t="73238" x="5872163" y="3552825"/>
          <p14:tracePt t="73245" x="5932488" y="3552825"/>
          <p14:tracePt t="73255" x="5999163" y="3552825"/>
          <p14:tracePt t="73260" x="6059488" y="3552825"/>
          <p14:tracePt t="73272" x="6118225" y="3552825"/>
          <p14:tracePt t="73277" x="6161088" y="3552825"/>
          <p14:tracePt t="73287" x="6211888" y="3552825"/>
          <p14:tracePt t="73294" x="6246813" y="3552825"/>
          <p14:tracePt t="73303" x="6272213" y="3552825"/>
          <p14:tracePt t="73309" x="6305550" y="3552825"/>
          <p14:tracePt t="73315" x="6323013" y="3552825"/>
          <p14:tracePt t="73325" x="6338888" y="3552825"/>
          <p14:tracePt t="73332" x="6365875" y="3552825"/>
          <p14:tracePt t="73341" x="6373813" y="3552825"/>
          <p14:tracePt t="73349" x="6399213" y="3552825"/>
          <p14:tracePt t="73357" x="6416675" y="3552825"/>
          <p14:tracePt t="73366" x="6442075" y="3552825"/>
          <p14:tracePt t="73374" x="6483350" y="3552825"/>
          <p14:tracePt t="73381" x="6518275" y="3552825"/>
          <p14:tracePt t="73389" x="6561138" y="3552825"/>
          <p14:tracePt t="73397" x="6619875" y="3543300"/>
          <p14:tracePt t="73406" x="6662738" y="3535363"/>
          <p14:tracePt t="73413" x="6713538" y="3527425"/>
          <p14:tracePt t="73421" x="6756400" y="3517900"/>
          <p14:tracePt t="73429" x="6789738" y="3509963"/>
          <p14:tracePt t="73438" x="6840538" y="3502025"/>
          <p14:tracePt t="73444" x="6858000" y="3492500"/>
          <p14:tracePt t="73456" x="6883400" y="3492500"/>
          <p14:tracePt t="73461" x="6908800" y="3484563"/>
          <p14:tracePt t="73471" x="6916738" y="3475038"/>
          <p14:tracePt t="73477" x="6926263" y="3475038"/>
          <p14:tracePt t="73518" x="6934200" y="3467100"/>
          <p14:tracePt t="73821" x="6926263" y="3467100"/>
          <p14:tracePt t="73840" x="6916738" y="3467100"/>
          <p14:tracePt t="73845" x="6908800" y="3467100"/>
          <p14:tracePt t="73855" x="6891338" y="3467100"/>
          <p14:tracePt t="73861" x="6875463" y="3467100"/>
          <p14:tracePt t="73871" x="6858000" y="3467100"/>
          <p14:tracePt t="73877" x="6824663" y="3467100"/>
          <p14:tracePt t="73887" x="6781800" y="3467100"/>
          <p14:tracePt t="73893" x="6731000" y="3475038"/>
          <p14:tracePt t="73900" x="6705600" y="3475038"/>
          <p14:tracePt t="73909" x="6654800" y="3484563"/>
          <p14:tracePt t="73916" x="6611938" y="3492500"/>
          <p14:tracePt t="73925" x="6551613" y="3509963"/>
          <p14:tracePt t="73933" x="6492875" y="3517900"/>
          <p14:tracePt t="73941" x="6432550" y="3527425"/>
          <p14:tracePt t="73949" x="6373813" y="3535363"/>
          <p14:tracePt t="73956" x="6297613" y="3560763"/>
          <p14:tracePt t="73964" x="6237288" y="3568700"/>
          <p14:tracePt t="73973" x="6169025" y="3568700"/>
          <p14:tracePt t="73980" x="6110288" y="3586163"/>
          <p14:tracePt t="73989" x="6016625" y="3594100"/>
          <p14:tracePt t="73996" x="5948363" y="3594100"/>
          <p14:tracePt t="74005" x="5864225" y="3619500"/>
          <p14:tracePt t="74013" x="5770563" y="3629025"/>
          <p14:tracePt t="74023" x="5676900" y="3629025"/>
          <p14:tracePt t="74029" x="5575300" y="3646488"/>
          <p14:tracePt t="74039" x="5489575" y="3646488"/>
          <p14:tracePt t="74045" x="5421313" y="3646488"/>
          <p14:tracePt t="74055" x="5362575" y="3646488"/>
          <p14:tracePt t="74061" x="5302250" y="3646488"/>
          <p14:tracePt t="74071" x="5276850" y="3646488"/>
          <p14:tracePt t="74077" x="5226050" y="3646488"/>
          <p14:tracePt t="74087" x="5200650" y="3646488"/>
          <p14:tracePt t="74094" x="5183188" y="3646488"/>
          <p14:tracePt t="74103" x="5167313" y="3646488"/>
          <p14:tracePt t="74109" x="5141913" y="3646488"/>
          <p14:tracePt t="74116" x="5124450" y="3646488"/>
          <p14:tracePt t="74125" x="5064125" y="3646488"/>
          <p14:tracePt t="74133" x="5013325" y="3646488"/>
          <p14:tracePt t="74141" x="4954588" y="3646488"/>
          <p14:tracePt t="74150" x="4852988" y="3646488"/>
          <p14:tracePt t="74157" x="4767263" y="3646488"/>
          <p14:tracePt t="74165" x="4683125" y="3646488"/>
          <p14:tracePt t="74173" x="4579938" y="3646488"/>
          <p14:tracePt t="74181" x="4495800" y="3646488"/>
          <p14:tracePt t="74189" x="4445000" y="3646488"/>
          <p14:tracePt t="74196" x="4410075" y="3646488"/>
          <p14:tracePt t="74206" x="4376738" y="3646488"/>
          <p14:tracePt t="74214" x="4351338" y="3646488"/>
          <p14:tracePt t="74317" x="4368800" y="3646488"/>
          <p14:tracePt t="74332" x="4384675" y="3646488"/>
          <p14:tracePt t="74341" x="4394200" y="3646488"/>
          <p14:tracePt t="74349" x="4402138" y="3646488"/>
          <p14:tracePt t="74357" x="4410075" y="3646488"/>
          <p14:tracePt t="74365" x="4419600" y="3646488"/>
          <p14:tracePt t="74462" x="4427538" y="3646488"/>
          <p14:tracePt t="74471" x="4435475" y="3646488"/>
          <p14:tracePt t="74477" x="4452938" y="3646488"/>
          <p14:tracePt t="74485" x="4470400" y="3646488"/>
          <p14:tracePt t="74494" x="4486275" y="3646488"/>
          <p14:tracePt t="74503" x="4546600" y="3646488"/>
          <p14:tracePt t="74509" x="4589463" y="3654425"/>
          <p14:tracePt t="74516" x="4673600" y="3662363"/>
          <p14:tracePt t="74526" x="4792663" y="3687763"/>
          <p14:tracePt t="74533" x="4937125" y="3722688"/>
          <p14:tracePt t="74542" x="5081588" y="3738563"/>
          <p14:tracePt t="74550" x="5192713" y="3748088"/>
          <p14:tracePt t="74557" x="5345113" y="3748088"/>
          <p14:tracePt t="74564" x="5540375" y="3748088"/>
          <p14:tracePt t="74574" x="5668963" y="3748088"/>
          <p14:tracePt t="74581" x="5821363" y="3748088"/>
          <p14:tracePt t="74589" x="5957888" y="3748088"/>
          <p14:tracePt t="74596" x="6076950" y="3748088"/>
          <p14:tracePt t="74605" x="6161088" y="3730625"/>
          <p14:tracePt t="74612" x="6237288" y="3722688"/>
          <p14:tracePt t="74621" x="6280150" y="3713163"/>
          <p14:tracePt t="74628" x="6313488" y="3705225"/>
          <p14:tracePt t="74638" x="6338888" y="3697288"/>
          <p14:tracePt t="74655" x="6356350" y="3697288"/>
          <p14:tracePt t="74661" x="6365875" y="3687763"/>
          <p14:tracePt t="74677" x="6381750" y="3679825"/>
          <p14:tracePt t="74685" x="6391275" y="3679825"/>
          <p14:tracePt t="74694" x="6399213" y="3671888"/>
          <p14:tracePt t="74700" x="6424613" y="3662363"/>
          <p14:tracePt t="74710" x="6432550" y="3662363"/>
          <p14:tracePt t="74716" x="6442075" y="3662363"/>
          <p14:tracePt t="74724" x="6450013" y="3662363"/>
          <p14:tracePt t="74733" x="6457950" y="3662363"/>
          <p14:tracePt t="74774" x="6475413" y="3662363"/>
          <p14:tracePt t="74781" x="6483350" y="3662363"/>
          <p14:tracePt t="74789" x="6500813" y="3662363"/>
          <p14:tracePt t="74796" x="6526213" y="3662363"/>
          <p14:tracePt t="74805" x="6551613" y="3662363"/>
          <p14:tracePt t="74812" x="6577013" y="3646488"/>
          <p14:tracePt t="74822" x="6602413" y="3636963"/>
          <p14:tracePt t="74829" x="6611938" y="3636963"/>
          <p14:tracePt t="75246" x="6619875" y="3636963"/>
          <p14:tracePt t="75317" x="6627813" y="3629025"/>
          <p14:tracePt t="75462" x="6611938" y="3629025"/>
          <p14:tracePt t="75471" x="6594475" y="3629025"/>
          <p14:tracePt t="75476" x="6577013" y="3629025"/>
          <p14:tracePt t="75486" x="6551613" y="3629025"/>
          <p14:tracePt t="75492" x="6526213" y="3629025"/>
          <p14:tracePt t="75500" x="6492875" y="3629025"/>
          <p14:tracePt t="75510" x="6457950" y="3629025"/>
          <p14:tracePt t="75517" x="6416675" y="3629025"/>
          <p14:tracePt t="75525" x="6381750" y="3629025"/>
          <p14:tracePt t="75533" x="6330950" y="3629025"/>
          <p14:tracePt t="75541" x="6288088" y="3629025"/>
          <p14:tracePt t="75549" x="6246813" y="3629025"/>
          <p14:tracePt t="75557" x="6203950" y="3629025"/>
          <p14:tracePt t="75565" x="6169025" y="3629025"/>
          <p14:tracePt t="75573" x="6127750" y="3629025"/>
          <p14:tracePt t="75581" x="6084888" y="3629025"/>
          <p14:tracePt t="75590" x="6049963" y="3629025"/>
          <p14:tracePt t="75596" x="6016625" y="3629025"/>
          <p14:tracePt t="75606" x="5991225" y="3629025"/>
          <p14:tracePt t="75613" x="5957888" y="3636963"/>
          <p14:tracePt t="75623" x="5922963" y="3636963"/>
          <p14:tracePt t="75629" x="5905500" y="3646488"/>
          <p14:tracePt t="75640" x="5872163" y="3654425"/>
          <p14:tracePt t="75644" x="5854700" y="3662363"/>
          <p14:tracePt t="75655" x="5838825" y="3662363"/>
          <p14:tracePt t="75662" x="5813425" y="3662363"/>
          <p14:tracePt t="75671" x="5803900" y="3662363"/>
          <p14:tracePt t="75676" x="5778500" y="3671888"/>
          <p14:tracePt t="75684" x="5761038" y="3671888"/>
          <p14:tracePt t="75700" x="5745163" y="3671888"/>
          <p14:tracePt t="75710" x="5735638" y="3671888"/>
          <p14:tracePt t="75717" x="5727700" y="3679825"/>
          <p14:tracePt t="75726" x="5719763" y="3679825"/>
          <p14:tracePt t="75733" x="5710238" y="3687763"/>
          <p14:tracePt t="75740" x="5710238" y="3697288"/>
          <p14:tracePt t="75748" x="5684838" y="3697288"/>
          <p14:tracePt t="75757" x="5668963" y="3713163"/>
          <p14:tracePt t="75765" x="5651500" y="3730625"/>
          <p14:tracePt t="75772" x="5626100" y="3756025"/>
          <p14:tracePt t="75782" x="5608638" y="3773488"/>
          <p14:tracePt t="75790" x="5600700" y="3790950"/>
          <p14:tracePt t="75797" x="5575300" y="3816350"/>
          <p14:tracePt t="75806" x="5549900" y="3857625"/>
          <p14:tracePt t="75813" x="5532438" y="3875088"/>
          <p14:tracePt t="75823" x="5514975" y="3892550"/>
          <p14:tracePt t="75829" x="5497513" y="3925888"/>
          <p14:tracePt t="75840" x="5481638" y="3960813"/>
          <p14:tracePt t="75844" x="5456238" y="3986213"/>
          <p14:tracePt t="75856" x="5438775" y="4002088"/>
          <p14:tracePt t="75861" x="5413375" y="4019550"/>
          <p14:tracePt t="75869" x="5387975" y="4037013"/>
          <p14:tracePt t="75876" x="5362575" y="4062413"/>
          <p14:tracePt t="75884" x="5337175" y="4070350"/>
          <p14:tracePt t="75894" x="5327650" y="4070350"/>
          <p14:tracePt t="75900" x="5302250" y="4095750"/>
          <p14:tracePt t="75909" x="5294313" y="4105275"/>
          <p14:tracePt t="75917" x="5286375" y="4105275"/>
          <p14:tracePt t="75925" x="5276850" y="4113213"/>
          <p14:tracePt t="75934" x="5260975" y="4113213"/>
          <p14:tracePt t="75949" x="5243513" y="4121150"/>
          <p14:tracePt t="75956" x="5218113" y="4121150"/>
          <p14:tracePt t="75965" x="5200650" y="4130675"/>
          <p14:tracePt t="75973" x="5175250" y="4130675"/>
          <p14:tracePt t="75981" x="5149850" y="4138613"/>
          <p14:tracePt t="75990" x="5124450" y="4146550"/>
          <p14:tracePt t="75996" x="5116513" y="4164013"/>
          <p14:tracePt t="76006" x="5091113" y="4189413"/>
          <p14:tracePt t="76012" x="5073650" y="4206875"/>
          <p14:tracePt t="76023" x="5048250" y="4240213"/>
          <p14:tracePt t="76028" x="5038725" y="4275138"/>
          <p14:tracePt t="76039" x="5030788" y="4291013"/>
          <p14:tracePt t="76044" x="5022850" y="4333875"/>
          <p14:tracePt t="76055" x="5022850" y="4368800"/>
          <p14:tracePt t="76061" x="5005388" y="4402138"/>
          <p14:tracePt t="76070" x="5005388" y="4445000"/>
          <p14:tracePt t="76076" x="5005388" y="4495800"/>
          <p14:tracePt t="76084" x="5005388" y="4521200"/>
          <p14:tracePt t="76093" x="5005388" y="4564063"/>
          <p14:tracePt t="76100" x="5005388" y="4589463"/>
          <p14:tracePt t="76109" x="5005388" y="4622800"/>
          <p14:tracePt t="76117" x="5005388" y="4648200"/>
          <p14:tracePt t="76125" x="5005388" y="4683125"/>
          <p14:tracePt t="76134" x="5005388" y="4708525"/>
          <p14:tracePt t="76141" x="5005388" y="4724400"/>
          <p14:tracePt t="76148" x="5005388" y="4759325"/>
          <p14:tracePt t="76157" x="5005388" y="4784725"/>
          <p14:tracePt t="76165" x="5022850" y="4810125"/>
          <p14:tracePt t="76172" x="5038725" y="4835525"/>
          <p14:tracePt t="76182" x="5048250" y="4843463"/>
          <p14:tracePt t="76189" x="5064125" y="4868863"/>
          <p14:tracePt t="76197" x="5064125" y="4886325"/>
          <p14:tracePt t="76206" x="5073650" y="4903788"/>
          <p14:tracePt t="76212" x="5081588" y="4911725"/>
          <p14:tracePt t="76223" x="5091113" y="4937125"/>
          <p14:tracePt t="76240" x="5091113" y="4946650"/>
          <p14:tracePt t="76246" x="5091113" y="4954588"/>
          <p14:tracePt t="76255" x="5091113" y="4962525"/>
          <p14:tracePt t="76262" x="5091113" y="4972050"/>
          <p14:tracePt t="76271" x="5081588" y="4987925"/>
          <p14:tracePt t="76285" x="5073650" y="4987925"/>
          <p14:tracePt t="76310" x="5056188" y="4997450"/>
          <p14:tracePt t="76317" x="5038725" y="5005388"/>
          <p14:tracePt t="76325" x="5030788" y="5013325"/>
          <p14:tracePt t="76333" x="5022850" y="5013325"/>
          <p14:tracePt t="76342" x="5013325" y="5013325"/>
          <p14:tracePt t="76349" x="5005388" y="5022850"/>
          <p14:tracePt t="76357" x="4987925" y="5030788"/>
          <p14:tracePt t="76365" x="4979988" y="5030788"/>
          <p14:tracePt t="76373" x="4962525" y="5030788"/>
          <p14:tracePt t="76381" x="4946650" y="5038725"/>
          <p14:tracePt t="76389" x="4937125" y="5048250"/>
          <p14:tracePt t="76397" x="4911725" y="5056188"/>
          <p14:tracePt t="76406" x="4894263" y="5056188"/>
          <p14:tracePt t="76413" x="4878388" y="5073650"/>
          <p14:tracePt t="76422" x="4868863" y="5073650"/>
          <p14:tracePt t="76429" x="4852988" y="5081588"/>
          <p14:tracePt t="76440" x="4843463" y="5091113"/>
          <p14:tracePt t="76444" x="4810125" y="5099050"/>
          <p14:tracePt t="76456" x="4792663" y="5116513"/>
          <p14:tracePt t="76460" x="4784725" y="5116513"/>
          <p14:tracePt t="76469" x="4767263" y="5141913"/>
          <p14:tracePt t="76477" x="4759325" y="5149850"/>
          <p14:tracePt t="76488" x="4749800" y="5157788"/>
          <p14:tracePt t="76494" x="4724400" y="5183188"/>
          <p14:tracePt t="76500" x="4708525" y="5200650"/>
          <p14:tracePt t="76510" x="4699000" y="5208588"/>
          <p14:tracePt t="76517" x="4691063" y="5218113"/>
          <p14:tracePt t="76525" x="4683125" y="5226050"/>
          <p14:tracePt t="76534" x="4673600" y="5235575"/>
          <p14:tracePt t="76541" x="4665663" y="5243513"/>
          <p14:tracePt t="76549" x="4665663" y="5251450"/>
          <p14:tracePt t="76565" x="4665663" y="5260975"/>
          <p14:tracePt t="76942" x="4657725" y="5260975"/>
          <p14:tracePt t="76958" x="4648200" y="5251450"/>
          <p14:tracePt t="76965" x="4648200" y="5243513"/>
          <p14:tracePt t="76974" x="4640263" y="5243513"/>
          <p14:tracePt t="76980" x="4640263" y="5235575"/>
          <p14:tracePt t="76990" x="4622800" y="5218113"/>
          <p14:tracePt t="77005" x="4614863" y="5200650"/>
          <p14:tracePt t="77013" x="4614863" y="5175250"/>
          <p14:tracePt t="77023" x="4614863" y="5167313"/>
          <p14:tracePt t="77029" x="4614863" y="5149850"/>
          <p14:tracePt t="77039" x="4614863" y="5132388"/>
          <p14:tracePt t="77045" x="4605338" y="5124450"/>
          <p14:tracePt t="77055" x="4605338" y="5106988"/>
          <p14:tracePt t="77061" x="4605338" y="5099050"/>
          <p14:tracePt t="77069" x="4597400" y="5099050"/>
          <p14:tracePt t="77076" x="4597400" y="5091113"/>
          <p14:tracePt t="77094" x="4589463" y="5081588"/>
          <p14:tracePt t="77293" x="4597400" y="5081588"/>
          <p14:tracePt t="77301" x="4614863" y="5073650"/>
          <p14:tracePt t="77317" x="4622800" y="5073650"/>
          <p14:tracePt t="77325" x="4640263" y="5073650"/>
          <p14:tracePt t="77332" x="4657725" y="5064125"/>
          <p14:tracePt t="77341" x="4665663" y="5064125"/>
          <p14:tracePt t="77349" x="4673600" y="5064125"/>
          <p14:tracePt t="77357" x="4683125" y="5064125"/>
          <p14:tracePt t="77365" x="4691063" y="5064125"/>
          <p14:tracePt t="77381" x="4699000" y="5056188"/>
          <p14:tracePt t="77389" x="4716463" y="5038725"/>
          <p14:tracePt t="77407" x="4733925" y="5030788"/>
          <p14:tracePt t="77413" x="4749800" y="5013325"/>
          <p14:tracePt t="77424" x="4749800" y="5005388"/>
          <p14:tracePt t="77429" x="4759325" y="4997450"/>
          <p14:tracePt t="77439" x="4759325" y="4987925"/>
          <p14:tracePt t="77444" x="4759325" y="4972050"/>
          <p14:tracePt t="77455" x="4759325" y="4954588"/>
          <p14:tracePt t="77461" x="4759325" y="4946650"/>
          <p14:tracePt t="77469" x="4759325" y="4929188"/>
          <p14:tracePt t="77477" x="4759325" y="4911725"/>
          <p14:tracePt t="77484" x="4759325" y="4886325"/>
          <p14:tracePt t="77492" x="4759325" y="4868863"/>
          <p14:tracePt t="77501" x="4759325" y="4843463"/>
          <p14:tracePt t="77509" x="4759325" y="4818063"/>
          <p14:tracePt t="77518" x="4759325" y="4810125"/>
          <p14:tracePt t="77526" x="4759325" y="4802188"/>
          <p14:tracePt t="77532" x="4759325" y="4792663"/>
          <p14:tracePt t="77541" x="4759325" y="4784725"/>
          <p14:tracePt t="77549" x="4759325" y="4775200"/>
          <p14:tracePt t="77606" x="4759325" y="4767263"/>
          <p14:tracePt t="77636" x="4767263" y="4767263"/>
          <p14:tracePt t="77655" x="4775200" y="4767263"/>
          <p14:tracePt t="77661" x="4784725" y="4767263"/>
          <p14:tracePt t="77668" x="4792663" y="4767263"/>
          <p14:tracePt t="77677" x="4802188" y="4767263"/>
          <p14:tracePt t="77693" x="4810125" y="4767263"/>
          <p14:tracePt t="77709" x="4818063" y="4767263"/>
          <p14:tracePt t="77877" x="4810125" y="4759325"/>
          <p14:tracePt t="77885" x="4802188" y="4759325"/>
          <p14:tracePt t="77893" x="4792663" y="4741863"/>
          <p14:tracePt t="77901" x="4775200" y="4733925"/>
          <p14:tracePt t="77909" x="4767263" y="4733925"/>
          <p14:tracePt t="77916" x="4759325" y="4724400"/>
          <p14:tracePt t="77925" x="4741863" y="4708525"/>
          <p14:tracePt t="77932" x="4733925" y="4708525"/>
          <p14:tracePt t="77940" x="4708525" y="4691063"/>
          <p14:tracePt t="77948" x="4691063" y="4691063"/>
          <p14:tracePt t="77957" x="4673600" y="4683125"/>
          <p14:tracePt t="77964" x="4657725" y="4665663"/>
          <p14:tracePt t="77973" x="4640263" y="4657725"/>
          <p14:tracePt t="77980" x="4622800" y="4640263"/>
          <p14:tracePt t="77990" x="4597400" y="4622800"/>
          <p14:tracePt t="77996" x="4579938" y="4614863"/>
          <p14:tracePt t="78007" x="4579938" y="4605338"/>
          <p14:tracePt t="78012" x="4579938" y="4579938"/>
          <p14:tracePt t="78023" x="4572000" y="4564063"/>
          <p14:tracePt t="78028" x="4554538" y="4546600"/>
          <p14:tracePt t="78039" x="4554538" y="4538663"/>
          <p14:tracePt t="78044" x="4538663" y="4513263"/>
          <p14:tracePt t="78052" x="4529138" y="4503738"/>
          <p14:tracePt t="78060" x="4529138" y="4495800"/>
          <p14:tracePt t="78076" x="4529138" y="4486275"/>
          <p14:tracePt t="78124" x="4529138" y="4470400"/>
          <p14:tracePt t="78141" x="4529138" y="4452938"/>
          <p14:tracePt t="78149" x="4529138" y="4445000"/>
          <p14:tracePt t="78156" x="4529138" y="4427538"/>
          <p14:tracePt t="78164" x="4529138" y="4410075"/>
          <p14:tracePt t="78174" x="4529138" y="4394200"/>
          <p14:tracePt t="78181" x="4538663" y="4384675"/>
          <p14:tracePt t="78190" x="4538663" y="4368800"/>
          <p14:tracePt t="78197" x="4546600" y="4359275"/>
          <p14:tracePt t="78206" x="4546600" y="4333875"/>
          <p14:tracePt t="78212" x="4546600" y="4325938"/>
          <p14:tracePt t="78224" x="4554538" y="4308475"/>
          <p14:tracePt t="78228" x="4554538" y="4300538"/>
          <p14:tracePt t="78239" x="4554538" y="4283075"/>
          <p14:tracePt t="78244" x="4554538" y="4265613"/>
          <p14:tracePt t="78252" x="4554538" y="4249738"/>
          <p14:tracePt t="78260" x="4554538" y="4232275"/>
          <p14:tracePt t="78268" x="4554538" y="4206875"/>
          <p14:tracePt t="78276" x="4554538" y="4197350"/>
          <p14:tracePt t="78285" x="4554538" y="4171950"/>
          <p14:tracePt t="78292" x="4554538" y="4164013"/>
          <p14:tracePt t="78301" x="4554538" y="4156075"/>
          <p14:tracePt t="78308" x="4554538" y="4130675"/>
          <p14:tracePt t="78316" x="4554538" y="4121150"/>
          <p14:tracePt t="78324" x="4554538" y="4105275"/>
          <p14:tracePt t="78332" x="4554538" y="4095750"/>
          <p14:tracePt t="78341" x="4554538" y="4070350"/>
          <p14:tracePt t="78348" x="4554538" y="4052888"/>
          <p14:tracePt t="78357" x="4554538" y="4027488"/>
          <p14:tracePt t="78364" x="4554538" y="4002088"/>
          <p14:tracePt t="78373" x="4554538" y="3976688"/>
          <p14:tracePt t="78381" x="4546600" y="3968750"/>
          <p14:tracePt t="78390" x="4538663" y="3943350"/>
          <p14:tracePt t="78396" x="4529138" y="3917950"/>
          <p14:tracePt t="78407" x="4521200" y="3908425"/>
          <p14:tracePt t="78413" x="4513263" y="3900488"/>
          <p14:tracePt t="78423" x="4513263" y="3892550"/>
          <p14:tracePt t="78429" x="4503738" y="3883025"/>
          <p14:tracePt t="78440" x="4495800" y="3875088"/>
          <p14:tracePt t="78452" x="4478338" y="3849688"/>
          <p14:tracePt t="78462" x="4478338" y="3841750"/>
          <p14:tracePt t="78468" x="4470400" y="3841750"/>
          <p14:tracePt t="78485" x="4452938" y="3816350"/>
          <p14:tracePt t="78501" x="4452938" y="3806825"/>
          <p14:tracePt t="78509" x="4435475" y="3798888"/>
          <p14:tracePt t="78517" x="4427538" y="3790950"/>
          <p14:tracePt t="78533" x="4427538" y="3781425"/>
          <p14:tracePt t="78549" x="4419600" y="3781425"/>
          <p14:tracePt t="78557" x="4394200" y="3781425"/>
          <p14:tracePt t="78566" x="4384675" y="3773488"/>
          <p14:tracePt t="78574" x="4351338" y="3763963"/>
          <p14:tracePt t="78581" x="4316413" y="3763963"/>
          <p14:tracePt t="78590" x="4283075" y="3756025"/>
          <p14:tracePt t="78597" x="4240213" y="3756025"/>
          <p14:tracePt t="78607" x="4206875" y="3756025"/>
          <p14:tracePt t="78613" x="4156075" y="3756025"/>
          <p14:tracePt t="78623" x="4095750" y="3756025"/>
          <p14:tracePt t="78630" x="4052888" y="3756025"/>
          <p14:tracePt t="78638" x="3986213" y="3756025"/>
          <p14:tracePt t="78645" x="3908425" y="3756025"/>
          <p14:tracePt t="78653" x="3867150" y="3756025"/>
          <p14:tracePt t="78662" x="3806825" y="3756025"/>
          <p14:tracePt t="78668" x="3763963" y="3756025"/>
          <p14:tracePt t="78677" x="3713163" y="3756025"/>
          <p14:tracePt t="78685" x="3662363" y="3756025"/>
          <p14:tracePt t="78693" x="3646488" y="3756025"/>
          <p14:tracePt t="78702" x="3611563" y="3756025"/>
          <p14:tracePt t="78710" x="3578225" y="3756025"/>
          <p14:tracePt t="78716" x="3552825" y="3748088"/>
          <p14:tracePt t="78726" x="3535363" y="3738563"/>
          <p14:tracePt t="78733" x="3517900" y="3738563"/>
          <p14:tracePt t="78741" x="3484563" y="3730625"/>
          <p14:tracePt t="78748" x="3459163" y="3730625"/>
          <p14:tracePt t="78757" x="3441700" y="3730625"/>
          <p14:tracePt t="78765" x="3398838" y="3730625"/>
          <p14:tracePt t="78774" x="3365500" y="3722688"/>
          <p14:tracePt t="78781" x="3305175" y="3722688"/>
          <p14:tracePt t="78790" x="3263900" y="3722688"/>
          <p14:tracePt t="78797" x="3221038" y="3722688"/>
          <p14:tracePt t="78807" x="3178175" y="3722688"/>
          <p14:tracePt t="78813" x="3144838" y="3722688"/>
          <p14:tracePt t="78824" x="3109913" y="3722688"/>
          <p14:tracePt t="78828" x="3101975" y="3722688"/>
          <p14:tracePt t="78838" x="3094038" y="3722688"/>
          <p14:tracePt t="78957" x="3101975" y="3722688"/>
          <p14:tracePt t="78966" x="3119438" y="3722688"/>
          <p14:tracePt t="78975" x="3144838" y="3722688"/>
          <p14:tracePt t="78981" x="3170238" y="3722688"/>
          <p14:tracePt t="78991" x="3186113" y="3722688"/>
          <p14:tracePt t="78997" x="3221038" y="3722688"/>
          <p14:tracePt t="79006" x="3238500" y="3722688"/>
          <p14:tracePt t="79023" x="3246438" y="3722688"/>
          <p14:tracePt t="79029" x="3254375" y="3722688"/>
          <p14:tracePt t="79093" x="3246438" y="3722688"/>
          <p14:tracePt t="79101" x="3238500" y="3722688"/>
          <p14:tracePt t="79109" x="3211513" y="3722688"/>
          <p14:tracePt t="79116" x="3203575" y="3722688"/>
          <p14:tracePt t="79125" x="3195638" y="3722688"/>
          <p14:tracePt t="79133" x="3186113" y="3722688"/>
          <p14:tracePt t="79141" x="3178175" y="3722688"/>
          <p14:tracePt t="79164" x="3160713" y="3722688"/>
          <p14:tracePt t="79191" x="3152775" y="3713163"/>
          <p14:tracePt t="79237" x="3144838" y="3713163"/>
          <p14:tracePt t="79301" x="3144838" y="3705225"/>
          <p14:tracePt t="79309" x="3144838" y="3697288"/>
          <p14:tracePt t="79317" x="3152775" y="3697288"/>
          <p14:tracePt t="79332" x="3178175" y="3687763"/>
          <p14:tracePt t="79341" x="3195638" y="3679825"/>
          <p14:tracePt t="79349" x="3203575" y="3671888"/>
          <p14:tracePt t="79358" x="3221038" y="3671888"/>
          <p14:tracePt t="79365" x="3238500" y="3671888"/>
          <p14:tracePt t="79374" x="3246438" y="3671888"/>
          <p14:tracePt t="79381" x="3271838" y="3671888"/>
          <p14:tracePt t="79391" x="3297238" y="3671888"/>
          <p14:tracePt t="79396" x="3305175" y="3671888"/>
          <p14:tracePt t="79407" x="3322638" y="3671888"/>
          <p14:tracePt t="79413" x="3348038" y="3671888"/>
          <p14:tracePt t="79423" x="3365500" y="3671888"/>
          <p14:tracePt t="79429" x="3382963" y="3671888"/>
          <p14:tracePt t="79438" x="3408363" y="3697288"/>
          <p14:tracePt t="79445" x="3449638" y="3730625"/>
          <p14:tracePt t="79451" x="3475038" y="3798888"/>
          <p14:tracePt t="79461" x="3517900" y="3849688"/>
          <p14:tracePt t="79468" x="3578225" y="3925888"/>
          <p14:tracePt t="79476" x="3619500" y="4027488"/>
          <p14:tracePt t="79485" x="3697288" y="4146550"/>
          <p14:tracePt t="79493" x="3756025" y="4283075"/>
          <p14:tracePt t="79502" x="3781425" y="4368800"/>
          <p14:tracePt t="79509" x="3824288" y="4470400"/>
          <p14:tracePt t="79517" x="3832225" y="4546600"/>
          <p14:tracePt t="79526" x="3849688" y="4605338"/>
          <p14:tracePt t="79533" x="3849688" y="4665663"/>
          <p14:tracePt t="79542" x="3849688" y="4691063"/>
          <p14:tracePt t="79549" x="3849688" y="4716463"/>
          <p14:tracePt t="79558" x="3849688" y="4724400"/>
          <p14:tracePt t="79565" x="3849688" y="4733925"/>
          <p14:tracePt t="79613" x="3867150" y="4741863"/>
          <p14:tracePt t="79629" x="3883025" y="4759325"/>
          <p14:tracePt t="79639" x="3892550" y="4775200"/>
          <p14:tracePt t="79645" x="3917950" y="4792663"/>
          <p14:tracePt t="79652" x="3951288" y="4810125"/>
          <p14:tracePt t="79661" x="3976688" y="4810125"/>
          <p14:tracePt t="79669" x="4011613" y="4827588"/>
          <p14:tracePt t="79676" x="4044950" y="4835525"/>
          <p14:tracePt t="79685" x="4087813" y="4835525"/>
          <p14:tracePt t="79693" x="4121150" y="4843463"/>
          <p14:tracePt t="79700" x="4164013" y="4843463"/>
          <p14:tracePt t="79709" x="4206875" y="4843463"/>
          <p14:tracePt t="79717" x="4240213" y="4843463"/>
          <p14:tracePt t="79724" x="4257675" y="4843463"/>
          <p14:tracePt t="79733" x="4283075" y="4843463"/>
          <p14:tracePt t="80317" x="4283075" y="4827588"/>
          <p14:tracePt t="80334" x="4283075" y="4818063"/>
          <p14:tracePt t="80342" x="4283075" y="4810125"/>
          <p14:tracePt t="80349" x="4291013" y="4792663"/>
          <p14:tracePt t="80360" x="4300538" y="4767263"/>
          <p14:tracePt t="80365" x="4308475" y="4741863"/>
          <p14:tracePt t="80374" x="4308475" y="4724400"/>
          <p14:tracePt t="80381" x="4316413" y="4708525"/>
          <p14:tracePt t="80391" x="4325938" y="4665663"/>
          <p14:tracePt t="80397" x="4325938" y="4648200"/>
          <p14:tracePt t="80407" x="4325938" y="4614863"/>
          <p14:tracePt t="80414" x="4325938" y="4597400"/>
          <p14:tracePt t="80420" x="4333875" y="4579938"/>
          <p14:tracePt t="80430" x="4333875" y="4554538"/>
          <p14:tracePt t="80439" x="4333875" y="4546600"/>
          <p14:tracePt t="80446" x="4333875" y="4521200"/>
          <p14:tracePt t="80452" x="4325938" y="4513263"/>
          <p14:tracePt t="80462" x="4316413" y="4513263"/>
          <p14:tracePt t="80469" x="4308475" y="4503738"/>
          <p14:tracePt t="80510" x="4300538" y="4503738"/>
          <p14:tracePt t="80525" x="4283075" y="4521200"/>
          <p14:tracePt t="80532" x="4283075" y="4554538"/>
          <p14:tracePt t="80541" x="4283075" y="4589463"/>
          <p14:tracePt t="80549" x="4283075" y="4640263"/>
          <p14:tracePt t="80558" x="4283075" y="4716463"/>
          <p14:tracePt t="80565" x="4283075" y="4784725"/>
          <p14:tracePt t="80574" x="4291013" y="4860925"/>
          <p14:tracePt t="80580" x="4316413" y="4937125"/>
          <p14:tracePt t="80591" x="4351338" y="4997450"/>
          <p14:tracePt t="80597" x="4384675" y="5056188"/>
          <p14:tracePt t="80607" x="4427538" y="5124450"/>
          <p14:tracePt t="80614" x="4452938" y="5157788"/>
          <p14:tracePt t="80623" x="4478338" y="5183188"/>
          <p14:tracePt t="80630" x="4513263" y="5192713"/>
          <p14:tracePt t="80636" x="4538663" y="5200650"/>
          <p14:tracePt t="80646" x="4546600" y="5208588"/>
          <p14:tracePt t="80652" x="4554538" y="5208588"/>
          <p14:tracePt t="80677" x="4564063" y="5208588"/>
          <p14:tracePt t="80694" x="4564063" y="5200650"/>
          <p14:tracePt t="80700" x="4564063" y="5183188"/>
          <p14:tracePt t="80710" x="4554538" y="5167313"/>
          <p14:tracePt t="80716" x="4546600" y="5157788"/>
          <p14:tracePt t="80726" x="4538663" y="5149850"/>
          <p14:tracePt t="80734" x="4529138" y="5141913"/>
          <p14:tracePt t="80742" x="4521200" y="5132388"/>
          <p14:tracePt t="80748" x="4513263" y="5132388"/>
          <p14:tracePt t="80759" x="4503738" y="5124450"/>
          <p14:tracePt t="80764" x="4495800" y="5116513"/>
          <p14:tracePt t="80775" x="4486275" y="5106988"/>
          <p14:tracePt t="80796" x="4478338" y="5106988"/>
          <p14:tracePt t="80813" x="4460875" y="5099050"/>
          <p14:tracePt t="80823" x="4445000" y="5081588"/>
          <p14:tracePt t="80829" x="4419600" y="5081588"/>
          <p14:tracePt t="80835" x="4402138" y="5073650"/>
          <p14:tracePt t="80846" x="4368800" y="5056188"/>
          <p14:tracePt t="80852" x="4351338" y="5056188"/>
          <p14:tracePt t="80862" x="4316413" y="5038725"/>
          <p14:tracePt t="80869" x="4283075" y="5030788"/>
          <p14:tracePt t="80885" x="4240213" y="5022850"/>
          <p14:tracePt t="80892" x="4224338" y="5005388"/>
          <p14:tracePt t="80901" x="4206875" y="5005388"/>
          <p14:tracePt t="80912" x="4189413" y="4987925"/>
          <p14:tracePt t="80916" x="4171950" y="4979988"/>
          <p14:tracePt t="80926" x="4171950" y="4972050"/>
          <p14:tracePt t="80932" x="4156075" y="4954588"/>
          <p14:tracePt t="80943" x="4156075" y="4937125"/>
          <p14:tracePt t="80949" x="4156075" y="4919663"/>
          <p14:tracePt t="80958" x="4156075" y="4911725"/>
          <p14:tracePt t="80964" x="4156075" y="4886325"/>
          <p14:tracePt t="80976" x="4156075" y="4878388"/>
          <p14:tracePt t="80980" x="4156075" y="4868863"/>
          <p14:tracePt t="80991" x="4156075" y="4852988"/>
          <p14:tracePt t="80996" x="4164013" y="4835525"/>
          <p14:tracePt t="81007" x="4164013" y="4827588"/>
          <p14:tracePt t="81014" x="4181475" y="4818063"/>
          <p14:tracePt t="81023" x="4197350" y="4802188"/>
          <p14:tracePt t="81029" x="4206875" y="4802188"/>
          <p14:tracePt t="81036" x="4232275" y="4792663"/>
          <p14:tracePt t="81046" x="4249738" y="4784725"/>
          <p14:tracePt t="81053" x="4265613" y="4775200"/>
          <p14:tracePt t="81062" x="4275138" y="4775200"/>
          <p14:tracePt t="81077" x="4291013" y="4775200"/>
          <p14:tracePt t="81110" x="4291013" y="4784725"/>
          <p14:tracePt t="81116" x="4291013" y="4802188"/>
          <p14:tracePt t="81125" x="4291013" y="4810125"/>
          <p14:tracePt t="81132" x="4275138" y="4827588"/>
          <p14:tracePt t="81142" x="4257675" y="4843463"/>
          <p14:tracePt t="81158" x="4257675" y="4852988"/>
          <p14:tracePt t="81175" x="4249738" y="4852988"/>
          <p14:tracePt t="81181" x="4240213" y="4852988"/>
          <p14:tracePt t="81191" x="4232275" y="4852988"/>
          <p14:tracePt t="81197" x="4197350" y="4852988"/>
          <p14:tracePt t="81207" x="4156075" y="4852988"/>
          <p14:tracePt t="81212" x="4130675" y="4852988"/>
          <p14:tracePt t="81221" x="4087813" y="4852988"/>
          <p14:tracePt t="81229" x="4062413" y="4852988"/>
          <p14:tracePt t="81236" x="4037013" y="4852988"/>
          <p14:tracePt t="81246" x="4011613" y="4852988"/>
          <p14:tracePt t="81253" x="3994150" y="4852988"/>
          <p14:tracePt t="81262" x="3986213" y="4852988"/>
          <p14:tracePt t="81277" x="3986213" y="4835525"/>
          <p14:tracePt t="81285" x="3986213" y="4827588"/>
          <p14:tracePt t="81294" x="3994150" y="4802188"/>
          <p14:tracePt t="81300" x="4002088" y="4784725"/>
          <p14:tracePt t="81309" x="4027488" y="4759325"/>
          <p14:tracePt t="81316" x="4052888" y="4741863"/>
          <p14:tracePt t="81325" x="4079875" y="4741863"/>
          <p14:tracePt t="81333" x="4113213" y="4724400"/>
          <p14:tracePt t="81342" x="4121150" y="4724400"/>
          <p14:tracePt t="81349" x="4138613" y="4716463"/>
          <p14:tracePt t="81359" x="4156075" y="4716463"/>
          <p14:tracePt t="81364" x="4164013" y="4716463"/>
          <p14:tracePt t="81375" x="4171950" y="4716463"/>
          <p14:tracePt t="81381" x="4181475" y="4716463"/>
          <p14:tracePt t="81391" x="4197350" y="4733925"/>
          <p14:tracePt t="81396" x="4206875" y="4767263"/>
          <p14:tracePt t="81407" x="4214813" y="4802188"/>
          <p14:tracePt t="81412" x="4224338" y="4827588"/>
          <p14:tracePt t="81421" x="4224338" y="4852988"/>
          <p14:tracePt t="81430" x="4224338" y="4878388"/>
          <p14:tracePt t="81436" x="4224338" y="4886325"/>
          <p14:tracePt t="81446" x="4224338" y="4894263"/>
          <p14:tracePt t="81453" x="4224338" y="4903788"/>
          <p14:tracePt t="81462" x="4214813" y="4919663"/>
          <p14:tracePt t="81469" x="4197350" y="4919663"/>
          <p14:tracePt t="81476" x="4181475" y="4919663"/>
          <p14:tracePt t="81485" x="4164013" y="4919663"/>
          <p14:tracePt t="81492" x="4130675" y="4903788"/>
          <p14:tracePt t="81501" x="4105275" y="4886325"/>
          <p14:tracePt t="81509" x="4087813" y="4868863"/>
          <p14:tracePt t="81517" x="4062413" y="4852988"/>
          <p14:tracePt t="81525" x="4037013" y="4827588"/>
          <p14:tracePt t="81542" x="4027488" y="4818063"/>
          <p14:tracePt t="81549" x="4027488" y="4802188"/>
          <p14:tracePt t="81558" x="4019550" y="4802188"/>
          <p14:tracePt t="81564" x="4019550" y="4792663"/>
          <p14:tracePt t="81576" x="4019550" y="4784725"/>
          <p14:tracePt t="81581" x="4019550" y="4767263"/>
          <p14:tracePt t="81591" x="4019550" y="4749800"/>
          <p14:tracePt t="81607" x="4037013" y="4724400"/>
          <p14:tracePt t="81613" x="4044950" y="4724400"/>
          <p14:tracePt t="81620" x="4062413" y="4716463"/>
          <p14:tracePt t="81636" x="4070350" y="4708525"/>
          <p14:tracePt t="81646" x="4079875" y="4708525"/>
          <p14:tracePt t="81653" x="4079875" y="4699000"/>
          <p14:tracePt t="81669" x="4087813" y="4699000"/>
          <p14:tracePt t="81694" x="4095750" y="4699000"/>
          <p14:tracePt t="81757" x="4105275" y="4699000"/>
          <p14:tracePt t="81790" x="4113213" y="4699000"/>
          <p14:tracePt t="81894" x="4121150" y="4699000"/>
          <p14:tracePt t="81949" x="4130675" y="4699000"/>
          <p14:tracePt t="81965" x="4138613" y="4699000"/>
          <p14:tracePt t="81981" x="4156075" y="4699000"/>
          <p14:tracePt t="81997" x="4171950" y="4708525"/>
          <p14:tracePt t="82007" x="4171950" y="4716463"/>
          <p14:tracePt t="82012" x="4181475" y="4724400"/>
          <p14:tracePt t="82028" x="4189413" y="4724400"/>
          <p14:tracePt t="82046" x="4189413" y="4733925"/>
          <p14:tracePt t="82053" x="4189413" y="4741863"/>
          <p14:tracePt t="82070" x="4197350" y="4759325"/>
          <p14:tracePt t="82076" x="4197350" y="4767263"/>
          <p14:tracePt t="82085" x="4197350" y="4775200"/>
          <p14:tracePt t="82117" x="4206875" y="4784725"/>
          <p14:tracePt t="82164" x="4214813" y="4792663"/>
          <p14:tracePt t="82374" x="4224338" y="4802188"/>
          <p14:tracePt t="82629" x="4232275" y="4802188"/>
          <p14:tracePt t="82661" x="4224338" y="4802188"/>
          <p14:tracePt t="82676" x="4224338" y="4792663"/>
          <p14:tracePt t="82972" x="4214813" y="4784725"/>
          <p14:tracePt t="82990" x="4206875" y="4784725"/>
          <p14:tracePt t="83007" x="4197350" y="4775200"/>
          <p14:tracePt t="83014" x="4181475" y="4767263"/>
          <p14:tracePt t="83019" x="4171950" y="4767263"/>
          <p14:tracePt t="83030" x="4164013" y="4759325"/>
          <p14:tracePt t="83052" x="4146550" y="4749800"/>
          <p14:tracePt t="83060" x="4138613" y="4749800"/>
          <p14:tracePt t="83205" x="4138613" y="4741863"/>
          <p14:tracePt t="83252" x="4130675" y="4733925"/>
          <p14:tracePt t="83326" x="4121150" y="4724400"/>
          <p14:tracePt t="83700" x="4121150" y="4716463"/>
          <p14:tracePt t="83717" x="4121150" y="4708525"/>
          <p14:tracePt t="83766" x="4121150" y="4699000"/>
          <p14:tracePt t="83782" x="4121150" y="4691063"/>
          <p14:tracePt t="83820" x="4121150" y="4683125"/>
          <p14:tracePt t="83852" x="4121150" y="4673600"/>
          <p14:tracePt t="83869" x="4121150" y="4665663"/>
          <p14:tracePt t="83885" x="4121150" y="4657725"/>
          <p14:tracePt t="83917" x="4121150" y="4648200"/>
          <p14:tracePt t="83926" x="4121150" y="4640263"/>
          <p14:tracePt t="84021" x="4121150" y="4630738"/>
          <p14:tracePt t="84029" x="4121150" y="4622800"/>
          <p14:tracePt t="84037" x="4121150" y="4614863"/>
          <p14:tracePt t="84181" x="4130675" y="4614863"/>
          <p14:tracePt t="84196" x="4138613" y="4614863"/>
          <p14:tracePt t="84204" x="4146550" y="4614863"/>
          <p14:tracePt t="84220" x="4156075" y="4614863"/>
          <p14:tracePt t="84228" x="4156075" y="4622800"/>
          <p14:tracePt t="84237" x="4164013" y="4630738"/>
          <p14:tracePt t="84269" x="4171950" y="4630738"/>
          <p14:tracePt t="84277" x="4171950" y="4640263"/>
          <p14:tracePt t="84285" x="4171950" y="4648200"/>
          <p14:tracePt t="84357" x="4181475" y="4648200"/>
          <p14:tracePt t="84390" x="4181475" y="4657725"/>
          <p14:tracePt t="84590" x="4189413" y="4657725"/>
          <p14:tracePt t="86252" x="4181475" y="4657725"/>
          <p14:tracePt t="86885" x="4181475" y="4648200"/>
          <p14:tracePt t="87812" x="4181475" y="4640263"/>
          <p14:tracePt t="87956" x="4189413" y="4640263"/>
          <p14:tracePt t="87972" x="4189413" y="4648200"/>
          <p14:tracePt t="87982" x="4197350" y="4648200"/>
          <p14:tracePt t="88030" x="4206875" y="4648200"/>
          <p14:tracePt t="88061" x="4214813" y="4648200"/>
          <p14:tracePt t="88268" x="4232275" y="4648200"/>
          <p14:tracePt t="88278" x="4240213" y="4648200"/>
          <p14:tracePt t="88295" x="4249738" y="4648200"/>
          <p14:tracePt t="88312" x="4257675" y="4648200"/>
          <p14:tracePt t="88327" x="4265613" y="4648200"/>
          <p14:tracePt t="88381" x="4275138" y="4648200"/>
          <p14:tracePt t="88389" x="4283075" y="4648200"/>
          <p14:tracePt t="88404" x="4300538" y="4648200"/>
          <p14:tracePt t="88413" x="4308475" y="4648200"/>
          <p14:tracePt t="88421" x="4316413" y="4648200"/>
          <p14:tracePt t="88430" x="4325938" y="4648200"/>
          <p14:tracePt t="88444" x="4341813" y="4648200"/>
          <p14:tracePt t="88461" x="4351338" y="4648200"/>
          <p14:tracePt t="88469" x="4359275" y="4648200"/>
          <p14:tracePt t="88479" x="4368800" y="4648200"/>
          <p14:tracePt t="88484" x="4376738" y="4648200"/>
          <p14:tracePt t="88496" x="4384675" y="4648200"/>
          <p14:tracePt t="88501" x="4394200" y="4648200"/>
          <p14:tracePt t="88511" x="4402138" y="4648200"/>
          <p14:tracePt t="88517" x="4419600" y="4648200"/>
          <p14:tracePt t="88527" x="4427538" y="4648200"/>
          <p14:tracePt t="88534" x="4435475" y="4648200"/>
          <p14:tracePt t="88582" x="4452938" y="4648200"/>
          <p14:tracePt t="88597" x="4460875" y="4648200"/>
          <p14:tracePt t="88605" x="4470400" y="4648200"/>
          <p14:tracePt t="88612" x="4486275" y="4640263"/>
          <p14:tracePt t="88621" x="4495800" y="4630738"/>
          <p14:tracePt t="88629" x="4529138" y="4614863"/>
          <p14:tracePt t="88637" x="4538663" y="4605338"/>
          <p14:tracePt t="88644" x="4579938" y="4554538"/>
          <p14:tracePt t="88652" x="4605338" y="4529138"/>
          <p14:tracePt t="88661" x="4622800" y="4513263"/>
          <p14:tracePt t="88669" x="4640263" y="4495800"/>
          <p14:tracePt t="88679" x="4640263" y="4486275"/>
          <p14:tracePt t="88685" x="4657725" y="4478338"/>
          <p14:tracePt t="88696" x="4665663" y="4460875"/>
          <p14:tracePt t="88701" x="4683125" y="4452938"/>
          <p14:tracePt t="88711" x="4691063" y="4435475"/>
          <p14:tracePt t="88717" x="4691063" y="4427538"/>
          <p14:tracePt t="88734" x="4691063" y="4419600"/>
          <p14:tracePt t="88743" x="4691063" y="4410075"/>
          <p14:tracePt t="88870" x="4683125" y="4410075"/>
          <p14:tracePt t="88878" x="4683125" y="4419600"/>
          <p14:tracePt t="88885" x="4673600" y="4419600"/>
          <p14:tracePt t="88896" x="4648200" y="4419600"/>
          <p14:tracePt t="88901" x="4648200" y="4427538"/>
          <p14:tracePt t="88912" x="4630738" y="4427538"/>
          <p14:tracePt t="88917" x="4622800" y="4435475"/>
          <p14:tracePt t="88933" x="4614863" y="4435475"/>
          <p14:tracePt t="88940" x="4605338" y="4435475"/>
          <p14:tracePt t="88956" x="4589463" y="4435475"/>
          <p14:tracePt t="88973" x="4579938" y="4435475"/>
          <p14:tracePt t="88990" x="4572000" y="4435475"/>
          <p14:tracePt t="88996" x="4554538" y="4445000"/>
          <p14:tracePt t="89013" x="4546600" y="4445000"/>
          <p14:tracePt t="89029" x="4538663" y="4445000"/>
          <p14:tracePt t="89077" x="4529138" y="4445000"/>
          <p14:tracePt t="89095" x="4521200" y="4445000"/>
          <p14:tracePt t="89172" x="4538663" y="4445000"/>
          <p14:tracePt t="89180" x="4554538" y="4445000"/>
          <p14:tracePt t="89196" x="4572000" y="4445000"/>
          <p14:tracePt t="89214" x="4579938" y="4445000"/>
          <p14:tracePt t="89229" x="4589463" y="4445000"/>
          <p14:tracePt t="89246" x="4597400" y="4445000"/>
          <p14:tracePt t="89269" x="4605338" y="4445000"/>
          <p14:tracePt t="89285" x="4614863" y="4445000"/>
          <p14:tracePt t="89366" x="4622800" y="4445000"/>
          <p14:tracePt t="89717" x="4614863" y="4427538"/>
          <p14:tracePt t="89728" x="4589463" y="4384675"/>
          <p14:tracePt t="89733" x="4546600" y="4333875"/>
          <p14:tracePt t="89740" x="4495800" y="4265613"/>
          <p14:tracePt t="89749" x="4435475" y="4171950"/>
          <p14:tracePt t="89757" x="4384675" y="4113213"/>
          <p14:tracePt t="89764" x="4300538" y="4019550"/>
          <p14:tracePt t="89773" x="4232275" y="3935413"/>
          <p14:tracePt t="89782" x="4189413" y="3857625"/>
          <p14:tracePt t="89790" x="4138613" y="3798888"/>
          <p14:tracePt t="89796" x="4087813" y="3756025"/>
          <p14:tracePt t="89805" x="4044950" y="3705225"/>
          <p14:tracePt t="89813" x="3986213" y="3636963"/>
          <p14:tracePt t="89821" x="3951288" y="3603625"/>
          <p14:tracePt t="89830" x="3925888" y="3560763"/>
          <p14:tracePt t="89837" x="3892550" y="3517900"/>
          <p14:tracePt t="89845" x="3875088" y="3492500"/>
          <p14:tracePt t="89852" x="3857625" y="3467100"/>
          <p14:tracePt t="89862" x="3857625" y="3449638"/>
          <p14:tracePt t="89873" x="3849688" y="3433763"/>
          <p14:tracePt t="89879" x="3849688" y="3424238"/>
          <p14:tracePt t="89884" x="3849688" y="3416300"/>
          <p14:tracePt t="89896" x="3849688" y="3408363"/>
          <p14:tracePt t="90301" x="3875088" y="3408363"/>
          <p14:tracePt t="90311" x="3917950" y="3408363"/>
          <p14:tracePt t="90317" x="3976688" y="3408363"/>
          <p14:tracePt t="90327" x="4037013" y="3408363"/>
          <p14:tracePt t="90332" x="4130675" y="3408363"/>
          <p14:tracePt t="90340" x="4232275" y="3408363"/>
          <p14:tracePt t="90349" x="4359275" y="3408363"/>
          <p14:tracePt t="90357" x="4503738" y="3408363"/>
          <p14:tracePt t="90364" x="4640263" y="3408363"/>
          <p14:tracePt t="90373" x="4835525" y="3408363"/>
          <p14:tracePt t="90380" x="4972050" y="3408363"/>
          <p14:tracePt t="90388" x="5116513" y="3408363"/>
          <p14:tracePt t="90396" x="5243513" y="3382963"/>
          <p14:tracePt t="90404" x="5353050" y="3382963"/>
          <p14:tracePt t="90413" x="5456238" y="3373438"/>
          <p14:tracePt t="90421" x="5557838" y="3340100"/>
          <p14:tracePt t="90429" x="5651500" y="3289300"/>
          <p14:tracePt t="90437" x="5727700" y="3238500"/>
          <p14:tracePt t="90446" x="5821363" y="3178175"/>
          <p14:tracePt t="90452" x="5872163" y="3152775"/>
          <p14:tracePt t="90464" x="5940425" y="3119438"/>
          <p14:tracePt t="90468" x="6008688" y="3084513"/>
          <p14:tracePt t="90479" x="6024563" y="3084513"/>
          <p14:tracePt t="90485" x="6049963" y="3084513"/>
          <p14:tracePt t="90496" x="6084888" y="3084513"/>
          <p14:tracePt t="90502" x="6092825" y="3084513"/>
          <p14:tracePt t="90741" x="6092825" y="3076575"/>
          <p14:tracePt t="90749" x="6059488" y="3076575"/>
          <p14:tracePt t="90757" x="5991225" y="3076575"/>
          <p14:tracePt t="90765" x="5940425" y="3076575"/>
          <p14:tracePt t="90773" x="5905500" y="3076575"/>
          <p14:tracePt t="90781" x="5872163" y="3076575"/>
          <p14:tracePt t="90789" x="5838825" y="3076575"/>
          <p14:tracePt t="90797" x="5813425" y="3076575"/>
          <p14:tracePt t="90804" x="5795963" y="3076575"/>
          <p14:tracePt t="90814" x="5788025" y="3076575"/>
          <p14:tracePt t="90820" x="5778500" y="3084513"/>
          <p14:tracePt t="90830" x="5761038" y="3094038"/>
          <p14:tracePt t="90836" x="5735638" y="3094038"/>
          <p14:tracePt t="90852" x="5719763" y="3094038"/>
          <p14:tracePt t="90863" x="5710238" y="3076575"/>
          <p14:tracePt t="90902" x="5702300" y="3067050"/>
          <p14:tracePt t="90934" x="5684838" y="3067050"/>
          <p14:tracePt t="90940" x="5676900" y="3067050"/>
          <p14:tracePt t="90949" x="5659438" y="3067050"/>
          <p14:tracePt t="90957" x="5651500" y="3067050"/>
          <p14:tracePt t="90973" x="5634038" y="3067050"/>
          <p14:tracePt t="90982" x="5626100" y="3067050"/>
          <p14:tracePt t="91445" x="5634038" y="3067050"/>
          <p14:tracePt t="91453" x="5634038" y="3076575"/>
          <p14:tracePt t="91463" x="5641975" y="3076575"/>
          <p14:tracePt t="91468" x="5651500" y="3076575"/>
          <p14:tracePt t="91485" x="5659438" y="3076575"/>
          <p14:tracePt t="91495" x="5668963" y="3076575"/>
          <p14:tracePt t="91501" x="5684838" y="3084513"/>
          <p14:tracePt t="91508" x="5694363" y="3084513"/>
          <p14:tracePt t="91517" x="5735638" y="3101975"/>
          <p14:tracePt t="91524" x="5761038" y="3101975"/>
          <p14:tracePt t="91532" x="5829300" y="3109913"/>
          <p14:tracePt t="91541" x="5932488" y="3135313"/>
          <p14:tracePt t="91550" x="6059488" y="3170238"/>
          <p14:tracePt t="91557" x="6186488" y="3178175"/>
          <p14:tracePt t="91564" x="6365875" y="3195638"/>
          <p14:tracePt t="91573" x="6492875" y="3203575"/>
          <p14:tracePt t="91581" x="6645275" y="3203575"/>
          <p14:tracePt t="91589" x="6764338" y="3211513"/>
          <p14:tracePt t="91596" x="6891338" y="3238500"/>
          <p14:tracePt t="91605" x="7002463" y="3238500"/>
          <p14:tracePt t="91613" x="7113588" y="3238500"/>
          <p14:tracePt t="91621" x="7189788" y="3238500"/>
          <p14:tracePt t="91630" x="7248525" y="3246438"/>
          <p14:tracePt t="91637" x="7316788" y="3246438"/>
          <p14:tracePt t="91646" x="7385050" y="3271838"/>
          <p14:tracePt t="91653" x="7443788" y="3279775"/>
          <p14:tracePt t="91664" x="7512050" y="3289300"/>
          <p14:tracePt t="91669" x="7597775" y="3297238"/>
          <p14:tracePt t="91679" x="7691438" y="3322638"/>
          <p14:tracePt t="91685" x="7793038" y="3348038"/>
          <p14:tracePt t="91694" x="7877175" y="3365500"/>
          <p14:tracePt t="91701" x="7980363" y="3390900"/>
          <p14:tracePt t="91710" x="8064500" y="3408363"/>
          <p14:tracePt t="91717" x="8166100" y="3433763"/>
          <p14:tracePt t="91724" x="8259763" y="3459163"/>
          <p14:tracePt t="91733" x="8345488" y="3467100"/>
          <p14:tracePt t="91741" x="8421688" y="3484563"/>
          <p14:tracePt t="91748" x="8489950" y="3502025"/>
          <p14:tracePt t="91757" x="8566150" y="3517900"/>
          <p14:tracePt t="91764" x="8651875" y="3543300"/>
          <p14:tracePt t="91773" x="8728075" y="3552825"/>
          <p14:tracePt t="91781" x="8812213" y="3560763"/>
          <p14:tracePt t="91788" x="8905875" y="3586163"/>
          <p14:tracePt t="91797" x="8999538" y="3594100"/>
          <p14:tracePt t="91804" x="9093200" y="3603625"/>
        </p14:tracePtLst>
      </p14:laserTrace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4294967295"/>
          </p:nvPr>
        </p:nvSpPr>
        <p:spPr>
          <a:xfrm>
            <a:off x="642938" y="1071563"/>
            <a:ext cx="7815262" cy="5329237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  <a:p>
            <a:endParaRPr lang="ko-KR" altLang="en-US"/>
          </a:p>
        </p:txBody>
      </p:sp>
      <p:pic>
        <p:nvPicPr>
          <p:cNvPr id="14337" name="_x70193496" descr="DRW000012b42e6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40797" y="971504"/>
            <a:ext cx="4357718" cy="2939338"/>
          </a:xfrm>
          <a:prstGeom prst="rect">
            <a:avLst/>
          </a:prstGeom>
          <a:noFill/>
        </p:spPr>
      </p:pic>
      <p:pic>
        <p:nvPicPr>
          <p:cNvPr id="14339" name="_x70177840" descr="DRW000012b42e6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12044" y="4005064"/>
            <a:ext cx="4968552" cy="2791358"/>
          </a:xfrm>
          <a:prstGeom prst="rect">
            <a:avLst/>
          </a:prstGeom>
          <a:noFill/>
        </p:spPr>
      </p:pic>
      <p:sp>
        <p:nvSpPr>
          <p:cNvPr id="12" name="슬라이드 번호 개체 틀 9">
            <a:extLst>
              <a:ext uri="{FF2B5EF4-FFF2-40B4-BE49-F238E27FC236}">
                <a16:creationId xmlns:a16="http://schemas.microsoft.com/office/drawing/2014/main" id="{FA232E36-5BA3-4144-8110-C80F6B088D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35466" y="6607175"/>
            <a:ext cx="765175" cy="188913"/>
          </a:xfrm>
          <a:prstGeom prst="rect">
            <a:avLst/>
          </a:prstGeom>
        </p:spPr>
        <p:txBody>
          <a:bodyPr/>
          <a:lstStyle>
            <a:lvl1pPr algn="r">
              <a:defRPr sz="100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0D1FBF91-D0BE-483B-82B2-B89DEE19D40A}" type="slidenum">
              <a:rPr lang="ko-KR" altLang="en-US" b="0">
                <a:latin typeface="HY중고딕" panose="02030600000101010101" pitchFamily="18" charset="-127"/>
                <a:ea typeface="HY중고딕" panose="02030600000101010101" pitchFamily="18" charset="-127"/>
                <a:cs typeface="Malgun Gothic Semilight" panose="020B0502040204020203" pitchFamily="50" charset="-127"/>
              </a:rPr>
              <a:pPr>
                <a:defRPr/>
              </a:pPr>
              <a:t>18</a:t>
            </a:fld>
            <a:endParaRPr lang="ko-KR" altLang="en-US" b="0" dirty="0">
              <a:latin typeface="HY중고딕" panose="02030600000101010101" pitchFamily="18" charset="-127"/>
              <a:ea typeface="HY중고딕" panose="02030600000101010101" pitchFamily="18" charset="-127"/>
              <a:cs typeface="Malgun Gothic Semilight" panose="020B0502040204020203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1ED940-0035-41A5-A30A-F90F3D9CEEDE}"/>
              </a:ext>
            </a:extLst>
          </p:cNvPr>
          <p:cNvSpPr txBox="1"/>
          <p:nvPr/>
        </p:nvSpPr>
        <p:spPr>
          <a:xfrm>
            <a:off x="605583" y="1053457"/>
            <a:ext cx="45901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20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다중도</a:t>
            </a:r>
            <a:endParaRPr lang="ko-KR" altLang="en-US" sz="2000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0D7F5D68-1218-491B-B415-3E7BFE4FF567}"/>
              </a:ext>
            </a:extLst>
          </p:cNvPr>
          <p:cNvSpPr txBox="1">
            <a:spLocks/>
          </p:cNvSpPr>
          <p:nvPr/>
        </p:nvSpPr>
        <p:spPr>
          <a:xfrm>
            <a:off x="642910" y="187107"/>
            <a:ext cx="7772400" cy="59029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맑은 고딕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ko-KR" sz="28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5.4 </a:t>
            </a:r>
            <a:r>
              <a:rPr lang="ko-KR" altLang="en-US" sz="28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관계와 연관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027"/>
    </mc:Choice>
    <mc:Fallback xmlns="">
      <p:transition spd="slow" advTm="79027"/>
    </mc:Fallback>
  </mc:AlternateContent>
  <p:extLst>
    <p:ext uri="{3A86A75C-4F4B-4683-9AE1-C65F6400EC91}">
      <p14:laserTraceLst xmlns:p14="http://schemas.microsoft.com/office/powerpoint/2010/main">
        <p14:tracePtLst>
          <p14:tracePt t="565" x="8310563" y="3475038"/>
          <p14:tracePt t="572" x="7937500" y="3475038"/>
          <p14:tracePt t="580" x="7478713" y="3475038"/>
          <p14:tracePt t="587" x="7045325" y="3475038"/>
          <p14:tracePt t="595" x="6586538" y="3475038"/>
          <p14:tracePt t="603" x="6203950" y="3441700"/>
          <p14:tracePt t="611" x="5965825" y="3441700"/>
          <p14:tracePt t="619" x="5651500" y="3441700"/>
          <p14:tracePt t="628" x="5472113" y="3441700"/>
          <p14:tracePt t="635" x="5208588" y="3424238"/>
          <p14:tracePt t="645" x="5030788" y="3424238"/>
          <p14:tracePt t="651" x="4827588" y="3424238"/>
          <p14:tracePt t="661" x="4564063" y="3424238"/>
          <p14:tracePt t="667" x="4325938" y="3398838"/>
          <p14:tracePt t="678" x="4079875" y="3365500"/>
          <p14:tracePt t="683" x="3849688" y="3322638"/>
          <p14:tracePt t="694" x="3543300" y="3254375"/>
          <p14:tracePt t="699" x="3382963" y="3186113"/>
          <p14:tracePt t="710" x="3289300" y="3127375"/>
          <p14:tracePt t="715" x="3170238" y="3016250"/>
          <p14:tracePt t="723" x="3084513" y="2974975"/>
          <p14:tracePt t="731" x="3025775" y="2949575"/>
          <p14:tracePt t="739" x="2949575" y="2932113"/>
          <p14:tracePt t="747" x="2914650" y="2889250"/>
          <p14:tracePt t="755" x="2897188" y="2881313"/>
          <p14:tracePt t="763" x="2863850" y="2871788"/>
          <p14:tracePt t="779" x="2855913" y="2871788"/>
          <p14:tracePt t="957" x="2846388" y="2871788"/>
          <p14:tracePt t="964" x="2838450" y="2871788"/>
          <p14:tracePt t="972" x="2820988" y="2889250"/>
          <p14:tracePt t="979" x="2805113" y="2897188"/>
          <p14:tracePt t="987" x="2752725" y="2922588"/>
          <p14:tracePt t="996" x="2727325" y="2932113"/>
          <p14:tracePt t="1004" x="2701925" y="2949575"/>
          <p14:tracePt t="1011" x="2660650" y="2965450"/>
          <p14:tracePt t="1020" x="2633663" y="2982913"/>
          <p14:tracePt t="1028" x="2600325" y="3000375"/>
          <p14:tracePt t="1040" x="2566988" y="3016250"/>
          <p14:tracePt t="1045" x="2541588" y="3025775"/>
          <p14:tracePt t="1052" x="2516188" y="3025775"/>
          <p14:tracePt t="1063" x="2506663" y="3025775"/>
          <p14:tracePt t="1067" x="2481263" y="3025775"/>
          <p14:tracePt t="1079" x="2455863" y="3025775"/>
          <p14:tracePt t="1083" x="2447925" y="3025775"/>
          <p14:tracePt t="1092" x="2422525" y="3025775"/>
          <p14:tracePt t="1099" x="2397125" y="3016250"/>
          <p14:tracePt t="1108" x="2379663" y="3016250"/>
          <p14:tracePt t="1116" x="2328863" y="3000375"/>
          <p14:tracePt t="1123" x="2303463" y="2990850"/>
          <p14:tracePt t="1132" x="2243138" y="2990850"/>
          <p14:tracePt t="1139" x="2200275" y="2990850"/>
          <p14:tracePt t="1147" x="2108200" y="2982913"/>
          <p14:tracePt t="1156" x="2022475" y="2965450"/>
          <p14:tracePt t="1163" x="1911350" y="2949575"/>
          <p14:tracePt t="1172" x="1827213" y="2889250"/>
          <p14:tracePt t="1179" x="1751013" y="2838450"/>
          <p14:tracePt t="1187" x="1649413" y="2787650"/>
          <p14:tracePt t="1196" x="1571625" y="2752725"/>
          <p14:tracePt t="1204" x="1452563" y="2686050"/>
          <p14:tracePt t="1212" x="1350963" y="2643188"/>
          <p14:tracePt t="1220" x="1231900" y="2582863"/>
          <p14:tracePt t="1228" x="1130300" y="2524125"/>
          <p14:tracePt t="1236" x="993775" y="2473325"/>
          <p14:tracePt t="1245" x="909638" y="2438400"/>
          <p14:tracePt t="1251" x="815975" y="2397125"/>
          <p14:tracePt t="1262" x="730250" y="2354263"/>
          <p14:tracePt t="1267" x="679450" y="2311400"/>
          <p14:tracePt t="1278" x="628650" y="2268538"/>
          <p14:tracePt t="1284" x="585788" y="2217738"/>
          <p14:tracePt t="1294" x="560388" y="2192338"/>
          <p14:tracePt t="1300" x="544513" y="2159000"/>
          <p14:tracePt t="1310" x="544513" y="2141538"/>
          <p14:tracePt t="1316" x="544513" y="2133600"/>
          <p14:tracePt t="1322" x="544513" y="2108200"/>
          <p14:tracePt t="1332" x="544513" y="2090738"/>
          <p14:tracePt t="1339" x="544513" y="2082800"/>
          <p14:tracePt t="1347" x="544513" y="2055813"/>
          <p14:tracePt t="1356" x="560388" y="2039938"/>
          <p14:tracePt t="1371" x="577850" y="2022475"/>
          <p14:tracePt t="1379" x="585788" y="2014538"/>
          <p14:tracePt t="1388" x="603250" y="1989138"/>
          <p14:tracePt t="1396" x="620713" y="1971675"/>
          <p14:tracePt t="1403" x="628650" y="1963738"/>
          <p14:tracePt t="1412" x="654050" y="1938338"/>
          <p14:tracePt t="1419" x="663575" y="1920875"/>
          <p14:tracePt t="1430" x="679450" y="1903413"/>
          <p14:tracePt t="1435" x="696913" y="1885950"/>
          <p14:tracePt t="1445" x="714375" y="1878013"/>
          <p14:tracePt t="1451" x="722313" y="1860550"/>
          <p14:tracePt t="1462" x="739775" y="1844675"/>
          <p14:tracePt t="1467" x="747713" y="1835150"/>
          <p14:tracePt t="1478" x="755650" y="1835150"/>
          <p14:tracePt t="1484" x="765175" y="1819275"/>
          <p14:tracePt t="1493" x="781050" y="1809750"/>
          <p14:tracePt t="1500" x="798513" y="1801813"/>
          <p14:tracePt t="1508" x="808038" y="1784350"/>
          <p14:tracePt t="1515" x="823913" y="1784350"/>
          <p14:tracePt t="1522" x="841375" y="1776413"/>
          <p14:tracePt t="1539" x="858838" y="1758950"/>
          <p14:tracePt t="1547" x="874713" y="1751013"/>
          <p14:tracePt t="1556" x="900113" y="1733550"/>
          <p14:tracePt t="1564" x="917575" y="1733550"/>
          <p14:tracePt t="1571" x="960438" y="1716088"/>
          <p14:tracePt t="1580" x="985838" y="1708150"/>
          <p14:tracePt t="1588" x="1028700" y="1690688"/>
          <p14:tracePt t="1595" x="1044575" y="1682750"/>
          <p14:tracePt t="1604" x="1062038" y="1682750"/>
          <p14:tracePt t="1612" x="1087438" y="1674813"/>
          <p14:tracePt t="1619" x="1112838" y="1657350"/>
          <p14:tracePt t="1629" x="1122363" y="1657350"/>
          <p14:tracePt t="1636" x="1138238" y="1649413"/>
          <p14:tracePt t="1645" x="1147763" y="1639888"/>
          <p14:tracePt t="1651" x="1155700" y="1639888"/>
          <p14:tracePt t="1667" x="1173163" y="1631950"/>
          <p14:tracePt t="1827" x="1189038" y="1622425"/>
          <p14:tracePt t="2116" x="1206500" y="1622425"/>
          <p14:tracePt t="2122" x="1231900" y="1631950"/>
          <p14:tracePt t="2132" x="1241425" y="1649413"/>
          <p14:tracePt t="2139" x="1257300" y="1665288"/>
          <p14:tracePt t="2147" x="1282700" y="1700213"/>
          <p14:tracePt t="2156" x="1300163" y="1725613"/>
          <p14:tracePt t="2164" x="1333500" y="1751013"/>
          <p14:tracePt t="2171" x="1360488" y="1776413"/>
          <p14:tracePt t="2180" x="1401763" y="1809750"/>
          <p14:tracePt t="2187" x="1427163" y="1835150"/>
          <p14:tracePt t="2196" x="1462088" y="1852613"/>
          <p14:tracePt t="2204" x="1487488" y="1878013"/>
          <p14:tracePt t="2212" x="1546225" y="1920875"/>
          <p14:tracePt t="2219" x="1581150" y="1938338"/>
          <p14:tracePt t="2228" x="1631950" y="1979613"/>
          <p14:tracePt t="2236" x="1674813" y="2005013"/>
          <p14:tracePt t="2245" x="1733550" y="2030413"/>
          <p14:tracePt t="2251" x="1793875" y="2055813"/>
          <p14:tracePt t="2263" x="1895475" y="2073275"/>
          <p14:tracePt t="2267" x="1971675" y="2082800"/>
          <p14:tracePt t="2278" x="2039938" y="2090738"/>
          <p14:tracePt t="2284" x="2116138" y="2098675"/>
          <p14:tracePt t="2293" x="2200275" y="2098675"/>
          <p14:tracePt t="2300" x="2268538" y="2098675"/>
          <p14:tracePt t="2309" x="2371725" y="2098675"/>
          <p14:tracePt t="2317" x="2455863" y="2098675"/>
          <p14:tracePt t="2322" x="2524125" y="2098675"/>
          <p14:tracePt t="2332" x="2600325" y="2098675"/>
          <p14:tracePt t="2340" x="2668588" y="2098675"/>
          <p14:tracePt t="2347" x="2744788" y="2098675"/>
          <p14:tracePt t="2356" x="2795588" y="2098675"/>
          <p14:tracePt t="2364" x="2855913" y="2098675"/>
          <p14:tracePt t="2372" x="2922588" y="2065338"/>
          <p14:tracePt t="2380" x="2965450" y="2055813"/>
          <p14:tracePt t="2387" x="3016250" y="2039938"/>
          <p14:tracePt t="2396" x="3067050" y="2014538"/>
          <p14:tracePt t="2404" x="3127375" y="1989138"/>
          <p14:tracePt t="2412" x="3178175" y="1963738"/>
          <p14:tracePt t="2419" x="3195638" y="1954213"/>
          <p14:tracePt t="2428" x="3221038" y="1928813"/>
          <p14:tracePt t="2435" x="3263900" y="1903413"/>
          <p14:tracePt t="2446" x="3271838" y="1895475"/>
          <p14:tracePt t="2451" x="3289300" y="1878013"/>
          <p14:tracePt t="2462" x="3305175" y="1860550"/>
          <p14:tracePt t="2467" x="3314700" y="1852613"/>
          <p14:tracePt t="2484" x="3322638" y="1835150"/>
          <p14:tracePt t="2494" x="3322638" y="1827213"/>
          <p14:tracePt t="2506" x="3322638" y="1809750"/>
          <p14:tracePt t="2523" x="3322638" y="1801813"/>
          <p14:tracePt t="2540" x="3322638" y="1793875"/>
          <p14:tracePt t="2619" x="3340100" y="1784350"/>
          <p14:tracePt t="2628" x="3365500" y="1784350"/>
          <p14:tracePt t="2635" x="3424238" y="1784350"/>
          <p14:tracePt t="2645" x="3467100" y="1784350"/>
          <p14:tracePt t="2651" x="3527425" y="1784350"/>
          <p14:tracePt t="2662" x="3594100" y="1784350"/>
          <p14:tracePt t="2667" x="3636963" y="1784350"/>
          <p14:tracePt t="2678" x="3713163" y="1784350"/>
          <p14:tracePt t="2683" x="3773488" y="1801813"/>
          <p14:tracePt t="2694" x="3841750" y="1801813"/>
          <p14:tracePt t="2699" x="3917950" y="1809750"/>
          <p14:tracePt t="2706" x="3986213" y="1809750"/>
          <p14:tracePt t="2716" x="4062413" y="1809750"/>
          <p14:tracePt t="2723" x="4121150" y="1809750"/>
          <p14:tracePt t="2732" x="4164013" y="1809750"/>
          <p14:tracePt t="2740" x="4189413" y="1809750"/>
          <p14:tracePt t="2747" x="4249738" y="1809750"/>
          <p14:tracePt t="2755" x="4291013" y="1809750"/>
          <p14:tracePt t="2764" x="4351338" y="1809750"/>
          <p14:tracePt t="2771" x="4376738" y="1809750"/>
          <p14:tracePt t="2780" x="4427538" y="1809750"/>
          <p14:tracePt t="2787" x="4486275" y="1801813"/>
          <p14:tracePt t="2796" x="4513263" y="1793875"/>
          <p14:tracePt t="2805" x="4564063" y="1793875"/>
          <p14:tracePt t="2813" x="4589463" y="1784350"/>
          <p14:tracePt t="2819" x="4622800" y="1776413"/>
          <p14:tracePt t="2828" x="4657725" y="1766888"/>
          <p14:tracePt t="2835" x="4673600" y="1766888"/>
          <p14:tracePt t="2845" x="4683125" y="1758950"/>
          <p14:tracePt t="2851" x="4699000" y="1751013"/>
          <p14:tracePt t="2867" x="4708525" y="1741488"/>
          <p14:tracePt t="2879" x="4716463" y="1741488"/>
          <p14:tracePt t="2884" x="4724400" y="1741488"/>
          <p14:tracePt t="2894" x="4733925" y="1741488"/>
          <p14:tracePt t="2900" x="4741863" y="1733550"/>
          <p14:tracePt t="2906" x="4759325" y="1725613"/>
          <p14:tracePt t="2915" x="4784725" y="1716088"/>
          <p14:tracePt t="2923" x="4802188" y="1708150"/>
          <p14:tracePt t="2932" x="4818063" y="1700213"/>
          <p14:tracePt t="2940" x="4835525" y="1700213"/>
          <p14:tracePt t="2947" x="4860925" y="1682750"/>
          <p14:tracePt t="2956" x="4868863" y="1682750"/>
          <p14:tracePt t="2964" x="4894263" y="1665288"/>
          <p14:tracePt t="2971" x="4903788" y="1657350"/>
          <p14:tracePt t="2980" x="4911725" y="1657350"/>
          <p14:tracePt t="2987" x="4919663" y="1649413"/>
          <p14:tracePt t="2996" x="4937125" y="1649413"/>
          <p14:tracePt t="3004" x="4937125" y="1639888"/>
          <p14:tracePt t="3013" x="4946650" y="1639888"/>
          <p14:tracePt t="3019" x="4954588" y="1639888"/>
          <p14:tracePt t="3052" x="4962525" y="1639888"/>
          <p14:tracePt t="3100" x="4972050" y="1639888"/>
          <p14:tracePt t="3116" x="4979988" y="1639888"/>
          <p14:tracePt t="3132" x="4987925" y="1639888"/>
          <p14:tracePt t="3267" x="4997450" y="1639888"/>
          <p14:tracePt t="3284" x="5022850" y="1639888"/>
          <p14:tracePt t="3300" x="5030788" y="1639888"/>
          <p14:tracePt t="3307" x="5038725" y="1631950"/>
          <p14:tracePt t="3316" x="5064125" y="1631950"/>
          <p14:tracePt t="3322" x="5073650" y="1622425"/>
          <p14:tracePt t="3332" x="5099050" y="1622425"/>
          <p14:tracePt t="3340" x="5116513" y="1614488"/>
          <p14:tracePt t="3348" x="5124450" y="1614488"/>
          <p14:tracePt t="3355" x="5149850" y="1614488"/>
          <p14:tracePt t="3364" x="5167313" y="1614488"/>
          <p14:tracePt t="3371" x="5175250" y="1614488"/>
          <p14:tracePt t="3380" x="5200650" y="1606550"/>
          <p14:tracePt t="3388" x="5208588" y="1597025"/>
          <p14:tracePt t="3397" x="5218113" y="1597025"/>
          <p14:tracePt t="3413" x="5235575" y="1589088"/>
          <p14:tracePt t="3419" x="5243513" y="1581150"/>
          <p14:tracePt t="3467" x="5251450" y="1581150"/>
          <p14:tracePt t="3500" x="5260975" y="1571625"/>
          <p14:tracePt t="3506" x="5260975" y="1563688"/>
          <p14:tracePt t="3523" x="5268913" y="1563688"/>
          <p14:tracePt t="3540" x="5276850" y="1563688"/>
          <p14:tracePt t="3547" x="5286375" y="1546225"/>
          <p14:tracePt t="3572" x="5294313" y="1538288"/>
          <p14:tracePt t="3580" x="5311775" y="1538288"/>
          <p14:tracePt t="3667" x="5319713" y="1538288"/>
          <p14:tracePt t="3678" x="5327650" y="1538288"/>
          <p14:tracePt t="3693" x="5337175" y="1538288"/>
          <p14:tracePt t="3699" x="5345113" y="1538288"/>
          <p14:tracePt t="3706" x="5353050" y="1538288"/>
          <p14:tracePt t="3723" x="5362575" y="1538288"/>
          <p14:tracePt t="3731" x="5380038" y="1538288"/>
          <p14:tracePt t="3747" x="5395913" y="1538288"/>
          <p14:tracePt t="3755" x="5405438" y="1538288"/>
          <p14:tracePt t="3892" x="5413375" y="1538288"/>
          <p14:tracePt t="3980" x="5421313" y="1538288"/>
          <p14:tracePt t="3996" x="5421313" y="1546225"/>
          <p14:tracePt t="4003" x="5421313" y="1555750"/>
          <p14:tracePt t="4019" x="5421313" y="1563688"/>
          <p14:tracePt t="4035" x="5421313" y="1571625"/>
          <p14:tracePt t="4067" x="5421313" y="1581150"/>
          <p14:tracePt t="4099" x="5421313" y="1589088"/>
          <p14:tracePt t="4155" x="5421313" y="1597025"/>
          <p14:tracePt t="4187" x="5413375" y="1606550"/>
          <p14:tracePt t="4203" x="5413375" y="1614488"/>
          <p14:tracePt t="4219" x="5405438" y="1614488"/>
          <p14:tracePt t="4236" x="5395913" y="1622425"/>
          <p14:tracePt t="4261" x="5395913" y="1631950"/>
          <p14:tracePt t="4292" x="5387975" y="1631950"/>
          <p14:tracePt t="4324" x="5380038" y="1639888"/>
          <p14:tracePt t="4331" x="5370513" y="1639888"/>
          <p14:tracePt t="4340" x="5362575" y="1639888"/>
          <p14:tracePt t="4347" x="5345113" y="1649413"/>
          <p14:tracePt t="4355" x="5337175" y="1649413"/>
          <p14:tracePt t="4364" x="5327650" y="1649413"/>
          <p14:tracePt t="4372" x="5319713" y="1649413"/>
          <p14:tracePt t="4379" x="5311775" y="1649413"/>
          <p14:tracePt t="4396" x="5302250" y="1649413"/>
          <p14:tracePt t="4404" x="5294313" y="1649413"/>
          <p14:tracePt t="4430" x="5286375" y="1649413"/>
          <p14:tracePt t="4462" x="5268913" y="1649413"/>
          <p14:tracePt t="4477" x="5260975" y="1649413"/>
          <p14:tracePt t="4492" x="5251450" y="1649413"/>
          <p14:tracePt t="4500" x="5243513" y="1649413"/>
          <p14:tracePt t="4516" x="5235575" y="1649413"/>
          <p14:tracePt t="4524" x="5218113" y="1631950"/>
          <p14:tracePt t="4539" x="5183188" y="1614488"/>
          <p14:tracePt t="4547" x="5175250" y="1614488"/>
          <p14:tracePt t="4563" x="5157788" y="1606550"/>
          <p14:tracePt t="4572" x="5149850" y="1597025"/>
          <p14:tracePt t="4580" x="5141913" y="1589088"/>
          <p14:tracePt t="4587" x="5132388" y="1589088"/>
          <p14:tracePt t="4597" x="5116513" y="1581150"/>
          <p14:tracePt t="4604" x="5116513" y="1571625"/>
          <p14:tracePt t="4613" x="5106988" y="1563688"/>
          <p14:tracePt t="4619" x="5099050" y="1563688"/>
          <p14:tracePt t="4636" x="5099050" y="1555750"/>
          <p14:tracePt t="4652" x="5091113" y="1546225"/>
          <p14:tracePt t="4667" x="5091113" y="1538288"/>
          <p14:tracePt t="4676" x="5081588" y="1530350"/>
          <p14:tracePt t="4683" x="5073650" y="1520825"/>
          <p14:tracePt t="4700" x="5073650" y="1512888"/>
          <p14:tracePt t="4707" x="5073650" y="1504950"/>
          <p14:tracePt t="4716" x="5073650" y="1495425"/>
          <p14:tracePt t="4732" x="5073650" y="1487488"/>
          <p14:tracePt t="4747" x="5073650" y="1477963"/>
          <p14:tracePt t="4756" x="5073650" y="1470025"/>
          <p14:tracePt t="4763" x="5073650" y="1462088"/>
          <p14:tracePt t="4771" x="5073650" y="1452563"/>
          <p14:tracePt t="4779" x="5073650" y="1444625"/>
          <p14:tracePt t="4797" x="5073650" y="1427163"/>
          <p14:tracePt t="4820" x="5073650" y="1419225"/>
          <p14:tracePt t="4836" x="5073650" y="1411288"/>
          <p14:tracePt t="4868" x="5073650" y="1401763"/>
          <p14:tracePt t="4877" x="5073650" y="1393825"/>
          <p14:tracePt t="4884" x="5073650" y="1385888"/>
          <p14:tracePt t="4891" x="5073650" y="1368425"/>
          <p14:tracePt t="4908" x="5073650" y="1360488"/>
          <p14:tracePt t="4924" x="5081588" y="1350963"/>
          <p14:tracePt t="4939" x="5091113" y="1350963"/>
          <p14:tracePt t="4955" x="5099050" y="1343025"/>
          <p14:tracePt t="4972" x="5106988" y="1325563"/>
          <p14:tracePt t="4987" x="5116513" y="1325563"/>
          <p14:tracePt t="4997" x="5116513" y="1317625"/>
          <p14:tracePt t="5003" x="5124450" y="1317625"/>
          <p14:tracePt t="5013" x="5132388" y="1317625"/>
          <p14:tracePt t="5029" x="5141913" y="1308100"/>
          <p14:tracePt t="5061" x="5149850" y="1308100"/>
          <p14:tracePt t="5078" x="5167313" y="1300163"/>
          <p14:tracePt t="5090" x="5183188" y="1300163"/>
          <p14:tracePt t="5107" x="5192713" y="1300163"/>
          <p14:tracePt t="5116" x="5200650" y="1292225"/>
          <p14:tracePt t="5124" x="5208588" y="1292225"/>
          <p14:tracePt t="5132" x="5218113" y="1292225"/>
          <p14:tracePt t="5139" x="5226050" y="1292225"/>
          <p14:tracePt t="5164" x="5235575" y="1292225"/>
          <p14:tracePt t="5172" x="5243513" y="1292225"/>
          <p14:tracePt t="5180" x="5251450" y="1292225"/>
          <p14:tracePt t="5196" x="5260975" y="1292225"/>
          <p14:tracePt t="5213" x="5276850" y="1292225"/>
          <p14:tracePt t="5230" x="5286375" y="1292225"/>
          <p14:tracePt t="5252" x="5294313" y="1292225"/>
          <p14:tracePt t="5261" x="5302250" y="1292225"/>
          <p14:tracePt t="5274" x="5319713" y="1292225"/>
          <p14:tracePt t="5283" x="5327650" y="1292225"/>
          <p14:tracePt t="5299" x="5345113" y="1292225"/>
          <p14:tracePt t="5308" x="5362575" y="1292225"/>
          <p14:tracePt t="5317" x="5370513" y="1292225"/>
          <p14:tracePt t="5324" x="5380038" y="1292225"/>
          <p14:tracePt t="5332" x="5395913" y="1292225"/>
          <p14:tracePt t="5339" x="5413375" y="1292225"/>
          <p14:tracePt t="5347" x="5430838" y="1292225"/>
          <p14:tracePt t="5356" x="5446713" y="1292225"/>
          <p14:tracePt t="5363" x="5456238" y="1300163"/>
          <p14:tracePt t="5372" x="5464175" y="1300163"/>
          <p14:tracePt t="5387" x="5472113" y="1300163"/>
          <p14:tracePt t="5396" x="5481638" y="1300163"/>
          <p14:tracePt t="5404" x="5489575" y="1308100"/>
          <p14:tracePt t="5414" x="5497513" y="1317625"/>
          <p14:tracePt t="5419" x="5507038" y="1317625"/>
          <p14:tracePt t="5436" x="5514975" y="1317625"/>
          <p14:tracePt t="5453" x="5514975" y="1325563"/>
          <p14:tracePt t="5462" x="5524500" y="1333500"/>
          <p14:tracePt t="5467" x="5532438" y="1333500"/>
          <p14:tracePt t="5485" x="5540375" y="1343025"/>
          <p14:tracePt t="5499" x="5549900" y="1350963"/>
          <p14:tracePt t="5507" x="5557838" y="1360488"/>
          <p14:tracePt t="5516" x="5565775" y="1368425"/>
          <p14:tracePt t="5539" x="5575300" y="1376363"/>
          <p14:tracePt t="5556" x="5583238" y="1385888"/>
          <p14:tracePt t="5620" x="5583238" y="1401763"/>
          <p14:tracePt t="5629" x="5583238" y="1411288"/>
          <p14:tracePt t="5646" x="5583238" y="1419225"/>
          <p14:tracePt t="5661" x="5583238" y="1427163"/>
          <p14:tracePt t="5691" x="5583238" y="1436688"/>
          <p14:tracePt t="5700" x="5583238" y="1444625"/>
          <p14:tracePt t="5708" x="5583238" y="1452563"/>
          <p14:tracePt t="5739" x="5583238" y="1462088"/>
          <p14:tracePt t="5747" x="5583238" y="1470025"/>
          <p14:tracePt t="5763" x="5583238" y="1477963"/>
          <p14:tracePt t="5780" x="5583238" y="1487488"/>
          <p14:tracePt t="5787" x="5583238" y="1495425"/>
          <p14:tracePt t="5797" x="5583238" y="1512888"/>
          <p14:tracePt t="5814" x="5583238" y="1520825"/>
          <p14:tracePt t="5830" x="5583238" y="1530350"/>
          <p14:tracePt t="5835" x="5583238" y="1538288"/>
          <p14:tracePt t="5846" x="5583238" y="1546225"/>
          <p14:tracePt t="5859" x="5583238" y="1555750"/>
          <p14:tracePt t="5883" x="5583238" y="1563688"/>
          <p14:tracePt t="5891" x="5583238" y="1571625"/>
          <p14:tracePt t="5899" x="5575300" y="1581150"/>
          <p14:tracePt t="5915" x="5575300" y="1589088"/>
          <p14:tracePt t="5923" x="5575300" y="1597025"/>
          <p14:tracePt t="5964" x="5575300" y="1606550"/>
          <p14:tracePt t="5972" x="5575300" y="1614488"/>
          <p14:tracePt t="5997" x="5565775" y="1631950"/>
          <p14:tracePt t="6003" x="5565775" y="1639888"/>
          <p14:tracePt t="6036" x="5557838" y="1649413"/>
          <p14:tracePt t="6053" x="5557838" y="1657350"/>
          <p14:tracePt t="6228" x="5557838" y="1665288"/>
          <p14:tracePt t="6252" x="5557838" y="1674813"/>
          <p14:tracePt t="6268" x="5557838" y="1682750"/>
          <p14:tracePt t="6316" x="5557838" y="1690688"/>
          <p14:tracePt t="6420" x="5557838" y="1700213"/>
          <p14:tracePt t="6444" x="5557838" y="1708150"/>
          <p14:tracePt t="6452" x="5557838" y="1716088"/>
          <p14:tracePt t="6467" x="5557838" y="1725613"/>
          <p14:tracePt t="6484" x="5557838" y="1733550"/>
          <p14:tracePt t="6507" x="5557838" y="1751013"/>
          <p14:tracePt t="6523" x="5557838" y="1766888"/>
          <p14:tracePt t="6532" x="5557838" y="1776413"/>
          <p14:tracePt t="6540" x="5557838" y="1784350"/>
          <p14:tracePt t="6548" x="5524500" y="1819275"/>
          <p14:tracePt t="6556" x="5497513" y="1844675"/>
          <p14:tracePt t="6564" x="5472113" y="1860550"/>
          <p14:tracePt t="6573" x="5438775" y="1885950"/>
          <p14:tracePt t="6581" x="5413375" y="1903413"/>
          <p14:tracePt t="6587" x="5370513" y="1938338"/>
          <p14:tracePt t="6597" x="5302250" y="1971675"/>
          <p14:tracePt t="6604" x="5260975" y="1989138"/>
          <p14:tracePt t="6615" x="5192713" y="2014538"/>
          <p14:tracePt t="6619" x="5124450" y="2047875"/>
          <p14:tracePt t="6630" x="5056188" y="2090738"/>
          <p14:tracePt t="6635" x="5005388" y="2108200"/>
          <p14:tracePt t="6646" x="4946650" y="2141538"/>
          <p14:tracePt t="6651" x="4903788" y="2149475"/>
          <p14:tracePt t="6660" x="4852988" y="2166938"/>
          <p14:tracePt t="6667" x="4810125" y="2166938"/>
          <p14:tracePt t="6675" x="4749800" y="2184400"/>
          <p14:tracePt t="6683" x="4716463" y="2184400"/>
          <p14:tracePt t="6692" x="4673600" y="2192338"/>
          <p14:tracePt t="6699" x="4640263" y="2192338"/>
          <p14:tracePt t="6709" x="4597400" y="2192338"/>
          <p14:tracePt t="6716" x="4538663" y="2200275"/>
          <p14:tracePt t="6723" x="4495800" y="2200275"/>
          <p14:tracePt t="6732" x="4419600" y="2227263"/>
          <p14:tracePt t="6740" x="4351338" y="2227263"/>
          <p14:tracePt t="6747" x="4265613" y="2227263"/>
          <p14:tracePt t="6756" x="4189413" y="2227263"/>
          <p14:tracePt t="6765" x="4121150" y="2227263"/>
          <p14:tracePt t="6771" x="4062413" y="2235200"/>
          <p14:tracePt t="6782" x="4002088" y="2235200"/>
          <p14:tracePt t="6787" x="3960813" y="2243138"/>
          <p14:tracePt t="6797" x="3900488" y="2252663"/>
          <p14:tracePt t="6803" x="3849688" y="2252663"/>
          <p14:tracePt t="6814" x="3798888" y="2252663"/>
          <p14:tracePt t="6819" x="3738563" y="2252663"/>
          <p14:tracePt t="6830" x="3679825" y="2268538"/>
          <p14:tracePt t="6836" x="3629025" y="2278063"/>
          <p14:tracePt t="6844" x="3578225" y="2278063"/>
          <p14:tracePt t="6852" x="3527425" y="2278063"/>
          <p14:tracePt t="6858" x="3475038" y="2278063"/>
          <p14:tracePt t="6867" x="3449638" y="2278063"/>
          <p14:tracePt t="6875" x="3416300" y="2278063"/>
          <p14:tracePt t="6883" x="3398838" y="2278063"/>
          <p14:tracePt t="6892" x="3373438" y="2278063"/>
          <p14:tracePt t="6900" x="3340100" y="2278063"/>
          <p14:tracePt t="6908" x="3314700" y="2268538"/>
          <p14:tracePt t="6916" x="3297238" y="2260600"/>
          <p14:tracePt t="6923" x="3263900" y="2252663"/>
          <p14:tracePt t="6931" x="3228975" y="2235200"/>
          <p14:tracePt t="6940" x="3203575" y="2217738"/>
          <p14:tracePt t="6948" x="3178175" y="2217738"/>
          <p14:tracePt t="6956" x="3144838" y="2192338"/>
          <p14:tracePt t="6964" x="3109913" y="2184400"/>
          <p14:tracePt t="6971" x="3076575" y="2159000"/>
          <p14:tracePt t="6981" x="3025775" y="2133600"/>
          <p14:tracePt t="6987" x="3000375" y="2124075"/>
          <p14:tracePt t="6997" x="2965450" y="2108200"/>
          <p14:tracePt t="7004" x="2932113" y="2065338"/>
          <p14:tracePt t="7013" x="2881313" y="2047875"/>
          <p14:tracePt t="7026" x="2855913" y="2022475"/>
          <p14:tracePt t="7031" x="2830513" y="1997075"/>
          <p14:tracePt t="7035" x="2820988" y="1979613"/>
          <p14:tracePt t="7043" x="2805113" y="1963738"/>
          <p14:tracePt t="7052" x="2787650" y="1954213"/>
          <p14:tracePt t="7058" x="2770188" y="1938338"/>
          <p14:tracePt t="7067" x="2762250" y="1920875"/>
          <p14:tracePt t="7075" x="2762250" y="1911350"/>
          <p14:tracePt t="7084" x="2752725" y="1895475"/>
          <p14:tracePt t="7092" x="2744788" y="1878013"/>
          <p14:tracePt t="7099" x="2727325" y="1852613"/>
          <p14:tracePt t="7108" x="2719388" y="1844675"/>
          <p14:tracePt t="7115" x="2693988" y="1819275"/>
          <p14:tracePt t="7123" x="2686050" y="1801813"/>
          <p14:tracePt t="7131" x="2660650" y="1776413"/>
          <p14:tracePt t="7140" x="2651125" y="1751013"/>
          <p14:tracePt t="7147" x="2625725" y="1733550"/>
          <p14:tracePt t="7156" x="2617788" y="1733550"/>
          <p14:tracePt t="7165" x="2600325" y="1708150"/>
          <p14:tracePt t="7171" x="2592388" y="1690688"/>
          <p14:tracePt t="7181" x="2582863" y="1690688"/>
          <p14:tracePt t="7187" x="2574925" y="1682750"/>
          <p14:tracePt t="7197" x="2574925" y="1674813"/>
          <p14:tracePt t="7203" x="2566988" y="1674813"/>
          <p14:tracePt t="7214" x="2566988" y="1665288"/>
          <p14:tracePt t="7219" x="2549525" y="1649413"/>
          <p14:tracePt t="7235" x="2549525" y="1639888"/>
          <p14:tracePt t="7245" x="2541588" y="1631950"/>
          <p14:tracePt t="7251" x="2532063" y="1622425"/>
          <p14:tracePt t="7258" x="2524125" y="1622425"/>
          <p14:tracePt t="7372" x="2524125" y="1614488"/>
          <p14:tracePt t="7397" x="2524125" y="1606550"/>
          <p14:tracePt t="7415" x="2524125" y="1597025"/>
          <p14:tracePt t="7430" x="2524125" y="1581150"/>
          <p14:tracePt t="7532" x="2524125" y="1571625"/>
          <p14:tracePt t="7548" x="2524125" y="1563688"/>
          <p14:tracePt t="7564" x="2532063" y="1555750"/>
          <p14:tracePt t="7571" x="2541588" y="1555750"/>
          <p14:tracePt t="7597" x="2541588" y="1538288"/>
          <p14:tracePt t="7627" x="2549525" y="1530350"/>
          <p14:tracePt t="7652" x="2557463" y="1530350"/>
          <p14:tracePt t="7699" x="2557463" y="1520825"/>
          <p14:tracePt t="7707" x="2566988" y="1520825"/>
          <p14:tracePt t="7732" x="2582863" y="1520825"/>
          <p14:tracePt t="7747" x="2592388" y="1520825"/>
          <p14:tracePt t="7757" x="2608263" y="1520825"/>
          <p14:tracePt t="7771" x="2633663" y="1520825"/>
          <p14:tracePt t="7781" x="2643188" y="1520825"/>
          <p14:tracePt t="7787" x="2660650" y="1520825"/>
          <p14:tracePt t="7797" x="2676525" y="1520825"/>
          <p14:tracePt t="7804" x="2693988" y="1520825"/>
          <p14:tracePt t="7814" x="2711450" y="1520825"/>
          <p14:tracePt t="7820" x="2727325" y="1520825"/>
          <p14:tracePt t="7830" x="2752725" y="1520825"/>
          <p14:tracePt t="7836" x="2778125" y="1520825"/>
          <p14:tracePt t="7843" x="2795588" y="1520825"/>
          <p14:tracePt t="7852" x="2830513" y="1520825"/>
          <p14:tracePt t="7858" x="2863850" y="1520825"/>
          <p14:tracePt t="7867" x="2889250" y="1520825"/>
          <p14:tracePt t="7875" x="2906713" y="1520825"/>
          <p14:tracePt t="7883" x="2922588" y="1520825"/>
          <p14:tracePt t="7892" x="2965450" y="1520825"/>
          <p14:tracePt t="7899" x="2974975" y="1520825"/>
          <p14:tracePt t="7907" x="3008313" y="1520825"/>
          <p14:tracePt t="7916" x="3033713" y="1520825"/>
          <p14:tracePt t="7924" x="3067050" y="1520825"/>
          <p14:tracePt t="7932" x="3094038" y="1520825"/>
          <p14:tracePt t="7940" x="3119438" y="1520825"/>
          <p14:tracePt t="7948" x="3152775" y="1520825"/>
          <p14:tracePt t="7957" x="3186113" y="1520825"/>
          <p14:tracePt t="7966" x="3203575" y="1520825"/>
          <p14:tracePt t="7971" x="3238500" y="1530350"/>
          <p14:tracePt t="7981" x="3263900" y="1530350"/>
          <p14:tracePt t="7987" x="3279775" y="1530350"/>
          <p14:tracePt t="7998" x="3330575" y="1538288"/>
          <p14:tracePt t="8004" x="3355975" y="1538288"/>
          <p14:tracePt t="8013" x="3390900" y="1538288"/>
          <p14:tracePt t="8020" x="3424238" y="1538288"/>
          <p14:tracePt t="8026" x="3441700" y="1538288"/>
          <p14:tracePt t="8037" x="3475038" y="1538288"/>
          <p14:tracePt t="8043" x="3502025" y="1538288"/>
          <p14:tracePt t="8052" x="3527425" y="1538288"/>
          <p14:tracePt t="8059" x="3543300" y="1538288"/>
          <p14:tracePt t="8068" x="3560763" y="1538288"/>
          <p14:tracePt t="8076" x="3568700" y="1538288"/>
          <p14:tracePt t="8083" x="3586163" y="1538288"/>
          <p14:tracePt t="8092" x="3603625" y="1538288"/>
          <p14:tracePt t="8107" x="3619500" y="1538288"/>
          <p14:tracePt t="8124" x="3629025" y="1538288"/>
          <p14:tracePt t="8148" x="3629025" y="1520825"/>
          <p14:tracePt t="8155" x="3629025" y="1512888"/>
          <p14:tracePt t="8172" x="3619500" y="1487488"/>
          <p14:tracePt t="8181" x="3603625" y="1470025"/>
          <p14:tracePt t="8198" x="3594100" y="1470025"/>
          <p14:tracePt t="8204" x="3586163" y="1452563"/>
          <p14:tracePt t="8214" x="3560763" y="1427163"/>
          <p14:tracePt t="8220" x="3552825" y="1427163"/>
          <p14:tracePt t="8229" x="3543300" y="1419225"/>
          <p14:tracePt t="8236" x="3527425" y="1401763"/>
          <p14:tracePt t="8244" x="3509963" y="1393825"/>
          <p14:tracePt t="8252" x="3492500" y="1385888"/>
          <p14:tracePt t="8258" x="3484563" y="1376363"/>
          <p14:tracePt t="8267" x="3467100" y="1376363"/>
          <p14:tracePt t="8275" x="3449638" y="1368425"/>
          <p14:tracePt t="8284" x="3424238" y="1343025"/>
          <p14:tracePt t="8292" x="3416300" y="1343025"/>
          <p14:tracePt t="8300" x="3398838" y="1333500"/>
          <p14:tracePt t="8307" x="3373438" y="1317625"/>
          <p14:tracePt t="8315" x="3373438" y="1308100"/>
          <p14:tracePt t="8324" x="3355975" y="1308100"/>
          <p14:tracePt t="8331" x="3340100" y="1308100"/>
          <p14:tracePt t="8340" x="3340100" y="1300163"/>
          <p14:tracePt t="8347" x="3330575" y="1292225"/>
          <p14:tracePt t="8453" x="3322638" y="1292225"/>
          <p14:tracePt t="8475" x="3297238" y="1292225"/>
          <p14:tracePt t="8485" x="3271838" y="1292225"/>
          <p14:tracePt t="8492" x="3254375" y="1292225"/>
          <p14:tracePt t="8500" x="3195638" y="1292225"/>
          <p14:tracePt t="8507" x="3178175" y="1292225"/>
          <p14:tracePt t="8516" x="3119438" y="1292225"/>
          <p14:tracePt t="8524" x="3067050" y="1292225"/>
          <p14:tracePt t="8531" x="3025775" y="1292225"/>
          <p14:tracePt t="8540" x="2974975" y="1292225"/>
          <p14:tracePt t="8547" x="2922588" y="1292225"/>
          <p14:tracePt t="8556" x="2881313" y="1300163"/>
          <p14:tracePt t="8565" x="2838450" y="1308100"/>
          <p14:tracePt t="8571" x="2805113" y="1308100"/>
          <p14:tracePt t="8582" x="2795588" y="1325563"/>
          <p14:tracePt t="8587" x="2770188" y="1333500"/>
          <p14:tracePt t="8598" x="2762250" y="1333500"/>
          <p14:tracePt t="8604" x="2752725" y="1333500"/>
          <p14:tracePt t="8614" x="2752725" y="1343025"/>
          <p14:tracePt t="8723" x="2752725" y="1350963"/>
          <p14:tracePt t="8740" x="2752725" y="1368425"/>
          <p14:tracePt t="8764" x="2762250" y="1368425"/>
          <p14:tracePt t="8772" x="2770188" y="1376363"/>
          <p14:tracePt t="8781" x="2795588" y="1376363"/>
          <p14:tracePt t="8787" x="2813050" y="1385888"/>
          <p14:tracePt t="8798" x="2820988" y="1385888"/>
          <p14:tracePt t="8803" x="2838450" y="1393825"/>
          <p14:tracePt t="8815" x="2855913" y="1393825"/>
          <p14:tracePt t="8820" x="2871788" y="1393825"/>
          <p14:tracePt t="8831" x="2889250" y="1393825"/>
          <p14:tracePt t="8836" x="2914650" y="1393825"/>
          <p14:tracePt t="8842" x="2932113" y="1401763"/>
          <p14:tracePt t="8852" x="2949575" y="1401763"/>
          <p14:tracePt t="8859" x="2982913" y="1411288"/>
          <p14:tracePt t="8868" x="3008313" y="1411288"/>
          <p14:tracePt t="8876" x="3025775" y="1411288"/>
          <p14:tracePt t="8884" x="3051175" y="1411288"/>
          <p14:tracePt t="8891" x="3094038" y="1419225"/>
          <p14:tracePt t="8900" x="3127375" y="1419225"/>
          <p14:tracePt t="8907" x="3152775" y="1419225"/>
          <p14:tracePt t="8916" x="3186113" y="1419225"/>
          <p14:tracePt t="8924" x="3221038" y="1419225"/>
          <p14:tracePt t="8932" x="3254375" y="1419225"/>
          <p14:tracePt t="8940" x="3279775" y="1419225"/>
          <p14:tracePt t="8947" x="3305175" y="1419225"/>
          <p14:tracePt t="8955" x="3340100" y="1419225"/>
          <p14:tracePt t="8965" x="3373438" y="1419225"/>
          <p14:tracePt t="8971" x="3390900" y="1419225"/>
          <p14:tracePt t="8983" x="3416300" y="1419225"/>
          <p14:tracePt t="8987" x="3449638" y="1419225"/>
          <p14:tracePt t="8998" x="3467100" y="1419225"/>
          <p14:tracePt t="9003" x="3509963" y="1419225"/>
          <p14:tracePt t="9014" x="3543300" y="1419225"/>
          <p14:tracePt t="9019" x="3586163" y="1419225"/>
          <p14:tracePt t="9042" x="3705225" y="1419225"/>
          <p14:tracePt t="9052" x="3738563" y="1419225"/>
          <p14:tracePt t="9059" x="3781425" y="1419225"/>
          <p14:tracePt t="9067" x="3824288" y="1419225"/>
          <p14:tracePt t="9076" x="3857625" y="1419225"/>
          <p14:tracePt t="9084" x="3883025" y="1419225"/>
          <p14:tracePt t="9091" x="3925888" y="1419225"/>
          <p14:tracePt t="9100" x="3951288" y="1419225"/>
          <p14:tracePt t="9107" x="3986213" y="1419225"/>
          <p14:tracePt t="9116" x="4011613" y="1419225"/>
          <p14:tracePt t="9124" x="4044950" y="1419225"/>
          <p14:tracePt t="9131" x="4070350" y="1419225"/>
          <p14:tracePt t="9139" x="4113213" y="1419225"/>
          <p14:tracePt t="9148" x="4171950" y="1419225"/>
          <p14:tracePt t="9156" x="4214813" y="1419225"/>
          <p14:tracePt t="9165" x="4240213" y="1419225"/>
          <p14:tracePt t="9172" x="4300538" y="1419225"/>
          <p14:tracePt t="9183" x="4359275" y="1419225"/>
          <p14:tracePt t="9187" x="4402138" y="1419225"/>
          <p14:tracePt t="9198" x="4460875" y="1419225"/>
          <p14:tracePt t="9203" x="4513263" y="1419225"/>
          <p14:tracePt t="9214" x="4564063" y="1411288"/>
          <p14:tracePt t="9220" x="4622800" y="1411288"/>
          <p14:tracePt t="9230" x="4673600" y="1411288"/>
          <p14:tracePt t="9236" x="4708525" y="1411288"/>
          <p14:tracePt t="9242" x="4749800" y="1411288"/>
          <p14:tracePt t="9253" x="4810125" y="1411288"/>
          <p14:tracePt t="9259" x="4843463" y="1411288"/>
          <p14:tracePt t="9268" x="4886325" y="1411288"/>
          <p14:tracePt t="9276" x="4929188" y="1411288"/>
          <p14:tracePt t="9284" x="4972050" y="1411288"/>
          <p14:tracePt t="9291" x="4997450" y="1411288"/>
          <p14:tracePt t="9300" x="5038725" y="1411288"/>
          <p14:tracePt t="9307" x="5064125" y="1411288"/>
          <p14:tracePt t="9316" x="5099050" y="1411288"/>
          <p14:tracePt t="9323" x="5141913" y="1411288"/>
          <p14:tracePt t="9331" x="5175250" y="1401763"/>
          <p14:tracePt t="9339" x="5200650" y="1401763"/>
          <p14:tracePt t="9348" x="5226050" y="1401763"/>
          <p14:tracePt t="9356" x="5260975" y="1401763"/>
          <p14:tracePt t="9365" x="5286375" y="1401763"/>
          <p14:tracePt t="9372" x="5302250" y="1401763"/>
          <p14:tracePt t="9382" x="5345113" y="1401763"/>
          <p14:tracePt t="9387" x="5362575" y="1401763"/>
          <p14:tracePt t="9398" x="5387975" y="1401763"/>
          <p14:tracePt t="9404" x="5395913" y="1401763"/>
          <p14:tracePt t="9414" x="5405438" y="1401763"/>
          <p14:tracePt t="9420" x="5413375" y="1401763"/>
          <p14:tracePt t="9436" x="5421313" y="1401763"/>
          <p14:tracePt t="9459" x="5430838" y="1401763"/>
          <p14:tracePt t="9467" x="5438775" y="1401763"/>
          <p14:tracePt t="9491" x="5446713" y="1401763"/>
          <p14:tracePt t="9507" x="5456238" y="1401763"/>
          <p14:tracePt t="10037" x="5464175" y="1401763"/>
          <p14:tracePt t="10443" x="5464175" y="1419225"/>
          <p14:tracePt t="10460" x="5464175" y="1436688"/>
          <p14:tracePt t="10476" x="5464175" y="1444625"/>
          <p14:tracePt t="10491" x="5464175" y="1452563"/>
          <p14:tracePt t="10507" x="5464175" y="1462088"/>
          <p14:tracePt t="10516" x="5464175" y="1477963"/>
          <p14:tracePt t="10533" x="5464175" y="1495425"/>
          <p14:tracePt t="10566" x="5464175" y="1504950"/>
          <p14:tracePt t="10597" x="5464175" y="1512888"/>
          <p14:tracePt t="10613" x="5464175" y="1520825"/>
          <p14:tracePt t="10652" x="5464175" y="1530350"/>
          <p14:tracePt t="10788" x="5481638" y="1546225"/>
          <p14:tracePt t="10820" x="5489575" y="1546225"/>
          <p14:tracePt t="10835" x="5507038" y="1555750"/>
          <p14:tracePt t="10843" x="5514975" y="1563688"/>
          <p14:tracePt t="10852" x="5524500" y="1563688"/>
          <p14:tracePt t="10860" x="5540375" y="1563688"/>
          <p14:tracePt t="10868" x="5549900" y="1563688"/>
          <p14:tracePt t="10876" x="5575300" y="1563688"/>
          <p14:tracePt t="10884" x="5583238" y="1563688"/>
          <p14:tracePt t="10892" x="5608638" y="1563688"/>
          <p14:tracePt t="10899" x="5641975" y="1563688"/>
          <p14:tracePt t="10907" x="5668963" y="1563688"/>
          <p14:tracePt t="10915" x="5694363" y="1563688"/>
          <p14:tracePt t="10923" x="5727700" y="1563688"/>
          <p14:tracePt t="10932" x="5761038" y="1563688"/>
          <p14:tracePt t="10939" x="5795963" y="1563688"/>
          <p14:tracePt t="10949" x="5821363" y="1563688"/>
          <p14:tracePt t="10955" x="5854700" y="1563688"/>
          <p14:tracePt t="10965" x="5889625" y="1563688"/>
          <p14:tracePt t="10971" x="5932488" y="1563688"/>
          <p14:tracePt t="10982" x="5973763" y="1563688"/>
          <p14:tracePt t="10987" x="6008688" y="1563688"/>
          <p14:tracePt t="10997" x="6049963" y="1563688"/>
          <p14:tracePt t="11003" x="6076950" y="1563688"/>
          <p14:tracePt t="11011" x="6135688" y="1563688"/>
          <p14:tracePt t="11019" x="6161088" y="1563688"/>
          <p14:tracePt t="11026" x="6194425" y="1563688"/>
          <p14:tracePt t="11048" x="6262688" y="1563688"/>
          <p14:tracePt t="11052" x="6288088" y="1563688"/>
          <p14:tracePt t="11060" x="6323013" y="1563688"/>
          <p14:tracePt t="11069" x="6356350" y="1563688"/>
          <p14:tracePt t="11075" x="6391275" y="1563688"/>
          <p14:tracePt t="11084" x="6407150" y="1563688"/>
          <p14:tracePt t="11091" x="6432550" y="1563688"/>
          <p14:tracePt t="11101" x="6457950" y="1563688"/>
          <p14:tracePt t="11116" x="6475413" y="1563688"/>
          <p14:tracePt t="11123" x="6483350" y="1563688"/>
          <p14:tracePt t="11149" x="6492875" y="1563688"/>
          <p14:tracePt t="11166" x="6500813" y="1563688"/>
          <p14:tracePt t="11182" x="6526213" y="1563688"/>
          <p14:tracePt t="11187" x="6535738" y="1563688"/>
          <p14:tracePt t="11198" x="6543675" y="1563688"/>
          <p14:tracePt t="11205" x="6561138" y="1563688"/>
          <p14:tracePt t="11214" x="6577013" y="1563688"/>
          <p14:tracePt t="11219" x="6586538" y="1563688"/>
          <p14:tracePt t="11227" x="6594475" y="1555750"/>
          <p14:tracePt t="11236" x="6602413" y="1555750"/>
          <p14:tracePt t="11316" x="6611938" y="1555750"/>
          <p14:tracePt t="11323" x="6619875" y="1555750"/>
          <p14:tracePt t="11333" x="6619875" y="1546225"/>
          <p14:tracePt t="11339" x="6619875" y="1538288"/>
          <p14:tracePt t="11350" x="6619875" y="1520825"/>
          <p14:tracePt t="11356" x="6619875" y="1504950"/>
          <p14:tracePt t="11366" x="6619875" y="1495425"/>
          <p14:tracePt t="11371" x="6619875" y="1477963"/>
          <p14:tracePt t="11382" x="6619875" y="1470025"/>
          <p14:tracePt t="11387" x="6619875" y="1444625"/>
          <p14:tracePt t="11398" x="6619875" y="1427163"/>
          <p14:tracePt t="11404" x="6619875" y="1419225"/>
          <p14:tracePt t="11413" x="6611938" y="1393825"/>
          <p14:tracePt t="11419" x="6602413" y="1385888"/>
          <p14:tracePt t="11427" x="6602413" y="1376363"/>
          <p14:tracePt t="11436" x="6594475" y="1360488"/>
          <p14:tracePt t="11444" x="6586538" y="1343025"/>
          <p14:tracePt t="11452" x="6586538" y="1333500"/>
          <p14:tracePt t="11460" x="6569075" y="1325563"/>
          <p14:tracePt t="11467" x="6561138" y="1317625"/>
          <p14:tracePt t="11475" x="6551613" y="1308100"/>
          <p14:tracePt t="11483" x="6535738" y="1300163"/>
          <p14:tracePt t="11491" x="6526213" y="1292225"/>
          <p14:tracePt t="11500" x="6510338" y="1282700"/>
          <p14:tracePt t="11507" x="6492875" y="1266825"/>
          <p14:tracePt t="11515" x="6467475" y="1266825"/>
          <p14:tracePt t="11523" x="6450013" y="1257300"/>
          <p14:tracePt t="11533" x="6432550" y="1249363"/>
          <p14:tracePt t="11539" x="6416675" y="1249363"/>
          <p14:tracePt t="11555" x="6399213" y="1249363"/>
          <p14:tracePt t="11566" x="6391275" y="1249363"/>
          <p14:tracePt t="11572" x="6373813" y="1249363"/>
          <p14:tracePt t="11581" x="6348413" y="1249363"/>
          <p14:tracePt t="11587" x="6330950" y="1249363"/>
          <p14:tracePt t="11598" x="6313488" y="1249363"/>
          <p14:tracePt t="11604" x="6280150" y="1249363"/>
          <p14:tracePt t="11610" x="6254750" y="1249363"/>
          <p14:tracePt t="11620" x="6221413" y="1249363"/>
          <p14:tracePt t="11627" x="6178550" y="1249363"/>
          <p14:tracePt t="11635" x="6118225" y="1249363"/>
          <p14:tracePt t="11644" x="6059488" y="1249363"/>
          <p14:tracePt t="11652" x="5999163" y="1257300"/>
          <p14:tracePt t="11660" x="5897563" y="1282700"/>
          <p14:tracePt t="11667" x="5821363" y="1300163"/>
          <p14:tracePt t="11675" x="5735638" y="1333500"/>
          <p14:tracePt t="11684" x="5659438" y="1343025"/>
          <p14:tracePt t="11691" x="5575300" y="1368425"/>
          <p14:tracePt t="11700" x="5497513" y="1376363"/>
          <p14:tracePt t="11708" x="5438775" y="1385888"/>
          <p14:tracePt t="11716" x="5380038" y="1401763"/>
          <p14:tracePt t="11724" x="5311775" y="1419225"/>
          <p14:tracePt t="11734" x="5260975" y="1427163"/>
          <p14:tracePt t="11739" x="5200650" y="1427163"/>
          <p14:tracePt t="11750" x="5157788" y="1436688"/>
          <p14:tracePt t="11756" x="5099050" y="1444625"/>
          <p14:tracePt t="11766" x="5038725" y="1462088"/>
          <p14:tracePt t="11772" x="4997450" y="1462088"/>
          <p14:tracePt t="11782" x="4937125" y="1462088"/>
          <p14:tracePt t="11787" x="4860925" y="1470025"/>
          <p14:tracePt t="11796" x="4818063" y="1477963"/>
          <p14:tracePt t="11803" x="4733925" y="1477963"/>
          <p14:tracePt t="11810" x="4673600" y="1487488"/>
          <p14:tracePt t="11820" x="4597400" y="1487488"/>
          <p14:tracePt t="11827" x="4546600" y="1487488"/>
          <p14:tracePt t="11836" x="4486275" y="1487488"/>
          <p14:tracePt t="11844" x="4427538" y="1487488"/>
          <p14:tracePt t="11851" x="4359275" y="1495425"/>
          <p14:tracePt t="11859" x="4291013" y="1512888"/>
          <p14:tracePt t="11867" x="4240213" y="1512888"/>
          <p14:tracePt t="11875" x="4189413" y="1520825"/>
          <p14:tracePt t="11885" x="4146550" y="1520825"/>
          <p14:tracePt t="11892" x="4121150" y="1520825"/>
          <p14:tracePt t="11900" x="4105275" y="1530350"/>
          <p14:tracePt t="11907" x="4079875" y="1530350"/>
          <p14:tracePt t="11916" x="4062413" y="1530350"/>
          <p14:tracePt t="11923" x="4044950" y="1538288"/>
          <p14:tracePt t="11932" x="4037013" y="1538288"/>
          <p14:tracePt t="11939" x="4019550" y="1538288"/>
          <p14:tracePt t="11955" x="4011613" y="1538288"/>
          <p14:tracePt t="11966" x="4002088" y="1538288"/>
          <p14:tracePt t="11980" x="3994150" y="1546225"/>
          <p14:tracePt t="11987" x="3976688" y="1546225"/>
          <p14:tracePt t="11998" x="3968750" y="1546225"/>
          <p14:tracePt t="12003" x="3943350" y="1555750"/>
          <p14:tracePt t="12010" x="3917950" y="1555750"/>
          <p14:tracePt t="12020" x="3892550" y="1555750"/>
          <p14:tracePt t="12027" x="3857625" y="1555750"/>
          <p14:tracePt t="12036" x="3824288" y="1555750"/>
          <p14:tracePt t="12044" x="3781425" y="1555750"/>
          <p14:tracePt t="12053" x="3738563" y="1555750"/>
          <p14:tracePt t="12059" x="3697288" y="1555750"/>
          <p14:tracePt t="12067" x="3662363" y="1555750"/>
          <p14:tracePt t="12075" x="3629025" y="1555750"/>
          <p14:tracePt t="12084" x="3611563" y="1555750"/>
          <p14:tracePt t="12092" x="3603625" y="1555750"/>
          <p14:tracePt t="12100" x="3594100" y="1555750"/>
          <p14:tracePt t="12532" x="3611563" y="1555750"/>
          <p14:tracePt t="12550" x="3662363" y="1555750"/>
          <p14:tracePt t="12556" x="3705225" y="1555750"/>
          <p14:tracePt t="12566" x="3763963" y="1555750"/>
          <p14:tracePt t="12572" x="3824288" y="1555750"/>
          <p14:tracePt t="12581" x="3892550" y="1555750"/>
          <p14:tracePt t="12587" x="3976688" y="1555750"/>
          <p14:tracePt t="12596" x="4062413" y="1555750"/>
          <p14:tracePt t="12604" x="4138613" y="1555750"/>
          <p14:tracePt t="12611" x="4206875" y="1555750"/>
          <p14:tracePt t="12620" x="4291013" y="1555750"/>
          <p14:tracePt t="12628" x="4359275" y="1555750"/>
          <p14:tracePt t="12636" x="4410075" y="1555750"/>
          <p14:tracePt t="12644" x="4470400" y="1555750"/>
          <p14:tracePt t="12652" x="4478338" y="1546225"/>
          <p14:tracePt t="12659" x="4503738" y="1546225"/>
          <p14:tracePt t="12667" x="4521200" y="1546225"/>
          <p14:tracePt t="12676" x="4529138" y="1538288"/>
          <p14:tracePt t="12683" x="4546600" y="1538288"/>
          <p14:tracePt t="12692" x="4564063" y="1530350"/>
          <p14:tracePt t="12700" x="4572000" y="1530350"/>
          <p14:tracePt t="12708" x="4589463" y="1530350"/>
          <p14:tracePt t="12716" x="4597400" y="1530350"/>
          <p14:tracePt t="12724" x="4622800" y="1520825"/>
          <p14:tracePt t="12734" x="4657725" y="1520825"/>
          <p14:tracePt t="12740" x="4699000" y="1512888"/>
          <p14:tracePt t="12750" x="4724400" y="1512888"/>
          <p14:tracePt t="12756" x="4767263" y="1512888"/>
          <p14:tracePt t="12766" x="4802188" y="1504950"/>
          <p14:tracePt t="12772" x="4827588" y="1504950"/>
          <p14:tracePt t="12780" x="4868863" y="1504950"/>
          <p14:tracePt t="12787" x="4903788" y="1504950"/>
          <p14:tracePt t="12796" x="4937125" y="1504950"/>
          <p14:tracePt t="12804" x="4972050" y="1504950"/>
          <p14:tracePt t="12811" x="4997450" y="1504950"/>
          <p14:tracePt t="12819" x="5038725" y="1504950"/>
          <p14:tracePt t="12828" x="5081588" y="1504950"/>
          <p14:tracePt t="12836" x="5141913" y="1504950"/>
          <p14:tracePt t="12844" x="5183188" y="1504950"/>
          <p14:tracePt t="12851" x="5243513" y="1504950"/>
          <p14:tracePt t="12859" x="5302250" y="1504950"/>
          <p14:tracePt t="12868" x="5362575" y="1504950"/>
          <p14:tracePt t="12876" x="5387975" y="1504950"/>
          <p14:tracePt t="12883" x="5430838" y="1504950"/>
          <p14:tracePt t="12891" x="5481638" y="1495425"/>
          <p14:tracePt t="12899" x="5489575" y="1495425"/>
          <p14:tracePt t="12907" x="5507038" y="1495425"/>
          <p14:tracePt t="12917" x="5524500" y="1495425"/>
          <p14:tracePt t="13196" x="5524500" y="1504950"/>
          <p14:tracePt t="13211" x="5514975" y="1512888"/>
          <p14:tracePt t="13227" x="5507038" y="1520825"/>
          <p14:tracePt t="13243" x="5481638" y="1546225"/>
          <p14:tracePt t="13259" x="5472113" y="1555750"/>
          <p14:tracePt t="13275" x="5464175" y="1555750"/>
          <p14:tracePt t="13283" x="5456238" y="1563688"/>
          <p14:tracePt t="13292" x="5446713" y="1571625"/>
          <p14:tracePt t="13300" x="5438775" y="1571625"/>
          <p14:tracePt t="13317" x="5421313" y="1589088"/>
          <p14:tracePt t="13324" x="5405438" y="1589088"/>
          <p14:tracePt t="13334" x="5387975" y="1597025"/>
          <p14:tracePt t="13339" x="5380038" y="1597025"/>
          <p14:tracePt t="13350" x="5353050" y="1597025"/>
          <p14:tracePt t="13355" x="5327650" y="1597025"/>
          <p14:tracePt t="13366" x="5319713" y="1606550"/>
          <p14:tracePt t="13371" x="5294313" y="1614488"/>
          <p14:tracePt t="13382" x="5268913" y="1614488"/>
          <p14:tracePt t="13387" x="5251450" y="1614488"/>
          <p14:tracePt t="13394" x="5235575" y="1614488"/>
          <p14:tracePt t="13404" x="5218113" y="1614488"/>
          <p14:tracePt t="13420" x="5208588" y="1614488"/>
          <p14:tracePt t="13428" x="5192713" y="1614488"/>
          <p14:tracePt t="13443" x="5183188" y="1614488"/>
          <p14:tracePt t="13451" x="5175250" y="1614488"/>
          <p14:tracePt t="13515" x="5167313" y="1614488"/>
          <p14:tracePt t="13540" x="5157788" y="1614488"/>
          <p14:tracePt t="13549" x="5149850" y="1614488"/>
          <p14:tracePt t="13556" x="5149850" y="1606550"/>
          <p14:tracePt t="13572" x="5149850" y="1597025"/>
          <p14:tracePt t="13597" x="5149850" y="1581150"/>
          <p14:tracePt t="13604" x="5149850" y="1571625"/>
          <p14:tracePt t="13611" x="5149850" y="1563688"/>
          <p14:tracePt t="13620" x="5149850" y="1555750"/>
          <p14:tracePt t="13628" x="5149850" y="1546225"/>
          <p14:tracePt t="13636" x="5149850" y="1538288"/>
          <p14:tracePt t="13643" x="5149850" y="1530350"/>
          <p14:tracePt t="13652" x="5149850" y="1520825"/>
          <p14:tracePt t="13667" x="5149850" y="1512888"/>
          <p14:tracePt t="13675" x="5149850" y="1504950"/>
          <p14:tracePt t="13691" x="5149850" y="1495425"/>
          <p14:tracePt t="13701" x="5149850" y="1487488"/>
          <p14:tracePt t="13708" x="5157788" y="1477963"/>
          <p14:tracePt t="13717" x="5167313" y="1470025"/>
          <p14:tracePt t="13723" x="5175250" y="1452563"/>
          <p14:tracePt t="13740" x="5183188" y="1452563"/>
          <p14:tracePt t="13750" x="5200650" y="1436688"/>
          <p14:tracePt t="13756" x="5200650" y="1427163"/>
          <p14:tracePt t="13773" x="5208588" y="1427163"/>
          <p14:tracePt t="13782" x="5218113" y="1419225"/>
          <p14:tracePt t="13787" x="5226050" y="1411288"/>
          <p14:tracePt t="13795" x="5235575" y="1401763"/>
          <p14:tracePt t="13828" x="5251450" y="1401763"/>
          <p14:tracePt t="13916" x="5260975" y="1401763"/>
          <p14:tracePt t="13934" x="5268913" y="1401763"/>
          <p14:tracePt t="13956" x="5276850" y="1401763"/>
          <p14:tracePt t="13966" x="5286375" y="1401763"/>
          <p14:tracePt t="13981" x="5302250" y="1401763"/>
          <p14:tracePt t="13987" x="5311775" y="1401763"/>
          <p14:tracePt t="14003" x="5319713" y="1401763"/>
          <p14:tracePt t="14011" x="5327650" y="1401763"/>
          <p14:tracePt t="14019" x="5337175" y="1401763"/>
          <p14:tracePt t="14035" x="5345113" y="1401763"/>
          <p14:tracePt t="14043" x="5353050" y="1401763"/>
          <p14:tracePt t="14068" x="5362575" y="1401763"/>
          <p14:tracePt t="14085" x="5370513" y="1401763"/>
          <p14:tracePt t="14091" x="5380038" y="1401763"/>
          <p14:tracePt t="14102" x="5387975" y="1401763"/>
          <p14:tracePt t="14107" x="5395913" y="1411288"/>
          <p14:tracePt t="14117" x="5413375" y="1419225"/>
          <p14:tracePt t="14134" x="5421313" y="1419225"/>
          <p14:tracePt t="14140" x="5430838" y="1427163"/>
          <p14:tracePt t="14150" x="5430838" y="1436688"/>
          <p14:tracePt t="14164" x="5446713" y="1444625"/>
          <p14:tracePt t="14187" x="5456238" y="1452563"/>
          <p14:tracePt t="14204" x="5456238" y="1462088"/>
          <p14:tracePt t="14236" x="5464175" y="1462088"/>
          <p14:tracePt t="14252" x="5464175" y="1477963"/>
          <p14:tracePt t="14260" x="5472113" y="1487488"/>
          <p14:tracePt t="14275" x="5472113" y="1495425"/>
          <p14:tracePt t="14285" x="5472113" y="1504950"/>
          <p14:tracePt t="14291" x="5481638" y="1512888"/>
          <p14:tracePt t="14339" x="5481638" y="1530350"/>
          <p14:tracePt t="14404" x="5481638" y="1546225"/>
          <p14:tracePt t="14411" x="5481638" y="1555750"/>
          <p14:tracePt t="14436" x="5481638" y="1571625"/>
          <p14:tracePt t="14443" x="5481638" y="1581150"/>
          <p14:tracePt t="14452" x="5472113" y="1581150"/>
          <p14:tracePt t="14459" x="5464175" y="1589088"/>
          <p14:tracePt t="14475" x="5456238" y="1606550"/>
          <p14:tracePt t="14492" x="5446713" y="1614488"/>
          <p14:tracePt t="14501" x="5438775" y="1622425"/>
          <p14:tracePt t="14507" x="5430838" y="1639888"/>
          <p14:tracePt t="14524" x="5421313" y="1639888"/>
          <p14:tracePt t="14540" x="5413375" y="1639888"/>
          <p14:tracePt t="14556" x="5405438" y="1649413"/>
          <p14:tracePt t="14566" x="5395913" y="1657350"/>
          <p14:tracePt t="14595" x="5387975" y="1657350"/>
          <p14:tracePt t="14611" x="5380038" y="1657350"/>
          <p14:tracePt t="14620" x="5353050" y="1665288"/>
          <p14:tracePt t="14629" x="5345113" y="1665288"/>
          <p14:tracePt t="14636" x="5327650" y="1674813"/>
          <p14:tracePt t="14643" x="5311775" y="1674813"/>
          <p14:tracePt t="14652" x="5276850" y="1674813"/>
          <p14:tracePt t="14659" x="5268913" y="1674813"/>
          <p14:tracePt t="14667" x="5243513" y="1674813"/>
          <p14:tracePt t="14676" x="5218113" y="1674813"/>
          <p14:tracePt t="14685" x="5208588" y="1674813"/>
          <p14:tracePt t="14692" x="5192713" y="1674813"/>
          <p14:tracePt t="14701" x="5183188" y="1674813"/>
          <p14:tracePt t="14707" x="5175250" y="1674813"/>
          <p14:tracePt t="14718" x="5167313" y="1674813"/>
          <p14:tracePt t="14723" x="5157788" y="1674813"/>
          <p14:tracePt t="14766" x="5149850" y="1674813"/>
          <p14:tracePt t="14836" x="5141913" y="1674813"/>
          <p14:tracePt t="14860" x="5141913" y="1665288"/>
          <p14:tracePt t="14867" x="5141913" y="1657350"/>
          <p14:tracePt t="14884" x="5141913" y="1649413"/>
          <p14:tracePt t="14891" x="5141913" y="1639888"/>
          <p14:tracePt t="14901" x="5141913" y="1614488"/>
          <p14:tracePt t="14918" x="5141913" y="1606550"/>
          <p14:tracePt t="14924" x="5141913" y="1597025"/>
          <p14:tracePt t="14934" x="5149850" y="1589088"/>
          <p14:tracePt t="14940" x="5149850" y="1571625"/>
          <p14:tracePt t="14956" x="5167313" y="1555750"/>
          <p14:tracePt t="14972" x="5167313" y="1546225"/>
          <p14:tracePt t="14979" x="5167313" y="1538288"/>
          <p14:tracePt t="14987" x="5175250" y="1530350"/>
          <p14:tracePt t="14995" x="5183188" y="1520825"/>
          <p14:tracePt t="15004" x="5192713" y="1512888"/>
          <p14:tracePt t="15019" x="5192713" y="1504950"/>
          <p14:tracePt t="15028" x="5208588" y="1487488"/>
          <p14:tracePt t="15046" x="5218113" y="1477963"/>
          <p14:tracePt t="15060" x="5226050" y="1470025"/>
          <p14:tracePt t="15075" x="5235575" y="1470025"/>
          <p14:tracePt t="15092" x="5235575" y="1462088"/>
          <p14:tracePt t="15101" x="5235575" y="1452563"/>
          <p14:tracePt t="15139" x="5243513" y="1444625"/>
          <p14:tracePt t="15155" x="5260975" y="1444625"/>
          <p14:tracePt t="15171" x="5260975" y="1436688"/>
          <p14:tracePt t="15178" x="5268913" y="1436688"/>
          <p14:tracePt t="15195" x="5276850" y="1436688"/>
          <p14:tracePt t="15204" x="5286375" y="1427163"/>
          <p14:tracePt t="15244" x="5302250" y="1419225"/>
          <p14:tracePt t="15251" x="5311775" y="1419225"/>
          <p14:tracePt t="15275" x="5327650" y="1419225"/>
          <p14:tracePt t="15301" x="5337175" y="1419225"/>
          <p14:tracePt t="15307" x="5353050" y="1419225"/>
          <p14:tracePt t="15323" x="5380038" y="1419225"/>
          <p14:tracePt t="15334" x="5387975" y="1419225"/>
          <p14:tracePt t="15339" x="5395913" y="1419225"/>
          <p14:tracePt t="15348" x="5413375" y="1427163"/>
          <p14:tracePt t="15355" x="5430838" y="1427163"/>
          <p14:tracePt t="15365" x="5438775" y="1436688"/>
          <p14:tracePt t="15371" x="5456238" y="1444625"/>
          <p14:tracePt t="15387" x="5481638" y="1452563"/>
          <p14:tracePt t="15396" x="5497513" y="1470025"/>
          <p14:tracePt t="15404" x="5497513" y="1477963"/>
          <p14:tracePt t="15412" x="5514975" y="1487488"/>
          <p14:tracePt t="15420" x="5524500" y="1487488"/>
          <p14:tracePt t="15427" x="5524500" y="1495425"/>
          <p14:tracePt t="15437" x="5532438" y="1504950"/>
          <p14:tracePt t="15444" x="5540375" y="1504950"/>
          <p14:tracePt t="15452" x="5549900" y="1512888"/>
          <p14:tracePt t="15460" x="5549900" y="1520825"/>
          <p14:tracePt t="15477" x="5549900" y="1530350"/>
          <p14:tracePt t="15486" x="5549900" y="1546225"/>
          <p14:tracePt t="15502" x="5557838" y="1546225"/>
          <p14:tracePt t="15517" x="5565775" y="1563688"/>
          <p14:tracePt t="15533" x="5565775" y="1581150"/>
          <p14:tracePt t="15549" x="5565775" y="1589088"/>
          <p14:tracePt t="15555" x="5565775" y="1597025"/>
          <p14:tracePt t="15564" x="5575300" y="1622425"/>
          <p14:tracePt t="15573" x="5583238" y="1631950"/>
          <p14:tracePt t="15579" x="5583238" y="1639888"/>
          <p14:tracePt t="15587" x="5583238" y="1665288"/>
          <p14:tracePt t="15596" x="5591175" y="1674813"/>
          <p14:tracePt t="15612" x="5591175" y="1682750"/>
          <p14:tracePt t="15620" x="5591175" y="1690688"/>
          <p14:tracePt t="15627" x="5591175" y="1700213"/>
          <p14:tracePt t="15635" x="5591175" y="1708150"/>
          <p14:tracePt t="15653" x="5600700" y="1716088"/>
          <p14:tracePt t="15660" x="5600700" y="1725613"/>
          <p14:tracePt t="15675" x="5600700" y="1733550"/>
          <p14:tracePt t="15692" x="5608638" y="1751013"/>
          <p14:tracePt t="15707" x="5616575" y="1751013"/>
          <p14:tracePt t="15724" x="5626100" y="1766888"/>
          <p14:tracePt t="15739" x="5626100" y="1776413"/>
          <p14:tracePt t="15756" x="5641975" y="1784350"/>
          <p14:tracePt t="15772" x="5651500" y="1793875"/>
          <p14:tracePt t="15788" x="5651500" y="1801813"/>
          <p14:tracePt t="15796" x="5659438" y="1809750"/>
          <p14:tracePt t="15803" x="5676900" y="1819275"/>
          <p14:tracePt t="15812" x="5684838" y="1827213"/>
          <p14:tracePt t="15819" x="5702300" y="1835150"/>
          <p14:tracePt t="15827" x="5719763" y="1844675"/>
          <p14:tracePt t="15835" x="5735638" y="1860550"/>
          <p14:tracePt t="15844" x="5753100" y="1870075"/>
          <p14:tracePt t="15852" x="5778500" y="1885950"/>
          <p14:tracePt t="15859" x="5795963" y="1895475"/>
          <p14:tracePt t="15868" x="5803900" y="1895475"/>
          <p14:tracePt t="15875" x="5838825" y="1903413"/>
          <p14:tracePt t="15892" x="5854700" y="1903413"/>
          <p14:tracePt t="15907" x="5864225" y="1903413"/>
          <p14:tracePt t="15918" x="5872163" y="1895475"/>
          <p14:tracePt t="15932" x="5864225" y="1878013"/>
          <p14:tracePt t="15947" x="5838825" y="1809750"/>
          <p14:tracePt t="15957" x="5813425" y="1758950"/>
          <p14:tracePt t="15963" x="5813425" y="1741488"/>
          <p14:tracePt t="15972" x="5813425" y="1733550"/>
          <p14:tracePt t="15979" x="5813425" y="1725613"/>
          <p14:tracePt t="16187" x="5795963" y="1725613"/>
          <p14:tracePt t="16204" x="5788025" y="1725613"/>
          <p14:tracePt t="16211" x="5770563" y="1725613"/>
          <p14:tracePt t="16220" x="5745163" y="1725613"/>
          <p14:tracePt t="16227" x="5735638" y="1725613"/>
          <p14:tracePt t="16235" x="5719763" y="1725613"/>
          <p14:tracePt t="16243" x="5702300" y="1725613"/>
          <p14:tracePt t="16260" x="5684838" y="1733550"/>
          <p14:tracePt t="16269" x="5676900" y="1733550"/>
          <p14:tracePt t="16285" x="5668963" y="1733550"/>
          <p14:tracePt t="16302" x="5659438" y="1733550"/>
          <p14:tracePt t="16318" x="5651500" y="1733550"/>
          <p14:tracePt t="16324" x="5641975" y="1733550"/>
          <p14:tracePt t="16333" x="5634038" y="1733550"/>
          <p14:tracePt t="16348" x="5626100" y="1733550"/>
          <p14:tracePt t="16357" x="5608638" y="1733550"/>
          <p14:tracePt t="16371" x="5583238" y="1733550"/>
          <p14:tracePt t="16379" x="5575300" y="1733550"/>
          <p14:tracePt t="16396" x="5565775" y="1733550"/>
          <p14:tracePt t="16403" x="5557838" y="1733550"/>
          <p14:tracePt t="16435" x="5549900" y="1741488"/>
          <p14:tracePt t="16443" x="5532438" y="1741488"/>
          <p14:tracePt t="16459" x="5532438" y="1751013"/>
          <p14:tracePt t="16475" x="5514975" y="1751013"/>
          <p14:tracePt t="16486" x="5507038" y="1751013"/>
          <p14:tracePt t="16491" x="5489575" y="1751013"/>
          <p14:tracePt t="16507" x="5472113" y="1766888"/>
          <p14:tracePt t="16523" x="5456238" y="1776413"/>
          <p14:tracePt t="16534" x="5446713" y="1784350"/>
          <p14:tracePt t="16540" x="5446713" y="1793875"/>
          <p14:tracePt t="16556" x="5438775" y="1793875"/>
          <p14:tracePt t="16562" x="5430838" y="1801813"/>
          <p14:tracePt t="16579" x="5421313" y="1819275"/>
          <p14:tracePt t="16861" x="5413375" y="1819275"/>
          <p14:tracePt t="16892" x="5395913" y="1819275"/>
          <p14:tracePt t="16925" x="5370513" y="1819275"/>
          <p14:tracePt t="16934" x="5362575" y="1819275"/>
          <p14:tracePt t="16939" x="5353050" y="1819275"/>
          <p14:tracePt t="16950" x="5327650" y="1819275"/>
          <p14:tracePt t="16955" x="5311775" y="1819275"/>
          <p14:tracePt t="16963" x="5294313" y="1809750"/>
          <p14:tracePt t="16972" x="5286375" y="1809750"/>
          <p14:tracePt t="16980" x="5268913" y="1801813"/>
          <p14:tracePt t="16987" x="5260975" y="1793875"/>
          <p14:tracePt t="16996" x="5251450" y="1784350"/>
          <p14:tracePt t="17004" x="5243513" y="1784350"/>
          <p14:tracePt t="17011" x="5226050" y="1766888"/>
          <p14:tracePt t="17020" x="5218113" y="1758950"/>
          <p14:tracePt t="17030" x="5208588" y="1751013"/>
          <p14:tracePt t="17036" x="5192713" y="1733550"/>
          <p14:tracePt t="17044" x="5183188" y="1725613"/>
          <p14:tracePt t="17054" x="5183188" y="1716088"/>
          <p14:tracePt t="17059" x="5175250" y="1716088"/>
          <p14:tracePt t="17069" x="5167313" y="1708150"/>
          <p14:tracePt t="17075" x="5157788" y="1700213"/>
          <p14:tracePt t="17092" x="5157788" y="1690688"/>
          <p14:tracePt t="17101" x="5157788" y="1674813"/>
          <p14:tracePt t="17119" x="5149850" y="1665288"/>
          <p14:tracePt t="17124" x="5149850" y="1657350"/>
          <p14:tracePt t="17133" x="5149850" y="1649413"/>
          <p14:tracePt t="17140" x="5149850" y="1631950"/>
          <p14:tracePt t="17148" x="5149850" y="1614488"/>
          <p14:tracePt t="17163" x="5149850" y="1597025"/>
          <p14:tracePt t="17172" x="5149850" y="1589088"/>
          <p14:tracePt t="17180" x="5149850" y="1581150"/>
          <p14:tracePt t="17187" x="5149850" y="1563688"/>
          <p14:tracePt t="17196" x="5149850" y="1555750"/>
          <p14:tracePt t="17205" x="5149850" y="1546225"/>
          <p14:tracePt t="17211" x="5149850" y="1538288"/>
          <p14:tracePt t="17220" x="5149850" y="1530350"/>
          <p14:tracePt t="17236" x="5149850" y="1520825"/>
          <p14:tracePt t="17244" x="5149850" y="1512888"/>
          <p14:tracePt t="17269" x="5157788" y="1495425"/>
          <p14:tracePt t="17285" x="5167313" y="1487488"/>
          <p14:tracePt t="17302" x="5175250" y="1487488"/>
          <p14:tracePt t="17318" x="5175250" y="1477963"/>
          <p14:tracePt t="17324" x="5183188" y="1470025"/>
          <p14:tracePt t="17334" x="5192713" y="1470025"/>
          <p14:tracePt t="17340" x="5192713" y="1462088"/>
          <p14:tracePt t="17356" x="5200650" y="1452563"/>
          <p14:tracePt t="17363" x="5208588" y="1452563"/>
          <p14:tracePt t="17372" x="5218113" y="1436688"/>
          <p14:tracePt t="17387" x="5226050" y="1427163"/>
          <p14:tracePt t="17403" x="5235575" y="1427163"/>
          <p14:tracePt t="17492" x="5243513" y="1427163"/>
          <p14:tracePt t="17501" x="5243513" y="1419225"/>
          <p14:tracePt t="17507" x="5251450" y="1419225"/>
          <p14:tracePt t="17518" x="5260975" y="1419225"/>
          <p14:tracePt t="17524" x="5276850" y="1419225"/>
          <p14:tracePt t="17531" x="5302250" y="1411288"/>
          <p14:tracePt t="17540" x="5319713" y="1411288"/>
          <p14:tracePt t="17549" x="5345113" y="1411288"/>
          <p14:tracePt t="17556" x="5370513" y="1401763"/>
          <p14:tracePt t="17563" x="5395913" y="1401763"/>
          <p14:tracePt t="17572" x="5413375" y="1401763"/>
          <p14:tracePt t="17580" x="5446713" y="1393825"/>
          <p14:tracePt t="17587" x="5464175" y="1393825"/>
          <p14:tracePt t="17596" x="5481638" y="1393825"/>
          <p14:tracePt t="17603" x="5489575" y="1393825"/>
          <p14:tracePt t="17611" x="5507038" y="1393825"/>
          <p14:tracePt t="17692" x="5524500" y="1393825"/>
          <p14:tracePt t="17700" x="5532438" y="1393825"/>
          <p14:tracePt t="17707" x="5540375" y="1393825"/>
          <p14:tracePt t="17717" x="5549900" y="1393825"/>
          <p14:tracePt t="17763" x="5557838" y="1401763"/>
          <p14:tracePt t="17779" x="5565775" y="1411288"/>
          <p14:tracePt t="17795" x="5575300" y="1419225"/>
          <p14:tracePt t="17811" x="5583238" y="1419225"/>
          <p14:tracePt t="17827" x="5591175" y="1436688"/>
          <p14:tracePt t="17835" x="5608638" y="1444625"/>
          <p14:tracePt t="17852" x="5616575" y="1452563"/>
          <p14:tracePt t="17886" x="5616575" y="1462088"/>
          <p14:tracePt t="17892" x="5616575" y="1470025"/>
          <p14:tracePt t="17901" x="5626100" y="1470025"/>
          <p14:tracePt t="17933" x="5634038" y="1495425"/>
          <p14:tracePt t="17948" x="5641975" y="1504950"/>
          <p14:tracePt t="18340" x="5641975" y="1512888"/>
          <p14:tracePt t="18346" x="5641975" y="1520825"/>
          <p14:tracePt t="18362" x="5626100" y="1530350"/>
          <p14:tracePt t="18395" x="5600700" y="1546225"/>
          <p14:tracePt t="18412" x="5591175" y="1555750"/>
          <p14:tracePt t="18443" x="5583238" y="1563688"/>
          <p14:tracePt t="18451" x="5575300" y="1571625"/>
          <p14:tracePt t="18459" x="5565775" y="1581150"/>
          <p14:tracePt t="18486" x="5557838" y="1589088"/>
          <p14:tracePt t="18564" x="5557838" y="1606550"/>
          <p14:tracePt t="18595" x="5557838" y="1614488"/>
          <p14:tracePt t="18603" x="5557838" y="1622425"/>
          <p14:tracePt t="18619" x="5557838" y="1631950"/>
          <p14:tracePt t="18627" x="5557838" y="1639888"/>
          <p14:tracePt t="18635" x="5557838" y="1649413"/>
          <p14:tracePt t="18643" x="5557838" y="1657350"/>
          <p14:tracePt t="18652" x="5557838" y="1665288"/>
          <p14:tracePt t="18670" x="5557838" y="1674813"/>
          <p14:tracePt t="18676" x="5557838" y="1682750"/>
          <p14:tracePt t="18685" x="5557838" y="1690688"/>
          <p14:tracePt t="18900" x="5557838" y="1700213"/>
          <p14:tracePt t="18915" x="5549900" y="1700213"/>
          <p14:tracePt t="18933" x="5540375" y="1700213"/>
          <p14:tracePt t="18940" x="5524500" y="1700213"/>
          <p14:tracePt t="18957" x="5507038" y="1700213"/>
          <p14:tracePt t="18963" x="5497513" y="1700213"/>
          <p14:tracePt t="18972" x="5481638" y="1700213"/>
          <p14:tracePt t="18979" x="5464175" y="1700213"/>
          <p14:tracePt t="19020" x="5456238" y="1700213"/>
          <p14:tracePt t="19035" x="5446713" y="1700213"/>
          <p14:tracePt t="19054" x="5438775" y="1700213"/>
          <p14:tracePt t="19107" x="5430838" y="1700213"/>
          <p14:tracePt t="19125" x="5421313" y="1700213"/>
          <p14:tracePt t="19140" x="5413375" y="1700213"/>
          <p14:tracePt t="19157" x="5405438" y="1700213"/>
          <p14:tracePt t="19163" x="5395913" y="1700213"/>
          <p14:tracePt t="19179" x="5387975" y="1700213"/>
          <p14:tracePt t="19187" x="5370513" y="1700213"/>
          <p14:tracePt t="19205" x="5353050" y="1700213"/>
          <p14:tracePt t="19211" x="5345113" y="1700213"/>
          <p14:tracePt t="19227" x="5337175" y="1700213"/>
          <p14:tracePt t="19356" x="5319713" y="1700213"/>
          <p14:tracePt t="19372" x="5311775" y="1700213"/>
          <p14:tracePt t="19379" x="5294313" y="1700213"/>
          <p14:tracePt t="19387" x="5286375" y="1708150"/>
          <p14:tracePt t="19395" x="5276850" y="1708150"/>
          <p14:tracePt t="19403" x="5260975" y="1708150"/>
          <p14:tracePt t="19411" x="5251450" y="1716088"/>
          <p14:tracePt t="19420" x="5235575" y="1716088"/>
          <p14:tracePt t="19492" x="5218113" y="1716088"/>
          <p14:tracePt t="19501" x="5208588" y="1716088"/>
          <p14:tracePt t="19507" x="5183188" y="1716088"/>
          <p14:tracePt t="19515" x="5157788" y="1716088"/>
          <p14:tracePt t="19523" x="5124450" y="1716088"/>
          <p14:tracePt t="19530" x="5081588" y="1716088"/>
          <p14:tracePt t="19540" x="5030788" y="1716088"/>
          <p14:tracePt t="19548" x="4997450" y="1716088"/>
          <p14:tracePt t="19556" x="4946650" y="1716088"/>
          <p14:tracePt t="19564" x="4911725" y="1716088"/>
          <p14:tracePt t="19572" x="4868863" y="1716088"/>
          <p14:tracePt t="19579" x="4835525" y="1725613"/>
          <p14:tracePt t="19587" x="4792663" y="1725613"/>
          <p14:tracePt t="19596" x="4759325" y="1725613"/>
          <p14:tracePt t="19603" x="4724400" y="1725613"/>
          <p14:tracePt t="19612" x="4683125" y="1741488"/>
          <p14:tracePt t="19620" x="4648200" y="1751013"/>
          <p14:tracePt t="19628" x="4605338" y="1758950"/>
          <p14:tracePt t="19637" x="4554538" y="1766888"/>
          <p14:tracePt t="19644" x="4495800" y="1776413"/>
          <p14:tracePt t="19653" x="4460875" y="1801813"/>
          <p14:tracePt t="19659" x="4402138" y="1827213"/>
          <p14:tracePt t="19671" x="4341813" y="1835150"/>
          <p14:tracePt t="19676" x="4283075" y="1844675"/>
          <p14:tracePt t="19686" x="4224338" y="1860550"/>
          <p14:tracePt t="19692" x="4164013" y="1878013"/>
          <p14:tracePt t="19702" x="4113213" y="1895475"/>
          <p14:tracePt t="19707" x="4037013" y="1928813"/>
          <p14:tracePt t="19716" x="3986213" y="1946275"/>
          <p14:tracePt t="19724" x="3943350" y="1971675"/>
          <p14:tracePt t="19731" x="3900488" y="1989138"/>
          <p14:tracePt t="19740" x="3867150" y="2014538"/>
          <p14:tracePt t="19748" x="3824288" y="2030413"/>
          <p14:tracePt t="19757" x="3773488" y="2055813"/>
          <p14:tracePt t="19764" x="3738563" y="2073275"/>
          <p14:tracePt t="19772" x="3705225" y="2090738"/>
          <p14:tracePt t="19779" x="3654425" y="2124075"/>
          <p14:tracePt t="19787" x="3603625" y="2149475"/>
          <p14:tracePt t="19796" x="3552825" y="2174875"/>
          <p14:tracePt t="19803" x="3492500" y="2200275"/>
          <p14:tracePt t="19812" x="3459163" y="2217738"/>
          <p14:tracePt t="19820" x="3382963" y="2243138"/>
          <p14:tracePt t="19827" x="3330575" y="2260600"/>
          <p14:tracePt t="19837" x="3271838" y="2293938"/>
          <p14:tracePt t="19843" x="3238500" y="2303463"/>
          <p14:tracePt t="19854" x="3203575" y="2319338"/>
          <p14:tracePt t="19859" x="3160713" y="2328863"/>
          <p14:tracePt t="19870" x="3119438" y="2344738"/>
          <p14:tracePt t="19876" x="3076575" y="2354263"/>
          <p14:tracePt t="19886" x="3041650" y="2371725"/>
          <p14:tracePt t="19892" x="3016250" y="2371725"/>
          <p14:tracePt t="19902" x="2990850" y="2387600"/>
          <p14:tracePt t="19907" x="2974975" y="2397125"/>
          <p14:tracePt t="19918" x="2965450" y="2397125"/>
          <p14:tracePt t="19924" x="2957513" y="2405063"/>
          <p14:tracePt t="19940" x="2949575" y="2405063"/>
          <p14:tracePt t="20092" x="2949575" y="2413000"/>
          <p14:tracePt t="20107" x="2965450" y="2413000"/>
          <p14:tracePt t="20124" x="2990850" y="2413000"/>
          <p14:tracePt t="20130" x="3016250" y="2405063"/>
          <p14:tracePt t="20140" x="3025775" y="2405063"/>
          <p14:tracePt t="20147" x="3041650" y="2405063"/>
          <p14:tracePt t="20156" x="3067050" y="2405063"/>
          <p14:tracePt t="20163" x="3084513" y="2397125"/>
          <p14:tracePt t="20171" x="3109913" y="2379663"/>
          <p14:tracePt t="20179" x="3127375" y="2371725"/>
          <p14:tracePt t="20187" x="3152775" y="2354263"/>
          <p14:tracePt t="20195" x="3160713" y="2354263"/>
          <p14:tracePt t="20204" x="3211513" y="2336800"/>
          <p14:tracePt t="20212" x="3221038" y="2328863"/>
          <p14:tracePt t="20221" x="3238500" y="2319338"/>
          <p14:tracePt t="20227" x="3263900" y="2319338"/>
          <p14:tracePt t="20237" x="3271838" y="2303463"/>
          <p14:tracePt t="20244" x="3322638" y="2293938"/>
          <p14:tracePt t="20254" x="3330575" y="2293938"/>
          <p14:tracePt t="20260" x="3355975" y="2286000"/>
          <p14:tracePt t="20270" x="3382963" y="2278063"/>
          <p14:tracePt t="20276" x="3398838" y="2268538"/>
          <p14:tracePt t="20285" x="3433763" y="2260600"/>
          <p14:tracePt t="20291" x="3459163" y="2252663"/>
          <p14:tracePt t="20300" x="3492500" y="2243138"/>
          <p14:tracePt t="20308" x="3517900" y="2227263"/>
          <p14:tracePt t="20314" x="3543300" y="2227263"/>
          <p14:tracePt t="20324" x="3578225" y="2209800"/>
          <p14:tracePt t="20331" x="3611563" y="2209800"/>
          <p14:tracePt t="20340" x="3619500" y="2200275"/>
          <p14:tracePt t="20348" x="3636963" y="2200275"/>
          <p14:tracePt t="20357" x="3662363" y="2192338"/>
          <p14:tracePt t="20364" x="3687763" y="2174875"/>
          <p14:tracePt t="20371" x="3705225" y="2174875"/>
          <p14:tracePt t="20379" x="3730625" y="2166938"/>
          <p14:tracePt t="20387" x="3781425" y="2149475"/>
          <p14:tracePt t="20396" x="3798888" y="2141538"/>
          <p14:tracePt t="20403" x="3832225" y="2141538"/>
          <p14:tracePt t="20412" x="3857625" y="2124075"/>
          <p14:tracePt t="20420" x="3883025" y="2116138"/>
          <p14:tracePt t="20427" x="3908425" y="2116138"/>
          <p14:tracePt t="20436" x="3960813" y="2098675"/>
          <p14:tracePt t="20444" x="3976688" y="2090738"/>
          <p14:tracePt t="20455" x="4011613" y="2090738"/>
          <p14:tracePt t="20460" x="4044950" y="2082800"/>
          <p14:tracePt t="20470" x="4079875" y="2073275"/>
          <p14:tracePt t="20476" x="4113213" y="2065338"/>
          <p14:tracePt t="20484" x="4138613" y="2055813"/>
          <p14:tracePt t="20492" x="4181475" y="2039938"/>
          <p14:tracePt t="20501" x="4206875" y="2039938"/>
          <p14:tracePt t="20507" x="4249738" y="2030413"/>
          <p14:tracePt t="20514" x="4300538" y="2022475"/>
          <p14:tracePt t="20525" x="4333875" y="2014538"/>
          <p14:tracePt t="20531" x="4394200" y="1997075"/>
          <p14:tracePt t="20540" x="4435475" y="1979613"/>
          <p14:tracePt t="20549" x="4470400" y="1979613"/>
          <p14:tracePt t="20556" x="4529138" y="1954213"/>
          <p14:tracePt t="20564" x="4579938" y="1954213"/>
          <p14:tracePt t="20571" x="4622800" y="1938338"/>
          <p14:tracePt t="20579" x="4673600" y="1928813"/>
          <p14:tracePt t="20587" x="4716463" y="1920875"/>
          <p14:tracePt t="20596" x="4767263" y="1895475"/>
          <p14:tracePt t="20605" x="4802188" y="1885950"/>
          <p14:tracePt t="20613" x="4843463" y="1885950"/>
          <p14:tracePt t="20620" x="4878388" y="1870075"/>
          <p14:tracePt t="20627" x="4903788" y="1870075"/>
          <p14:tracePt t="20637" x="4919663" y="1870075"/>
          <p14:tracePt t="20644" x="4937125" y="1870075"/>
          <p14:tracePt t="20654" x="4954588" y="1870075"/>
          <p14:tracePt t="20660" x="4972050" y="1870075"/>
          <p14:tracePt t="20670" x="4987925" y="1860550"/>
          <p14:tracePt t="20676" x="5005388" y="1860550"/>
          <p14:tracePt t="20686" x="5013325" y="1852613"/>
          <p14:tracePt t="20692" x="5038725" y="1852613"/>
          <p14:tracePt t="20700" x="5064125" y="1852613"/>
          <p14:tracePt t="20708" x="5081588" y="1852613"/>
          <p14:tracePt t="20714" x="5106988" y="1852613"/>
          <p14:tracePt t="20724" x="5141913" y="1844675"/>
          <p14:tracePt t="20731" x="5149850" y="1844675"/>
          <p14:tracePt t="20740" x="5157788" y="1844675"/>
          <p14:tracePt t="20748" x="5175250" y="1835150"/>
          <p14:tracePt t="20796" x="5183188" y="1835150"/>
          <p14:tracePt t="20803" x="5192713" y="1835150"/>
          <p14:tracePt t="20859" x="5175250" y="1835150"/>
          <p14:tracePt t="20870" x="5141913" y="1835150"/>
          <p14:tracePt t="20876" x="5099050" y="1835150"/>
          <p14:tracePt t="20886" x="5038725" y="1844675"/>
          <p14:tracePt t="20892" x="4962525" y="1878013"/>
          <p14:tracePt t="20899" x="4886325" y="1903413"/>
          <p14:tracePt t="20907" x="4775200" y="1920875"/>
          <p14:tracePt t="20914" x="4657725" y="1946275"/>
          <p14:tracePt t="20924" x="4572000" y="1954213"/>
          <p14:tracePt t="20931" x="4452938" y="1979613"/>
          <p14:tracePt t="20940" x="4341813" y="1989138"/>
          <p14:tracePt t="20948" x="4257675" y="2014538"/>
          <p14:tracePt t="20956" x="4156075" y="2014538"/>
          <p14:tracePt t="20963" x="4070350" y="2039938"/>
          <p14:tracePt t="20972" x="3994150" y="2039938"/>
          <p14:tracePt t="20979" x="3935413" y="2047875"/>
          <p14:tracePt t="20987" x="3892550" y="2047875"/>
          <p14:tracePt t="20996" x="3867150" y="2055813"/>
          <p14:tracePt t="21003" x="3857625" y="2055813"/>
          <p14:tracePt t="21067" x="3841750" y="2055813"/>
          <p14:tracePt t="21075" x="3824288" y="2065338"/>
          <p14:tracePt t="21084" x="3816350" y="2073275"/>
          <p14:tracePt t="21100" x="3790950" y="2073275"/>
          <p14:tracePt t="21114" x="3781425" y="2082800"/>
          <p14:tracePt t="21123" x="3773488" y="2090738"/>
          <p14:tracePt t="21132" x="3763963" y="2090738"/>
          <p14:tracePt t="21140" x="3756025" y="2090738"/>
          <p14:tracePt t="21148" x="3748088" y="2090738"/>
          <p14:tracePt t="21156" x="3748088" y="2098675"/>
          <p14:tracePt t="21203" x="3748088" y="2108200"/>
          <p14:tracePt t="21221" x="3748088" y="2116138"/>
          <p14:tracePt t="21243" x="3748088" y="2133600"/>
          <p14:tracePt t="21253" x="3773488" y="2141538"/>
          <p14:tracePt t="21259" x="3790950" y="2149475"/>
          <p14:tracePt t="21270" x="3824288" y="2159000"/>
          <p14:tracePt t="21275" x="3841750" y="2159000"/>
          <p14:tracePt t="21285" x="3883025" y="2159000"/>
          <p14:tracePt t="21291" x="3908425" y="2159000"/>
          <p14:tracePt t="21299" x="3951288" y="2174875"/>
          <p14:tracePt t="21307" x="3986213" y="2174875"/>
          <p14:tracePt t="21314" x="4027488" y="2174875"/>
          <p14:tracePt t="21323" x="4087813" y="2174875"/>
          <p14:tracePt t="21331" x="4146550" y="2192338"/>
          <p14:tracePt t="21339" x="4189413" y="2192338"/>
          <p14:tracePt t="21348" x="4240213" y="2200275"/>
          <p14:tracePt t="21355" x="4265613" y="2200275"/>
          <p14:tracePt t="21363" x="4325938" y="2200275"/>
          <p14:tracePt t="21371" x="4351338" y="2209800"/>
          <p14:tracePt t="21379" x="4384675" y="2209800"/>
          <p14:tracePt t="21387" x="4402138" y="2209800"/>
          <p14:tracePt t="21395" x="4445000" y="2209800"/>
          <p14:tracePt t="21403" x="4460875" y="2209800"/>
          <p14:tracePt t="21411" x="4503738" y="2209800"/>
          <p14:tracePt t="21420" x="4554538" y="2209800"/>
          <p14:tracePt t="21427" x="4597400" y="2217738"/>
          <p14:tracePt t="21437" x="4657725" y="2227263"/>
          <p14:tracePt t="21444" x="4716463" y="2227263"/>
          <p14:tracePt t="21454" x="4759325" y="2235200"/>
          <p14:tracePt t="21460" x="4818063" y="2235200"/>
          <p14:tracePt t="21471" x="4878388" y="2235200"/>
          <p14:tracePt t="21476" x="4911725" y="2235200"/>
          <p14:tracePt t="21485" x="4937125" y="2243138"/>
          <p14:tracePt t="21492" x="4962525" y="2243138"/>
          <p14:tracePt t="21499" x="4987925" y="2243138"/>
          <p14:tracePt t="21507" x="5022850" y="2252663"/>
          <p14:tracePt t="21515" x="5038725" y="2260600"/>
          <p14:tracePt t="21523" x="5073650" y="2260600"/>
          <p14:tracePt t="21531" x="5106988" y="2260600"/>
          <p14:tracePt t="21539" x="5132388" y="2268538"/>
          <p14:tracePt t="21548" x="5149850" y="2278063"/>
          <p14:tracePt t="21556" x="5183188" y="2286000"/>
          <p14:tracePt t="21563" x="5218113" y="2286000"/>
          <p14:tracePt t="21571" x="5251450" y="2286000"/>
          <p14:tracePt t="21580" x="5276850" y="2293938"/>
          <p14:tracePt t="21587" x="5311775" y="2303463"/>
          <p14:tracePt t="21596" x="5345113" y="2303463"/>
          <p14:tracePt t="21605" x="5370513" y="2303463"/>
          <p14:tracePt t="21611" x="5387975" y="2303463"/>
          <p14:tracePt t="21622" x="5413375" y="2303463"/>
          <p14:tracePt t="21627" x="5421313" y="2311400"/>
          <p14:tracePt t="21638" x="5430838" y="2311400"/>
          <p14:tracePt t="21644" x="5438775" y="2311400"/>
          <p14:tracePt t="21654" x="5456238" y="2311400"/>
          <p14:tracePt t="21660" x="5464175" y="2319338"/>
          <p14:tracePt t="21670" x="5472113" y="2319338"/>
          <p14:tracePt t="21676" x="5481638" y="2319338"/>
          <p14:tracePt t="21692" x="5489575" y="2319338"/>
          <p14:tracePt t="21715" x="5497513" y="2319338"/>
          <p14:tracePt t="21788" x="5507038" y="2328863"/>
          <p14:tracePt t="21893" x="5497513" y="2328863"/>
          <p14:tracePt t="21900" x="5481638" y="2319338"/>
          <p14:tracePt t="21908" x="5472113" y="2319338"/>
          <p14:tracePt t="21914" x="5446713" y="2311400"/>
          <p14:tracePt t="21924" x="5413375" y="2303463"/>
          <p14:tracePt t="21932" x="5387975" y="2303463"/>
          <p14:tracePt t="21940" x="5370513" y="2286000"/>
          <p14:tracePt t="21948" x="5337175" y="2278063"/>
          <p14:tracePt t="21956" x="5311775" y="2278063"/>
          <p14:tracePt t="21963" x="5276850" y="2260600"/>
          <p14:tracePt t="21971" x="5251450" y="2260600"/>
          <p14:tracePt t="21980" x="5243513" y="2260600"/>
          <p14:tracePt t="21987" x="5218113" y="2260600"/>
          <p14:tracePt t="21995" x="5208588" y="2260600"/>
          <p14:tracePt t="22004" x="5192713" y="2260600"/>
          <p14:tracePt t="22012" x="5183188" y="2260600"/>
          <p14:tracePt t="22027" x="5175250" y="2252663"/>
          <p14:tracePt t="22048" x="5157788" y="2235200"/>
          <p14:tracePt t="22054" x="5132388" y="2227263"/>
          <p14:tracePt t="22060" x="5116513" y="2227263"/>
          <p14:tracePt t="22067" x="5064125" y="2217738"/>
          <p14:tracePt t="22076" x="5013325" y="2200275"/>
          <p14:tracePt t="22086" x="4972050" y="2200275"/>
          <p14:tracePt t="22092" x="4911725" y="2184400"/>
          <p14:tracePt t="22098" x="4852988" y="2184400"/>
          <p14:tracePt t="22107" x="4792663" y="2184400"/>
          <p14:tracePt t="22115" x="4733925" y="2174875"/>
          <p14:tracePt t="22123" x="4691063" y="2174875"/>
          <p14:tracePt t="22132" x="4630738" y="2174875"/>
          <p14:tracePt t="22140" x="4579938" y="2174875"/>
          <p14:tracePt t="22147" x="4521200" y="2174875"/>
          <p14:tracePt t="22156" x="4478338" y="2174875"/>
          <p14:tracePt t="22164" x="4445000" y="2174875"/>
          <p14:tracePt t="22172" x="4410075" y="2174875"/>
          <p14:tracePt t="22180" x="4376738" y="2174875"/>
          <p14:tracePt t="22188" x="4325938" y="2174875"/>
          <p14:tracePt t="22196" x="4283075" y="2174875"/>
          <p14:tracePt t="22205" x="4232275" y="2184400"/>
          <p14:tracePt t="22211" x="4171950" y="2200275"/>
          <p14:tracePt t="22221" x="4138613" y="2200275"/>
          <p14:tracePt t="22227" x="4095750" y="2200275"/>
          <p14:tracePt t="22238" x="4070350" y="2209800"/>
          <p14:tracePt t="22243" x="4037013" y="2209800"/>
          <p14:tracePt t="22254" x="4011613" y="2227263"/>
          <p14:tracePt t="22260" x="3994150" y="2227263"/>
          <p14:tracePt t="22270" x="3986213" y="2227263"/>
          <p14:tracePt t="22276" x="3976688" y="2227263"/>
          <p14:tracePt t="22284" x="3968750" y="2227263"/>
          <p14:tracePt t="22380" x="3994150" y="2217738"/>
          <p14:tracePt t="22387" x="4037013" y="2192338"/>
          <p14:tracePt t="22395" x="4087813" y="2174875"/>
          <p14:tracePt t="22404" x="4146550" y="2159000"/>
          <p14:tracePt t="22412" x="4224338" y="2124075"/>
          <p14:tracePt t="22421" x="4325938" y="2124075"/>
          <p14:tracePt t="22427" x="4427538" y="2108200"/>
          <p14:tracePt t="22437" x="4538663" y="2090738"/>
          <p14:tracePt t="22444" x="4640263" y="2082800"/>
          <p14:tracePt t="22454" x="4767263" y="2055813"/>
          <p14:tracePt t="22460" x="4868863" y="2047875"/>
          <p14:tracePt t="22470" x="4979988" y="2022475"/>
          <p14:tracePt t="22476" x="5081588" y="2014538"/>
          <p14:tracePt t="22486" x="5183188" y="1997075"/>
          <p14:tracePt t="22492" x="5243513" y="1989138"/>
          <p14:tracePt t="22499" x="5302250" y="1979613"/>
          <p14:tracePt t="22508" x="5345113" y="1971675"/>
          <p14:tracePt t="22515" x="5370513" y="1971675"/>
          <p14:tracePt t="22524" x="5395913" y="1963738"/>
          <p14:tracePt t="22532" x="5413375" y="1954213"/>
          <p14:tracePt t="22539" x="5421313" y="1946275"/>
          <p14:tracePt t="22548" x="5438775" y="1946275"/>
          <p14:tracePt t="22556" x="5456238" y="1946275"/>
          <p14:tracePt t="22563" x="5464175" y="1938338"/>
          <p14:tracePt t="22571" x="5472113" y="1938338"/>
          <p14:tracePt t="22579" x="5489575" y="1928813"/>
          <p14:tracePt t="22595" x="5497513" y="1928813"/>
          <p14:tracePt t="22605" x="5507038" y="1920875"/>
          <p14:tracePt t="22611" x="5514975" y="1920875"/>
          <p14:tracePt t="22621" x="5524500" y="1920875"/>
          <p14:tracePt t="22627" x="5532438" y="1911350"/>
          <p14:tracePt t="22643" x="5549900" y="1911350"/>
          <p14:tracePt t="22654" x="5557838" y="1911350"/>
          <p14:tracePt t="22659" x="5565775" y="1903413"/>
          <p14:tracePt t="22675" x="5575300" y="1903413"/>
          <p14:tracePt t="22683" x="5583238" y="1903413"/>
          <p14:tracePt t="22691" x="5591175" y="1895475"/>
          <p14:tracePt t="22707" x="5600700" y="1895475"/>
          <p14:tracePt t="22780" x="5583238" y="1903413"/>
          <p14:tracePt t="22787" x="5532438" y="1928813"/>
          <p14:tracePt t="22795" x="5497513" y="1938338"/>
          <p14:tracePt t="22804" x="5438775" y="1954213"/>
          <p14:tracePt t="22811" x="5395913" y="1979613"/>
          <p14:tracePt t="22821" x="5302250" y="1997075"/>
          <p14:tracePt t="22827" x="5243513" y="2022475"/>
          <p14:tracePt t="22837" x="5157788" y="2039938"/>
          <p14:tracePt t="22844" x="5064125" y="2073275"/>
          <p14:tracePt t="22855" x="4979988" y="2082800"/>
          <p14:tracePt t="22860" x="4894263" y="2098675"/>
          <p14:tracePt t="22869" x="4792663" y="2116138"/>
          <p14:tracePt t="22877" x="4708525" y="2133600"/>
          <p14:tracePt t="22883" x="4605338" y="2149475"/>
          <p14:tracePt t="22891" x="4521200" y="2149475"/>
          <p14:tracePt t="22899" x="4445000" y="2174875"/>
          <p14:tracePt t="22907" x="4384675" y="2184400"/>
          <p14:tracePt t="22915" x="4325938" y="2192338"/>
          <p14:tracePt t="22924" x="4283075" y="2192338"/>
          <p14:tracePt t="22932" x="4232275" y="2209800"/>
          <p14:tracePt t="22939" x="4206875" y="2209800"/>
          <p14:tracePt t="22947" x="4197350" y="2209800"/>
          <p14:tracePt t="22956" x="4181475" y="2217738"/>
          <p14:tracePt t="22964" x="4171950" y="2227263"/>
          <p14:tracePt t="22971" x="4171950" y="2235200"/>
          <p14:tracePt t="22980" x="4164013" y="2235200"/>
          <p14:tracePt t="22988" x="4156075" y="2235200"/>
          <p14:tracePt t="23027" x="4146550" y="2243138"/>
          <p14:tracePt t="23051" x="4156075" y="2260600"/>
          <p14:tracePt t="23068" x="4164013" y="2260600"/>
          <p14:tracePt t="23075" x="4171950" y="2268538"/>
          <p14:tracePt t="23083" x="4197350" y="2278063"/>
          <p14:tracePt t="23091" x="4224338" y="2286000"/>
          <p14:tracePt t="23099" x="4249738" y="2293938"/>
          <p14:tracePt t="23107" x="4291013" y="2293938"/>
          <p14:tracePt t="23116" x="4333875" y="2303463"/>
          <p14:tracePt t="23123" x="4394200" y="2311400"/>
          <p14:tracePt t="23131" x="4452938" y="2319338"/>
          <p14:tracePt t="23139" x="4495800" y="2319338"/>
          <p14:tracePt t="23147" x="4554538" y="2319338"/>
          <p14:tracePt t="23156" x="4630738" y="2336800"/>
          <p14:tracePt t="23163" x="4683125" y="2336800"/>
          <p14:tracePt t="23171" x="4741863" y="2344738"/>
          <p14:tracePt t="23179" x="4802188" y="2344738"/>
          <p14:tracePt t="23188" x="4860925" y="2344738"/>
          <p14:tracePt t="23195" x="4919663" y="2344738"/>
          <p14:tracePt t="23205" x="4987925" y="2344738"/>
          <p14:tracePt t="23211" x="5038725" y="2354263"/>
          <p14:tracePt t="23221" x="5091113" y="2354263"/>
          <p14:tracePt t="23227" x="5132388" y="2354263"/>
          <p14:tracePt t="23237" x="5167313" y="2354263"/>
          <p14:tracePt t="23243" x="5208588" y="2362200"/>
          <p14:tracePt t="23252" x="5235575" y="2371725"/>
          <p14:tracePt t="23260" x="5268913" y="2371725"/>
          <p14:tracePt t="23270" x="5294313" y="2379663"/>
          <p14:tracePt t="23275" x="5337175" y="2379663"/>
          <p14:tracePt t="23283" x="5362575" y="2379663"/>
          <p14:tracePt t="23291" x="5387975" y="2379663"/>
          <p14:tracePt t="23299" x="5430838" y="2379663"/>
          <p14:tracePt t="23307" x="5464175" y="2379663"/>
          <p14:tracePt t="23316" x="5472113" y="2379663"/>
          <p14:tracePt t="23323" x="5507038" y="2379663"/>
          <p14:tracePt t="23331" x="5524500" y="2379663"/>
          <p14:tracePt t="23339" x="5540375" y="2379663"/>
          <p14:tracePt t="23347" x="5557838" y="2379663"/>
          <p14:tracePt t="23355" x="5565775" y="2379663"/>
          <p14:tracePt t="23371" x="5575300" y="2379663"/>
          <p14:tracePt t="23581" x="5575300" y="2387600"/>
          <p14:tracePt t="23587" x="5575300" y="2397125"/>
          <p14:tracePt t="23595" x="5575300" y="2405063"/>
          <p14:tracePt t="23604" x="5575300" y="2413000"/>
          <p14:tracePt t="23611" x="5549900" y="2413000"/>
          <p14:tracePt t="23621" x="5540375" y="2430463"/>
          <p14:tracePt t="23638" x="5524500" y="2430463"/>
          <p14:tracePt t="23644" x="5532438" y="2430463"/>
          <p14:tracePt t="23660" x="5549900" y="2430463"/>
          <p14:tracePt t="23669" x="5565775" y="2430463"/>
          <p14:tracePt t="23676" x="5583238" y="2430463"/>
          <p14:tracePt t="23692" x="5591175" y="2430463"/>
          <p14:tracePt t="23731" x="5575300" y="2438400"/>
          <p14:tracePt t="23747" x="5549900" y="2455863"/>
          <p14:tracePt t="23756" x="5524500" y="2473325"/>
          <p14:tracePt t="23763" x="5489575" y="2481263"/>
          <p14:tracePt t="23772" x="5438775" y="2516188"/>
          <p14:tracePt t="23779" x="5405438" y="2516188"/>
          <p14:tracePt t="23790" x="5370513" y="2524125"/>
          <p14:tracePt t="23795" x="5327650" y="2541588"/>
          <p14:tracePt t="23804" x="5302250" y="2557463"/>
          <p14:tracePt t="23811" x="5286375" y="2566988"/>
          <p14:tracePt t="23821" x="5276850" y="2566988"/>
          <p14:tracePt t="23827" x="5268913" y="2566988"/>
          <p14:tracePt t="23854" x="5276850" y="2566988"/>
          <p14:tracePt t="23870" x="5302250" y="2549525"/>
          <p14:tracePt t="23876" x="5319713" y="2541588"/>
          <p14:tracePt t="23882" x="5345113" y="2524125"/>
          <p14:tracePt t="23892" x="5345113" y="2516188"/>
          <p14:tracePt t="23899" x="5362575" y="2516188"/>
          <p14:tracePt t="23908" x="5380038" y="2498725"/>
          <p14:tracePt t="23916" x="5387975" y="2489200"/>
          <p14:tracePt t="23923" x="5387975" y="2481263"/>
          <p14:tracePt t="23931" x="5387975" y="2447925"/>
          <p14:tracePt t="23939" x="5395913" y="2438400"/>
          <p14:tracePt t="23947" x="5405438" y="2430463"/>
          <p14:tracePt t="23955" x="5405438" y="2413000"/>
          <p14:tracePt t="23964" x="5405438" y="2405063"/>
          <p14:tracePt t="23981" x="5405438" y="2397125"/>
          <p14:tracePt t="23989" x="5413375" y="2387600"/>
          <p14:tracePt t="23995" x="5421313" y="2379663"/>
          <p14:tracePt t="24005" x="5421313" y="2371725"/>
          <p14:tracePt t="24012" x="5421313" y="2362200"/>
          <p14:tracePt t="24022" x="5421313" y="2354263"/>
          <p14:tracePt t="24034" x="5421313" y="2328863"/>
          <p14:tracePt t="24038" x="5421313" y="2303463"/>
          <p14:tracePt t="24043" x="5421313" y="2293938"/>
          <p14:tracePt t="24052" x="5421313" y="2268538"/>
          <p14:tracePt t="24060" x="5421313" y="2260600"/>
          <p14:tracePt t="24068" x="5421313" y="2252663"/>
          <p14:tracePt t="24075" x="5421313" y="2235200"/>
          <p14:tracePt t="24082" x="5421313" y="2227263"/>
          <p14:tracePt t="24092" x="5421313" y="2217738"/>
          <p14:tracePt t="24099" x="5421313" y="2209800"/>
          <p14:tracePt t="24107" x="5421313" y="2200275"/>
          <p14:tracePt t="24117" x="5430838" y="2184400"/>
          <p14:tracePt t="24125" x="5430838" y="2166938"/>
          <p14:tracePt t="24171" x="5438775" y="2166938"/>
          <p14:tracePt t="24179" x="5438775" y="2159000"/>
          <p14:tracePt t="24190" x="5446713" y="2149475"/>
          <p14:tracePt t="24195" x="5456238" y="2141538"/>
          <p14:tracePt t="24212" x="5472113" y="2124075"/>
          <p14:tracePt t="24227" x="5472113" y="2116138"/>
          <p14:tracePt t="24238" x="5481638" y="2116138"/>
          <p14:tracePt t="24244" x="5507038" y="2108200"/>
          <p14:tracePt t="24254" x="5540375" y="2098675"/>
          <p14:tracePt t="24259" x="5583238" y="2098675"/>
          <p14:tracePt t="24267" x="5626100" y="2098675"/>
          <p14:tracePt t="24275" x="5719763" y="2090738"/>
          <p14:tracePt t="24282" x="5788025" y="2082800"/>
          <p14:tracePt t="24291" x="5889625" y="2082800"/>
          <p14:tracePt t="24299" x="5973763" y="2082800"/>
          <p14:tracePt t="24307" x="6076950" y="2082800"/>
          <p14:tracePt t="24317" x="6169025" y="2073275"/>
          <p14:tracePt t="24324" x="6254750" y="2073275"/>
          <p14:tracePt t="24331" x="6313488" y="2055813"/>
          <p14:tracePt t="24339" x="6381750" y="2047875"/>
          <p14:tracePt t="24347" x="6424613" y="2047875"/>
          <p14:tracePt t="24356" x="6442075" y="2039938"/>
          <p14:tracePt t="24364" x="6467475" y="2039938"/>
          <p14:tracePt t="24372" x="6475413" y="2039938"/>
          <p14:tracePt t="24467" x="6483350" y="2039938"/>
          <p14:tracePt t="24637" x="6475413" y="2047875"/>
          <p14:tracePt t="24643" x="6457950" y="2065338"/>
          <p14:tracePt t="24654" x="6442075" y="2090738"/>
          <p14:tracePt t="24659" x="6432550" y="2116138"/>
          <p14:tracePt t="24666" x="6407150" y="2149475"/>
          <p14:tracePt t="24675" x="6407150" y="2166938"/>
          <p14:tracePt t="24683" x="6399213" y="2192338"/>
          <p14:tracePt t="24692" x="6391275" y="2209800"/>
          <p14:tracePt t="24700" x="6373813" y="2235200"/>
          <p14:tracePt t="24708" x="6365875" y="2260600"/>
          <p14:tracePt t="24715" x="6348413" y="2278063"/>
          <p14:tracePt t="24724" x="6338888" y="2286000"/>
          <p14:tracePt t="24731" x="6323013" y="2303463"/>
          <p14:tracePt t="24741" x="6323013" y="2311400"/>
          <p14:tracePt t="24747" x="6297613" y="2328863"/>
          <p14:tracePt t="24755" x="6288088" y="2336800"/>
          <p14:tracePt t="24764" x="6288088" y="2354263"/>
          <p14:tracePt t="24773" x="6272213" y="2362200"/>
          <p14:tracePt t="24779" x="6246813" y="2379663"/>
          <p14:tracePt t="24790" x="6229350" y="2397125"/>
          <p14:tracePt t="24796" x="6221413" y="2413000"/>
          <p14:tracePt t="24804" x="6211888" y="2422525"/>
          <p14:tracePt t="24811" x="6186488" y="2430463"/>
          <p14:tracePt t="24821" x="6169025" y="2438400"/>
          <p14:tracePt t="24828" x="6161088" y="2447925"/>
          <p14:tracePt t="24838" x="6143625" y="2455863"/>
          <p14:tracePt t="24843" x="6135688" y="2455863"/>
          <p14:tracePt t="24853" x="6127750" y="2455863"/>
          <p14:tracePt t="24860" x="6110288" y="2463800"/>
          <p14:tracePt t="24866" x="6102350" y="2473325"/>
          <p14:tracePt t="24876" x="6092825" y="2473325"/>
          <p14:tracePt t="24883" x="6084888" y="2473325"/>
          <p14:tracePt t="24892" x="6059488" y="2473325"/>
          <p14:tracePt t="24900" x="6034088" y="2481263"/>
          <p14:tracePt t="24908" x="6008688" y="2489200"/>
          <p14:tracePt t="24916" x="5965825" y="2489200"/>
          <p14:tracePt t="24923" x="5915025" y="2489200"/>
          <p14:tracePt t="24931" x="5864225" y="2489200"/>
          <p14:tracePt t="24940" x="5821363" y="2489200"/>
          <p14:tracePt t="24947" x="5761038" y="2498725"/>
          <p14:tracePt t="24956" x="5735638" y="2498725"/>
          <p14:tracePt t="24963" x="5684838" y="2506663"/>
          <p14:tracePt t="24973" x="5641975" y="2506663"/>
          <p14:tracePt t="24979" x="5616575" y="2516188"/>
          <p14:tracePt t="24988" x="5600700" y="2516188"/>
          <p14:tracePt t="24995" x="5575300" y="2516188"/>
          <p14:tracePt t="25006" x="5549900" y="2516188"/>
          <p14:tracePt t="25011" x="5540375" y="2516188"/>
          <p14:tracePt t="25034" x="5532438" y="2516188"/>
          <p14:tracePt t="25039" x="5524500" y="2516188"/>
          <p14:tracePt t="25044" x="5514975" y="2516188"/>
          <p14:tracePt t="25059" x="5507038" y="2516188"/>
          <p14:tracePt t="25117" x="5497513" y="2516188"/>
          <p14:tracePt t="25307" x="5507038" y="2516188"/>
          <p14:tracePt t="25316" x="5524500" y="2506663"/>
          <p14:tracePt t="25324" x="5532438" y="2506663"/>
          <p14:tracePt t="25331" x="5549900" y="2506663"/>
          <p14:tracePt t="25339" x="5557838" y="2506663"/>
          <p14:tracePt t="25348" x="5565775" y="2498725"/>
          <p14:tracePt t="25357" x="5583238" y="2498725"/>
          <p14:tracePt t="25363" x="5591175" y="2498725"/>
          <p14:tracePt t="25372" x="5616575" y="2498725"/>
          <p14:tracePt t="25380" x="5626100" y="2498725"/>
          <p14:tracePt t="25390" x="5641975" y="2498725"/>
          <p14:tracePt t="25396" x="5659438" y="2498725"/>
          <p14:tracePt t="25406" x="5668963" y="2498725"/>
          <p14:tracePt t="25411" x="5694363" y="2498725"/>
          <p14:tracePt t="25422" x="5719763" y="2498725"/>
          <p14:tracePt t="25427" x="5753100" y="2498725"/>
          <p14:tracePt t="25438" x="5770563" y="2498725"/>
          <p14:tracePt t="25443" x="5795963" y="2498725"/>
          <p14:tracePt t="25451" x="5821363" y="2498725"/>
          <p14:tracePt t="25460" x="5838825" y="2498725"/>
          <p14:tracePt t="25467" x="5864225" y="2498725"/>
          <p14:tracePt t="25476" x="5889625" y="2498725"/>
          <p14:tracePt t="25484" x="5905500" y="2498725"/>
          <p14:tracePt t="25492" x="5932488" y="2498725"/>
          <p14:tracePt t="25500" x="5957888" y="2498725"/>
          <p14:tracePt t="25507" x="5973763" y="2498725"/>
          <p14:tracePt t="25516" x="5991225" y="2498725"/>
          <p14:tracePt t="25523" x="6024563" y="2498725"/>
          <p14:tracePt t="25531" x="6042025" y="2498725"/>
          <p14:tracePt t="25540" x="6067425" y="2498725"/>
          <p14:tracePt t="25547" x="6092825" y="2498725"/>
          <p14:tracePt t="25556" x="6110288" y="2498725"/>
          <p14:tracePt t="25564" x="6135688" y="2498725"/>
          <p14:tracePt t="25573" x="6143625" y="2498725"/>
          <p14:tracePt t="25579" x="6153150" y="2498725"/>
          <p14:tracePt t="25590" x="6178550" y="2498725"/>
          <p14:tracePt t="25595" x="6186488" y="2498725"/>
          <p14:tracePt t="25606" x="6194425" y="2498725"/>
          <p14:tracePt t="25611" x="6211888" y="2498725"/>
          <p14:tracePt t="25622" x="6221413" y="2498725"/>
          <p14:tracePt t="25627" x="6229350" y="2498725"/>
          <p14:tracePt t="25638" x="6237288" y="2498725"/>
          <p14:tracePt t="25644" x="6254750" y="2498725"/>
          <p14:tracePt t="25654" x="6272213" y="2498725"/>
          <p14:tracePt t="26355" x="6288088" y="2498725"/>
          <p14:tracePt t="26387" x="6297613" y="2498725"/>
          <p14:tracePt t="26451" x="6305550" y="2506663"/>
          <p14:tracePt t="26475" x="6305550" y="2516188"/>
          <p14:tracePt t="26483" x="6288088" y="2524125"/>
          <p14:tracePt t="26491" x="6246813" y="2532063"/>
          <p14:tracePt t="26499" x="6203950" y="2532063"/>
          <p14:tracePt t="26507" x="6153150" y="2532063"/>
          <p14:tracePt t="26515" x="6092825" y="2541588"/>
          <p14:tracePt t="26524" x="6042025" y="2541588"/>
          <p14:tracePt t="26532" x="5983288" y="2557463"/>
          <p14:tracePt t="26540" x="5932488" y="2557463"/>
          <p14:tracePt t="26547" x="5872163" y="2566988"/>
          <p14:tracePt t="26556" x="5821363" y="2566988"/>
          <p14:tracePt t="26564" x="5753100" y="2582863"/>
          <p14:tracePt t="26573" x="5710238" y="2582863"/>
          <p14:tracePt t="26579" x="5651500" y="2592388"/>
          <p14:tracePt t="26590" x="5616575" y="2600325"/>
          <p14:tracePt t="26596" x="5549900" y="2625725"/>
          <p14:tracePt t="26606" x="5489575" y="2633663"/>
          <p14:tracePt t="26612" x="5395913" y="2668588"/>
          <p14:tracePt t="26622" x="5319713" y="2701925"/>
          <p14:tracePt t="26627" x="5218113" y="2744788"/>
          <p14:tracePt t="26638" x="5116513" y="2778125"/>
          <p14:tracePt t="26643" x="5022850" y="2813050"/>
          <p14:tracePt t="26650" x="4937125" y="2846388"/>
          <p14:tracePt t="26659" x="4835525" y="2906713"/>
          <p14:tracePt t="26668" x="4733925" y="2940050"/>
          <p14:tracePt t="26675" x="4614863" y="3000375"/>
          <p14:tracePt t="26684" x="4495800" y="3033713"/>
          <p14:tracePt t="26692" x="4351338" y="3067050"/>
          <p14:tracePt t="26699" x="4232275" y="3101975"/>
          <p14:tracePt t="26707" x="4121150" y="3119438"/>
          <p14:tracePt t="26715" x="4037013" y="3127375"/>
          <p14:tracePt t="26723" x="3951288" y="3135313"/>
          <p14:tracePt t="26732" x="3917950" y="3135313"/>
          <p14:tracePt t="26741" x="3875088" y="3135313"/>
          <p14:tracePt t="26747" x="3832225" y="3135313"/>
          <p14:tracePt t="26756" x="3806825" y="3135313"/>
          <p14:tracePt t="26764" x="3798888" y="3135313"/>
          <p14:tracePt t="26772" x="3790950" y="3135313"/>
          <p14:tracePt t="26779" x="3781425" y="3135313"/>
          <p14:tracePt t="26790" x="3773488" y="3135313"/>
          <p14:tracePt t="26796" x="3763963" y="3135313"/>
          <p14:tracePt t="26806" x="3756025" y="3135313"/>
          <p14:tracePt t="26811" x="3748088" y="3135313"/>
          <p14:tracePt t="26821" x="3730625" y="3135313"/>
          <p14:tracePt t="26827" x="3713163" y="3144838"/>
          <p14:tracePt t="26838" x="3697288" y="3152775"/>
          <p14:tracePt t="26844" x="3679825" y="3152775"/>
          <p14:tracePt t="26850" x="3662363" y="3170238"/>
          <p14:tracePt t="26859" x="3654425" y="3178175"/>
          <p14:tracePt t="26868" x="3629025" y="3178175"/>
          <p14:tracePt t="26876" x="3603625" y="3203575"/>
          <p14:tracePt t="26884" x="3578225" y="3221038"/>
          <p14:tracePt t="26892" x="3552825" y="3246438"/>
          <p14:tracePt t="26899" x="3527425" y="3271838"/>
          <p14:tracePt t="26907" x="3527425" y="3279775"/>
          <p14:tracePt t="26916" x="3509963" y="3297238"/>
          <p14:tracePt t="26924" x="3509963" y="3305175"/>
          <p14:tracePt t="26932" x="3509963" y="3322638"/>
          <p14:tracePt t="26941" x="3509963" y="3340100"/>
          <p14:tracePt t="26947" x="3509963" y="3355975"/>
          <p14:tracePt t="26957" x="3509963" y="3365500"/>
          <p14:tracePt t="26964" x="3509963" y="3382963"/>
          <p14:tracePt t="27036" x="3509963" y="3390900"/>
          <p14:tracePt t="27050" x="3509963" y="3398838"/>
          <p14:tracePt t="27067" x="3502025" y="3408363"/>
          <p14:tracePt t="27084" x="3492500" y="3416300"/>
          <p14:tracePt t="27091" x="3492500" y="3424238"/>
          <p14:tracePt t="27099" x="3475038" y="3441700"/>
          <p14:tracePt t="27107" x="3459163" y="3449638"/>
          <p14:tracePt t="27123" x="3459163" y="3459163"/>
          <p14:tracePt t="27140" x="3449638" y="3467100"/>
          <p14:tracePt t="27204" x="3441700" y="3467100"/>
          <p14:tracePt t="27211" x="3433763" y="3467100"/>
          <p14:tracePt t="27222" x="3416300" y="3467100"/>
          <p14:tracePt t="27227" x="3408363" y="3467100"/>
          <p14:tracePt t="27235" x="3398838" y="3484563"/>
          <p14:tracePt t="27243" x="3382963" y="3484563"/>
          <p14:tracePt t="27250" x="3355975" y="3502025"/>
          <p14:tracePt t="27259" x="3340100" y="3502025"/>
          <p14:tracePt t="27268" x="3305175" y="3509963"/>
          <p14:tracePt t="27275" x="3271838" y="3517900"/>
          <p14:tracePt t="27284" x="3221038" y="3535363"/>
          <p14:tracePt t="27291" x="3203575" y="3535363"/>
          <p14:tracePt t="27299" x="3170238" y="3535363"/>
          <p14:tracePt t="27307" x="3127375" y="3535363"/>
          <p14:tracePt t="27316" x="3119438" y="3543300"/>
          <p14:tracePt t="27323" x="3094038" y="3552825"/>
          <p14:tracePt t="27341" x="3094038" y="3560763"/>
          <p14:tracePt t="27347" x="3084513" y="3568700"/>
          <p14:tracePt t="27363" x="3067050" y="3568700"/>
          <p14:tracePt t="27390" x="3051175" y="3568700"/>
          <p14:tracePt t="27396" x="3025775" y="3543300"/>
          <p14:tracePt t="27405" x="3000375" y="3517900"/>
          <p14:tracePt t="27412" x="2940050" y="3509963"/>
          <p14:tracePt t="27422" x="2922588" y="3509963"/>
          <p14:tracePt t="27428" x="2914650" y="3509963"/>
          <p14:tracePt t="27835" x="2906713" y="3509963"/>
          <p14:tracePt t="27845" x="2897188" y="3509963"/>
          <p14:tracePt t="27851" x="2863850" y="3509963"/>
          <p14:tracePt t="27859" x="2838450" y="3509963"/>
          <p14:tracePt t="27868" x="2820988" y="3517900"/>
          <p14:tracePt t="27876" x="2795588" y="3527425"/>
          <p14:tracePt t="27883" x="2770188" y="3543300"/>
          <p14:tracePt t="27892" x="2727325" y="3543300"/>
          <p14:tracePt t="27899" x="2701925" y="3543300"/>
          <p14:tracePt t="27907" x="2686050" y="3552825"/>
          <p14:tracePt t="27916" x="2660650" y="3578225"/>
          <p14:tracePt t="27924" x="2617788" y="3578225"/>
          <p14:tracePt t="27931" x="2582863" y="3586163"/>
          <p14:tracePt t="27940" x="2549525" y="3603625"/>
          <p14:tracePt t="27947" x="2498725" y="3603625"/>
          <p14:tracePt t="27957" x="2473325" y="3603625"/>
          <p14:tracePt t="27963" x="2430463" y="3603625"/>
          <p14:tracePt t="27974" x="2397125" y="3619500"/>
          <p14:tracePt t="27980" x="2354263" y="3636963"/>
          <p14:tracePt t="27990" x="2336800" y="3646488"/>
          <p14:tracePt t="27996" x="2311400" y="3646488"/>
          <p14:tracePt t="28006" x="2278063" y="3662363"/>
          <p14:tracePt t="28012" x="2260600" y="3662363"/>
          <p14:tracePt t="28027" x="2252663" y="3662363"/>
          <p14:tracePt t="28034" x="2243138" y="3671888"/>
          <p14:tracePt t="28077" x="2243138" y="3679825"/>
          <p14:tracePt t="28084" x="2243138" y="3687763"/>
          <p14:tracePt t="28180" x="2243138" y="3697288"/>
          <p14:tracePt t="28212" x="2243138" y="3705225"/>
          <p14:tracePt t="28236" x="2260600" y="3713163"/>
          <p14:tracePt t="28332" x="2268538" y="3713163"/>
          <p14:tracePt t="28339" x="2278063" y="3713163"/>
          <p14:tracePt t="28348" x="2286000" y="3713163"/>
          <p14:tracePt t="28357" x="2303463" y="3713163"/>
          <p14:tracePt t="28363" x="2311400" y="3713163"/>
          <p14:tracePt t="28374" x="2319338" y="3713163"/>
          <p14:tracePt t="28379" x="2328863" y="3713163"/>
          <p14:tracePt t="28390" x="2336800" y="3713163"/>
          <p14:tracePt t="28406" x="2344738" y="3713163"/>
          <p14:tracePt t="28412" x="2371725" y="3713163"/>
          <p14:tracePt t="28421" x="2371725" y="3705225"/>
          <p14:tracePt t="28435" x="2379663" y="3697288"/>
          <p14:tracePt t="28443" x="2387600" y="3687763"/>
          <p14:tracePt t="28467" x="2387600" y="3679825"/>
          <p14:tracePt t="28483" x="2405063" y="3662363"/>
          <p14:tracePt t="28507" x="2422525" y="3646488"/>
          <p14:tracePt t="28525" x="2422525" y="3636963"/>
          <p14:tracePt t="28541" x="2430463" y="3636963"/>
          <p14:tracePt t="28573" x="2447925" y="3619500"/>
          <p14:tracePt t="28590" x="2447925" y="3611563"/>
          <p14:tracePt t="28606" x="2455863" y="3611563"/>
          <p14:tracePt t="28627" x="2463800" y="3603625"/>
          <p14:tracePt t="28644" x="2473325" y="3594100"/>
          <p14:tracePt t="28651" x="2481263" y="3586163"/>
          <p14:tracePt t="28660" x="2498725" y="3586163"/>
          <p14:tracePt t="28683" x="2516188" y="3586163"/>
          <p14:tracePt t="28692" x="2524125" y="3586163"/>
          <p14:tracePt t="28700" x="2532063" y="3586163"/>
          <p14:tracePt t="28707" x="2541588" y="3586163"/>
          <p14:tracePt t="28716" x="2549525" y="3586163"/>
          <p14:tracePt t="28724" x="2566988" y="3586163"/>
          <p14:tracePt t="28732" x="2582863" y="3578225"/>
          <p14:tracePt t="28741" x="2592388" y="3578225"/>
          <p14:tracePt t="28747" x="2600325" y="3578225"/>
          <p14:tracePt t="28757" x="2608263" y="3578225"/>
          <p14:tracePt t="28764" x="2625725" y="3578225"/>
          <p14:tracePt t="28774" x="2633663" y="3578225"/>
          <p14:tracePt t="28780" x="2643188" y="3568700"/>
          <p14:tracePt t="28790" x="2651125" y="3568700"/>
          <p14:tracePt t="28795" x="2668588" y="3568700"/>
          <p14:tracePt t="28811" x="2676525" y="3568700"/>
          <p14:tracePt t="28819" x="2686050" y="3568700"/>
          <p14:tracePt t="28827" x="2693988" y="3568700"/>
          <p14:tracePt t="28835" x="2701925" y="3568700"/>
          <p14:tracePt t="28867" x="2711450" y="3568700"/>
          <p14:tracePt t="28940" x="2719388" y="3568700"/>
          <p14:tracePt t="28947" x="2727325" y="3568700"/>
          <p14:tracePt t="29035" x="2736850" y="3568700"/>
          <p14:tracePt t="29083" x="2744788" y="3568700"/>
          <p14:tracePt t="29156" x="2752725" y="3568700"/>
          <p14:tracePt t="29220" x="2762250" y="3560763"/>
          <p14:tracePt t="29243" x="2770188" y="3560763"/>
          <p14:tracePt t="29291" x="2778125" y="3543300"/>
          <p14:tracePt t="29380" x="2778125" y="3535363"/>
          <p14:tracePt t="29396" x="2787650" y="3535363"/>
          <p14:tracePt t="29412" x="2787650" y="3527425"/>
          <p14:tracePt t="29428" x="2787650" y="3517900"/>
          <p14:tracePt t="29460" x="2795588" y="3509963"/>
          <p14:tracePt t="29492" x="2805113" y="3502025"/>
          <p14:tracePt t="29500" x="2805113" y="3492500"/>
          <p14:tracePt t="29532" x="2805113" y="3484563"/>
          <p14:tracePt t="29580" x="2805113" y="3475038"/>
          <p14:tracePt t="29597" x="2805113" y="3467100"/>
          <p14:tracePt t="30004" x="2813050" y="3459163"/>
          <p14:tracePt t="30035" x="2820988" y="3459163"/>
          <p14:tracePt t="30067" x="2830513" y="3459163"/>
          <p14:tracePt t="30083" x="2855913" y="3441700"/>
          <p14:tracePt t="30115" x="2881313" y="3441700"/>
          <p14:tracePt t="30131" x="2889250" y="3441700"/>
          <p14:tracePt t="30140" x="2906713" y="3441700"/>
          <p14:tracePt t="30147" x="2922588" y="3441700"/>
          <p14:tracePt t="30157" x="2932113" y="3441700"/>
          <p14:tracePt t="30163" x="2940050" y="3441700"/>
          <p14:tracePt t="30174" x="2957513" y="3441700"/>
          <p14:tracePt t="30180" x="2965450" y="3441700"/>
          <p14:tracePt t="30188" x="2982913" y="3441700"/>
          <p14:tracePt t="30196" x="3000375" y="3441700"/>
          <p14:tracePt t="30203" x="3025775" y="3441700"/>
          <p14:tracePt t="30212" x="3033713" y="3441700"/>
          <p14:tracePt t="30219" x="3051175" y="3441700"/>
          <p14:tracePt t="30228" x="3067050" y="3441700"/>
          <p14:tracePt t="30236" x="3084513" y="3441700"/>
          <p14:tracePt t="30244" x="3101975" y="3441700"/>
          <p14:tracePt t="30252" x="3109913" y="3441700"/>
          <p14:tracePt t="30260" x="3119438" y="3441700"/>
          <p14:tracePt t="30268" x="3127375" y="3441700"/>
          <p14:tracePt t="30276" x="3135313" y="3441700"/>
          <p14:tracePt t="30284" x="3144838" y="3441700"/>
          <p14:tracePt t="30292" x="3152775" y="3441700"/>
          <p14:tracePt t="30299" x="3160713" y="3441700"/>
          <p14:tracePt t="30308" x="3178175" y="3441700"/>
          <p14:tracePt t="30341" x="3186113" y="3441700"/>
          <p14:tracePt t="30347" x="3195638" y="3441700"/>
          <p14:tracePt t="30411" x="3203575" y="3441700"/>
          <p14:tracePt t="30427" x="3211513" y="3441700"/>
          <p14:tracePt t="30477" x="3221038" y="3441700"/>
          <p14:tracePt t="30499" x="3228975" y="3441700"/>
          <p14:tracePt t="30515" x="3238500" y="3441700"/>
          <p14:tracePt t="30531" x="3246438" y="3441700"/>
          <p14:tracePt t="30547" x="3254375" y="3441700"/>
          <p14:tracePt t="30564" x="3263900" y="3441700"/>
          <p14:tracePt t="30580" x="3271838" y="3441700"/>
          <p14:tracePt t="30611" x="3279775" y="3441700"/>
          <p14:tracePt t="30628" x="3289300" y="3441700"/>
          <p14:tracePt t="30644" x="3289300" y="3449638"/>
          <p14:tracePt t="31107" x="3297238" y="3449638"/>
          <p14:tracePt t="31115" x="3305175" y="3449638"/>
          <p14:tracePt t="31126" x="3314700" y="3449638"/>
          <p14:tracePt t="31147" x="3330575" y="3449638"/>
          <p14:tracePt t="31164" x="3340100" y="3449638"/>
          <p14:tracePt t="31179" x="3355975" y="3449638"/>
          <p14:tracePt t="31196" x="3365500" y="3449638"/>
          <p14:tracePt t="31203" x="3373438" y="3449638"/>
          <p14:tracePt t="31212" x="3382963" y="3449638"/>
          <p14:tracePt t="31219" x="3390900" y="3449638"/>
          <p14:tracePt t="31227" x="3408363" y="3449638"/>
          <p14:tracePt t="31236" x="3416300" y="3449638"/>
          <p14:tracePt t="31251" x="3433763" y="3449638"/>
          <p14:tracePt t="31260" x="3441700" y="3449638"/>
          <p14:tracePt t="31276" x="3449638" y="3449638"/>
          <p14:tracePt t="31283" x="3459163" y="3449638"/>
          <p14:tracePt t="31291" x="3467100" y="3449638"/>
          <p14:tracePt t="31299" x="3475038" y="3449638"/>
          <p14:tracePt t="31309" x="3484563" y="3449638"/>
          <p14:tracePt t="31325" x="3502025" y="3449638"/>
          <p14:tracePt t="31331" x="3509963" y="3449638"/>
          <p14:tracePt t="31347" x="3527425" y="3449638"/>
          <p14:tracePt t="31363" x="3535363" y="3449638"/>
          <p14:tracePt t="31374" x="3543300" y="3449638"/>
          <p14:tracePt t="31380" x="3552825" y="3449638"/>
          <p14:tracePt t="31395" x="3560763" y="3449638"/>
          <p14:tracePt t="31419" x="3568700" y="3449638"/>
          <p14:tracePt t="31436" x="3578225" y="3449638"/>
          <p14:tracePt t="31451" x="3586163" y="3449638"/>
          <p14:tracePt t="31467" x="3594100" y="3449638"/>
          <p14:tracePt t="31476" x="3603625" y="3449638"/>
          <p14:tracePt t="32747" x="3611563" y="3449638"/>
          <p14:tracePt t="32764" x="3629025" y="3449638"/>
          <p14:tracePt t="32787" x="3646488" y="3449638"/>
          <p14:tracePt t="32803" x="3662363" y="3449638"/>
          <p14:tracePt t="32811" x="3679825" y="3449638"/>
          <p14:tracePt t="32819" x="3687763" y="3449638"/>
          <p14:tracePt t="32835" x="3705225" y="3449638"/>
          <p14:tracePt t="32883" x="3713163" y="3449638"/>
          <p14:tracePt t="32923" x="3722688" y="3449638"/>
          <p14:tracePt t="32932" x="3730625" y="3449638"/>
          <p14:tracePt t="32942" x="3738563" y="3449638"/>
          <p14:tracePt t="32974" x="3756025" y="3449638"/>
          <p14:tracePt t="32987" x="3773488" y="3449638"/>
          <p14:tracePt t="32996" x="3781425" y="3449638"/>
          <p14:tracePt t="33003" x="3790950" y="3449638"/>
          <p14:tracePt t="33012" x="3798888" y="3449638"/>
          <p14:tracePt t="33020" x="3806825" y="3441700"/>
          <p14:tracePt t="33027" x="3824288" y="3433763"/>
          <p14:tracePt t="33038" x="3849688" y="3433763"/>
          <p14:tracePt t="33043" x="3867150" y="3424238"/>
          <p14:tracePt t="33052" x="3883025" y="3416300"/>
          <p14:tracePt t="33061" x="3908425" y="3408363"/>
          <p14:tracePt t="33067" x="3935413" y="3390900"/>
          <p14:tracePt t="33077" x="3968750" y="3373438"/>
          <p14:tracePt t="33083" x="4002088" y="3365500"/>
          <p14:tracePt t="33093" x="4037013" y="3348038"/>
          <p14:tracePt t="33099" x="4079875" y="3340100"/>
          <p14:tracePt t="33109" x="4113213" y="3330575"/>
          <p14:tracePt t="33115" x="4164013" y="3305175"/>
          <p14:tracePt t="33126" x="4197350" y="3305175"/>
          <p14:tracePt t="33132" x="4232275" y="3279775"/>
          <p14:tracePt t="33142" x="4265613" y="3279775"/>
          <p14:tracePt t="33147" x="4291013" y="3271838"/>
          <p14:tracePt t="33158" x="4316413" y="3271838"/>
          <p14:tracePt t="33164" x="4351338" y="3254375"/>
          <p14:tracePt t="33173" x="4384675" y="3246438"/>
          <p14:tracePt t="33179" x="4435475" y="3221038"/>
          <p14:tracePt t="33187" x="4470400" y="3211513"/>
          <p14:tracePt t="33195" x="4503738" y="3195638"/>
          <p14:tracePt t="33204" x="4546600" y="3186113"/>
          <p14:tracePt t="33211" x="4597400" y="3170238"/>
          <p14:tracePt t="33220" x="4614863" y="3170238"/>
          <p14:tracePt t="33228" x="4673600" y="3152775"/>
          <p14:tracePt t="33235" x="4716463" y="3144838"/>
          <p14:tracePt t="33243" x="4767263" y="3119438"/>
          <p14:tracePt t="33252" x="4810125" y="3109913"/>
          <p14:tracePt t="33260" x="4868863" y="3101975"/>
          <p14:tracePt t="33267" x="4919663" y="3084513"/>
          <p14:tracePt t="33276" x="5013325" y="3051175"/>
          <p14:tracePt t="33283" x="5038725" y="3041650"/>
          <p14:tracePt t="33293" x="5091113" y="3033713"/>
          <p14:tracePt t="33299" x="5149850" y="3016250"/>
          <p14:tracePt t="33310" x="5200650" y="3000375"/>
          <p14:tracePt t="33315" x="5243513" y="2982913"/>
          <p14:tracePt t="33326" x="5294313" y="2974975"/>
          <p14:tracePt t="33332" x="5337175" y="2965450"/>
          <p14:tracePt t="33342" x="5380038" y="2957513"/>
          <p14:tracePt t="33348" x="5405438" y="2957513"/>
          <p14:tracePt t="33358" x="5446713" y="2949575"/>
          <p14:tracePt t="33363" x="5481638" y="2940050"/>
          <p14:tracePt t="33371" x="5514975" y="2932113"/>
          <p14:tracePt t="33379" x="5540375" y="2932113"/>
          <p14:tracePt t="33388" x="5557838" y="2922588"/>
          <p14:tracePt t="33396" x="5591175" y="2914650"/>
          <p14:tracePt t="33404" x="5608638" y="2906713"/>
          <p14:tracePt t="33411" x="5634038" y="2889250"/>
          <p14:tracePt t="33419" x="5651500" y="2889250"/>
          <p14:tracePt t="33427" x="5676900" y="2881313"/>
          <p14:tracePt t="33435" x="5694363" y="2881313"/>
          <p14:tracePt t="33444" x="5710238" y="2871788"/>
          <p14:tracePt t="33460" x="5727700" y="2863850"/>
          <p14:tracePt t="33467" x="5735638" y="2863850"/>
          <p14:tracePt t="33476" x="5745163" y="2855913"/>
          <p14:tracePt t="33548" x="5745163" y="2846388"/>
          <p14:tracePt t="33559" x="5735638" y="2846388"/>
          <p14:tracePt t="33573" x="5702300" y="2846388"/>
          <p14:tracePt t="33580" x="5659438" y="2863850"/>
          <p14:tracePt t="33586" x="5608638" y="2871788"/>
          <p14:tracePt t="33596" x="5549900" y="2889250"/>
          <p14:tracePt t="33604" x="5472113" y="2922588"/>
          <p14:tracePt t="33612" x="5405438" y="2932113"/>
          <p14:tracePt t="33620" x="5311775" y="2965450"/>
          <p14:tracePt t="33627" x="5226050" y="2990850"/>
          <p14:tracePt t="33635" x="5124450" y="3008313"/>
          <p14:tracePt t="33644" x="5038725" y="3025775"/>
          <p14:tracePt t="33652" x="4919663" y="3033713"/>
          <p14:tracePt t="33660" x="4818063" y="3067050"/>
          <p14:tracePt t="33667" x="4716463" y="3094038"/>
          <p14:tracePt t="33677" x="4630738" y="3101975"/>
          <p14:tracePt t="33684" x="4546600" y="3119438"/>
          <p14:tracePt t="33693" x="4486275" y="3135313"/>
          <p14:tracePt t="33700" x="4427538" y="3144838"/>
          <p14:tracePt t="33709" x="4376738" y="3152775"/>
          <p14:tracePt t="33715" x="4341813" y="3170238"/>
          <p14:tracePt t="33725" x="4333875" y="3170238"/>
          <p14:tracePt t="33732" x="4316413" y="3186113"/>
          <p14:tracePt t="33742" x="4308475" y="3186113"/>
          <p14:tracePt t="33796" x="4300538" y="3186113"/>
          <p14:tracePt t="33803" x="4300538" y="3195638"/>
          <p14:tracePt t="33813" x="4283075" y="3203575"/>
          <p14:tracePt t="33827" x="4265613" y="3211513"/>
          <p14:tracePt t="33852" x="4249738" y="3221038"/>
          <p14:tracePt t="33860" x="4240213" y="3221038"/>
          <p14:tracePt t="33892" x="4240213" y="3228975"/>
          <p14:tracePt t="33923" x="4240213" y="3238500"/>
          <p14:tracePt t="33932" x="4249738" y="3238500"/>
          <p14:tracePt t="33942" x="4275138" y="3246438"/>
          <p14:tracePt t="33947" x="4300538" y="3246438"/>
          <p14:tracePt t="33958" x="4333875" y="3246438"/>
          <p14:tracePt t="33965" x="4384675" y="3246438"/>
          <p14:tracePt t="33970" x="4435475" y="3246438"/>
          <p14:tracePt t="33980" x="4503738" y="3246438"/>
          <p14:tracePt t="33987" x="4589463" y="3246438"/>
          <p14:tracePt t="33996" x="4673600" y="3246438"/>
          <p14:tracePt t="34004" x="4775200" y="3246438"/>
          <p14:tracePt t="34012" x="4860925" y="3246438"/>
          <p14:tracePt t="34019" x="4946650" y="3246438"/>
          <p14:tracePt t="34027" x="5038725" y="3246438"/>
          <p14:tracePt t="34039" x="5124450" y="3246438"/>
          <p14:tracePt t="34044" x="5208588" y="3246438"/>
          <p14:tracePt t="34052" x="5276850" y="3238500"/>
          <p14:tracePt t="34061" x="5345113" y="3228975"/>
          <p14:tracePt t="34067" x="5387975" y="3228975"/>
          <p14:tracePt t="34076" x="5446713" y="3221038"/>
          <p14:tracePt t="34083" x="5489575" y="3221038"/>
          <p14:tracePt t="34094" x="5524500" y="3221038"/>
          <p14:tracePt t="34099" x="5557838" y="3221038"/>
          <p14:tracePt t="34112" x="5600700" y="3221038"/>
          <p14:tracePt t="34115" x="5616575" y="3211513"/>
          <p14:tracePt t="34124" x="5641975" y="3211513"/>
          <p14:tracePt t="34130" x="5659438" y="3203575"/>
          <p14:tracePt t="34151" x="5676900" y="3203575"/>
          <p14:tracePt t="34155" x="5684838" y="3203575"/>
          <p14:tracePt t="34251" x="5668963" y="3203575"/>
          <p14:tracePt t="34259" x="5641975" y="3203575"/>
          <p14:tracePt t="34267" x="5626100" y="3203575"/>
          <p14:tracePt t="34276" x="5557838" y="3211513"/>
          <p14:tracePt t="34284" x="5524500" y="3211513"/>
          <p14:tracePt t="34294" x="5472113" y="3211513"/>
          <p14:tracePt t="34299" x="5395913" y="3211513"/>
          <p14:tracePt t="34311" x="5294313" y="3228975"/>
          <p14:tracePt t="34315" x="5208588" y="3238500"/>
          <p14:tracePt t="34325" x="5116513" y="3238500"/>
          <p14:tracePt t="34332" x="5022850" y="3246438"/>
          <p14:tracePt t="34342" x="4929188" y="3246438"/>
          <p14:tracePt t="34347" x="4827588" y="3263900"/>
          <p14:tracePt t="34356" x="4724400" y="3263900"/>
          <p14:tracePt t="34364" x="4640263" y="3279775"/>
          <p14:tracePt t="34371" x="4538663" y="3279775"/>
          <p14:tracePt t="34380" x="4452938" y="3279775"/>
          <p14:tracePt t="34387" x="4384675" y="3279775"/>
          <p14:tracePt t="34395" x="4325938" y="3279775"/>
          <p14:tracePt t="34404" x="4265613" y="3279775"/>
          <p14:tracePt t="34412" x="4206875" y="3289300"/>
          <p14:tracePt t="34419" x="4181475" y="3297238"/>
          <p14:tracePt t="34427" x="4146550" y="3297238"/>
          <p14:tracePt t="34436" x="4130675" y="3297238"/>
          <p14:tracePt t="34444" x="4105275" y="3305175"/>
          <p14:tracePt t="34452" x="4079875" y="3305175"/>
          <p14:tracePt t="34459" x="4070350" y="3305175"/>
          <p14:tracePt t="34467" x="4044950" y="3305175"/>
          <p14:tracePt t="34476" x="4027488" y="3305175"/>
          <p14:tracePt t="34483" x="4011613" y="3305175"/>
          <p14:tracePt t="34493" x="4002088" y="3305175"/>
          <p14:tracePt t="34564" x="4002088" y="3314700"/>
          <p14:tracePt t="34596" x="4002088" y="3322638"/>
          <p14:tracePt t="34611" x="4002088" y="3330575"/>
          <p14:tracePt t="34628" x="4011613" y="3348038"/>
          <p14:tracePt t="34636" x="4019550" y="3348038"/>
          <p14:tracePt t="34643" x="4037013" y="3365500"/>
          <p14:tracePt t="34652" x="4062413" y="3365500"/>
          <p14:tracePt t="34660" x="4087813" y="3373438"/>
          <p14:tracePt t="34667" x="4113213" y="3390900"/>
          <p14:tracePt t="34677" x="4138613" y="3390900"/>
          <p14:tracePt t="34684" x="4171950" y="3390900"/>
          <p14:tracePt t="34693" x="4214813" y="3408363"/>
          <p14:tracePt t="34700" x="4240213" y="3416300"/>
          <p14:tracePt t="34710" x="4283075" y="3424238"/>
          <p14:tracePt t="34716" x="4316413" y="3424238"/>
          <p14:tracePt t="34725" x="4333875" y="3441700"/>
          <p14:tracePt t="34732" x="4341813" y="3449638"/>
          <p14:tracePt t="34740" x="4368800" y="3467100"/>
          <p14:tracePt t="34747" x="4384675" y="3467100"/>
          <p14:tracePt t="34755" x="4419600" y="3475038"/>
          <p14:tracePt t="34765" x="4427538" y="3475038"/>
          <p14:tracePt t="34771" x="4460875" y="3484563"/>
          <p14:tracePt t="34780" x="4495800" y="3492500"/>
          <p14:tracePt t="34788" x="4529138" y="3492500"/>
          <p14:tracePt t="34796" x="4579938" y="3509963"/>
          <p14:tracePt t="34804" x="4640263" y="3517900"/>
          <p14:tracePt t="34812" x="4673600" y="3527425"/>
          <p14:tracePt t="34819" x="4759325" y="3535363"/>
          <p14:tracePt t="34827" x="4835525" y="3568700"/>
          <p14:tracePt t="34836" x="4911725" y="3568700"/>
          <p14:tracePt t="34843" x="4979988" y="3594100"/>
          <p14:tracePt t="34851" x="5056188" y="3603625"/>
          <p14:tracePt t="34860" x="5116513" y="3619500"/>
          <p14:tracePt t="34867" x="5175250" y="3629025"/>
          <p14:tracePt t="34876" x="5208588" y="3654425"/>
          <p14:tracePt t="34883" x="5243513" y="3654425"/>
          <p14:tracePt t="34894" x="5268913" y="3654425"/>
          <p14:tracePt t="34900" x="5294313" y="3671888"/>
          <p14:tracePt t="34911" x="5302250" y="3679825"/>
          <p14:tracePt t="34916" x="5319713" y="3687763"/>
          <p14:tracePt t="34926" x="5337175" y="3697288"/>
          <p14:tracePt t="34932" x="5362575" y="3713163"/>
          <p14:tracePt t="34942" x="5370513" y="3722688"/>
          <p14:tracePt t="34947" x="5395913" y="3730625"/>
          <p14:tracePt t="34955" x="5421313" y="3738563"/>
          <p14:tracePt t="34964" x="5446713" y="3738563"/>
          <p14:tracePt t="34972" x="5464175" y="3748088"/>
          <p14:tracePt t="34980" x="5489575" y="3756025"/>
          <p14:tracePt t="34988" x="5514975" y="3756025"/>
          <p14:tracePt t="34995" x="5524500" y="3756025"/>
          <p14:tracePt t="35003" x="5549900" y="3756025"/>
          <p14:tracePt t="35011" x="5565775" y="3756025"/>
          <p14:tracePt t="35315" x="5575300" y="3763963"/>
          <p14:tracePt t="35347" x="5575300" y="3773488"/>
          <p14:tracePt t="35364" x="5565775" y="3773488"/>
          <p14:tracePt t="35370" x="5549900" y="3773488"/>
          <p14:tracePt t="35380" x="5540375" y="3773488"/>
          <p14:tracePt t="35388" x="5524500" y="3773488"/>
          <p14:tracePt t="35397" x="5507038" y="3773488"/>
          <p14:tracePt t="35403" x="5497513" y="3763963"/>
          <p14:tracePt t="35412" x="5497513" y="3730625"/>
          <p14:tracePt t="35419" x="5497513" y="3713163"/>
          <p14:tracePt t="35428" x="5507038" y="3687763"/>
          <p14:tracePt t="35435" x="5540375" y="3654425"/>
          <p14:tracePt t="35443" x="5557838" y="3629025"/>
          <p14:tracePt t="35453" x="5575300" y="3629025"/>
          <p14:tracePt t="35461" x="5600700" y="3611563"/>
          <p14:tracePt t="35467" x="5634038" y="3594100"/>
          <p14:tracePt t="35477" x="5641975" y="3586163"/>
          <p14:tracePt t="35493" x="5651500" y="3578225"/>
          <p14:tracePt t="35500" x="5668963" y="3578225"/>
          <p14:tracePt t="35510" x="5676900" y="3568700"/>
          <p14:tracePt t="35707" x="5634038" y="3568700"/>
          <p14:tracePt t="35716" x="5626100" y="3568700"/>
          <p14:tracePt t="35725" x="5608638" y="3568700"/>
          <p14:tracePt t="35732" x="5591175" y="3568700"/>
          <p14:tracePt t="35739" x="5565775" y="3552825"/>
          <p14:tracePt t="35747" x="5549900" y="3535363"/>
          <p14:tracePt t="35755" x="5532438" y="3535363"/>
          <p14:tracePt t="35764" x="5532438" y="3527425"/>
          <p14:tracePt t="35771" x="5514975" y="3517900"/>
          <p14:tracePt t="35779" x="5497513" y="3509963"/>
          <p14:tracePt t="35788" x="5489575" y="3502025"/>
          <p14:tracePt t="35796" x="5472113" y="3492500"/>
          <p14:tracePt t="35803" x="5446713" y="3492500"/>
          <p14:tracePt t="35812" x="5438775" y="3484563"/>
          <p14:tracePt t="35819" x="5421313" y="3484563"/>
          <p14:tracePt t="35827" x="5413375" y="3484563"/>
          <p14:tracePt t="35844" x="5405438" y="3484563"/>
          <p14:tracePt t="35851" x="5395913" y="3484563"/>
          <p14:tracePt t="35868" x="5387975" y="3475038"/>
          <p14:tracePt t="35900" x="5387975" y="3467100"/>
          <p14:tracePt t="35910" x="5380038" y="3467100"/>
          <p14:tracePt t="35915" x="5370513" y="3467100"/>
          <p14:tracePt t="35939" x="5362575" y="3459163"/>
          <p14:tracePt t="35947" x="5362575" y="3449638"/>
          <p14:tracePt t="35954" x="5362575" y="3441700"/>
          <p14:tracePt t="35972" x="5362575" y="3433763"/>
          <p14:tracePt t="35988" x="5362575" y="3416300"/>
          <p14:tracePt t="36012" x="5362575" y="3408363"/>
          <p14:tracePt t="36020" x="5353050" y="3398838"/>
          <p14:tracePt t="36051" x="5353050" y="3382963"/>
          <p14:tracePt t="36077" x="5337175" y="3365500"/>
          <p14:tracePt t="36139" x="5337175" y="3355975"/>
          <p14:tracePt t="36155" x="5337175" y="3340100"/>
          <p14:tracePt t="36179" x="5337175" y="3330575"/>
          <p14:tracePt t="36188" x="5337175" y="3314700"/>
          <p14:tracePt t="36651" x="5337175" y="3297238"/>
          <p14:tracePt t="36667" x="5327650" y="3289300"/>
          <p14:tracePt t="36723" x="5327650" y="3279775"/>
          <p14:tracePt t="36877" x="5337175" y="3279775"/>
          <p14:tracePt t="36884" x="5345113" y="3289300"/>
          <p14:tracePt t="36894" x="5362575" y="3297238"/>
          <p14:tracePt t="36910" x="5370513" y="3314700"/>
          <p14:tracePt t="36925" x="5380038" y="3314700"/>
          <p14:tracePt t="36939" x="5405438" y="3330575"/>
          <p14:tracePt t="36948" x="5405438" y="3340100"/>
          <p14:tracePt t="36955" x="5413375" y="3340100"/>
          <p14:tracePt t="36964" x="5421313" y="3348038"/>
          <p14:tracePt t="36972" x="5430838" y="3355975"/>
          <p14:tracePt t="36980" x="5446713" y="3365500"/>
          <p14:tracePt t="36996" x="5456238" y="3365500"/>
          <p14:tracePt t="37003" x="5456238" y="3373438"/>
          <p14:tracePt t="37012" x="5464175" y="3382963"/>
          <p14:tracePt t="37028" x="5481638" y="3390900"/>
          <p14:tracePt t="37060" x="5489575" y="3398838"/>
          <p14:tracePt t="37420" x="5489575" y="3416300"/>
          <p14:tracePt t="37445" x="5481638" y="3424238"/>
          <p14:tracePt t="37461" x="5472113" y="3441700"/>
          <p14:tracePt t="37478" x="5464175" y="3449638"/>
          <p14:tracePt t="37483" x="5464175" y="3475038"/>
          <p14:tracePt t="37494" x="5464175" y="3509963"/>
          <p14:tracePt t="37499" x="5464175" y="3552825"/>
          <p14:tracePt t="37510" x="5464175" y="3578225"/>
          <p14:tracePt t="37516" x="5464175" y="3611563"/>
          <p14:tracePt t="37523" x="5472113" y="3662363"/>
          <p14:tracePt t="37532" x="5489575" y="3671888"/>
          <p14:tracePt t="37539" x="5514975" y="3697288"/>
          <p14:tracePt t="37547" x="5540375" y="3713163"/>
          <p14:tracePt t="37556" x="5591175" y="3713163"/>
          <p14:tracePt t="37564" x="5616575" y="3713163"/>
          <p14:tracePt t="37572" x="5626100" y="3713163"/>
          <p14:tracePt t="37579" x="5634038" y="3713163"/>
          <p14:tracePt t="37587" x="5676900" y="3705225"/>
          <p14:tracePt t="37596" x="5694363" y="3697288"/>
          <p14:tracePt t="37611" x="5694363" y="3687763"/>
          <p14:tracePt t="37827" x="5659438" y="3687763"/>
          <p14:tracePt t="37836" x="5616575" y="3697288"/>
          <p14:tracePt t="37844" x="5575300" y="3722688"/>
          <p14:tracePt t="37851" x="5549900" y="3748088"/>
          <p14:tracePt t="37861" x="5532438" y="3773488"/>
          <p14:tracePt t="37867" x="5497513" y="3832225"/>
          <p14:tracePt t="37877" x="5472113" y="3908425"/>
          <p14:tracePt t="37884" x="5438775" y="3986213"/>
          <p14:tracePt t="37894" x="5413375" y="4019550"/>
          <p14:tracePt t="37900" x="5362575" y="4087813"/>
          <p14:tracePt t="37910" x="5319713" y="4156075"/>
          <p14:tracePt t="37916" x="5276850" y="4206875"/>
          <p14:tracePt t="37922" x="5235575" y="4283075"/>
          <p14:tracePt t="37931" x="5175250" y="4341813"/>
          <p14:tracePt t="37939" x="5149850" y="4410075"/>
          <p14:tracePt t="37948" x="5106988" y="4486275"/>
          <p14:tracePt t="37956" x="5091113" y="4521200"/>
          <p14:tracePt t="37964" x="5064125" y="4564063"/>
          <p14:tracePt t="37972" x="5064125" y="4589463"/>
          <p14:tracePt t="37980" x="5064125" y="4614863"/>
          <p14:tracePt t="37987" x="5064125" y="4630738"/>
          <p14:tracePt t="37996" x="5064125" y="4640263"/>
          <p14:tracePt t="38004" x="5056188" y="4665663"/>
          <p14:tracePt t="38020" x="5038725" y="4683125"/>
          <p14:tracePt t="38028" x="5030788" y="4691063"/>
          <p14:tracePt t="38040" x="5022850" y="4691063"/>
          <p14:tracePt t="38045" x="4997450" y="4699000"/>
          <p14:tracePt t="38051" x="4962525" y="4708525"/>
          <p14:tracePt t="38063" x="4903788" y="4733925"/>
          <p14:tracePt t="38067" x="4868863" y="4741863"/>
          <p14:tracePt t="38079" x="4810125" y="4767263"/>
          <p14:tracePt t="38084" x="4733925" y="4792663"/>
          <p14:tracePt t="38094" x="4673600" y="4802188"/>
          <p14:tracePt t="38100" x="4597400" y="4835525"/>
          <p14:tracePt t="38108" x="4529138" y="4843463"/>
          <p14:tracePt t="38116" x="4452938" y="4868863"/>
          <p14:tracePt t="38122" x="4394200" y="4886325"/>
          <p14:tracePt t="38133" x="4316413" y="4911725"/>
          <p14:tracePt t="38139" x="4265613" y="4929188"/>
          <p14:tracePt t="38148" x="4206875" y="4946650"/>
          <p14:tracePt t="38156" x="4146550" y="4954588"/>
          <p14:tracePt t="38165" x="4113213" y="4954588"/>
          <p14:tracePt t="38172" x="4070350" y="4962525"/>
          <p14:tracePt t="38180" x="4044950" y="4972050"/>
          <p14:tracePt t="38187" x="4037013" y="4972050"/>
          <p14:tracePt t="38196" x="4027488" y="4972050"/>
          <p14:tracePt t="38212" x="4011613" y="4972050"/>
          <p14:tracePt t="38412" x="4037013" y="4972050"/>
          <p14:tracePt t="38419" x="4062413" y="4962525"/>
          <p14:tracePt t="38429" x="4070350" y="4962525"/>
          <p14:tracePt t="38435" x="4095750" y="4954588"/>
          <p14:tracePt t="38445" x="4113213" y="4946650"/>
          <p14:tracePt t="38451" x="4121150" y="4946650"/>
          <p14:tracePt t="38462" x="4130675" y="4929188"/>
          <p14:tracePt t="38467" x="4138613" y="4919663"/>
          <p14:tracePt t="38477" x="4146550" y="4919663"/>
          <p14:tracePt t="38485" x="4146550" y="4903788"/>
          <p14:tracePt t="38494" x="4146550" y="4894263"/>
          <p14:tracePt t="38507" x="4156075" y="4878388"/>
          <p14:tracePt t="38515" x="4156075" y="4868863"/>
          <p14:tracePt t="38522" x="4164013" y="4860925"/>
          <p14:tracePt t="38531" x="4164013" y="4852988"/>
          <p14:tracePt t="38539" x="4171950" y="4835525"/>
          <p14:tracePt t="38547" x="4171950" y="4827588"/>
          <p14:tracePt t="38556" x="4171950" y="4810125"/>
          <p14:tracePt t="38563" x="4181475" y="4802188"/>
          <p14:tracePt t="38571" x="4181475" y="4792663"/>
          <p14:tracePt t="38619" x="4181475" y="4784725"/>
          <p14:tracePt t="38627" x="4181475" y="4775200"/>
          <p14:tracePt t="38635" x="4181475" y="4759325"/>
          <p14:tracePt t="38651" x="4189413" y="4759325"/>
          <p14:tracePt t="38662" x="4189413" y="4749800"/>
          <p14:tracePt t="38667" x="4197350" y="4733925"/>
          <p14:tracePt t="38683" x="4197350" y="4724400"/>
          <p14:tracePt t="38694" x="4214813" y="4708525"/>
          <p14:tracePt t="38700" x="4214813" y="4699000"/>
          <p14:tracePt t="38710" x="4232275" y="4691063"/>
          <p14:tracePt t="38717" x="4240213" y="4683125"/>
          <p14:tracePt t="38723" x="4249738" y="4673600"/>
          <p14:tracePt t="38731" x="4265613" y="4665663"/>
          <p14:tracePt t="38739" x="4283075" y="4657725"/>
          <p14:tracePt t="38747" x="4300538" y="4648200"/>
          <p14:tracePt t="38756" x="4316413" y="4648200"/>
          <p14:tracePt t="38763" x="4341813" y="4648200"/>
          <p14:tracePt t="38771" x="4376738" y="4648200"/>
          <p14:tracePt t="38779" x="4394200" y="4640263"/>
          <p14:tracePt t="38787" x="4427538" y="4640263"/>
          <p14:tracePt t="38795" x="4460875" y="4630738"/>
          <p14:tracePt t="38804" x="4495800" y="4630738"/>
          <p14:tracePt t="38813" x="4521200" y="4622800"/>
          <p14:tracePt t="38819" x="4546600" y="4614863"/>
          <p14:tracePt t="38830" x="4579938" y="4605338"/>
          <p14:tracePt t="38835" x="4605338" y="4597400"/>
          <p14:tracePt t="38846" x="4640263" y="4579938"/>
          <p14:tracePt t="38851" x="4673600" y="4564063"/>
          <p14:tracePt t="38862" x="4691063" y="4554538"/>
          <p14:tracePt t="38867" x="4699000" y="4554538"/>
          <p14:tracePt t="38878" x="4733925" y="4529138"/>
          <p14:tracePt t="38884" x="4749800" y="4529138"/>
          <p14:tracePt t="38894" x="4767263" y="4513263"/>
          <p14:tracePt t="38900" x="4775200" y="4503738"/>
          <p14:tracePt t="38908" x="4802188" y="4495800"/>
          <p14:tracePt t="38915" x="4818063" y="4486275"/>
          <p14:tracePt t="38923" x="4835525" y="4486275"/>
          <p14:tracePt t="38932" x="4843463" y="4470400"/>
          <p14:tracePt t="38939" x="4860925" y="4460875"/>
          <p14:tracePt t="38947" x="4868863" y="4460875"/>
          <p14:tracePt t="38956" x="4878388" y="4452938"/>
          <p14:tracePt t="38964" x="4894263" y="4445000"/>
          <p14:tracePt t="38971" x="4903788" y="4445000"/>
          <p14:tracePt t="38988" x="4929188" y="4435475"/>
          <p14:tracePt t="38996" x="4937125" y="4427538"/>
          <p14:tracePt t="39003" x="4937125" y="4419600"/>
          <p14:tracePt t="39012" x="4946650" y="4419600"/>
          <p14:tracePt t="39019" x="4954588" y="4419600"/>
          <p14:tracePt t="39029" x="4962525" y="4419600"/>
          <p14:tracePt t="39040" x="4972050" y="4410075"/>
          <p14:tracePt t="39047" x="4979988" y="4410075"/>
          <p14:tracePt t="39063" x="4997450" y="4410075"/>
          <p14:tracePt t="39252" x="5005388" y="4402138"/>
          <p14:tracePt t="39283" x="5013325" y="4394200"/>
          <p14:tracePt t="39294" x="5022850" y="4384675"/>
          <p14:tracePt t="39300" x="5030788" y="4376738"/>
          <p14:tracePt t="39324" x="5030788" y="4351338"/>
          <p14:tracePt t="39331" x="5030788" y="4341813"/>
          <p14:tracePt t="39339" x="5030788" y="4316413"/>
          <p14:tracePt t="39347" x="5030788" y="4308475"/>
          <p14:tracePt t="39356" x="5030788" y="4283075"/>
          <p14:tracePt t="39364" x="5030788" y="4265613"/>
          <p14:tracePt t="39371" x="5030788" y="4257675"/>
          <p14:tracePt t="39379" x="5030788" y="4240213"/>
          <p14:tracePt t="39387" x="5030788" y="4232275"/>
          <p14:tracePt t="39396" x="5030788" y="4224338"/>
          <p14:tracePt t="39404" x="5030788" y="4206875"/>
          <p14:tracePt t="39419" x="5030788" y="4189413"/>
          <p14:tracePt t="39430" x="5038725" y="4181475"/>
          <p14:tracePt t="39446" x="5048250" y="4171950"/>
          <p14:tracePt t="39563" x="5048250" y="4189413"/>
          <p14:tracePt t="39571" x="5048250" y="4197350"/>
          <p14:tracePt t="39579" x="5048250" y="4206875"/>
          <p14:tracePt t="39587" x="5038725" y="4232275"/>
          <p14:tracePt t="39596" x="5030788" y="4249738"/>
          <p14:tracePt t="39604" x="5030788" y="4265613"/>
          <p14:tracePt t="39613" x="5013325" y="4283075"/>
          <p14:tracePt t="39620" x="5005388" y="4300538"/>
          <p14:tracePt t="39629" x="5005388" y="4325938"/>
          <p14:tracePt t="39635" x="4997450" y="4325938"/>
          <p14:tracePt t="39645" x="4987925" y="4333875"/>
          <p14:tracePt t="39652" x="4979988" y="4351338"/>
          <p14:tracePt t="39667" x="4972050" y="4368800"/>
          <p14:tracePt t="39678" x="4962525" y="4384675"/>
          <p14:tracePt t="39684" x="4954588" y="4394200"/>
          <p14:tracePt t="39693" x="4946650" y="4410075"/>
          <p14:tracePt t="39699" x="4929188" y="4435475"/>
          <p14:tracePt t="39715" x="4903788" y="4470400"/>
          <p14:tracePt t="39724" x="4886325" y="4495800"/>
          <p14:tracePt t="39732" x="4860925" y="4521200"/>
          <p14:tracePt t="39740" x="4835525" y="4546600"/>
          <p14:tracePt t="39747" x="4802188" y="4579938"/>
          <p14:tracePt t="39756" x="4759325" y="4622800"/>
          <p14:tracePt t="39764" x="4724400" y="4648200"/>
          <p14:tracePt t="39771" x="4683125" y="4683125"/>
          <p14:tracePt t="39781" x="4648200" y="4716463"/>
          <p14:tracePt t="39787" x="4614863" y="4749800"/>
          <p14:tracePt t="39795" x="4589463" y="4775200"/>
          <p14:tracePt t="39804" x="4564063" y="4802188"/>
          <p14:tracePt t="39813" x="4529138" y="4852988"/>
          <p14:tracePt t="39819" x="4521200" y="4868863"/>
          <p14:tracePt t="39830" x="4503738" y="4878388"/>
          <p14:tracePt t="39835" x="4486275" y="4903788"/>
          <p14:tracePt t="39846" x="4478338" y="4919663"/>
          <p14:tracePt t="39852" x="4470400" y="4937125"/>
          <p14:tracePt t="39862" x="4452938" y="4972050"/>
          <p14:tracePt t="39867" x="4452938" y="4979988"/>
          <p14:tracePt t="39878" x="4435475" y="4997450"/>
          <p14:tracePt t="39883" x="4435475" y="5022850"/>
          <p14:tracePt t="39899" x="4435475" y="5038725"/>
          <p14:tracePt t="39906" x="4419600" y="5064125"/>
          <p14:tracePt t="39923" x="4410075" y="5073650"/>
          <p14:tracePt t="39931" x="4410075" y="5091113"/>
          <p14:tracePt t="39940" x="4394200" y="5099050"/>
          <p14:tracePt t="39947" x="4394200" y="5106988"/>
          <p14:tracePt t="39972" x="4402138" y="5099050"/>
          <p14:tracePt t="39987" x="4427538" y="5081588"/>
          <p14:tracePt t="39996" x="4470400" y="5048250"/>
          <p14:tracePt t="40005" x="4486275" y="5030788"/>
          <p14:tracePt t="40013" x="4521200" y="4987925"/>
          <p14:tracePt t="40019" x="4529138" y="4987925"/>
          <p14:tracePt t="40031" x="4538663" y="4979988"/>
          <p14:tracePt t="40035" x="4546600" y="4979988"/>
          <p14:tracePt t="40220" x="4538663" y="4979988"/>
          <p14:tracePt t="40236" x="4503738" y="4962525"/>
          <p14:tracePt t="40245" x="4486275" y="4962525"/>
          <p14:tracePt t="40252" x="4470400" y="4962525"/>
          <p14:tracePt t="40262" x="4452938" y="4962525"/>
          <p14:tracePt t="40267" x="4435475" y="4962525"/>
          <p14:tracePt t="40278" x="4384675" y="4979988"/>
          <p14:tracePt t="40283" x="4333875" y="5005388"/>
          <p14:tracePt t="40292" x="4300538" y="5013325"/>
          <p14:tracePt t="40300" x="4240213" y="5038725"/>
          <p14:tracePt t="40307" x="4181475" y="5064125"/>
          <p14:tracePt t="40316" x="4156075" y="5073650"/>
          <p14:tracePt t="40324" x="4095750" y="5081588"/>
          <p14:tracePt t="40332" x="4052888" y="5091113"/>
          <p14:tracePt t="40340" x="4019550" y="5099050"/>
          <p14:tracePt t="40347" x="3994150" y="5099050"/>
          <p14:tracePt t="40355" x="3986213" y="5099050"/>
          <p14:tracePt t="40363" x="3976688" y="5099050"/>
          <p14:tracePt t="40372" x="3960813" y="5106988"/>
          <p14:tracePt t="40379" x="3935413" y="5106988"/>
          <p14:tracePt t="40388" x="3917950" y="5116513"/>
          <p14:tracePt t="40395" x="3908425" y="5124450"/>
          <p14:tracePt t="40403" x="3900488" y="5132388"/>
          <p14:tracePt t="40420" x="3875088" y="5141913"/>
          <p14:tracePt t="40436" x="3849688" y="5149850"/>
          <p14:tracePt t="40446" x="3841750" y="5149850"/>
          <p14:tracePt t="40452" x="3832225" y="5157788"/>
          <p14:tracePt t="40462" x="3824288" y="5157788"/>
          <p14:tracePt t="40467" x="3816350" y="5157788"/>
          <p14:tracePt t="40476" x="3798888" y="5157788"/>
          <p14:tracePt t="40493" x="3773488" y="5157788"/>
          <p14:tracePt t="40500" x="3763963" y="5157788"/>
          <p14:tracePt t="40507" x="3738563" y="5157788"/>
          <p14:tracePt t="40516" x="3713163" y="5149850"/>
          <p14:tracePt t="40524" x="3705225" y="5141913"/>
          <p14:tracePt t="40531" x="3671888" y="5141913"/>
          <p14:tracePt t="40540" x="3654425" y="5132388"/>
          <p14:tracePt t="40547" x="3636963" y="5124450"/>
          <p14:tracePt t="40555" x="3611563" y="5124450"/>
          <p14:tracePt t="40563" x="3594100" y="5106988"/>
          <p14:tracePt t="40572" x="3578225" y="5091113"/>
          <p14:tracePt t="40579" x="3552825" y="5081588"/>
          <p14:tracePt t="40587" x="3535363" y="5064125"/>
          <p14:tracePt t="40596" x="3527425" y="5048250"/>
          <p14:tracePt t="40603" x="3509963" y="5030788"/>
          <p14:tracePt t="40614" x="3492500" y="5013325"/>
          <p14:tracePt t="40619" x="3475038" y="4997450"/>
          <p14:tracePt t="40630" x="3459163" y="4987925"/>
          <p14:tracePt t="40635" x="3459163" y="4979988"/>
          <p14:tracePt t="40646" x="3433763" y="4962525"/>
          <p14:tracePt t="40651" x="3424238" y="4954588"/>
          <p14:tracePt t="40662" x="3408363" y="4946650"/>
          <p14:tracePt t="40667" x="3390900" y="4937125"/>
          <p14:tracePt t="40677" x="3382963" y="4929188"/>
          <p14:tracePt t="40684" x="3373438" y="4911725"/>
          <p14:tracePt t="40691" x="3348038" y="4903788"/>
          <p14:tracePt t="40700" x="3330575" y="4894263"/>
          <p14:tracePt t="40707" x="3322638" y="4878388"/>
          <p14:tracePt t="40716" x="3322638" y="4868863"/>
          <p14:tracePt t="40724" x="3314700" y="4860925"/>
          <p14:tracePt t="40731" x="3305175" y="4852988"/>
          <p14:tracePt t="40747" x="3297238" y="4843463"/>
          <p14:tracePt t="40763" x="3289300" y="4835525"/>
          <p14:tracePt t="40772" x="3279775" y="4835525"/>
          <p14:tracePt t="40779" x="3271838" y="4827588"/>
          <p14:tracePt t="40787" x="3271838" y="4818063"/>
          <p14:tracePt t="40796" x="3263900" y="4818063"/>
          <p14:tracePt t="40813" x="3254375" y="4810125"/>
          <p14:tracePt t="40830" x="3246438" y="4802188"/>
          <p14:tracePt t="40836" x="3238500" y="4792663"/>
          <p14:tracePt t="40846" x="3221038" y="4792663"/>
          <p14:tracePt t="40852" x="3211513" y="4784725"/>
          <p14:tracePt t="40862" x="3186113" y="4784725"/>
          <p14:tracePt t="40867" x="3170238" y="4775200"/>
          <p14:tracePt t="40885" x="3160713" y="4775200"/>
          <p14:tracePt t="40890" x="3135313" y="4767263"/>
          <p14:tracePt t="40899" x="3127375" y="4767263"/>
          <p14:tracePt t="40907" x="3127375" y="4759325"/>
          <p14:tracePt t="40915" x="3119438" y="4759325"/>
          <p14:tracePt t="40931" x="3109913" y="4749800"/>
          <p14:tracePt t="41092" x="3119438" y="4749800"/>
          <p14:tracePt t="41203" x="3127375" y="4767263"/>
          <p14:tracePt t="41214" x="3127375" y="4775200"/>
          <p14:tracePt t="41229" x="3127375" y="4784725"/>
          <p14:tracePt t="41235" x="3127375" y="4802188"/>
          <p14:tracePt t="41246" x="3127375" y="4818063"/>
          <p14:tracePt t="41261" x="3127375" y="4843463"/>
          <p14:tracePt t="41283" x="3127375" y="4860925"/>
          <p14:tracePt t="41291" x="3127375" y="4868863"/>
          <p14:tracePt t="41299" x="3119438" y="4868863"/>
          <p14:tracePt t="41307" x="3109913" y="4878388"/>
          <p14:tracePt t="41468" x="3109913" y="4860925"/>
          <p14:tracePt t="41484" x="3109913" y="4852988"/>
          <p14:tracePt t="41491" x="3109913" y="4843463"/>
          <p14:tracePt t="41500" x="3109913" y="4835525"/>
          <p14:tracePt t="41516" x="3109913" y="4827588"/>
          <p14:tracePt t="41532" x="3109913" y="4818063"/>
          <p14:tracePt t="41564" x="3094038" y="4802188"/>
          <p14:tracePt t="41579" x="3084513" y="4792663"/>
          <p14:tracePt t="41619" x="3076575" y="4775200"/>
          <p14:tracePt t="41684" x="3067050" y="4775200"/>
          <p14:tracePt t="41690" x="3051175" y="4767263"/>
          <p14:tracePt t="41707" x="3033713" y="4759325"/>
          <p14:tracePt t="41716" x="3008313" y="4759325"/>
          <p14:tracePt t="41724" x="2990850" y="4749800"/>
          <p14:tracePt t="41731" x="2965450" y="4749800"/>
          <p14:tracePt t="41739" x="2940050" y="4741863"/>
          <p14:tracePt t="41747" x="2914650" y="4741863"/>
          <p14:tracePt t="41756" x="2897188" y="4733925"/>
          <p14:tracePt t="41764" x="2871788" y="4733925"/>
          <p14:tracePt t="41772" x="2846388" y="4733925"/>
          <p14:tracePt t="41779" x="2805113" y="4733925"/>
          <p14:tracePt t="41787" x="2778125" y="4724400"/>
          <p14:tracePt t="41797" x="2752725" y="4724400"/>
          <p14:tracePt t="41803" x="2719388" y="4708525"/>
          <p14:tracePt t="41813" x="2701925" y="4708525"/>
          <p14:tracePt t="41819" x="2686050" y="4708525"/>
          <p14:tracePt t="41830" x="2668588" y="4699000"/>
          <p14:tracePt t="41835" x="2651125" y="4691063"/>
          <p14:tracePt t="41846" x="2643188" y="4683125"/>
          <p14:tracePt t="41851" x="2643188" y="4673600"/>
          <p14:tracePt t="41860" x="2625725" y="4665663"/>
          <p14:tracePt t="41867" x="2617788" y="4657725"/>
          <p14:tracePt t="41876" x="2617788" y="4640263"/>
          <p14:tracePt t="41883" x="2608263" y="4622800"/>
          <p14:tracePt t="41890" x="2600325" y="4614863"/>
          <p14:tracePt t="41899" x="2592388" y="4597400"/>
          <p14:tracePt t="41907" x="2582863" y="4579938"/>
          <p14:tracePt t="41915" x="2574925" y="4564063"/>
          <p14:tracePt t="41924" x="2566988" y="4546600"/>
          <p14:tracePt t="41931" x="2549525" y="4521200"/>
          <p14:tracePt t="41939" x="2541588" y="4513263"/>
          <p14:tracePt t="41947" x="2541588" y="4495800"/>
          <p14:tracePt t="41956" x="2532063" y="4470400"/>
          <p14:tracePt t="41963" x="2524125" y="4470400"/>
          <p14:tracePt t="41980" x="2524125" y="4460875"/>
          <p14:tracePt t="42014" x="2524125" y="4452938"/>
          <p14:tracePt t="42030" x="2524125" y="4445000"/>
          <p14:tracePt t="42046" x="2532063" y="4445000"/>
          <p14:tracePt t="42052" x="2541588" y="4445000"/>
          <p14:tracePt t="42059" x="2566988" y="4445000"/>
          <p14:tracePt t="42067" x="2600325" y="4445000"/>
          <p14:tracePt t="42075" x="2643188" y="4435475"/>
          <p14:tracePt t="42084" x="2676525" y="4435475"/>
          <p14:tracePt t="42091" x="2727325" y="4435475"/>
          <p14:tracePt t="42100" x="2787650" y="4435475"/>
          <p14:tracePt t="42108" x="2830513" y="4435475"/>
          <p14:tracePt t="42116" x="2863850" y="4435475"/>
          <p14:tracePt t="42124" x="2881313" y="4435475"/>
          <p14:tracePt t="42131" x="2897188" y="4435475"/>
          <p14:tracePt t="42139" x="2906713" y="4435475"/>
          <p14:tracePt t="42253" x="2914650" y="4460875"/>
          <p14:tracePt t="42268" x="2914650" y="4470400"/>
          <p14:tracePt t="42278" x="2914650" y="4495800"/>
          <p14:tracePt t="42285" x="2914650" y="4503738"/>
          <p14:tracePt t="42290" x="2914650" y="4513263"/>
          <p14:tracePt t="42300" x="2914650" y="4529138"/>
          <p14:tracePt t="42308" x="2914650" y="4538663"/>
          <p14:tracePt t="42316" x="2914650" y="4554538"/>
          <p14:tracePt t="42324" x="2914650" y="4564063"/>
          <p14:tracePt t="42332" x="2914650" y="4572000"/>
          <p14:tracePt t="42339" x="2914650" y="4579938"/>
          <p14:tracePt t="42347" x="2914650" y="4589463"/>
          <p14:tracePt t="42356" x="2914650" y="4605338"/>
          <p14:tracePt t="42363" x="2914650" y="4622800"/>
          <p14:tracePt t="42372" x="2914650" y="4630738"/>
          <p14:tracePt t="42379" x="2914650" y="4648200"/>
          <p14:tracePt t="42396" x="2914650" y="4657725"/>
          <p14:tracePt t="42403" x="2914650" y="4673600"/>
          <p14:tracePt t="42414" x="2914650" y="4683125"/>
          <p14:tracePt t="42420" x="2922588" y="4699000"/>
          <p14:tracePt t="42429" x="2932113" y="4708525"/>
          <p14:tracePt t="42436" x="2940050" y="4716463"/>
          <p14:tracePt t="42451" x="2949575" y="4724400"/>
          <p14:tracePt t="42468" x="2957513" y="4741863"/>
          <p14:tracePt t="42628" x="2965450" y="4741863"/>
          <p14:tracePt t="42675" x="2974975" y="4741863"/>
          <p14:tracePt t="42683" x="2982913" y="4741863"/>
          <p14:tracePt t="42699" x="3000375" y="4741863"/>
          <p14:tracePt t="42708" x="3008313" y="4741863"/>
          <p14:tracePt t="42715" x="3016250" y="4741863"/>
          <p14:tracePt t="42723" x="3041650" y="4741863"/>
          <p14:tracePt t="42732" x="3059113" y="4741863"/>
          <p14:tracePt t="42739" x="3101975" y="4741863"/>
          <p14:tracePt t="42747" x="3135313" y="4741863"/>
          <p14:tracePt t="42756" x="3186113" y="4741863"/>
          <p14:tracePt t="42764" x="3228975" y="4741863"/>
          <p14:tracePt t="42771" x="3305175" y="4741863"/>
          <p14:tracePt t="42780" x="3365500" y="4749800"/>
          <p14:tracePt t="42787" x="3433763" y="4759325"/>
          <p14:tracePt t="42797" x="3509963" y="4767263"/>
          <p14:tracePt t="42804" x="3578225" y="4767263"/>
          <p14:tracePt t="42813" x="3654425" y="4767263"/>
          <p14:tracePt t="42819" x="3738563" y="4767263"/>
          <p14:tracePt t="42831" x="3798888" y="4767263"/>
          <p14:tracePt t="42835" x="3849688" y="4767263"/>
          <p14:tracePt t="42846" x="3908425" y="4767263"/>
          <p14:tracePt t="42852" x="3968750" y="4767263"/>
          <p14:tracePt t="42859" x="4002088" y="4767263"/>
          <p14:tracePt t="42867" x="4044950" y="4767263"/>
          <p14:tracePt t="42874" x="4087813" y="4767263"/>
          <p14:tracePt t="42884" x="4121150" y="4767263"/>
          <p14:tracePt t="42891" x="4138613" y="4767263"/>
          <p14:tracePt t="42900" x="4171950" y="4767263"/>
          <p14:tracePt t="42909" x="4189413" y="4767263"/>
          <p14:tracePt t="42915" x="4214813" y="4759325"/>
          <p14:tracePt t="42923" x="4232275" y="4759325"/>
          <p14:tracePt t="42932" x="4249738" y="4759325"/>
          <p14:tracePt t="42939" x="4275138" y="4759325"/>
          <p14:tracePt t="42956" x="4291013" y="4749800"/>
          <p14:tracePt t="42964" x="4308475" y="4741863"/>
          <p14:tracePt t="42987" x="4316413" y="4741863"/>
          <p14:tracePt t="42997" x="4325938" y="4741863"/>
          <p14:tracePt t="43003" x="4333875" y="4733925"/>
          <p14:tracePt t="43013" x="4359275" y="4733925"/>
          <p14:tracePt t="43244" x="4341813" y="4741863"/>
          <p14:tracePt t="43251" x="4308475" y="4741863"/>
          <p14:tracePt t="43259" x="4291013" y="4749800"/>
          <p14:tracePt t="43267" x="4265613" y="4759325"/>
          <p14:tracePt t="43275" x="4257675" y="4759325"/>
          <p14:tracePt t="43284" x="4240213" y="4759325"/>
          <p14:tracePt t="43292" x="4224338" y="4759325"/>
          <p14:tracePt t="43300" x="4197350" y="4759325"/>
          <p14:tracePt t="43308" x="4181475" y="4759325"/>
          <p14:tracePt t="43317" x="4156075" y="4759325"/>
          <p14:tracePt t="43323" x="4138613" y="4759325"/>
          <p14:tracePt t="43332" x="4130675" y="4759325"/>
          <p14:tracePt t="43340" x="4113213" y="4759325"/>
          <p14:tracePt t="43347" x="4095750" y="4759325"/>
          <p14:tracePt t="43356" x="4079875" y="4759325"/>
          <p14:tracePt t="43364" x="4070350" y="4759325"/>
          <p14:tracePt t="43372" x="4062413" y="4759325"/>
          <p14:tracePt t="43380" x="4052888" y="4759325"/>
          <p14:tracePt t="43387" x="4044950" y="4759325"/>
          <p14:tracePt t="43414" x="4037013" y="4759325"/>
          <p14:tracePt t="43430" x="4019550" y="4759325"/>
          <p14:tracePt t="43461" x="4002088" y="4759325"/>
          <p14:tracePt t="43500" x="3994150" y="4767263"/>
          <p14:tracePt t="43580" x="3994150" y="4775200"/>
          <p14:tracePt t="43587" x="4002088" y="4775200"/>
          <p14:tracePt t="43597" x="4011613" y="4775200"/>
          <p14:tracePt t="43604" x="4019550" y="4775200"/>
          <p14:tracePt t="43614" x="4037013" y="4775200"/>
          <p14:tracePt t="43620" x="4044950" y="4775200"/>
          <p14:tracePt t="43630" x="4062413" y="4775200"/>
          <p14:tracePt t="43636" x="4079875" y="4775200"/>
          <p14:tracePt t="43646" x="4113213" y="4775200"/>
          <p14:tracePt t="43651" x="4130675" y="4775200"/>
          <p14:tracePt t="43658" x="4146550" y="4775200"/>
          <p14:tracePt t="43667" x="4171950" y="4775200"/>
          <p14:tracePt t="43675" x="4197350" y="4775200"/>
          <p14:tracePt t="43683" x="4214813" y="4775200"/>
          <p14:tracePt t="43691" x="4249738" y="4775200"/>
          <p14:tracePt t="43699" x="4265613" y="4775200"/>
          <p14:tracePt t="43707" x="4291013" y="4767263"/>
          <p14:tracePt t="43715" x="4308475" y="4767263"/>
          <p14:tracePt t="43723" x="4333875" y="4759325"/>
          <p14:tracePt t="43731" x="4351338" y="4759325"/>
          <p14:tracePt t="43740" x="4368800" y="4759325"/>
          <p14:tracePt t="43747" x="4376738" y="4749800"/>
          <p14:tracePt t="43756" x="4394200" y="4749800"/>
          <p14:tracePt t="43764" x="4402138" y="4749800"/>
          <p14:tracePt t="43772" x="4410075" y="4749800"/>
          <p14:tracePt t="43781" x="4427538" y="4749800"/>
          <p14:tracePt t="43787" x="4445000" y="4749800"/>
          <p14:tracePt t="43797" x="4452938" y="4749800"/>
          <p14:tracePt t="43803" x="4478338" y="4749800"/>
          <p14:tracePt t="43814" x="4495800" y="4749800"/>
          <p14:tracePt t="43829" x="4521200" y="4741863"/>
          <p14:tracePt t="43852" x="4529138" y="4741863"/>
          <p14:tracePt t="43858" x="4538663" y="4741863"/>
          <p14:tracePt t="43868" x="4546600" y="4741863"/>
          <p14:tracePt t="43884" x="4564063" y="4741863"/>
          <p14:tracePt t="43900" x="4579938" y="4741863"/>
          <p14:tracePt t="43908" x="4597400" y="4741863"/>
          <p14:tracePt t="43916" x="4614863" y="4741863"/>
          <p14:tracePt t="43923" x="4630738" y="4741863"/>
          <p14:tracePt t="43932" x="4640263" y="4741863"/>
          <p14:tracePt t="43940" x="4657725" y="4741863"/>
          <p14:tracePt t="43947" x="4665663" y="4741863"/>
          <p14:tracePt t="43965" x="4673600" y="4741863"/>
          <p14:tracePt t="43971" x="4683125" y="4741863"/>
          <p14:tracePt t="44349" x="4665663" y="4741863"/>
          <p14:tracePt t="44355" x="4640263" y="4749800"/>
          <p14:tracePt t="44366" x="4605338" y="4759325"/>
          <p14:tracePt t="44372" x="4579938" y="4759325"/>
          <p14:tracePt t="44381" x="4538663" y="4775200"/>
          <p14:tracePt t="44387" x="4478338" y="4784725"/>
          <p14:tracePt t="44397" x="4419600" y="4802188"/>
          <p14:tracePt t="44403" x="4384675" y="4810125"/>
          <p14:tracePt t="44414" x="4341813" y="4818063"/>
          <p14:tracePt t="44419" x="4308475" y="4835525"/>
          <p14:tracePt t="44430" x="4275138" y="4843463"/>
          <p14:tracePt t="44436" x="4249738" y="4843463"/>
          <p14:tracePt t="44446" x="4232275" y="4852988"/>
          <p14:tracePt t="44451" x="4214813" y="4852988"/>
          <p14:tracePt t="44458" x="4206875" y="4852988"/>
          <p14:tracePt t="44467" x="4197350" y="4852988"/>
          <p14:tracePt t="44485" x="4171950" y="4860925"/>
          <p14:tracePt t="44500" x="4164013" y="4860925"/>
          <p14:tracePt t="44507" x="4156075" y="4868863"/>
          <p14:tracePt t="44516" x="4146550" y="4868863"/>
          <p14:tracePt t="44532" x="4121150" y="4878388"/>
          <p14:tracePt t="44540" x="4113213" y="4878388"/>
          <p14:tracePt t="44547" x="4105275" y="4878388"/>
          <p14:tracePt t="44556" x="4087813" y="4878388"/>
          <p14:tracePt t="44571" x="4062413" y="4878388"/>
          <p14:tracePt t="44587" x="4044950" y="4878388"/>
          <p14:tracePt t="44597" x="4037013" y="4878388"/>
          <p14:tracePt t="44613" x="4027488" y="4878388"/>
          <p14:tracePt t="44629" x="4019550" y="4878388"/>
          <p14:tracePt t="44636" x="4011613" y="4878388"/>
          <p14:tracePt t="44644" x="4002088" y="4878388"/>
          <p14:tracePt t="44652" x="3994150" y="4878388"/>
          <p14:tracePt t="44667" x="3986213" y="4878388"/>
          <p14:tracePt t="44788" x="3976688" y="4878388"/>
          <p14:tracePt t="45012" x="3968750" y="4878388"/>
          <p14:tracePt t="45030" x="3968750" y="4868863"/>
          <p14:tracePt t="45107" x="3960813" y="4868863"/>
          <p14:tracePt t="45148" x="3951288" y="4852988"/>
          <p14:tracePt t="45228" x="3943350" y="4843463"/>
          <p14:tracePt t="45260" x="3943350" y="4835525"/>
          <p14:tracePt t="45300" x="3943350" y="4818063"/>
          <p14:tracePt t="45916" x="3943350" y="4810125"/>
          <p14:tracePt t="45948" x="3951288" y="4810125"/>
          <p14:tracePt t="45987" x="3960813" y="4810125"/>
          <p14:tracePt t="45998" x="3968750" y="4810125"/>
          <p14:tracePt t="46021" x="3986213" y="4810125"/>
          <p14:tracePt t="46037" x="3986213" y="4802188"/>
          <p14:tracePt t="46059" x="4002088" y="4802188"/>
          <p14:tracePt t="46076" x="4011613" y="4792663"/>
          <p14:tracePt t="46124" x="4019550" y="4792663"/>
          <p14:tracePt t="46533" x="4027488" y="4792663"/>
          <p14:tracePt t="46555" x="4037013" y="4792663"/>
          <p14:tracePt t="46667" x="4052888" y="4775200"/>
          <p14:tracePt t="46691" x="4062413" y="4767263"/>
          <p14:tracePt t="46700" x="4062413" y="4759325"/>
          <p14:tracePt t="46724" x="4070350" y="4749800"/>
          <p14:tracePt t="46733" x="4070350" y="4741863"/>
          <p14:tracePt t="46740" x="4070350" y="4733925"/>
          <p14:tracePt t="46787" x="4070350" y="4716463"/>
          <p14:tracePt t="46798" x="4079875" y="4708525"/>
          <p14:tracePt t="46867" x="4087813" y="4699000"/>
          <p14:tracePt t="46971" x="4087813" y="4683125"/>
          <p14:tracePt t="47380" x="4095750" y="4673600"/>
          <p14:tracePt t="47387" x="4105275" y="4673600"/>
          <p14:tracePt t="47419" x="4113213" y="4673600"/>
          <p14:tracePt t="47427" x="4121150" y="4665663"/>
          <p14:tracePt t="47604" x="4130675" y="4665663"/>
          <p14:tracePt t="47614" x="4138613" y="4665663"/>
          <p14:tracePt t="47643" x="4146550" y="4665663"/>
          <p14:tracePt t="48189" x="4156075" y="4665663"/>
          <p14:tracePt t="48308" x="4138613" y="4673600"/>
          <p14:tracePt t="48325" x="4130675" y="4683125"/>
          <p14:tracePt t="48364" x="4121150" y="4683125"/>
          <p14:tracePt t="48779" x="4113213" y="4683125"/>
          <p14:tracePt t="48796" x="4087813" y="4683125"/>
          <p14:tracePt t="48804" x="4079875" y="4683125"/>
          <p14:tracePt t="48810" x="4052888" y="4699000"/>
          <p14:tracePt t="48819" x="4027488" y="4708525"/>
          <p14:tracePt t="48827" x="3994150" y="4716463"/>
          <p14:tracePt t="48835" x="3968750" y="4724400"/>
          <p14:tracePt t="48844" x="3935413" y="4733925"/>
          <p14:tracePt t="48851" x="3908425" y="4749800"/>
          <p14:tracePt t="48859" x="3875088" y="4759325"/>
          <p14:tracePt t="48867" x="3832225" y="4759325"/>
          <p14:tracePt t="48875" x="3798888" y="4767263"/>
          <p14:tracePt t="48884" x="3756025" y="4775200"/>
          <p14:tracePt t="48892" x="3705225" y="4784725"/>
          <p14:tracePt t="48900" x="3687763" y="4784725"/>
          <p14:tracePt t="48907" x="3629025" y="4784725"/>
          <p14:tracePt t="48916" x="3594100" y="4802188"/>
          <p14:tracePt t="48924" x="3552825" y="4802188"/>
          <p14:tracePt t="48932" x="3517900" y="4810125"/>
          <p14:tracePt t="48940" x="3459163" y="4818063"/>
          <p14:tracePt t="48949" x="3424238" y="4818063"/>
          <p14:tracePt t="48956" x="3382963" y="4818063"/>
          <p14:tracePt t="48966" x="3340100" y="4827588"/>
          <p14:tracePt t="48972" x="3305175" y="4827588"/>
          <p14:tracePt t="48982" x="3271838" y="4827588"/>
          <p14:tracePt t="48987" x="3254375" y="4827588"/>
          <p14:tracePt t="48998" x="3211513" y="4827588"/>
          <p14:tracePt t="49004" x="3186113" y="4827588"/>
          <p14:tracePt t="49010" x="3160713" y="4827588"/>
          <p14:tracePt t="49020" x="3135313" y="4827588"/>
          <p14:tracePt t="49028" x="3109913" y="4827588"/>
          <p14:tracePt t="49037" x="3094038" y="4827588"/>
          <p14:tracePt t="49044" x="3076575" y="4827588"/>
          <p14:tracePt t="49053" x="3051175" y="4827588"/>
          <p14:tracePt t="49059" x="3025775" y="4843463"/>
          <p14:tracePt t="49069" x="3016250" y="4843463"/>
          <p14:tracePt t="49075" x="3008313" y="4843463"/>
          <p14:tracePt t="49084" x="3000375" y="4843463"/>
          <p14:tracePt t="49381" x="3000375" y="4852988"/>
          <p14:tracePt t="49388" x="3008313" y="4860925"/>
          <p14:tracePt t="49398" x="3033713" y="4868863"/>
          <p14:tracePt t="49404" x="3059113" y="4878388"/>
          <p14:tracePt t="49411" x="3094038" y="4886325"/>
          <p14:tracePt t="49420" x="3135313" y="4886325"/>
          <p14:tracePt t="49428" x="3170238" y="4894263"/>
          <p14:tracePt t="49436" x="3211513" y="4894263"/>
          <p14:tracePt t="49443" x="3271838" y="4894263"/>
          <p14:tracePt t="49452" x="3355975" y="4894263"/>
          <p14:tracePt t="49459" x="3441700" y="4894263"/>
          <p14:tracePt t="49467" x="3543300" y="4894263"/>
          <p14:tracePt t="49475" x="3629025" y="4894263"/>
          <p14:tracePt t="49485" x="3730625" y="4894263"/>
          <p14:tracePt t="49491" x="3857625" y="4894263"/>
          <p14:tracePt t="49500" x="3943350" y="4894263"/>
          <p14:tracePt t="49507" x="4037013" y="4894263"/>
          <p14:tracePt t="49517" x="4113213" y="4894263"/>
          <p14:tracePt t="49523" x="4156075" y="4878388"/>
          <p14:tracePt t="49534" x="4181475" y="4868863"/>
          <p14:tracePt t="49540" x="4206875" y="4860925"/>
          <p14:tracePt t="49550" x="4214813" y="4860925"/>
          <p14:tracePt t="49555" x="4224338" y="4852988"/>
          <p14:tracePt t="49571" x="4232275" y="4843463"/>
          <p14:tracePt t="49598" x="4240213" y="4843463"/>
          <p14:tracePt t="49610" x="4257675" y="4843463"/>
          <p14:tracePt t="49620" x="4265613" y="4843463"/>
          <p14:tracePt t="49628" x="4283075" y="4835525"/>
          <p14:tracePt t="49645" x="4291013" y="4835525"/>
          <p14:tracePt t="49652" x="4300538" y="4835525"/>
          <p14:tracePt t="49675" x="4308475" y="4835525"/>
          <p14:tracePt t="49691" x="4316413" y="4835525"/>
          <p14:tracePt t="49700" x="4316413" y="4827588"/>
          <p14:tracePt t="49796" x="4325938" y="4818063"/>
          <p14:tracePt t="50564" x="4333875" y="4810125"/>
          <p14:tracePt t="50578" x="4341813" y="4810125"/>
          <p14:tracePt t="50595" x="4359275" y="4810125"/>
          <p14:tracePt t="50611" x="4376738" y="4810125"/>
          <p14:tracePt t="50621" x="4394200" y="4810125"/>
          <p14:tracePt t="50636" x="4410075" y="4810125"/>
          <p14:tracePt t="50643" x="4419600" y="4810125"/>
          <p14:tracePt t="50652" x="4435475" y="4810125"/>
          <p14:tracePt t="50660" x="4445000" y="4810125"/>
          <p14:tracePt t="50676" x="4452938" y="4810125"/>
          <p14:tracePt t="50683" x="4460875" y="4810125"/>
          <p14:tracePt t="50692" x="4470400" y="4810125"/>
          <p14:tracePt t="50717" x="4486275" y="4810125"/>
          <p14:tracePt t="50733" x="4495800" y="4810125"/>
          <p14:tracePt t="50756" x="4503738" y="4810125"/>
          <p14:tracePt t="50772" x="4513263" y="4810125"/>
          <p14:tracePt t="50804" x="4521200" y="4818063"/>
          <p14:tracePt t="50836" x="4521200" y="4827588"/>
          <p14:tracePt t="50852" x="4521200" y="4835525"/>
          <p14:tracePt t="50867" x="4521200" y="4843463"/>
          <p14:tracePt t="50875" x="4521200" y="4852988"/>
          <p14:tracePt t="50891" x="4513263" y="4852988"/>
          <p14:tracePt t="50900" x="4503738" y="4868863"/>
          <p14:tracePt t="50907" x="4495800" y="4878388"/>
          <p14:tracePt t="50917" x="4478338" y="4886325"/>
          <p14:tracePt t="50923" x="4452938" y="4886325"/>
          <p14:tracePt t="50935" x="4435475" y="4894263"/>
          <p14:tracePt t="50940" x="4402138" y="4903788"/>
          <p14:tracePt t="50949" x="4376738" y="4919663"/>
          <p14:tracePt t="50956" x="4351338" y="4929188"/>
          <p14:tracePt t="50967" x="4275138" y="4937125"/>
          <p14:tracePt t="50972" x="4224338" y="4962525"/>
          <p14:tracePt t="50980" x="4138613" y="4979988"/>
          <p14:tracePt t="50987" x="4052888" y="4987925"/>
          <p14:tracePt t="50995" x="3960813" y="5013325"/>
          <p14:tracePt t="51004" x="3875088" y="5022850"/>
          <p14:tracePt t="51011" x="3816350" y="5048250"/>
          <p14:tracePt t="51020" x="3748088" y="5048250"/>
          <p14:tracePt t="51029" x="3687763" y="5056188"/>
          <p14:tracePt t="51036" x="3636963" y="5073650"/>
          <p14:tracePt t="51043" x="3594100" y="5073650"/>
          <p14:tracePt t="51053" x="3543300" y="5081588"/>
          <p14:tracePt t="51059" x="3509963" y="5091113"/>
          <p14:tracePt t="51068" x="3502025" y="5091113"/>
          <p14:tracePt t="51076" x="3484563" y="5091113"/>
          <p14:tracePt t="51107" x="3475038" y="5091113"/>
          <p14:tracePt t="51133" x="3467100" y="5091113"/>
          <p14:tracePt t="51150" x="3459163" y="5091113"/>
          <p14:tracePt t="51156" x="3449638" y="5091113"/>
          <p14:tracePt t="51166" x="3424238" y="5081588"/>
          <p14:tracePt t="51172" x="3390900" y="5081588"/>
          <p14:tracePt t="51180" x="3382963" y="5073650"/>
          <p14:tracePt t="51187" x="3373438" y="5064125"/>
          <p14:tracePt t="51195" x="3355975" y="5064125"/>
          <p14:tracePt t="51212" x="3348038" y="5064125"/>
          <p14:tracePt t="51220" x="3330575" y="5048250"/>
          <p14:tracePt t="51237" x="3322638" y="5048250"/>
          <p14:tracePt t="51243" x="3314700" y="5038725"/>
          <p14:tracePt t="51252" x="3314700" y="5030788"/>
          <p14:tracePt t="51259" x="3297238" y="5022850"/>
          <p14:tracePt t="51267" x="3289300" y="5013325"/>
          <p14:tracePt t="51275" x="3279775" y="4997450"/>
          <p14:tracePt t="51284" x="3279775" y="4987925"/>
          <p14:tracePt t="51291" x="3271838" y="4972050"/>
          <p14:tracePt t="51302" x="3271838" y="4954588"/>
          <p14:tracePt t="51307" x="3254375" y="4937125"/>
          <p14:tracePt t="51317" x="3254375" y="4929188"/>
          <p14:tracePt t="51324" x="3238500" y="4894263"/>
          <p14:tracePt t="51333" x="3228975" y="4886325"/>
          <p14:tracePt t="51339" x="3211513" y="4860925"/>
          <p14:tracePt t="51350" x="3211513" y="4852988"/>
          <p14:tracePt t="51356" x="3203575" y="4835525"/>
          <p14:tracePt t="51366" x="3186113" y="4818063"/>
          <p14:tracePt t="51372" x="3178175" y="4810125"/>
          <p14:tracePt t="51378" x="3178175" y="4802188"/>
          <p14:tracePt t="51387" x="3170238" y="4792663"/>
          <p14:tracePt t="51396" x="3160713" y="4784725"/>
          <p14:tracePt t="51404" x="3160713" y="4775200"/>
          <p14:tracePt t="51420" x="3152775" y="4775200"/>
          <p14:tracePt t="51428" x="3152775" y="4767263"/>
          <p14:tracePt t="51453" x="3144838" y="4759325"/>
          <p14:tracePt t="51644" x="3135313" y="4775200"/>
          <p14:tracePt t="51651" x="3119438" y="4784725"/>
          <p14:tracePt t="51659" x="3119438" y="4792663"/>
          <p14:tracePt t="51667" x="3101975" y="4810125"/>
          <p14:tracePt t="51685" x="3094038" y="4818063"/>
          <p14:tracePt t="51692" x="3084513" y="4827588"/>
          <p14:tracePt t="51702" x="3076575" y="4835525"/>
          <p14:tracePt t="51707" x="3067050" y="4835525"/>
          <p14:tracePt t="51724" x="3059113" y="4835525"/>
          <p14:tracePt t="51734" x="3051175" y="4835525"/>
          <p14:tracePt t="51740" x="3041650" y="4835525"/>
          <p14:tracePt t="51750" x="3033713" y="4835525"/>
          <p14:tracePt t="51756" x="3016250" y="4835525"/>
          <p14:tracePt t="51765" x="3000375" y="4835525"/>
          <p14:tracePt t="51772" x="2990850" y="4835525"/>
          <p14:tracePt t="51787" x="2974975" y="4835525"/>
          <p14:tracePt t="51796" x="2965450" y="4835525"/>
          <p14:tracePt t="51812" x="2957513" y="4835525"/>
          <p14:tracePt t="51821" x="2940050" y="4835525"/>
          <p14:tracePt t="51827" x="2932113" y="4827588"/>
          <p14:tracePt t="51843" x="2914650" y="4810125"/>
          <p14:tracePt t="51860" x="2906713" y="4802188"/>
          <p14:tracePt t="51869" x="2897188" y="4792663"/>
          <p14:tracePt t="51875" x="2897188" y="4775200"/>
          <p14:tracePt t="51885" x="2897188" y="4767263"/>
          <p14:tracePt t="51892" x="2897188" y="4759325"/>
          <p14:tracePt t="51902" x="2897188" y="4733925"/>
          <p14:tracePt t="51917" x="2897188" y="4716463"/>
          <p14:tracePt t="51923" x="2897188" y="4708525"/>
          <p14:tracePt t="51934" x="2897188" y="4691063"/>
          <p14:tracePt t="51939" x="2897188" y="4683125"/>
          <p14:tracePt t="51950" x="2897188" y="4673600"/>
          <p14:tracePt t="51956" x="2897188" y="4665663"/>
          <p14:tracePt t="51963" x="2897188" y="4657725"/>
          <p14:tracePt t="51972" x="2897188" y="4648200"/>
          <p14:tracePt t="51979" x="2897188" y="4640263"/>
          <p14:tracePt t="51988" x="2897188" y="4630738"/>
          <p14:tracePt t="51996" x="2906713" y="4614863"/>
          <p14:tracePt t="52020" x="2914650" y="4605338"/>
          <p14:tracePt t="52051" x="2932113" y="4597400"/>
          <p14:tracePt t="52070" x="2940050" y="4597400"/>
          <p14:tracePt t="52091" x="2949575" y="4597400"/>
          <p14:tracePt t="52101" x="2965450" y="4597400"/>
          <p14:tracePt t="52118" x="2974975" y="4597400"/>
          <p14:tracePt t="52123" x="2990850" y="4597400"/>
          <p14:tracePt t="52134" x="3000375" y="4597400"/>
          <p14:tracePt t="52139" x="3008313" y="4597400"/>
          <p14:tracePt t="52149" x="3016250" y="4597400"/>
          <p14:tracePt t="52155" x="3033713" y="4597400"/>
          <p14:tracePt t="52163" x="3041650" y="4605338"/>
          <p14:tracePt t="52171" x="3051175" y="4614863"/>
          <p14:tracePt t="52178" x="3067050" y="4622800"/>
          <p14:tracePt t="52187" x="3076575" y="4622800"/>
          <p14:tracePt t="52195" x="3076575" y="4630738"/>
          <p14:tracePt t="52203" x="3094038" y="4648200"/>
          <p14:tracePt t="52219" x="3094038" y="4657725"/>
          <p14:tracePt t="52227" x="3094038" y="4665663"/>
          <p14:tracePt t="52235" x="3109913" y="4673600"/>
          <p14:tracePt t="52243" x="3109913" y="4683125"/>
          <p14:tracePt t="52251" x="3109913" y="4691063"/>
          <p14:tracePt t="52259" x="3109913" y="4699000"/>
          <p14:tracePt t="52267" x="3109913" y="4716463"/>
          <p14:tracePt t="52275" x="3109913" y="4724400"/>
          <p14:tracePt t="52291" x="3109913" y="4733925"/>
          <p14:tracePt t="52307" x="3109913" y="4741863"/>
          <p14:tracePt t="52340" x="3109913" y="4749800"/>
          <p14:tracePt t="52356" x="3109913" y="4767263"/>
          <p14:tracePt t="52372" x="3101975" y="4767263"/>
          <p14:tracePt t="52476" x="3109913" y="4775200"/>
          <p14:tracePt t="52492" x="3127375" y="4775200"/>
          <p14:tracePt t="52502" x="3152775" y="4775200"/>
          <p14:tracePt t="52507" x="3178175" y="4775200"/>
          <p14:tracePt t="52517" x="3221038" y="4775200"/>
          <p14:tracePt t="52524" x="3246438" y="4775200"/>
          <p14:tracePt t="52534" x="3305175" y="4775200"/>
          <p14:tracePt t="52540" x="3365500" y="4775200"/>
          <p14:tracePt t="52548" x="3424238" y="4767263"/>
          <p14:tracePt t="52556" x="3509963" y="4759325"/>
          <p14:tracePt t="52566" x="3594100" y="4741863"/>
          <p14:tracePt t="52571" x="3671888" y="4741863"/>
          <p14:tracePt t="52580" x="3756025" y="4733925"/>
          <p14:tracePt t="52587" x="3841750" y="4733925"/>
          <p14:tracePt t="52596" x="3908425" y="4733925"/>
          <p14:tracePt t="52604" x="4002088" y="4724400"/>
          <p14:tracePt t="52612" x="4087813" y="4716463"/>
          <p14:tracePt t="52620" x="4130675" y="4699000"/>
          <p14:tracePt t="52627" x="4164013" y="4691063"/>
          <p14:tracePt t="52636" x="4189413" y="4691063"/>
          <p14:tracePt t="52643" x="4206875" y="4691063"/>
          <p14:tracePt t="52652" x="4232275" y="4683125"/>
          <p14:tracePt t="52660" x="4240213" y="4673600"/>
          <p14:tracePt t="52668" x="4249738" y="4673600"/>
          <p14:tracePt t="52685" x="4257675" y="4673600"/>
          <p14:tracePt t="52691" x="4265613" y="4673600"/>
          <p14:tracePt t="52755" x="4275138" y="4673600"/>
          <p14:tracePt t="52771" x="4283075" y="4673600"/>
          <p14:tracePt t="52787" x="4291013" y="4673600"/>
          <p14:tracePt t="52804" x="4308475" y="4673600"/>
          <p14:tracePt t="52820" x="4316413" y="4673600"/>
          <p14:tracePt t="52884" x="4308475" y="4683125"/>
          <p14:tracePt t="52892" x="4300538" y="4683125"/>
          <p14:tracePt t="52901" x="4300538" y="4699000"/>
          <p14:tracePt t="52907" x="4291013" y="4708525"/>
          <p14:tracePt t="52918" x="4275138" y="4716463"/>
          <p14:tracePt t="52924" x="4275138" y="4724400"/>
          <p14:tracePt t="52934" x="4257675" y="4733925"/>
          <p14:tracePt t="52939" x="4249738" y="4741863"/>
          <p14:tracePt t="52948" x="4240213" y="4741863"/>
          <p14:tracePt t="52955" x="4232275" y="4749800"/>
          <p14:tracePt t="52962" x="4224338" y="4749800"/>
          <p14:tracePt t="52979" x="4214813" y="4749800"/>
          <p14:tracePt t="52987" x="4197350" y="4749800"/>
          <p14:tracePt t="53011" x="4181475" y="4749800"/>
          <p14:tracePt t="53020" x="4171950" y="4749800"/>
          <p14:tracePt t="53027" x="4156075" y="4749800"/>
          <p14:tracePt t="53046" x="4113213" y="4749800"/>
          <p14:tracePt t="53052" x="4087813" y="4749800"/>
          <p14:tracePt t="53061" x="4070350" y="4749800"/>
          <p14:tracePt t="53070" x="4052888" y="4749800"/>
          <p14:tracePt t="53075" x="4027488" y="4749800"/>
          <p14:tracePt t="53085" x="4019550" y="4749800"/>
          <p14:tracePt t="53091" x="4011613" y="4749800"/>
          <p14:tracePt t="53102" x="3994150" y="4749800"/>
          <p14:tracePt t="53117" x="3976688" y="4749800"/>
          <p14:tracePt t="53124" x="3960813" y="4733925"/>
          <p14:tracePt t="53140" x="3951288" y="4724400"/>
          <p14:tracePt t="53148" x="3951288" y="4716463"/>
          <p14:tracePt t="53155" x="3951288" y="4708525"/>
          <p14:tracePt t="53162" x="3943350" y="4708525"/>
          <p14:tracePt t="53171" x="3943350" y="4699000"/>
          <p14:tracePt t="53179" x="3943350" y="4683125"/>
          <p14:tracePt t="53187" x="3943350" y="4665663"/>
          <p14:tracePt t="53196" x="3943350" y="4657725"/>
          <p14:tracePt t="53204" x="3943350" y="4640263"/>
          <p14:tracePt t="53211" x="3943350" y="4614863"/>
          <p14:tracePt t="53220" x="3943350" y="4605338"/>
          <p14:tracePt t="53227" x="3943350" y="4597400"/>
          <p14:tracePt t="53235" x="3943350" y="4579938"/>
          <p14:tracePt t="53244" x="3951288" y="4554538"/>
          <p14:tracePt t="53253" x="3968750" y="4529138"/>
          <p14:tracePt t="53259" x="3986213" y="4513263"/>
          <p14:tracePt t="53268" x="3994150" y="4495800"/>
          <p14:tracePt t="53276" x="4019550" y="4470400"/>
          <p14:tracePt t="53285" x="4037013" y="4460875"/>
          <p14:tracePt t="53292" x="4052888" y="4445000"/>
          <p14:tracePt t="53302" x="4079875" y="4427538"/>
          <p14:tracePt t="53307" x="4087813" y="4419600"/>
          <p14:tracePt t="53318" x="4113213" y="4402138"/>
          <p14:tracePt t="53323" x="4130675" y="4402138"/>
          <p14:tracePt t="53334" x="4138613" y="4402138"/>
          <p14:tracePt t="53339" x="4156075" y="4394200"/>
          <p14:tracePt t="53350" x="4171950" y="4394200"/>
          <p14:tracePt t="53355" x="4181475" y="4394200"/>
          <p14:tracePt t="53362" x="4197350" y="4394200"/>
          <p14:tracePt t="53371" x="4206875" y="4394200"/>
          <p14:tracePt t="53380" x="4214813" y="4394200"/>
          <p14:tracePt t="53387" x="4232275" y="4394200"/>
          <p14:tracePt t="53396" x="4240213" y="4394200"/>
          <p14:tracePt t="53404" x="4265613" y="4394200"/>
          <p14:tracePt t="53411" x="4291013" y="4394200"/>
          <p14:tracePt t="53419" x="4300538" y="4394200"/>
          <p14:tracePt t="53427" x="4325938" y="4402138"/>
          <p14:tracePt t="53436" x="4341813" y="4410075"/>
          <p14:tracePt t="53444" x="4351338" y="4419600"/>
          <p14:tracePt t="53453" x="4376738" y="4445000"/>
          <p14:tracePt t="53460" x="4384675" y="4452938"/>
          <p14:tracePt t="53468" x="4384675" y="4470400"/>
          <p14:tracePt t="53476" x="4384675" y="4478338"/>
          <p14:tracePt t="53484" x="4384675" y="4495800"/>
          <p14:tracePt t="53491" x="4384675" y="4513263"/>
          <p14:tracePt t="53501" x="4384675" y="4529138"/>
          <p14:tracePt t="53507" x="4384675" y="4538663"/>
          <p14:tracePt t="53517" x="4384675" y="4554538"/>
          <p14:tracePt t="53534" x="4384675" y="4572000"/>
          <p14:tracePt t="53539" x="4384675" y="4579938"/>
          <p14:tracePt t="53555" x="4376738" y="4597400"/>
          <p14:tracePt t="53563" x="4368800" y="4605338"/>
          <p14:tracePt t="53571" x="4359275" y="4605338"/>
          <p14:tracePt t="53580" x="4351338" y="4614863"/>
          <p14:tracePt t="53587" x="4341813" y="4622800"/>
          <p14:tracePt t="53603" x="4333875" y="4622800"/>
          <p14:tracePt t="53611" x="4333875" y="4630738"/>
          <p14:tracePt t="53619" x="4325938" y="4640263"/>
          <p14:tracePt t="53627" x="4316413" y="4640263"/>
          <p14:tracePt t="53636" x="4316413" y="4648200"/>
          <p14:tracePt t="53643" x="4300538" y="4648200"/>
          <p14:tracePt t="53652" x="4291013" y="4657725"/>
          <p14:tracePt t="53972" x="4283075" y="4665663"/>
          <p14:tracePt t="54004" x="4275138" y="4665663"/>
          <p14:tracePt t="54020" x="4265613" y="4673600"/>
          <p14:tracePt t="54027" x="4265613" y="4683125"/>
          <p14:tracePt t="54125" x="4249738" y="4699000"/>
          <p14:tracePt t="54134" x="4240213" y="4699000"/>
          <p14:tracePt t="54140" x="4240213" y="4708525"/>
          <p14:tracePt t="54149" x="4232275" y="4708525"/>
          <p14:tracePt t="54162" x="4214813" y="4724400"/>
          <p14:tracePt t="54172" x="4206875" y="4724400"/>
          <p14:tracePt t="54180" x="4197350" y="4724400"/>
          <p14:tracePt t="54187" x="4189413" y="4733925"/>
          <p14:tracePt t="54196" x="4189413" y="4741863"/>
          <p14:tracePt t="54204" x="4181475" y="4741863"/>
          <p14:tracePt t="54211" x="4171950" y="4741863"/>
          <p14:tracePt t="54227" x="4164013" y="4759325"/>
          <p14:tracePt t="54235" x="4156075" y="4767263"/>
          <p14:tracePt t="54244" x="4146550" y="4767263"/>
          <p14:tracePt t="54259" x="4138613" y="4775200"/>
          <p14:tracePt t="54268" x="4130675" y="4775200"/>
          <p14:tracePt t="54276" x="4121150" y="4775200"/>
          <p14:tracePt t="54286" x="4121150" y="4784725"/>
          <p14:tracePt t="54302" x="4113213" y="4784725"/>
          <p14:tracePt t="54318" x="4105275" y="4784725"/>
          <p14:tracePt t="54324" x="4095750" y="4784725"/>
          <p14:tracePt t="54333" x="4095750" y="4792663"/>
          <p14:tracePt t="54346" x="4087813" y="4792663"/>
          <p14:tracePt t="54379" x="4079875" y="4792663"/>
          <p14:tracePt t="54403" x="4079875" y="4775200"/>
          <p14:tracePt t="54411" x="4079875" y="4749800"/>
          <p14:tracePt t="54421" x="4079875" y="4733925"/>
          <p14:tracePt t="54427" x="4079875" y="4708525"/>
          <p14:tracePt t="54436" x="4079875" y="4657725"/>
          <p14:tracePt t="54444" x="4079875" y="4630738"/>
          <p14:tracePt t="54453" x="4079875" y="4605338"/>
          <p14:tracePt t="54459" x="4087813" y="4554538"/>
          <p14:tracePt t="54469" x="4095750" y="4529138"/>
          <p14:tracePt t="54476" x="4095750" y="4513263"/>
          <p14:tracePt t="54485" x="4095750" y="4486275"/>
          <p14:tracePt t="54492" x="4095750" y="4470400"/>
          <p14:tracePt t="54502" x="4095750" y="4410075"/>
          <p14:tracePt t="54507" x="4095750" y="4394200"/>
          <p14:tracePt t="54519" x="4095750" y="4368800"/>
          <p14:tracePt t="54523" x="4095750" y="4351338"/>
          <p14:tracePt t="54534" x="4095750" y="4333875"/>
          <p14:tracePt t="54540" x="4079875" y="4325938"/>
          <p14:tracePt t="54546" x="4070350" y="4316413"/>
          <p14:tracePt t="54556" x="4070350" y="4300538"/>
          <p14:tracePt t="54563" x="4062413" y="4300538"/>
          <p14:tracePt t="54572" x="4044950" y="4291013"/>
          <p14:tracePt t="54580" x="4019550" y="4275138"/>
          <p14:tracePt t="54587" x="4002088" y="4275138"/>
          <p14:tracePt t="54596" x="3994150" y="4275138"/>
          <p14:tracePt t="54604" x="3976688" y="4257675"/>
          <p14:tracePt t="54611" x="3960813" y="4257675"/>
          <p14:tracePt t="54620" x="3951288" y="4257675"/>
          <p14:tracePt t="54627" x="3943350" y="4257675"/>
          <p14:tracePt t="54636" x="3935413" y="4257675"/>
          <p14:tracePt t="54645" x="3925888" y="4257675"/>
          <p14:tracePt t="54653" x="3908425" y="4257675"/>
          <p14:tracePt t="54659" x="3900488" y="4257675"/>
          <p14:tracePt t="54740" x="3892550" y="4257675"/>
          <p14:tracePt t="54781" x="3892550" y="4249738"/>
          <p14:tracePt t="54787" x="3892550" y="4240213"/>
          <p14:tracePt t="54795" x="3892550" y="4232275"/>
          <p14:tracePt t="54811" x="3917950" y="4214813"/>
          <p14:tracePt t="54820" x="3943350" y="4206875"/>
          <p14:tracePt t="54828" x="3960813" y="4197350"/>
          <p14:tracePt t="54836" x="4011613" y="4181475"/>
          <p14:tracePt t="54845" x="4052888" y="4181475"/>
          <p14:tracePt t="54852" x="4095750" y="4171950"/>
          <p14:tracePt t="54859" x="4156075" y="4156075"/>
          <p14:tracePt t="54870" x="4197350" y="4156075"/>
          <p14:tracePt t="54876" x="4257675" y="4146550"/>
          <p14:tracePt t="54886" x="4333875" y="4130675"/>
          <p14:tracePt t="54891" x="4410075" y="4121150"/>
          <p14:tracePt t="54902" x="4460875" y="4121150"/>
          <p14:tracePt t="54907" x="4521200" y="4113213"/>
          <p14:tracePt t="54916" x="4579938" y="4105275"/>
          <p14:tracePt t="54925" x="4640263" y="4095750"/>
          <p14:tracePt t="54934" x="4699000" y="4095750"/>
          <p14:tracePt t="54940" x="4741863" y="4095750"/>
          <p14:tracePt t="54946" x="4775200" y="4095750"/>
          <p14:tracePt t="54955" x="4818063" y="4087813"/>
          <p14:tracePt t="54964" x="4852988" y="4087813"/>
          <p14:tracePt t="54972" x="4894263" y="4070350"/>
          <p14:tracePt t="54980" x="4929188" y="4070350"/>
          <p14:tracePt t="54987" x="4954588" y="4070350"/>
          <p14:tracePt t="54995" x="4962525" y="4070350"/>
          <p14:tracePt t="55004" x="4997450" y="4070350"/>
          <p14:tracePt t="55011" x="5022850" y="4070350"/>
          <p14:tracePt t="55019" x="5038725" y="4070350"/>
          <p14:tracePt t="55031" x="5056188" y="4070350"/>
          <p14:tracePt t="55036" x="5081588" y="4062413"/>
          <p14:tracePt t="55054" x="5099050" y="4062413"/>
          <p14:tracePt t="55060" x="5116513" y="4062413"/>
          <p14:tracePt t="55069" x="5124450" y="4062413"/>
          <p14:tracePt t="55076" x="5132388" y="4062413"/>
          <p14:tracePt t="55086" x="5149850" y="4052888"/>
          <p14:tracePt t="55092" x="5157788" y="4052888"/>
          <p14:tracePt t="55102" x="5167313" y="4052888"/>
          <p14:tracePt t="55107" x="5183188" y="4052888"/>
          <p14:tracePt t="55118" x="5192713" y="4052888"/>
          <p14:tracePt t="55125" x="5200650" y="4052888"/>
          <p14:tracePt t="55132" x="5208588" y="4052888"/>
          <p14:tracePt t="55140" x="5226050" y="4052888"/>
          <p14:tracePt t="55187" x="5235575" y="4052888"/>
          <p14:tracePt t="55195" x="5243513" y="4052888"/>
          <p14:tracePt t="55220" x="5251450" y="4052888"/>
          <p14:tracePt t="55236" x="5260975" y="4052888"/>
          <p14:tracePt t="55253" x="5268913" y="4052888"/>
          <p14:tracePt t="55259" x="5286375" y="4062413"/>
          <p14:tracePt t="55270" x="5302250" y="4070350"/>
          <p14:tracePt t="55286" x="5311775" y="4079875"/>
          <p14:tracePt t="55292" x="5319713" y="4095750"/>
          <p14:tracePt t="55301" x="5327650" y="4095750"/>
          <p14:tracePt t="55307" x="5345113" y="4121150"/>
          <p14:tracePt t="55318" x="5345113" y="4130675"/>
          <p14:tracePt t="55324" x="5362575" y="4138613"/>
          <p14:tracePt t="55335" x="5370513" y="4146550"/>
          <p14:tracePt t="55340" x="5380038" y="4156075"/>
          <p14:tracePt t="55347" x="5387975" y="4164013"/>
          <p14:tracePt t="55356" x="5405438" y="4181475"/>
          <p14:tracePt t="55364" x="5421313" y="4197350"/>
          <p14:tracePt t="55372" x="5430838" y="4206875"/>
          <p14:tracePt t="55380" x="5446713" y="4224338"/>
          <p14:tracePt t="55387" x="5446713" y="4232275"/>
          <p14:tracePt t="55396" x="5472113" y="4249738"/>
          <p14:tracePt t="55404" x="5481638" y="4257675"/>
          <p14:tracePt t="55411" x="5489575" y="4275138"/>
          <p14:tracePt t="55419" x="5507038" y="4275138"/>
          <p14:tracePt t="55427" x="5532438" y="4291013"/>
          <p14:tracePt t="55436" x="5549900" y="4300538"/>
          <p14:tracePt t="55445" x="5557838" y="4316413"/>
          <p14:tracePt t="55452" x="5565775" y="4333875"/>
          <p14:tracePt t="55460" x="5575300" y="4333875"/>
          <p14:tracePt t="55469" x="5583238" y="4341813"/>
          <p14:tracePt t="55476" x="5591175" y="4359275"/>
          <p14:tracePt t="55485" x="5600700" y="4359275"/>
          <p14:tracePt t="55492" x="5608638" y="4368800"/>
          <p14:tracePt t="55502" x="5616575" y="4384675"/>
          <p14:tracePt t="55507" x="5626100" y="4384675"/>
          <p14:tracePt t="55518" x="5641975" y="4402138"/>
          <p14:tracePt t="55524" x="5651500" y="4419600"/>
          <p14:tracePt t="55530" x="5676900" y="4427538"/>
          <p14:tracePt t="55540" x="5684838" y="4427538"/>
          <p14:tracePt t="55547" x="5702300" y="4445000"/>
          <p14:tracePt t="55556" x="5719763" y="4460875"/>
          <p14:tracePt t="55564" x="5727700" y="4470400"/>
          <p14:tracePt t="55573" x="5735638" y="4470400"/>
          <p14:tracePt t="55580" x="5745163" y="4478338"/>
          <p14:tracePt t="55587" x="5753100" y="4486275"/>
          <p14:tracePt t="55595" x="5770563" y="4495800"/>
          <p14:tracePt t="55604" x="5788025" y="4503738"/>
          <p14:tracePt t="55612" x="5795963" y="4503738"/>
          <p14:tracePt t="55620" x="5803900" y="4521200"/>
          <p14:tracePt t="55627" x="5813425" y="4529138"/>
          <p14:tracePt t="55636" x="5829300" y="4538663"/>
          <p14:tracePt t="55643" x="5838825" y="4538663"/>
          <p14:tracePt t="55653" x="5846763" y="4546600"/>
          <p14:tracePt t="55660" x="5854700" y="4564063"/>
          <p14:tracePt t="55670" x="5864225" y="4564063"/>
          <p14:tracePt t="55676" x="5872163" y="4572000"/>
          <p14:tracePt t="55686" x="5880100" y="4579938"/>
          <p14:tracePt t="55702" x="5889625" y="4589463"/>
          <p14:tracePt t="55707" x="5905500" y="4597400"/>
          <p14:tracePt t="55723" x="5922963" y="4605338"/>
          <p14:tracePt t="55730" x="5932488" y="4605338"/>
          <p14:tracePt t="55739" x="5940425" y="4622800"/>
          <p14:tracePt t="55747" x="5948363" y="4630738"/>
          <p14:tracePt t="56027" x="5948363" y="4640263"/>
          <p14:tracePt t="56044" x="5940425" y="4648200"/>
          <p14:tracePt t="56054" x="5940425" y="4657725"/>
          <p14:tracePt t="56059" x="5932488" y="4657725"/>
          <p14:tracePt t="56070" x="5922963" y="4665663"/>
          <p14:tracePt t="56076" x="5922963" y="4673600"/>
          <p14:tracePt t="56092" x="5905500" y="4691063"/>
          <p14:tracePt t="56101" x="5897563" y="4708525"/>
          <p14:tracePt t="56117" x="5880100" y="4724400"/>
          <p14:tracePt t="56140" x="5880100" y="4733925"/>
          <p14:tracePt t="56147" x="5880100" y="4741863"/>
          <p14:tracePt t="56404" x="5880100" y="4749800"/>
          <p14:tracePt t="56420" x="5864225" y="4749800"/>
          <p14:tracePt t="56427" x="5846763" y="4749800"/>
          <p14:tracePt t="56443" x="5829300" y="4749800"/>
          <p14:tracePt t="56453" x="5813425" y="4749800"/>
          <p14:tracePt t="56460" x="5795963" y="4749800"/>
          <p14:tracePt t="56471" x="5778500" y="4749800"/>
          <p14:tracePt t="56475" x="5761038" y="4749800"/>
          <p14:tracePt t="56486" x="5753100" y="4749800"/>
          <p14:tracePt t="56492" x="5735638" y="4733925"/>
          <p14:tracePt t="56508" x="5735638" y="4724400"/>
          <p14:tracePt t="56524" x="5727700" y="4724400"/>
          <p14:tracePt t="56540" x="5719763" y="4708525"/>
          <p14:tracePt t="56548" x="5719763" y="4699000"/>
          <p14:tracePt t="56556" x="5710238" y="4699000"/>
          <p14:tracePt t="56564" x="5710238" y="4683125"/>
          <p14:tracePt t="56571" x="5710238" y="4665663"/>
          <p14:tracePt t="56587" x="5710238" y="4648200"/>
          <p14:tracePt t="56596" x="5710238" y="4640263"/>
          <p14:tracePt t="56604" x="5710238" y="4622800"/>
          <p14:tracePt t="56612" x="5710238" y="4605338"/>
          <p14:tracePt t="56628" x="5710238" y="4589463"/>
          <p14:tracePt t="56643" x="5710238" y="4579938"/>
          <p14:tracePt t="56660" x="5710238" y="4572000"/>
          <p14:tracePt t="56671" x="5710238" y="4564063"/>
          <p14:tracePt t="56718" x="5710238" y="4554538"/>
          <p14:tracePt t="56724" x="5719763" y="4546600"/>
          <p14:tracePt t="56779" x="5735638" y="4538663"/>
          <p14:tracePt t="56812" x="5745163" y="4538663"/>
          <p14:tracePt t="56819" x="5753100" y="4538663"/>
          <p14:tracePt t="56837" x="5761038" y="4538663"/>
          <p14:tracePt t="56853" x="5778500" y="4538663"/>
          <p14:tracePt t="56886" x="5795963" y="4538663"/>
          <p14:tracePt t="56902" x="5821363" y="4538663"/>
          <p14:tracePt t="56915" x="5829300" y="4546600"/>
          <p14:tracePt t="56930" x="5838825" y="4564063"/>
          <p14:tracePt t="56940" x="5854700" y="4572000"/>
          <p14:tracePt t="56947" x="5864225" y="4579938"/>
          <p14:tracePt t="56956" x="5872163" y="4589463"/>
          <p14:tracePt t="56972" x="5880100" y="4597400"/>
          <p14:tracePt t="56987" x="5889625" y="4597400"/>
          <p14:tracePt t="57020" x="5889625" y="4605338"/>
          <p14:tracePt t="58075" x="5889625" y="4614863"/>
          <p14:tracePt t="58132" x="5889625" y="4622800"/>
          <p14:tracePt t="58148" x="5889625" y="4630738"/>
          <p14:tracePt t="58163" x="5889625" y="4640263"/>
          <p14:tracePt t="58180" x="5889625" y="4648200"/>
          <p14:tracePt t="58196" x="5880100" y="4665663"/>
          <p14:tracePt t="58221" x="5880100" y="4683125"/>
          <p14:tracePt t="58331" x="5880100" y="4691063"/>
          <p14:tracePt t="58388" x="5880100" y="4699000"/>
          <p14:tracePt t="58396" x="5880100" y="4716463"/>
          <p14:tracePt t="58411" x="5880100" y="4733925"/>
          <p14:tracePt t="58420" x="5872163" y="4749800"/>
          <p14:tracePt t="58428" x="5864225" y="4759325"/>
          <p14:tracePt t="58437" x="5854700" y="4784725"/>
          <p14:tracePt t="58443" x="5838825" y="4802188"/>
          <p14:tracePt t="58455" x="5803900" y="4818063"/>
          <p14:tracePt t="58470" x="5795963" y="4818063"/>
          <p14:tracePt t="58476" x="5788025" y="4818063"/>
          <p14:tracePt t="58484" x="5795963" y="4802188"/>
          <p14:tracePt t="58491" x="5813425" y="4749800"/>
          <p14:tracePt t="58499" x="5838825" y="4733925"/>
          <p14:tracePt t="58507" x="5846763" y="4708525"/>
          <p14:tracePt t="58515" x="5846763" y="4683125"/>
          <p14:tracePt t="58725" x="5821363" y="4683125"/>
          <p14:tracePt t="58731" x="5770563" y="4683125"/>
          <p14:tracePt t="58739" x="5710238" y="4683125"/>
          <p14:tracePt t="58748" x="5668963" y="4683125"/>
          <p14:tracePt t="58756" x="5626100" y="4683125"/>
          <p14:tracePt t="58763" x="5565775" y="4683125"/>
          <p14:tracePt t="58772" x="5532438" y="4683125"/>
          <p14:tracePt t="58780" x="5514975" y="4683125"/>
          <p14:tracePt t="58788" x="5489575" y="4683125"/>
          <p14:tracePt t="58795" x="5456238" y="4673600"/>
          <p14:tracePt t="58804" x="5430838" y="4665663"/>
          <p14:tracePt t="58811" x="5421313" y="4657725"/>
          <p14:tracePt t="58821" x="5395913" y="4657725"/>
          <p14:tracePt t="58827" x="5380038" y="4648200"/>
          <p14:tracePt t="58843" x="5362575" y="4648200"/>
          <p14:tracePt t="58853" x="5353050" y="4648200"/>
          <p14:tracePt t="58877" x="5345113" y="4648200"/>
          <p14:tracePt t="58892" x="5337175" y="4648200"/>
          <p14:tracePt t="58898" x="5327650" y="4648200"/>
          <p14:tracePt t="58907" x="5319713" y="4648200"/>
          <p14:tracePt t="58924" x="5311775" y="4648200"/>
          <p14:tracePt t="58940" x="5302250" y="4648200"/>
          <p14:tracePt t="58948" x="5302250" y="4657725"/>
          <p14:tracePt t="58964" x="5302250" y="4683125"/>
          <p14:tracePt t="58972" x="5302250" y="4699000"/>
          <p14:tracePt t="58980" x="5302250" y="4724400"/>
          <p14:tracePt t="58987" x="5302250" y="4767263"/>
          <p14:tracePt t="58995" x="5302250" y="4802188"/>
          <p14:tracePt t="59005" x="5311775" y="4835525"/>
          <p14:tracePt t="59011" x="5319713" y="4878388"/>
          <p14:tracePt t="59021" x="5327650" y="4903788"/>
          <p14:tracePt t="59033" x="5337175" y="4929188"/>
          <p14:tracePt t="59038" x="5345113" y="4962525"/>
          <p14:tracePt t="59044" x="5345113" y="4972050"/>
          <p14:tracePt t="59055" x="5345113" y="4987925"/>
          <p14:tracePt t="59060" x="5345113" y="5013325"/>
          <p14:tracePt t="59071" x="5353050" y="5022850"/>
          <p14:tracePt t="59076" x="5362575" y="5056188"/>
          <p14:tracePt t="59083" x="5380038" y="5081588"/>
          <p14:tracePt t="59091" x="5395913" y="5106988"/>
          <p14:tracePt t="59098" x="5405438" y="5141913"/>
          <p14:tracePt t="59107" x="5430838" y="5175250"/>
          <p14:tracePt t="59115" x="5446713" y="5200650"/>
          <p14:tracePt t="59123" x="5464175" y="5218113"/>
          <p14:tracePt t="59132" x="5489575" y="5251450"/>
          <p14:tracePt t="59139" x="5514975" y="5276850"/>
          <p14:tracePt t="59147" x="5540375" y="5319713"/>
          <p14:tracePt t="59156" x="5557838" y="5337175"/>
          <p14:tracePt t="59163" x="5575300" y="5353050"/>
          <p14:tracePt t="59172" x="5616575" y="5380038"/>
          <p14:tracePt t="59180" x="5634038" y="5395913"/>
          <p14:tracePt t="59188" x="5651500" y="5413375"/>
          <p14:tracePt t="59196" x="5676900" y="5430838"/>
          <p14:tracePt t="59205" x="5710238" y="5446713"/>
          <p14:tracePt t="59212" x="5753100" y="5464175"/>
          <p14:tracePt t="59221" x="5795963" y="5489575"/>
          <p14:tracePt t="59227" x="5854700" y="5524500"/>
          <p14:tracePt t="59237" x="5915025" y="5540375"/>
          <p14:tracePt t="59243" x="5991225" y="5565775"/>
          <p14:tracePt t="59254" x="6067425" y="5608638"/>
          <p14:tracePt t="59259" x="6153150" y="5641975"/>
          <p14:tracePt t="59269" x="6246813" y="5651500"/>
          <p14:tracePt t="59276" x="6330950" y="5676900"/>
          <p14:tracePt t="59283" x="6450013" y="5694363"/>
          <p14:tracePt t="59292" x="6535738" y="5719763"/>
          <p14:tracePt t="59299" x="6619875" y="5727700"/>
          <p14:tracePt t="59307" x="6705600" y="5745163"/>
          <p14:tracePt t="59316" x="6799263" y="5753100"/>
          <p14:tracePt t="59324" x="6883400" y="5761038"/>
          <p14:tracePt t="59332" x="6969125" y="5770563"/>
          <p14:tracePt t="59340" x="7053263" y="5788025"/>
          <p14:tracePt t="59348" x="7138988" y="5795963"/>
          <p14:tracePt t="59356" x="7197725" y="5795963"/>
          <p14:tracePt t="59363" x="7299325" y="5795963"/>
          <p14:tracePt t="59371" x="7385050" y="5813425"/>
          <p14:tracePt t="59380" x="7443788" y="5829300"/>
          <p14:tracePt t="59389" x="7529513" y="5829300"/>
          <p14:tracePt t="59395" x="7605713" y="5838825"/>
          <p14:tracePt t="59405" x="7648575" y="5854700"/>
          <p14:tracePt t="59412" x="7699375" y="5854700"/>
          <p14:tracePt t="59421" x="7742238" y="5864225"/>
          <p14:tracePt t="59427" x="7767638" y="5864225"/>
          <p14:tracePt t="59437" x="7800975" y="5880100"/>
          <p14:tracePt t="59444" x="7810500" y="5880100"/>
          <p14:tracePt t="59476" x="7818438" y="5889625"/>
          <p14:tracePt t="59491" x="7826375" y="5897563"/>
          <p14:tracePt t="59573" x="7810500" y="5880100"/>
          <p14:tracePt t="59580" x="7800975" y="5872163"/>
          <p14:tracePt t="59589" x="7793038" y="5854700"/>
          <p14:tracePt t="59595" x="7783513" y="5838825"/>
          <p14:tracePt t="59605" x="7767638" y="5821363"/>
          <p14:tracePt t="59612" x="7742238" y="5788025"/>
          <p14:tracePt t="59622" x="7724775" y="5761038"/>
          <p14:tracePt t="59627" x="7716838" y="5753100"/>
          <p14:tracePt t="59637" x="7699375" y="5727700"/>
          <p14:tracePt t="59644" x="7673975" y="5702300"/>
          <p14:tracePt t="59654" x="7666038" y="5676900"/>
          <p14:tracePt t="59660" x="7656513" y="5651500"/>
          <p14:tracePt t="59670" x="7639050" y="5634038"/>
          <p14:tracePt t="59676" x="7631113" y="5608638"/>
          <p14:tracePt t="59683" x="7623175" y="5583238"/>
          <p14:tracePt t="59692" x="7605713" y="5557838"/>
          <p14:tracePt t="59699" x="7597775" y="5540375"/>
          <p14:tracePt t="59707" x="7597775" y="5524500"/>
          <p14:tracePt t="59716" x="7588250" y="5507038"/>
          <p14:tracePt t="59732" x="7580313" y="5497513"/>
          <p14:tracePt t="59747" x="7580313" y="5489575"/>
          <p14:tracePt t="59875" x="7580313" y="5481638"/>
          <p14:tracePt t="59884" x="7580313" y="5472113"/>
          <p14:tracePt t="59898" x="7580313" y="5456238"/>
          <p14:tracePt t="59923" x="7572375" y="5446713"/>
          <p14:tracePt t="59931" x="7562850" y="5446713"/>
          <p14:tracePt t="59939" x="7562850" y="5438775"/>
          <p14:tracePt t="59947" x="7546975" y="5430838"/>
          <p14:tracePt t="59955" x="7537450" y="5421313"/>
          <p14:tracePt t="59964" x="7529513" y="5405438"/>
          <p14:tracePt t="59971" x="7504113" y="5395913"/>
          <p14:tracePt t="59980" x="7494588" y="5387975"/>
          <p14:tracePt t="59988" x="7478713" y="5362575"/>
          <p14:tracePt t="59995" x="7453313" y="5345113"/>
          <p14:tracePt t="60006" x="7435850" y="5345113"/>
          <p14:tracePt t="60011" x="7427913" y="5327650"/>
          <p14:tracePt t="60021" x="7410450" y="5311775"/>
          <p14:tracePt t="60027" x="7385050" y="5302250"/>
          <p14:tracePt t="60049" x="7359650" y="5276850"/>
          <p14:tracePt t="60054" x="7342188" y="5276850"/>
          <p14:tracePt t="60060" x="7316788" y="5276850"/>
          <p14:tracePt t="60067" x="7291388" y="5260975"/>
          <p14:tracePt t="60076" x="7273925" y="5251450"/>
          <p14:tracePt t="60085" x="7258050" y="5243513"/>
          <p14:tracePt t="60092" x="7232650" y="5235575"/>
          <p14:tracePt t="60099" x="7197725" y="5218113"/>
          <p14:tracePt t="60107" x="7180263" y="5208588"/>
          <p14:tracePt t="60116" x="7172325" y="5208588"/>
          <p14:tracePt t="60124" x="7146925" y="5192713"/>
          <p14:tracePt t="60131" x="7121525" y="5183188"/>
          <p14:tracePt t="60139" x="7096125" y="5175250"/>
          <p14:tracePt t="60148" x="7078663" y="5157788"/>
          <p14:tracePt t="60155" x="7061200" y="5149850"/>
          <p14:tracePt t="60164" x="7035800" y="5141913"/>
          <p14:tracePt t="60171" x="7010400" y="5132388"/>
          <p14:tracePt t="60180" x="6994525" y="5116513"/>
          <p14:tracePt t="60187" x="6977063" y="5106988"/>
          <p14:tracePt t="60195" x="6951663" y="5091113"/>
          <p14:tracePt t="60205" x="6943725" y="5091113"/>
          <p14:tracePt t="60211" x="6926263" y="5081588"/>
          <p14:tracePt t="60221" x="6916738" y="5073650"/>
          <p14:tracePt t="60260" x="6908800" y="5064125"/>
          <p14:tracePt t="60364" x="6900863" y="5064125"/>
          <p14:tracePt t="60372" x="6883400" y="5081588"/>
          <p14:tracePt t="60380" x="6850063" y="5099050"/>
          <p14:tracePt t="60388" x="6832600" y="5116513"/>
          <p14:tracePt t="60397" x="6799263" y="5132388"/>
          <p14:tracePt t="60405" x="6781800" y="5132388"/>
          <p14:tracePt t="60412" x="6746875" y="5132388"/>
          <p14:tracePt t="60421" x="6721475" y="5141913"/>
          <p14:tracePt t="60427" x="6680200" y="5141913"/>
          <p14:tracePt t="60438" x="6645275" y="5141913"/>
          <p14:tracePt t="60444" x="6602413" y="5132388"/>
          <p14:tracePt t="60454" x="6526213" y="5116513"/>
          <p14:tracePt t="60460" x="6467475" y="5081588"/>
          <p14:tracePt t="60471" x="6391275" y="5048250"/>
          <p14:tracePt t="60477" x="6338888" y="5030788"/>
          <p14:tracePt t="60483" x="6288088" y="4997450"/>
          <p14:tracePt t="60492" x="6254750" y="4972050"/>
          <p14:tracePt t="60500" x="6221413" y="4946650"/>
          <p14:tracePt t="60507" x="6194425" y="4919663"/>
          <p14:tracePt t="60516" x="6186488" y="4911725"/>
          <p14:tracePt t="60524" x="6178550" y="4894263"/>
          <p14:tracePt t="60531" x="6178550" y="4868863"/>
          <p14:tracePt t="60540" x="6178550" y="4827588"/>
          <p14:tracePt t="60547" x="6178550" y="4810125"/>
          <p14:tracePt t="60556" x="6178550" y="4775200"/>
          <p14:tracePt t="60563" x="6178550" y="4749800"/>
          <p14:tracePt t="60573" x="6178550" y="4708525"/>
          <p14:tracePt t="60580" x="6186488" y="4673600"/>
          <p14:tracePt t="60588" x="6211888" y="4640263"/>
          <p14:tracePt t="60595" x="6237288" y="4589463"/>
          <p14:tracePt t="60604" x="6246813" y="4554538"/>
          <p14:tracePt t="60611" x="6272213" y="4529138"/>
          <p14:tracePt t="60621" x="6297613" y="4521200"/>
          <p14:tracePt t="60627" x="6323013" y="4513263"/>
          <p14:tracePt t="60638" x="6330950" y="4513263"/>
          <p14:tracePt t="60644" x="6356350" y="4513263"/>
          <p14:tracePt t="60654" x="6381750" y="4513263"/>
          <p14:tracePt t="60660" x="6407150" y="4513263"/>
          <p14:tracePt t="60669" x="6457950" y="4546600"/>
          <p14:tracePt t="60676" x="6492875" y="4564063"/>
          <p14:tracePt t="60683" x="6561138" y="4640263"/>
          <p14:tracePt t="60693" x="6619875" y="4724400"/>
          <p14:tracePt t="60699" x="6670675" y="4802188"/>
          <p14:tracePt t="60707" x="6721475" y="4886325"/>
          <p14:tracePt t="60716" x="6764338" y="5005388"/>
          <p14:tracePt t="60725" x="6799263" y="5124450"/>
          <p14:tracePt t="60731" x="6824663" y="5268913"/>
          <p14:tracePt t="60740" x="6824663" y="5380038"/>
          <p14:tracePt t="60747" x="6824663" y="5481638"/>
          <p14:tracePt t="60756" x="6824663" y="5575300"/>
          <p14:tracePt t="60764" x="6824663" y="5659438"/>
          <p14:tracePt t="60772" x="6824663" y="5745163"/>
          <p14:tracePt t="60779" x="6799263" y="5795963"/>
          <p14:tracePt t="60789" x="6789738" y="5846763"/>
          <p14:tracePt t="60796" x="6781800" y="5872163"/>
          <p14:tracePt t="60804" x="6772275" y="5905500"/>
          <p14:tracePt t="60811" x="6772275" y="5932488"/>
          <p14:tracePt t="60821" x="6772275" y="5957888"/>
          <p14:tracePt t="60827" x="6772275" y="5965825"/>
          <p14:tracePt t="60838" x="6772275" y="5983288"/>
          <p14:tracePt t="60843" x="6772275" y="5991225"/>
          <p14:tracePt t="60852" x="6772275" y="5999163"/>
          <p14:tracePt t="60860" x="6772275" y="6016625"/>
          <p14:tracePt t="60868" x="6772275" y="6024563"/>
          <p14:tracePt t="60876" x="6772275" y="6034088"/>
          <p14:tracePt t="60882" x="6764338" y="6049963"/>
          <p14:tracePt t="60892" x="6764338" y="6059488"/>
          <p14:tracePt t="60899" x="6756400" y="6092825"/>
          <p14:tracePt t="60908" x="6756400" y="6118225"/>
          <p14:tracePt t="60916" x="6756400" y="6127750"/>
          <p14:tracePt t="60924" x="6756400" y="6135688"/>
          <p14:tracePt t="60931" x="6756400" y="6143625"/>
          <p14:tracePt t="60979" x="6756400" y="6153150"/>
          <p14:tracePt t="61039" x="6772275" y="6153150"/>
          <p14:tracePt t="61054" x="6781800" y="6153150"/>
          <p14:tracePt t="61067" x="6789738" y="6153150"/>
          <p14:tracePt t="61076" x="6789738" y="6143625"/>
          <p14:tracePt t="61083" x="6799263" y="6127750"/>
          <p14:tracePt t="61092" x="6799263" y="6118225"/>
          <p14:tracePt t="61099" x="6799263" y="6092825"/>
          <p14:tracePt t="61107" x="6807200" y="6076950"/>
          <p14:tracePt t="61116" x="6807200" y="6059488"/>
          <p14:tracePt t="61124" x="6815138" y="6034088"/>
          <p14:tracePt t="61131" x="6815138" y="6008688"/>
          <p14:tracePt t="61139" x="6815138" y="5991225"/>
          <p14:tracePt t="61147" x="6815138" y="5973763"/>
          <p14:tracePt t="61156" x="6815138" y="5948363"/>
          <p14:tracePt t="61163" x="6815138" y="5940425"/>
          <p14:tracePt t="61173" x="6815138" y="5932488"/>
          <p14:tracePt t="61179" x="6815138" y="5922963"/>
          <p14:tracePt t="61189" x="6815138" y="5905500"/>
          <p14:tracePt t="61195" x="6815138" y="5897563"/>
          <p14:tracePt t="61205" x="6815138" y="5889625"/>
          <p14:tracePt t="61222" x="6807200" y="5889625"/>
          <p14:tracePt t="61237" x="6799263" y="5880100"/>
          <p14:tracePt t="61254" x="6799263" y="5872163"/>
          <p14:tracePt t="61276" x="6799263" y="5864225"/>
          <p14:tracePt t="61292" x="6799263" y="5854700"/>
          <p14:tracePt t="61324" x="6799263" y="5846763"/>
          <p14:tracePt t="61355" x="6799263" y="5829300"/>
          <p14:tracePt t="61372" x="6799263" y="5821363"/>
          <p14:tracePt t="61389" x="6799263" y="5803900"/>
          <p14:tracePt t="61405" x="6799263" y="5795963"/>
          <p14:tracePt t="61411" x="6789738" y="5778500"/>
          <p14:tracePt t="61421" x="6789738" y="5770563"/>
          <p14:tracePt t="61427" x="6781800" y="5761038"/>
          <p14:tracePt t="61438" x="6772275" y="5745163"/>
          <p14:tracePt t="61443" x="6772275" y="5735638"/>
          <p14:tracePt t="61452" x="6764338" y="5719763"/>
          <p14:tracePt t="61459" x="6756400" y="5694363"/>
          <p14:tracePt t="61468" x="6738938" y="5659438"/>
          <p14:tracePt t="61475" x="6721475" y="5651500"/>
          <p14:tracePt t="61482" x="6696075" y="5626100"/>
          <p14:tracePt t="61491" x="6680200" y="5600700"/>
          <p14:tracePt t="61499" x="6654800" y="5575300"/>
          <p14:tracePt t="61507" x="6619875" y="5549900"/>
          <p14:tracePt t="61515" x="6594475" y="5524500"/>
          <p14:tracePt t="61523" x="6561138" y="5497513"/>
          <p14:tracePt t="61531" x="6518275" y="5464175"/>
          <p14:tracePt t="61539" x="6492875" y="5446713"/>
          <p14:tracePt t="61547" x="6467475" y="5413375"/>
          <p14:tracePt t="61556" x="6442075" y="5387975"/>
          <p14:tracePt t="61563" x="6432550" y="5380038"/>
          <p14:tracePt t="61572" x="6424613" y="5370513"/>
          <p14:tracePt t="61579" x="6407150" y="5353050"/>
          <p14:tracePt t="61595" x="6391275" y="5337175"/>
          <p14:tracePt t="61606" x="6381750" y="5327650"/>
          <p14:tracePt t="61611" x="6373813" y="5319713"/>
          <p14:tracePt t="61622" x="6365875" y="5311775"/>
          <p14:tracePt t="61627" x="6356350" y="5302250"/>
          <p14:tracePt t="61638" x="6348413" y="5294313"/>
          <p14:tracePt t="61653" x="6330950" y="5276850"/>
          <p14:tracePt t="61659" x="6323013" y="5268913"/>
          <p14:tracePt t="61667" x="6313488" y="5260975"/>
          <p14:tracePt t="61675" x="6288088" y="5251450"/>
          <p14:tracePt t="61683" x="6262688" y="5243513"/>
          <p14:tracePt t="61691" x="6246813" y="5226050"/>
          <p14:tracePt t="61700" x="6237288" y="5218113"/>
          <p14:tracePt t="61707" x="6229350" y="5208588"/>
          <p14:tracePt t="61715" x="6211888" y="5200650"/>
          <p14:tracePt t="61723" x="6186488" y="5183188"/>
          <p14:tracePt t="61740" x="6161088" y="5167313"/>
          <p14:tracePt t="61747" x="6161088" y="5157788"/>
          <p14:tracePt t="61756" x="6135688" y="5157788"/>
          <p14:tracePt t="61763" x="6110288" y="5157788"/>
          <p14:tracePt t="61772" x="6092825" y="5141913"/>
          <p14:tracePt t="61779" x="6067425" y="5141913"/>
          <p14:tracePt t="61788" x="6042025" y="5132388"/>
          <p14:tracePt t="61795" x="6008688" y="5116513"/>
          <p14:tracePt t="61804" x="5991225" y="5116513"/>
          <p14:tracePt t="61811" x="5973763" y="5116513"/>
          <p14:tracePt t="61821" x="5922963" y="5106988"/>
          <p14:tracePt t="61827" x="5905500" y="5099050"/>
          <p14:tracePt t="61838" x="5880100" y="5091113"/>
          <p14:tracePt t="61844" x="5854700" y="5091113"/>
          <p14:tracePt t="61854" x="5838825" y="5091113"/>
          <p14:tracePt t="61859" x="5829300" y="5091113"/>
          <p14:tracePt t="61866" x="5813425" y="5091113"/>
          <p14:tracePt t="61875" x="5795963" y="5091113"/>
          <p14:tracePt t="61883" x="5778500" y="5081588"/>
          <p14:tracePt t="61900" x="5770563" y="5081588"/>
          <p14:tracePt t="61907" x="5753100" y="5081588"/>
          <p14:tracePt t="61924" x="5735638" y="5081588"/>
          <p14:tracePt t="61931" x="5727700" y="5081588"/>
          <p14:tracePt t="61940" x="5710238" y="5081588"/>
          <p14:tracePt t="61947" x="5694363" y="5073650"/>
          <p14:tracePt t="61956" x="5676900" y="5073650"/>
          <p14:tracePt t="61965" x="5651500" y="5073650"/>
          <p14:tracePt t="61972" x="5626100" y="5064125"/>
          <p14:tracePt t="61979" x="5616575" y="5064125"/>
          <p14:tracePt t="61989" x="5600700" y="5064125"/>
          <p14:tracePt t="61996" x="5583238" y="5064125"/>
          <p14:tracePt t="62005" x="5575300" y="5064125"/>
          <p14:tracePt t="62012" x="5557838" y="5056188"/>
          <p14:tracePt t="62022" x="5549900" y="5056188"/>
          <p14:tracePt t="62033" x="5540375" y="5056188"/>
          <p14:tracePt t="62038" x="5532438" y="5056188"/>
          <p14:tracePt t="62044" x="5524500" y="5056188"/>
          <p14:tracePt t="62060" x="5507038" y="5056188"/>
          <p14:tracePt t="62067" x="5497513" y="5056188"/>
          <p14:tracePt t="62076" x="5481638" y="5056188"/>
          <p14:tracePt t="62083" x="5472113" y="5056188"/>
          <p14:tracePt t="62092" x="5464175" y="5056188"/>
          <p14:tracePt t="62100" x="5446713" y="5056188"/>
          <p14:tracePt t="62107" x="5430838" y="5056188"/>
          <p14:tracePt t="62115" x="5421313" y="5056188"/>
          <p14:tracePt t="62124" x="5395913" y="5056188"/>
          <p14:tracePt t="62131" x="5395913" y="5048250"/>
          <p14:tracePt t="62140" x="5387975" y="5048250"/>
          <p14:tracePt t="62147" x="5380038" y="5048250"/>
          <p14:tracePt t="62156" x="5370513" y="5048250"/>
          <p14:tracePt t="62165" x="5362575" y="5048250"/>
          <p14:tracePt t="62173" x="5353050" y="5048250"/>
          <p14:tracePt t="62244" x="5353050" y="5038725"/>
          <p14:tracePt t="62267" x="5353050" y="5030788"/>
          <p14:tracePt t="62277" x="5370513" y="5030788"/>
          <p14:tracePt t="62283" x="5387975" y="5022850"/>
          <p14:tracePt t="62292" x="5413375" y="5022850"/>
          <p14:tracePt t="62300" x="5438775" y="5013325"/>
          <p14:tracePt t="62307" x="5464175" y="5005388"/>
          <p14:tracePt t="62315" x="5507038" y="4997450"/>
          <p14:tracePt t="62324" x="5549900" y="4987925"/>
          <p14:tracePt t="62331" x="5600700" y="4979988"/>
          <p14:tracePt t="62340" x="5659438" y="4972050"/>
          <p14:tracePt t="62347" x="5702300" y="4946650"/>
          <p14:tracePt t="62356" x="5778500" y="4946650"/>
          <p14:tracePt t="62363" x="5846763" y="4937125"/>
          <p14:tracePt t="62373" x="5889625" y="4937125"/>
          <p14:tracePt t="62379" x="5957888" y="4919663"/>
          <p14:tracePt t="62389" x="6016625" y="4911725"/>
          <p14:tracePt t="62395" x="6042025" y="4903788"/>
          <p14:tracePt t="62406" x="6067425" y="4894263"/>
          <p14:tracePt t="62411" x="6092825" y="4894263"/>
          <p14:tracePt t="62422" x="6127750" y="4886325"/>
          <p14:tracePt t="62427" x="6143625" y="4868863"/>
          <p14:tracePt t="62439" x="6161088" y="4868863"/>
          <p14:tracePt t="62443" x="6178550" y="4868863"/>
          <p14:tracePt t="62451" x="6186488" y="4860925"/>
          <p14:tracePt t="62459" x="6211888" y="4852988"/>
          <p14:tracePt t="62466" x="6229350" y="4843463"/>
          <p14:tracePt t="62475" x="6237288" y="4843463"/>
          <p14:tracePt t="62484" x="6246813" y="4835525"/>
          <p14:tracePt t="62491" x="6272213" y="4835525"/>
          <p14:tracePt t="62500" x="6280150" y="4827588"/>
          <p14:tracePt t="62507" x="6297613" y="4818063"/>
          <p14:tracePt t="62515" x="6305550" y="4810125"/>
          <p14:tracePt t="62523" x="6313488" y="4810125"/>
          <p14:tracePt t="62539" x="6323013" y="4810125"/>
          <p14:tracePt t="62555" x="6330950" y="4802188"/>
          <p14:tracePt t="62573" x="6338888" y="4792663"/>
          <p14:tracePt t="62590" x="6348413" y="4792663"/>
          <p14:tracePt t="62605" x="6356350" y="4792663"/>
          <p14:tracePt t="62707" x="6365875" y="4784725"/>
          <p14:tracePt t="62739" x="6373813" y="4775200"/>
          <p14:tracePt t="62747" x="6381750" y="4767263"/>
          <p14:tracePt t="62772" x="6391275" y="4767263"/>
          <p14:tracePt t="62924" x="6399213" y="4759325"/>
          <p14:tracePt t="63243" x="6399213" y="4749800"/>
          <p14:tracePt t="63259" x="6391275" y="4749800"/>
          <p14:tracePt t="63300" x="6381750" y="4749800"/>
          <p14:tracePt t="63307" x="6373813" y="4749800"/>
          <p14:tracePt t="63331" x="6365875" y="4749800"/>
          <p14:tracePt t="63356" x="6356350" y="4749800"/>
          <p14:tracePt t="63363" x="6338888" y="4749800"/>
          <p14:tracePt t="63508" x="6330950" y="4749800"/>
          <p14:tracePt t="63515" x="6323013" y="4749800"/>
          <p14:tracePt t="63532" x="6313488" y="4759325"/>
          <p14:tracePt t="63540" x="6305550" y="4759325"/>
          <p14:tracePt t="63547" x="6297613" y="4759325"/>
          <p14:tracePt t="63564" x="6280150" y="4767263"/>
          <p14:tracePt t="63572" x="6272213" y="4767263"/>
          <p14:tracePt t="63590" x="6262688" y="4767263"/>
          <p14:tracePt t="63606" x="6246813" y="4775200"/>
          <p14:tracePt t="63612" x="6237288" y="4775200"/>
          <p14:tracePt t="63622" x="6229350" y="4784725"/>
          <p14:tracePt t="63635" x="6221413" y="4784725"/>
          <p14:tracePt t="63644" x="6211888" y="4792663"/>
          <p14:tracePt t="63650" x="6203950" y="4792663"/>
          <p14:tracePt t="63660" x="6186488" y="4792663"/>
          <p14:tracePt t="63667" x="6178550" y="4792663"/>
          <p14:tracePt t="63675" x="6161088" y="4792663"/>
          <p14:tracePt t="63684" x="6153150" y="4802188"/>
          <p14:tracePt t="63691" x="6143625" y="4802188"/>
          <p14:tracePt t="63699" x="6135688" y="4802188"/>
          <p14:tracePt t="63708" x="6127750" y="4802188"/>
          <p14:tracePt t="63715" x="6118225" y="4810125"/>
          <p14:tracePt t="63724" x="6110288" y="4810125"/>
          <p14:tracePt t="63732" x="6102350" y="4818063"/>
          <p14:tracePt t="63740" x="6084888" y="4818063"/>
          <p14:tracePt t="63747" x="6076950" y="4818063"/>
          <p14:tracePt t="63758" x="6067425" y="4818063"/>
          <p14:tracePt t="63763" x="6049963" y="4827588"/>
          <p14:tracePt t="63773" x="6042025" y="4827588"/>
          <p14:tracePt t="63780" x="6024563" y="4827588"/>
          <p14:tracePt t="63789" x="6008688" y="4835525"/>
          <p14:tracePt t="63795" x="5991225" y="4843463"/>
          <p14:tracePt t="63805" x="5983288" y="4852988"/>
          <p14:tracePt t="63812" x="5957888" y="4852988"/>
          <p14:tracePt t="63822" x="5948363" y="4852988"/>
          <p14:tracePt t="63827" x="5940425" y="4852988"/>
          <p14:tracePt t="63838" x="5932488" y="4860925"/>
          <p14:tracePt t="63844" x="5905500" y="4868863"/>
          <p14:tracePt t="63859" x="5889625" y="4868863"/>
          <p14:tracePt t="63868" x="5880100" y="4868863"/>
          <p14:tracePt t="63876" x="5864225" y="4878388"/>
          <p14:tracePt t="63884" x="5838825" y="4886325"/>
          <p14:tracePt t="63892" x="5829300" y="4894263"/>
          <p14:tracePt t="63907" x="5813425" y="4894263"/>
          <p14:tracePt t="63916" x="5803900" y="4894263"/>
          <p14:tracePt t="63923" x="5795963" y="4894263"/>
          <p14:tracePt t="63947" x="5778500" y="4894263"/>
          <p14:tracePt t="63957" x="5778500" y="4903788"/>
          <p14:tracePt t="63964" x="5770563" y="4903788"/>
          <p14:tracePt t="63980" x="5761038" y="4903788"/>
          <p14:tracePt t="63990" x="5753100" y="4903788"/>
          <p14:tracePt t="63996" x="5745163" y="4911725"/>
          <p14:tracePt t="64006" x="5735638" y="4911725"/>
          <p14:tracePt t="64012" x="5727700" y="4911725"/>
          <p14:tracePt t="64022" x="5719763" y="4911725"/>
          <p14:tracePt t="64027" x="5710238" y="4911725"/>
          <p14:tracePt t="64034" x="5702300" y="4919663"/>
          <p14:tracePt t="64196" x="5710238" y="4919663"/>
          <p14:tracePt t="64206" x="5727700" y="4919663"/>
          <p14:tracePt t="64212" x="5770563" y="4919663"/>
          <p14:tracePt t="64222" x="5795963" y="4919663"/>
          <p14:tracePt t="64227" x="5838825" y="4919663"/>
          <p14:tracePt t="64235" x="5889625" y="4911725"/>
          <p14:tracePt t="64244" x="5948363" y="4911725"/>
          <p14:tracePt t="64251" x="5991225" y="4911725"/>
          <p14:tracePt t="64259" x="6059488" y="4911725"/>
          <p14:tracePt t="64268" x="6118225" y="4903788"/>
          <p14:tracePt t="64275" x="6169025" y="4894263"/>
          <p14:tracePt t="64284" x="6221413" y="4894263"/>
          <p14:tracePt t="64292" x="6254750" y="4894263"/>
          <p14:tracePt t="64299" x="6288088" y="4886325"/>
          <p14:tracePt t="64307" x="6313488" y="4886325"/>
          <p14:tracePt t="64316" x="6338888" y="4878388"/>
          <p14:tracePt t="64323" x="6365875" y="4868863"/>
          <p14:tracePt t="64332" x="6381750" y="4868863"/>
          <p14:tracePt t="64341" x="6391275" y="4868863"/>
          <p14:tracePt t="64347" x="6416675" y="4868863"/>
          <p14:tracePt t="64357" x="6432550" y="4860925"/>
          <p14:tracePt t="64364" x="6442075" y="4860925"/>
          <p14:tracePt t="64375" x="6475413" y="4852988"/>
          <p14:tracePt t="64379" x="6483350" y="4852988"/>
          <p14:tracePt t="64390" x="6492875" y="4852988"/>
          <p14:tracePt t="64395" x="6510338" y="4843463"/>
          <p14:tracePt t="64406" x="6518275" y="4843463"/>
          <p14:tracePt t="66292" x="6518275" y="4835525"/>
          <p14:tracePt t="66795" x="6526213" y="4835525"/>
          <p14:tracePt t="66812" x="6535738" y="4835525"/>
          <p14:tracePt t="67084" x="6543675" y="4843463"/>
          <p14:tracePt t="67524" x="6526213" y="4843463"/>
          <p14:tracePt t="67531" x="6526213" y="4852988"/>
          <p14:tracePt t="67542" x="6518275" y="4852988"/>
          <p14:tracePt t="67547" x="6500813" y="4852988"/>
          <p14:tracePt t="67558" x="6492875" y="4852988"/>
          <p14:tracePt t="67563" x="6475413" y="4868863"/>
          <p14:tracePt t="67573" x="6467475" y="4868863"/>
          <p14:tracePt t="67579" x="6450013" y="4878388"/>
          <p14:tracePt t="67587" x="6424613" y="4878388"/>
          <p14:tracePt t="67595" x="6399213" y="4886325"/>
          <p14:tracePt t="67603" x="6391275" y="4886325"/>
          <p14:tracePt t="67611" x="6365875" y="4894263"/>
          <p14:tracePt t="67619" x="6348413" y="4894263"/>
          <p14:tracePt t="67627" x="6338888" y="4894263"/>
          <p14:tracePt t="67636" x="6323013" y="4911725"/>
          <p14:tracePt t="67643" x="6313488" y="4911725"/>
          <p14:tracePt t="67651" x="6305550" y="4911725"/>
          <p14:tracePt t="67659" x="6297613" y="4911725"/>
          <p14:tracePt t="67667" x="6288088" y="4911725"/>
          <p14:tracePt t="67683" x="6280150" y="4919663"/>
          <p14:tracePt t="67716" x="6272213" y="4919663"/>
          <p14:tracePt t="67741" x="6262688" y="4919663"/>
          <p14:tracePt t="67819" x="6254750" y="4929188"/>
          <p14:tracePt t="67828" x="6246813" y="4929188"/>
          <p14:tracePt t="67835" x="6229350" y="4929188"/>
          <p14:tracePt t="67851" x="6211888" y="4937125"/>
          <p14:tracePt t="67860" x="6203950" y="4937125"/>
          <p14:tracePt t="67867" x="6194425" y="4937125"/>
          <p14:tracePt t="67876" x="6186488" y="4937125"/>
          <p14:tracePt t="67893" x="6169025" y="4946650"/>
          <p14:tracePt t="67908" x="6161088" y="4946650"/>
          <p14:tracePt t="67932" x="6143625" y="4946650"/>
          <p14:tracePt t="67942" x="6135688" y="4954588"/>
          <p14:tracePt t="67958" x="6127750" y="4954588"/>
          <p14:tracePt t="67974" x="6110288" y="4962525"/>
          <p14:tracePt t="67981" x="6102350" y="4962525"/>
          <p14:tracePt t="67988" x="6092825" y="4962525"/>
          <p14:tracePt t="67996" x="6084888" y="4962525"/>
          <p14:tracePt t="68002" x="6076950" y="4962525"/>
          <p14:tracePt t="68013" x="6067425" y="4962525"/>
          <p14:tracePt t="68019" x="6049963" y="4962525"/>
          <p14:tracePt t="68027" x="6034088" y="4962525"/>
          <p14:tracePt t="68038" x="6008688" y="4962525"/>
          <p14:tracePt t="68043" x="5991225" y="4962525"/>
          <p14:tracePt t="68051" x="5965825" y="4962525"/>
          <p14:tracePt t="68060" x="5932488" y="4972050"/>
          <p14:tracePt t="68067" x="5915025" y="4972050"/>
          <p14:tracePt t="68075" x="5889625" y="4972050"/>
          <p14:tracePt t="68084" x="5864225" y="4972050"/>
          <p14:tracePt t="68093" x="5838825" y="4972050"/>
          <p14:tracePt t="68099" x="5821363" y="4972050"/>
          <p14:tracePt t="68108" x="5795963" y="4972050"/>
          <p14:tracePt t="68116" x="5770563" y="4972050"/>
          <p14:tracePt t="68125" x="5753100" y="4972050"/>
          <p14:tracePt t="68131" x="5727700" y="4972050"/>
          <p14:tracePt t="68141" x="5710238" y="4979988"/>
          <p14:tracePt t="68147" x="5702300" y="4979988"/>
          <p14:tracePt t="68157" x="5668963" y="4979988"/>
          <p14:tracePt t="68163" x="5659438" y="4979988"/>
          <p14:tracePt t="68174" x="5641975" y="4979988"/>
          <p14:tracePt t="68180" x="5626100" y="4979988"/>
          <p14:tracePt t="68187" x="5616575" y="4979988"/>
          <p14:tracePt t="68195" x="5608638" y="4979988"/>
          <p14:tracePt t="68202" x="5591175" y="4987925"/>
          <p14:tracePt t="68212" x="5575300" y="4997450"/>
          <p14:tracePt t="68219" x="5565775" y="4997450"/>
          <p14:tracePt t="68227" x="5540375" y="5005388"/>
          <p14:tracePt t="68236" x="5524500" y="5005388"/>
          <p14:tracePt t="68244" x="5507038" y="5013325"/>
          <p14:tracePt t="68251" x="5497513" y="5013325"/>
          <p14:tracePt t="68260" x="5481638" y="5013325"/>
          <p14:tracePt t="68268" x="5464175" y="5022850"/>
          <p14:tracePt t="68276" x="5456238" y="5022850"/>
          <p14:tracePt t="68284" x="5446713" y="5022850"/>
          <p14:tracePt t="68292" x="5430838" y="5022850"/>
          <p14:tracePt t="68299" x="5413375" y="5022850"/>
          <p14:tracePt t="68308" x="5395913" y="5022850"/>
          <p14:tracePt t="68316" x="5380038" y="5022850"/>
          <p14:tracePt t="68324" x="5370513" y="5022850"/>
          <p14:tracePt t="68332" x="5353050" y="5038725"/>
          <p14:tracePt t="68342" x="5337175" y="5038725"/>
          <p14:tracePt t="68347" x="5327650" y="5038725"/>
          <p14:tracePt t="68358" x="5302250" y="5048250"/>
          <p14:tracePt t="68364" x="5294313" y="5048250"/>
          <p14:tracePt t="68390" x="5286375" y="5048250"/>
          <p14:tracePt t="68436" x="5276850" y="5048250"/>
          <p14:tracePt t="68644" x="5302250" y="5048250"/>
          <p14:tracePt t="68651" x="5345113" y="5048250"/>
          <p14:tracePt t="68660" x="5387975" y="5048250"/>
          <p14:tracePt t="68667" x="5446713" y="5048250"/>
          <p14:tracePt t="68675" x="5524500" y="5048250"/>
          <p14:tracePt t="68684" x="5608638" y="5048250"/>
          <p14:tracePt t="68692" x="5702300" y="5048250"/>
          <p14:tracePt t="68699" x="5788025" y="5048250"/>
          <p14:tracePt t="68709" x="5905500" y="5048250"/>
          <p14:tracePt t="68715" x="6016625" y="5048250"/>
          <p14:tracePt t="68724" x="6127750" y="5048250"/>
          <p14:tracePt t="68732" x="6211888" y="5048250"/>
          <p14:tracePt t="68741" x="6297613" y="5048250"/>
          <p14:tracePt t="68747" x="6356350" y="5048250"/>
          <p14:tracePt t="68758" x="6381750" y="5048250"/>
          <p14:tracePt t="68764" x="6391275" y="5048250"/>
          <p14:tracePt t="68774" x="6399213" y="5048250"/>
          <p14:tracePt t="68947" x="6399213" y="5056188"/>
          <p14:tracePt t="68980" x="6407150" y="5056188"/>
          <p14:tracePt t="68989" x="6407150" y="5064125"/>
          <p14:tracePt t="68997" x="6416675" y="5073650"/>
          <p14:tracePt t="69003" x="6432550" y="5081588"/>
          <p14:tracePt t="69019" x="6450013" y="5081588"/>
          <p14:tracePt t="69027" x="6457950" y="5081588"/>
          <p14:tracePt t="69039" x="6467475" y="5081588"/>
          <p14:tracePt t="69044" x="6475413" y="5081588"/>
          <p14:tracePt t="69051" x="6492875" y="5081588"/>
          <p14:tracePt t="69067" x="6510338" y="5081588"/>
          <p14:tracePt t="69077" x="6518275" y="5081588"/>
          <p14:tracePt t="69092" x="6526213" y="5081588"/>
          <p14:tracePt t="69100" x="6543675" y="5081588"/>
          <p14:tracePt t="69109" x="6551613" y="5081588"/>
          <p14:tracePt t="69115" x="6561138" y="5081588"/>
          <p14:tracePt t="69132" x="6569075" y="5081588"/>
          <p14:tracePt t="69142" x="6586538" y="5081588"/>
          <p14:tracePt t="69158" x="6594475" y="5081588"/>
          <p14:tracePt t="69172" x="6602413" y="5081588"/>
          <p14:tracePt t="69186" x="6611938" y="5081588"/>
          <p14:tracePt t="69483" x="6627813" y="5081588"/>
          <p14:tracePt t="69493" x="6637338" y="5081588"/>
          <p14:tracePt t="69499" x="6654800" y="5081588"/>
          <p14:tracePt t="69509" x="6662738" y="5081588"/>
          <p14:tracePt t="69515" x="6670675" y="5081588"/>
          <p14:tracePt t="69527" x="6696075" y="5064125"/>
          <p14:tracePt t="69532" x="6721475" y="5064125"/>
          <p14:tracePt t="69542" x="6756400" y="5048250"/>
          <p14:tracePt t="69547" x="6772275" y="5038725"/>
          <p14:tracePt t="69557" x="6799263" y="5030788"/>
          <p14:tracePt t="69564" x="6840538" y="5022850"/>
          <p14:tracePt t="69574" x="6865938" y="5013325"/>
          <p14:tracePt t="69580" x="6900863" y="5005388"/>
          <p14:tracePt t="69586" x="6916738" y="5005388"/>
          <p14:tracePt t="69596" x="6934200" y="4997450"/>
          <p14:tracePt t="69604" x="6959600" y="4997450"/>
          <p14:tracePt t="69612" x="6985000" y="4987925"/>
          <p14:tracePt t="69620" x="6994525" y="4987925"/>
          <p14:tracePt t="69627" x="7002463" y="4987925"/>
          <p14:tracePt t="69644" x="7010400" y="4987925"/>
          <p14:tracePt t="69661" x="7019925" y="4987925"/>
          <p14:tracePt t="69692" x="7027863" y="4987925"/>
          <p14:tracePt t="69710" x="7035800" y="4987925"/>
          <p14:tracePt t="69742" x="7061200" y="4987925"/>
          <p14:tracePt t="69747" x="7070725" y="4987925"/>
          <p14:tracePt t="69758" x="7078663" y="4997450"/>
          <p14:tracePt t="69764" x="7088188" y="5005388"/>
          <p14:tracePt t="69780" x="7088188" y="5013325"/>
          <p14:tracePt t="69787" x="7104063" y="5030788"/>
          <p14:tracePt t="69795" x="7104063" y="5038725"/>
          <p14:tracePt t="69812" x="7104063" y="5048250"/>
          <p14:tracePt t="69820" x="7113588" y="5056188"/>
          <p14:tracePt t="69827" x="7121525" y="5064125"/>
          <p14:tracePt t="69835" x="7121525" y="5073650"/>
          <p14:tracePt t="69844" x="7138988" y="5091113"/>
          <p14:tracePt t="69852" x="7138988" y="5099050"/>
          <p14:tracePt t="69860" x="7138988" y="5106988"/>
          <p14:tracePt t="69867" x="7146925" y="5124450"/>
          <p14:tracePt t="69876" x="7154863" y="5132388"/>
          <p14:tracePt t="69883" x="7164388" y="5141913"/>
          <p14:tracePt t="69894" x="7164388" y="5157788"/>
          <p14:tracePt t="69899" x="7164388" y="5167313"/>
          <p14:tracePt t="69916" x="7164388" y="5175250"/>
          <p14:tracePt t="69947" x="7164388" y="5192713"/>
          <p14:tracePt t="69996" x="7172325" y="5192713"/>
          <p14:tracePt t="70003" x="7180263" y="5192713"/>
          <p14:tracePt t="70019" x="7197725" y="5175250"/>
          <p14:tracePt t="70027" x="7205663" y="5167313"/>
          <p14:tracePt t="70035" x="7215188" y="5167313"/>
          <p14:tracePt t="70052" x="7215188" y="5157788"/>
          <p14:tracePt t="70067" x="7232650" y="5141913"/>
          <p14:tracePt t="70078" x="7240588" y="5141913"/>
          <p14:tracePt t="70083" x="7248525" y="5141913"/>
          <p14:tracePt t="70093" x="7265988" y="5132388"/>
          <p14:tracePt t="70099" x="7291388" y="5132388"/>
          <p14:tracePt t="70109" x="7299325" y="5124450"/>
          <p14:tracePt t="70115" x="7324725" y="5106988"/>
          <p14:tracePt t="70126" x="7342188" y="5106988"/>
          <p14:tracePt t="70131" x="7367588" y="5091113"/>
          <p14:tracePt t="70142" x="7385050" y="5081588"/>
          <p14:tracePt t="70147" x="7402513" y="5081588"/>
          <p14:tracePt t="70158" x="7418388" y="5064125"/>
          <p14:tracePt t="70172" x="7427913" y="5064125"/>
          <p14:tracePt t="70179" x="7443788" y="5056188"/>
          <p14:tracePt t="70187" x="7453313" y="5048250"/>
          <p14:tracePt t="70196" x="7461250" y="5038725"/>
          <p14:tracePt t="70204" x="7469188" y="5038725"/>
          <p14:tracePt t="70235" x="7478713" y="5038725"/>
          <p14:tracePt t="70252" x="7486650" y="5038725"/>
          <p14:tracePt t="70260" x="7494588" y="5038725"/>
          <p14:tracePt t="70387" x="7504113" y="5030788"/>
          <p14:tracePt t="70435" x="7504113" y="5022850"/>
          <p14:tracePt t="70659" x="7504113" y="5013325"/>
          <p14:tracePt t="70668" x="7494588" y="5013325"/>
          <p14:tracePt t="70677" x="7478713" y="5013325"/>
          <p14:tracePt t="70692" x="7443788" y="5005388"/>
          <p14:tracePt t="70700" x="7435850" y="4997450"/>
          <p14:tracePt t="70710" x="7410450" y="4997450"/>
          <p14:tracePt t="70716" x="7385050" y="4987925"/>
          <p14:tracePt t="70726" x="7367588" y="4972050"/>
          <p14:tracePt t="70732" x="7350125" y="4962525"/>
          <p14:tracePt t="70741" x="7324725" y="4946650"/>
          <p14:tracePt t="70747" x="7299325" y="4946650"/>
          <p14:tracePt t="70756" x="7273925" y="4929188"/>
          <p14:tracePt t="70764" x="7265988" y="4919663"/>
          <p14:tracePt t="70770" x="7248525" y="4911725"/>
          <p14:tracePt t="70780" x="7232650" y="4894263"/>
          <p14:tracePt t="70787" x="7215188" y="4886325"/>
          <p14:tracePt t="70795" x="7205663" y="4878388"/>
          <p14:tracePt t="70804" x="7189788" y="4878388"/>
          <p14:tracePt t="70812" x="7180263" y="4868863"/>
          <p14:tracePt t="70819" x="7164388" y="4852988"/>
          <p14:tracePt t="70827" x="7146925" y="4843463"/>
          <p14:tracePt t="70836" x="7129463" y="4843463"/>
          <p14:tracePt t="70843" x="7113588" y="4835525"/>
          <p14:tracePt t="70852" x="7061200" y="4818063"/>
          <p14:tracePt t="70860" x="7019925" y="4818063"/>
          <p14:tracePt t="70867" x="6985000" y="4810125"/>
          <p14:tracePt t="70876" x="6908800" y="4775200"/>
          <p14:tracePt t="70883" x="6883400" y="4767263"/>
          <p14:tracePt t="70892" x="6858000" y="4749800"/>
          <p14:tracePt t="70900" x="6850063" y="4691063"/>
          <p14:tracePt t="70910" x="6824663" y="4630738"/>
          <p14:tracePt t="70915" x="6824663" y="4614863"/>
          <p14:tracePt t="70926" x="6824663" y="4589463"/>
          <p14:tracePt t="70932" x="6858000" y="4564063"/>
          <p14:tracePt t="70942" x="6900863" y="4529138"/>
          <p14:tracePt t="70947" x="6934200" y="4503738"/>
          <p14:tracePt t="70958" x="6959600" y="4478338"/>
          <p14:tracePt t="70964" x="6985000" y="4452938"/>
          <p14:tracePt t="70980" x="7002463" y="4452938"/>
          <p14:tracePt t="70987" x="7010400" y="4452938"/>
          <p14:tracePt t="71123" x="6969125" y="4503738"/>
          <p14:tracePt t="71132" x="6934200" y="4554538"/>
          <p14:tracePt t="71143" x="6916738" y="4579938"/>
          <p14:tracePt t="71147" x="6900863" y="4605338"/>
          <p14:tracePt t="71158" x="6891338" y="4605338"/>
          <p14:tracePt t="71164" x="6883400" y="4605338"/>
          <p14:tracePt t="71187" x="6908800" y="4605338"/>
          <p14:tracePt t="71195" x="6943725" y="4597400"/>
          <p14:tracePt t="71204" x="6959600" y="4589463"/>
          <p14:tracePt t="71212" x="6977063" y="4589463"/>
          <p14:tracePt t="71219" x="6994525" y="4579938"/>
          <p14:tracePt t="71227" x="6994525" y="4572000"/>
          <p14:tracePt t="71235" x="7010400" y="4564063"/>
          <p14:tracePt t="71244" x="7027863" y="4564063"/>
          <p14:tracePt t="71251" x="7027863" y="4554538"/>
          <p14:tracePt t="71261" x="7045325" y="4546600"/>
          <p14:tracePt t="71267" x="7070725" y="4521200"/>
          <p14:tracePt t="71277" x="7096125" y="4503738"/>
          <p14:tracePt t="71284" x="7104063" y="4486275"/>
          <p14:tracePt t="71293" x="7121525" y="4478338"/>
          <p14:tracePt t="71299" x="7154863" y="4452938"/>
          <p14:tracePt t="71310" x="7172325" y="4435475"/>
          <p14:tracePt t="71316" x="7197725" y="4419600"/>
          <p14:tracePt t="71326" x="7215188" y="4402138"/>
          <p14:tracePt t="71332" x="7223125" y="4384675"/>
          <p14:tracePt t="71342" x="7240588" y="4376738"/>
          <p14:tracePt t="71347" x="7248525" y="4368800"/>
          <p14:tracePt t="71356" x="7258050" y="4351338"/>
          <p14:tracePt t="71364" x="7265988" y="4351338"/>
          <p14:tracePt t="71371" x="7273925" y="4341813"/>
          <p14:tracePt t="71388" x="7283450" y="4325938"/>
          <p14:tracePt t="71508" x="7299325" y="4316413"/>
          <p14:tracePt t="71525" x="7308850" y="4308475"/>
          <p14:tracePt t="71532" x="7308850" y="4300538"/>
          <p14:tracePt t="71542" x="7324725" y="4291013"/>
          <p14:tracePt t="71547" x="7334250" y="4265613"/>
          <p14:tracePt t="71564" x="7334250" y="4249738"/>
          <p14:tracePt t="71571" x="7334250" y="4240213"/>
          <p14:tracePt t="71579" x="7334250" y="4214813"/>
          <p14:tracePt t="71588" x="7334250" y="4206875"/>
          <p14:tracePt t="71596" x="7334250" y="4181475"/>
          <p14:tracePt t="71604" x="7334250" y="4164013"/>
          <p14:tracePt t="71612" x="7334250" y="4156075"/>
          <p14:tracePt t="71619" x="7334250" y="4138613"/>
          <p14:tracePt t="71627" x="7334250" y="4130675"/>
          <p14:tracePt t="71636" x="7334250" y="4121150"/>
          <p14:tracePt t="71644" x="7334250" y="4113213"/>
          <p14:tracePt t="71651" x="7334250" y="4105275"/>
          <p14:tracePt t="71668" x="7334250" y="4095750"/>
          <p14:tracePt t="71763" x="7334250" y="4087813"/>
          <p14:tracePt t="71781" x="7334250" y="4079875"/>
          <p14:tracePt t="71787" x="7342188" y="4070350"/>
          <p14:tracePt t="71804" x="7342188" y="4052888"/>
          <p14:tracePt t="71819" x="7350125" y="4044950"/>
          <p14:tracePt t="72165" x="7350125" y="4037013"/>
          <p14:tracePt t="72436" x="7350125" y="4027488"/>
          <p14:tracePt t="72451" x="7342188" y="4027488"/>
          <p14:tracePt t="72461" x="7334250" y="4037013"/>
          <p14:tracePt t="72477" x="7316788" y="4037013"/>
          <p14:tracePt t="72483" x="7291388" y="4037013"/>
          <p14:tracePt t="72494" x="7283450" y="4044950"/>
          <p14:tracePt t="72500" x="7273925" y="4044950"/>
          <p14:tracePt t="72511" x="7248525" y="4044950"/>
          <p14:tracePt t="72516" x="7232650" y="4044950"/>
          <p14:tracePt t="72526" x="7223125" y="4044950"/>
          <p14:tracePt t="72532" x="7215188" y="4044950"/>
          <p14:tracePt t="72548" x="7205663" y="4044950"/>
          <p14:tracePt t="72554" x="7189788" y="4044950"/>
          <p14:tracePt t="72564" x="7180263" y="4044950"/>
          <p14:tracePt t="72571" x="7172325" y="4052888"/>
          <p14:tracePt t="72580" x="7164388" y="4062413"/>
          <p14:tracePt t="72588" x="7154863" y="4062413"/>
          <p14:tracePt t="72597" x="7138988" y="4070350"/>
          <p14:tracePt t="72612" x="7121525" y="4070350"/>
          <p14:tracePt t="72619" x="7113588" y="4070350"/>
          <p14:tracePt t="72628" x="7104063" y="4070350"/>
          <p14:tracePt t="72635" x="7088188" y="4070350"/>
          <p14:tracePt t="72643" x="7061200" y="4079875"/>
          <p14:tracePt t="72668" x="7045325" y="4087813"/>
          <p14:tracePt t="72678" x="7035800" y="4087813"/>
          <p14:tracePt t="72684" x="7027863" y="4087813"/>
          <p14:tracePt t="72699" x="7019925" y="4087813"/>
          <p14:tracePt t="72710" x="7010400" y="4087813"/>
          <p14:tracePt t="72715" x="7010400" y="4095750"/>
          <p14:tracePt t="72723" x="7002463" y="4105275"/>
          <p14:tracePt t="72731" x="6985000" y="4105275"/>
          <p14:tracePt t="72747" x="6985000" y="4113213"/>
          <p14:tracePt t="72763" x="6977063" y="4121150"/>
          <p14:tracePt t="72771" x="6969125" y="4121150"/>
          <p14:tracePt t="72779" x="6969125" y="4130675"/>
          <p14:tracePt t="72788" x="6959600" y="4138613"/>
          <p14:tracePt t="72795" x="6951663" y="4146550"/>
          <p14:tracePt t="72803" x="6943725" y="4156075"/>
          <p14:tracePt t="72811" x="6934200" y="4164013"/>
          <p14:tracePt t="72819" x="6916738" y="4181475"/>
          <p14:tracePt t="72827" x="6908800" y="4189413"/>
          <p14:tracePt t="72835" x="6908800" y="4206875"/>
          <p14:tracePt t="72844" x="6891338" y="4214813"/>
          <p14:tracePt t="72851" x="6865938" y="4240213"/>
          <p14:tracePt t="72860" x="6850063" y="4257675"/>
          <p14:tracePt t="72867" x="6840538" y="4275138"/>
          <p14:tracePt t="72877" x="6832600" y="4300538"/>
          <p14:tracePt t="72883" x="6815138" y="4308475"/>
          <p14:tracePt t="72893" x="6807200" y="4316413"/>
          <p14:tracePt t="72900" x="6799263" y="4325938"/>
          <p14:tracePt t="72910" x="6799263" y="4333875"/>
          <p14:tracePt t="72915" x="6789738" y="4341813"/>
          <p14:tracePt t="72926" x="6781800" y="4359275"/>
          <p14:tracePt t="72932" x="6772275" y="4359275"/>
          <p14:tracePt t="72938" x="6772275" y="4368800"/>
          <p14:tracePt t="72947" x="6764338" y="4384675"/>
          <p14:tracePt t="72955" x="6756400" y="4394200"/>
          <p14:tracePt t="72965" x="6746875" y="4402138"/>
          <p14:tracePt t="72971" x="6738938" y="4419600"/>
          <p14:tracePt t="72979" x="6731000" y="4427538"/>
          <p14:tracePt t="72987" x="6713538" y="4452938"/>
          <p14:tracePt t="72995" x="6705600" y="4470400"/>
          <p14:tracePt t="73003" x="6696075" y="4478338"/>
          <p14:tracePt t="73012" x="6688138" y="4495800"/>
          <p14:tracePt t="73020" x="6670675" y="4513263"/>
          <p14:tracePt t="73027" x="6654800" y="4529138"/>
          <p14:tracePt t="73040" x="6627813" y="4546600"/>
          <p14:tracePt t="73044" x="6619875" y="4564063"/>
          <p14:tracePt t="73051" x="6602413" y="4579938"/>
          <p14:tracePt t="73062" x="6569075" y="4605338"/>
          <p14:tracePt t="73068" x="6551613" y="4614863"/>
          <p14:tracePt t="73077" x="6526213" y="4630738"/>
          <p14:tracePt t="73083" x="6500813" y="4640263"/>
          <p14:tracePt t="73094" x="6467475" y="4657725"/>
          <p14:tracePt t="73110" x="6424613" y="4683125"/>
          <p14:tracePt t="73116" x="6399213" y="4691063"/>
          <p14:tracePt t="73126" x="6373813" y="4708525"/>
          <p14:tracePt t="73132" x="6348413" y="4716463"/>
          <p14:tracePt t="73140" x="6323013" y="4733925"/>
          <p14:tracePt t="73147" x="6280150" y="4741863"/>
          <p14:tracePt t="73155" x="6246813" y="4749800"/>
          <p14:tracePt t="73163" x="6211888" y="4759325"/>
          <p14:tracePt t="73172" x="6178550" y="4767263"/>
          <p14:tracePt t="73179" x="6153150" y="4775200"/>
          <p14:tracePt t="73188" x="6118225" y="4784725"/>
          <p14:tracePt t="73195" x="6092825" y="4792663"/>
          <p14:tracePt t="73203" x="6059488" y="4792663"/>
          <p14:tracePt t="73212" x="5999163" y="4802188"/>
          <p14:tracePt t="73219" x="5965825" y="4810125"/>
          <p14:tracePt t="73227" x="5922963" y="4810125"/>
          <p14:tracePt t="73236" x="5872163" y="4810125"/>
          <p14:tracePt t="73243" x="5813425" y="4818063"/>
          <p14:tracePt t="73251" x="5761038" y="4818063"/>
          <p14:tracePt t="73261" x="5702300" y="4827588"/>
          <p14:tracePt t="73267" x="5641975" y="4835525"/>
          <p14:tracePt t="73277" x="5557838" y="4852988"/>
          <p14:tracePt t="73284" x="5456238" y="4860925"/>
          <p14:tracePt t="73294" x="5353050" y="4878388"/>
          <p14:tracePt t="73300" x="5260975" y="4878388"/>
          <p14:tracePt t="73309" x="5167313" y="4903788"/>
          <p14:tracePt t="73317" x="5081588" y="4911725"/>
          <p14:tracePt t="73326" x="4987925" y="4911725"/>
          <p14:tracePt t="73332" x="4911725" y="4946650"/>
          <p14:tracePt t="73338" x="4827588" y="4946650"/>
          <p14:tracePt t="73347" x="4749800" y="4946650"/>
          <p14:tracePt t="73356" x="4691063" y="4954588"/>
          <p14:tracePt t="73364" x="4630738" y="4954588"/>
          <p14:tracePt t="73372" x="4572000" y="4972050"/>
          <p14:tracePt t="73380" x="4529138" y="4972050"/>
          <p14:tracePt t="73388" x="4486275" y="4979988"/>
          <p14:tracePt t="73396" x="4427538" y="4987925"/>
          <p14:tracePt t="73403" x="4394200" y="4987925"/>
          <p14:tracePt t="73412" x="4351338" y="4987925"/>
          <p14:tracePt t="73420" x="4308475" y="4997450"/>
          <p14:tracePt t="73427" x="4257675" y="5005388"/>
          <p14:tracePt t="73435" x="4214813" y="5005388"/>
          <p14:tracePt t="73444" x="4171950" y="5013325"/>
          <p14:tracePt t="73451" x="4138613" y="5013325"/>
          <p14:tracePt t="73461" x="4105275" y="5013325"/>
          <p14:tracePt t="73467" x="4079875" y="5013325"/>
          <p14:tracePt t="73478" x="4052888" y="5013325"/>
          <p14:tracePt t="73483" x="4027488" y="5013325"/>
          <p14:tracePt t="73494" x="3994150" y="5013325"/>
          <p14:tracePt t="73499" x="3976688" y="5013325"/>
          <p14:tracePt t="73510" x="3951288" y="5013325"/>
          <p14:tracePt t="73515" x="3935413" y="5013325"/>
          <p14:tracePt t="73523" x="3908425" y="5013325"/>
          <p14:tracePt t="73531" x="3883025" y="5013325"/>
          <p14:tracePt t="73538" x="3849688" y="5013325"/>
          <p14:tracePt t="73547" x="3816350" y="5013325"/>
          <p14:tracePt t="73555" x="3790950" y="5013325"/>
          <p14:tracePt t="73563" x="3763963" y="5013325"/>
          <p14:tracePt t="73572" x="3730625" y="5013325"/>
          <p14:tracePt t="73579" x="3687763" y="5013325"/>
          <p14:tracePt t="73587" x="3646488" y="5013325"/>
          <p14:tracePt t="73595" x="3611563" y="5013325"/>
          <p14:tracePt t="73603" x="3586163" y="5013325"/>
          <p14:tracePt t="73611" x="3552825" y="5013325"/>
          <p14:tracePt t="73619" x="3535363" y="5013325"/>
          <p14:tracePt t="73627" x="3517900" y="5013325"/>
          <p14:tracePt t="73635" x="3502025" y="5013325"/>
          <p14:tracePt t="73645" x="3492500" y="5013325"/>
          <p14:tracePt t="73651" x="3475038" y="5013325"/>
          <p14:tracePt t="73662" x="3467100" y="5013325"/>
          <p14:tracePt t="73667" x="3467100" y="5005388"/>
          <p14:tracePt t="73677" x="3459163" y="4997450"/>
          <p14:tracePt t="73683" x="3449638" y="4987925"/>
          <p14:tracePt t="73694" x="3433763" y="4979988"/>
          <p14:tracePt t="73700" x="3424238" y="4962525"/>
          <p14:tracePt t="73710" x="3408363" y="4946650"/>
          <p14:tracePt t="73716" x="3398838" y="4937125"/>
          <p14:tracePt t="73724" x="3382963" y="4929188"/>
          <p14:tracePt t="73732" x="3355975" y="4911725"/>
          <p14:tracePt t="73738" x="3330575" y="4894263"/>
          <p14:tracePt t="73747" x="3297238" y="4886325"/>
          <p14:tracePt t="73755" x="3297238" y="4878388"/>
          <p14:tracePt t="73763" x="3279775" y="4878388"/>
          <p14:tracePt t="73772" x="3263900" y="4860925"/>
          <p14:tracePt t="73779" x="3228975" y="4843463"/>
          <p14:tracePt t="73787" x="3221038" y="4835525"/>
          <p14:tracePt t="73795" x="3195638" y="4827588"/>
          <p14:tracePt t="73803" x="3170238" y="4827588"/>
          <p14:tracePt t="73812" x="3135313" y="4810125"/>
          <p14:tracePt t="73819" x="3127375" y="4810125"/>
          <p14:tracePt t="73828" x="3109913" y="4810125"/>
          <p14:tracePt t="73835" x="3101975" y="4802188"/>
          <p14:tracePt t="73931" x="3094038" y="4802188"/>
          <p14:tracePt t="74062" x="3084513" y="4802188"/>
          <p14:tracePt t="74078" x="3084513" y="4810125"/>
          <p14:tracePt t="74094" x="3094038" y="4818063"/>
          <p14:tracePt t="74099" x="3094038" y="4827588"/>
          <p14:tracePt t="74110" x="3101975" y="4835525"/>
          <p14:tracePt t="74116" x="3119438" y="4843463"/>
          <p14:tracePt t="74131" x="3127375" y="4843463"/>
          <p14:tracePt t="74138" x="3152775" y="4852988"/>
          <p14:tracePt t="74147" x="3160713" y="4852988"/>
          <p14:tracePt t="74156" x="3170238" y="4852988"/>
          <p14:tracePt t="74165" x="3186113" y="4868863"/>
          <p14:tracePt t="74172" x="3211513" y="4878388"/>
          <p14:tracePt t="74179" x="3238500" y="4878388"/>
          <p14:tracePt t="74187" x="3263900" y="4886325"/>
          <p14:tracePt t="74195" x="3289300" y="4886325"/>
          <p14:tracePt t="74203" x="3330575" y="4894263"/>
          <p14:tracePt t="74212" x="3355975" y="4894263"/>
          <p14:tracePt t="74220" x="3382963" y="4894263"/>
          <p14:tracePt t="74229" x="3433763" y="4894263"/>
          <p14:tracePt t="74237" x="3459163" y="4894263"/>
          <p14:tracePt t="74245" x="3502025" y="4894263"/>
          <p14:tracePt t="74252" x="3543300" y="4894263"/>
          <p14:tracePt t="74262" x="3586163" y="4894263"/>
          <p14:tracePt t="74267" x="3611563" y="4894263"/>
          <p14:tracePt t="74278" x="3654425" y="4894263"/>
          <p14:tracePt t="74284" x="3687763" y="4894263"/>
          <p14:tracePt t="74293" x="3730625" y="4894263"/>
          <p14:tracePt t="74300" x="3763963" y="4886325"/>
          <p14:tracePt t="74308" x="3790950" y="4878388"/>
          <p14:tracePt t="74315" x="3824288" y="4868863"/>
          <p14:tracePt t="74325" x="3849688" y="4860925"/>
          <p14:tracePt t="74331" x="3875088" y="4852988"/>
          <p14:tracePt t="74339" x="3883025" y="4843463"/>
          <p14:tracePt t="74347" x="3892550" y="4843463"/>
          <p14:tracePt t="74356" x="3900488" y="4835525"/>
          <p14:tracePt t="74363" x="3908425" y="4835525"/>
          <p14:tracePt t="74372" x="3917950" y="4827588"/>
          <p14:tracePt t="74380" x="3935413" y="4810125"/>
          <p14:tracePt t="74668" x="3943350" y="4810125"/>
          <p14:tracePt t="74692" x="3951288" y="4818063"/>
          <p14:tracePt t="74709" x="3960813" y="4827588"/>
          <p14:tracePt t="74716" x="3960813" y="4835525"/>
          <p14:tracePt t="74724" x="3968750" y="4843463"/>
          <p14:tracePt t="74738" x="3976688" y="4843463"/>
          <p14:tracePt t="74747" x="3976688" y="4852988"/>
          <p14:tracePt t="74756" x="3986213" y="4860925"/>
          <p14:tracePt t="74764" x="3986213" y="4868863"/>
          <p14:tracePt t="74787" x="3994150" y="4868863"/>
          <p14:tracePt t="74796" x="4002088" y="4868863"/>
          <p14:tracePt t="75004" x="4011613" y="4868863"/>
          <p14:tracePt t="75036" x="4019550" y="4868863"/>
          <p14:tracePt t="75061" x="4027488" y="4868863"/>
          <p14:tracePt t="75078" x="4044950" y="4868863"/>
          <p14:tracePt t="75468" x="4044950" y="4860925"/>
          <p14:tracePt t="75484" x="4044950" y="4852988"/>
          <p14:tracePt t="75516" x="4044950" y="4843463"/>
          <p14:tracePt t="75531" x="4044950" y="4835525"/>
          <p14:tracePt t="75539" x="4044950" y="4827588"/>
          <p14:tracePt t="75604" x="4044950" y="4818063"/>
          <p14:tracePt t="75636" x="4044950" y="4802188"/>
          <p14:tracePt t="75652" x="4052888" y="4802188"/>
          <p14:tracePt t="75661" x="4070350" y="4802188"/>
          <p14:tracePt t="75667" x="4105275" y="4802188"/>
          <p14:tracePt t="75678" x="4138613" y="4802188"/>
          <p14:tracePt t="75684" x="4164013" y="4802188"/>
          <p14:tracePt t="75694" x="4224338" y="4802188"/>
          <p14:tracePt t="75700" x="4265613" y="4802188"/>
          <p14:tracePt t="75707" x="4308475" y="4802188"/>
          <p14:tracePt t="75716" x="4368800" y="4802188"/>
          <p14:tracePt t="75723" x="4410075" y="4802188"/>
          <p14:tracePt t="75733" x="4470400" y="4802188"/>
          <p14:tracePt t="75739" x="4495800" y="4802188"/>
          <p14:tracePt t="75747" x="4538663" y="4802188"/>
          <p14:tracePt t="75756" x="4572000" y="4802188"/>
          <p14:tracePt t="75765" x="4614863" y="4802188"/>
          <p14:tracePt t="75771" x="4640263" y="4802188"/>
          <p14:tracePt t="75780" x="4657725" y="4802188"/>
          <p14:tracePt t="75787" x="4683125" y="4802188"/>
          <p14:tracePt t="75796" x="4708525" y="4802188"/>
          <p14:tracePt t="75803" x="4724400" y="4802188"/>
          <p14:tracePt t="75813" x="4749800" y="4802188"/>
          <p14:tracePt t="75819" x="4767263" y="4802188"/>
          <p14:tracePt t="75829" x="4792663" y="4802188"/>
          <p14:tracePt t="75836" x="4818063" y="4802188"/>
          <p14:tracePt t="75845" x="4852988" y="4802188"/>
          <p14:tracePt t="75851" x="4878388" y="4792663"/>
          <p14:tracePt t="75861" x="4919663" y="4792663"/>
          <p14:tracePt t="75867" x="4937125" y="4784725"/>
          <p14:tracePt t="75878" x="4972050" y="4775200"/>
          <p14:tracePt t="75884" x="4987925" y="4775200"/>
          <p14:tracePt t="75894" x="5005388" y="4767263"/>
          <p14:tracePt t="75900" x="5013325" y="4767263"/>
          <p14:tracePt t="75906" x="5030788" y="4767263"/>
          <p14:tracePt t="75917" x="5030788" y="4759325"/>
          <p14:tracePt t="75965" x="5048250" y="4759325"/>
          <p14:tracePt t="75971" x="5056188" y="4759325"/>
          <p14:tracePt t="75980" x="5064125" y="4759325"/>
          <p14:tracePt t="75987" x="5073650" y="4749800"/>
          <p14:tracePt t="75996" x="5081588" y="4749800"/>
          <p14:tracePt t="76003" x="5106988" y="4741863"/>
          <p14:tracePt t="76012" x="5132388" y="4741863"/>
          <p14:tracePt t="76028" x="5149850" y="4733925"/>
          <p14:tracePt t="76046" x="5175250" y="4733925"/>
          <p14:tracePt t="76052" x="5192713" y="4724400"/>
          <p14:tracePt t="76062" x="5208588" y="4724400"/>
          <p14:tracePt t="76067" x="5235575" y="4724400"/>
          <p14:tracePt t="76079" x="5260975" y="4724400"/>
          <p14:tracePt t="76084" x="5286375" y="4724400"/>
          <p14:tracePt t="76095" x="5319713" y="4708525"/>
          <p14:tracePt t="76099" x="5353050" y="4708525"/>
          <p14:tracePt t="76107" x="5395913" y="4708525"/>
          <p14:tracePt t="76116" x="5456238" y="4708525"/>
          <p14:tracePt t="76123" x="5514975" y="4699000"/>
          <p14:tracePt t="76131" x="5557838" y="4691063"/>
          <p14:tracePt t="76140" x="5616575" y="4691063"/>
          <p14:tracePt t="76148" x="5684838" y="4683125"/>
          <p14:tracePt t="76156" x="5745163" y="4683125"/>
          <p14:tracePt t="76164" x="5821363" y="4683125"/>
          <p14:tracePt t="76171" x="5889625" y="4665663"/>
          <p14:tracePt t="76180" x="5965825" y="4648200"/>
          <p14:tracePt t="76188" x="6024563" y="4640263"/>
          <p14:tracePt t="76196" x="6059488" y="4630738"/>
          <p14:tracePt t="76203" x="6092825" y="4630738"/>
          <p14:tracePt t="76213" x="6110288" y="4622800"/>
          <p14:tracePt t="76219" x="6135688" y="4614863"/>
          <p14:tracePt t="76228" x="6143625" y="4614863"/>
          <p14:tracePt t="76235" x="6153150" y="4605338"/>
          <p14:tracePt t="76246" x="6161088" y="4605338"/>
          <p14:tracePt t="76251" x="6169025" y="4605338"/>
          <p14:tracePt t="76267" x="6178550" y="4605338"/>
          <p14:tracePt t="76278" x="6186488" y="4605338"/>
          <p14:tracePt t="76284" x="6194425" y="4597400"/>
          <p14:tracePt t="76301" x="6203950" y="4597400"/>
          <p14:tracePt t="76316" x="6211888" y="4597400"/>
          <p14:tracePt t="76323" x="6229350" y="4597400"/>
          <p14:tracePt t="76332" x="6246813" y="4597400"/>
          <p14:tracePt t="76340" x="6254750" y="4597400"/>
          <p14:tracePt t="76347" x="6272213" y="4589463"/>
          <p14:tracePt t="76356" x="6288088" y="4589463"/>
          <p14:tracePt t="76364" x="6297613" y="4589463"/>
          <p14:tracePt t="76371" x="6313488" y="4589463"/>
          <p14:tracePt t="76380" x="6323013" y="4589463"/>
          <p14:tracePt t="76387" x="6365875" y="4589463"/>
          <p14:tracePt t="76396" x="6391275" y="4589463"/>
          <p14:tracePt t="76403" x="6424613" y="4589463"/>
          <p14:tracePt t="76412" x="6457950" y="4589463"/>
          <p14:tracePt t="76419" x="6500813" y="4589463"/>
          <p14:tracePt t="76429" x="6543675" y="4589463"/>
          <p14:tracePt t="76435" x="6569075" y="4589463"/>
          <p14:tracePt t="76446" x="6602413" y="4589463"/>
          <p14:tracePt t="76451" x="6637338" y="4589463"/>
          <p14:tracePt t="76462" x="6680200" y="4589463"/>
          <p14:tracePt t="76467" x="6688138" y="4589463"/>
          <p14:tracePt t="76478" x="6705600" y="4589463"/>
          <p14:tracePt t="76484" x="6721475" y="4579938"/>
          <p14:tracePt t="76523" x="6746875" y="4572000"/>
          <p14:tracePt t="76539" x="6756400" y="4564063"/>
          <p14:tracePt t="76556" x="6772275" y="4546600"/>
          <p14:tracePt t="76564" x="6799263" y="4529138"/>
          <p14:tracePt t="76571" x="6815138" y="4513263"/>
          <p14:tracePt t="76579" x="6832600" y="4495800"/>
          <p14:tracePt t="76587" x="6840538" y="4486275"/>
          <p14:tracePt t="76596" x="6865938" y="4452938"/>
          <p14:tracePt t="76604" x="6875463" y="4445000"/>
          <p14:tracePt t="76613" x="6891338" y="4419600"/>
          <p14:tracePt t="76619" x="6900863" y="4410075"/>
          <p14:tracePt t="76629" x="6900863" y="4402138"/>
          <p14:tracePt t="76636" x="6908800" y="4384675"/>
          <p14:tracePt t="76645" x="6916738" y="4376738"/>
          <p14:tracePt t="76652" x="6934200" y="4359275"/>
          <p14:tracePt t="76661" x="6943725" y="4341813"/>
          <p14:tracePt t="76678" x="6951663" y="4333875"/>
          <p14:tracePt t="76683" x="6969125" y="4316413"/>
          <p14:tracePt t="76700" x="6969125" y="4300538"/>
          <p14:tracePt t="76706" x="6985000" y="4283075"/>
          <p14:tracePt t="76723" x="6994525" y="4265613"/>
          <p14:tracePt t="76764" x="7002463" y="4257675"/>
          <p14:tracePt t="76827" x="7019925" y="4240213"/>
          <p14:tracePt t="76836" x="7027863" y="4232275"/>
          <p14:tracePt t="76846" x="7027863" y="4224338"/>
          <p14:tracePt t="76851" x="7035800" y="4224338"/>
          <p14:tracePt t="76861" x="7045325" y="4214813"/>
          <p14:tracePt t="76883" x="7045325" y="4206875"/>
          <p14:tracePt t="76899" x="7053263" y="4206875"/>
          <p14:tracePt t="76907" x="7061200" y="4197350"/>
          <p14:tracePt t="76915" x="7070725" y="4189413"/>
          <p14:tracePt t="76932" x="7078663" y="4181475"/>
          <p14:tracePt t="77004" x="7088188" y="4181475"/>
          <p14:tracePt t="77036" x="7096125" y="4181475"/>
          <p14:tracePt t="77084" x="7104063" y="4171950"/>
          <p14:tracePt t="77093" x="7113588" y="4164013"/>
          <p14:tracePt t="77227" x="7113588" y="4189413"/>
          <p14:tracePt t="77235" x="7113588" y="4214813"/>
          <p14:tracePt t="77251" x="7104063" y="4232275"/>
          <p14:tracePt t="77268" x="7096125" y="4232275"/>
          <p14:tracePt t="77283" x="7096125" y="4224338"/>
          <p14:tracePt t="77293" x="7088188" y="4224338"/>
          <p14:tracePt t="77300" x="7070725" y="4206875"/>
          <p14:tracePt t="77316" x="7053263" y="4189413"/>
          <p14:tracePt t="77339" x="7045325" y="4181475"/>
          <p14:tracePt t="77372" x="7035800" y="4181475"/>
          <p14:tracePt t="77387" x="7010400" y="4181475"/>
          <p14:tracePt t="77395" x="7002463" y="4181475"/>
          <p14:tracePt t="77403" x="6985000" y="4189413"/>
          <p14:tracePt t="77412" x="6977063" y="4197350"/>
          <p14:tracePt t="77419" x="6969125" y="4214813"/>
          <p14:tracePt t="77429" x="6959600" y="4214813"/>
          <p14:tracePt t="77436" x="6951663" y="4224338"/>
          <p14:tracePt t="77467" x="6951663" y="4232275"/>
          <p14:tracePt t="77484" x="6951663" y="4240213"/>
          <p14:tracePt t="77493" x="6951663" y="4249738"/>
          <p14:tracePt t="77540" x="6934200" y="4257675"/>
          <p14:tracePt t="77555" x="6926263" y="4265613"/>
          <p14:tracePt t="77587" x="6916738" y="4275138"/>
          <p14:tracePt t="77819" x="6934200" y="4275138"/>
          <p14:tracePt t="77829" x="6951663" y="4275138"/>
          <p14:tracePt t="77836" x="6959600" y="4275138"/>
          <p14:tracePt t="77846" x="6977063" y="4275138"/>
          <p14:tracePt t="77851" x="6985000" y="4275138"/>
          <p14:tracePt t="77862" x="7019925" y="4265613"/>
          <p14:tracePt t="77867" x="7035800" y="4265613"/>
          <p14:tracePt t="77875" x="7053263" y="4265613"/>
          <p14:tracePt t="77883" x="7078663" y="4257675"/>
          <p14:tracePt t="77892" x="7104063" y="4257675"/>
          <p14:tracePt t="77899" x="7129463" y="4257675"/>
          <p14:tracePt t="77907" x="7146925" y="4257675"/>
          <p14:tracePt t="77915" x="7180263" y="4257675"/>
          <p14:tracePt t="77924" x="7215188" y="4257675"/>
          <p14:tracePt t="77931" x="7240588" y="4257675"/>
          <p14:tracePt t="77939" x="7273925" y="4257675"/>
          <p14:tracePt t="77947" x="7316788" y="4257675"/>
          <p14:tracePt t="77955" x="7359650" y="4257675"/>
          <p14:tracePt t="77963" x="7410450" y="4257675"/>
          <p14:tracePt t="77971" x="7461250" y="4257675"/>
          <p14:tracePt t="77979" x="7486650" y="4257675"/>
          <p14:tracePt t="77987" x="7562850" y="4257675"/>
          <p14:tracePt t="77996" x="7605713" y="4257675"/>
          <p14:tracePt t="78003" x="7681913" y="4257675"/>
          <p14:tracePt t="78012" x="7732713" y="4257675"/>
          <p14:tracePt t="78019" x="7793038" y="4257675"/>
          <p14:tracePt t="78029" x="7851775" y="4257675"/>
          <p14:tracePt t="78040" x="7920038" y="4257675"/>
          <p14:tracePt t="78046" x="7962900" y="4257675"/>
          <p14:tracePt t="78051" x="8039100" y="4257675"/>
          <p14:tracePt t="78059" x="8099425" y="4257675"/>
          <p14:tracePt t="78067" x="8150225" y="4257675"/>
          <p14:tracePt t="78079" x="8208963" y="4257675"/>
          <p14:tracePt t="78083" x="8269288" y="4257675"/>
          <p14:tracePt t="78090" x="8328025" y="4257675"/>
          <p14:tracePt t="78099" x="8421688" y="4257675"/>
          <p14:tracePt t="78107" x="8507413" y="4257675"/>
          <p14:tracePt t="78116" x="8566150" y="4257675"/>
          <p14:tracePt t="78124" x="8624888" y="4257675"/>
          <p14:tracePt t="78132" x="8693150" y="4257675"/>
          <p14:tracePt t="78139" x="8769350" y="4257675"/>
          <p14:tracePt t="78147" x="8855075" y="4257675"/>
          <p14:tracePt t="78155" x="8913813" y="4257675"/>
          <p14:tracePt t="78164" x="8956675" y="4257675"/>
          <p14:tracePt t="78171" x="9042400" y="4249738"/>
          <p14:tracePt t="78181" x="9126538" y="4249738"/>
        </p14:tracePtLst>
      </p14:laserTrace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4294967295"/>
          </p:nvPr>
        </p:nvSpPr>
        <p:spPr>
          <a:xfrm>
            <a:off x="642938" y="1071563"/>
            <a:ext cx="7772372" cy="350956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20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연관 클래스 </a:t>
            </a:r>
            <a:r>
              <a:rPr lang="en-US" altLang="ko-KR" sz="20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연관에 참여하는 두 클래스의 추가 데이터를 갖는 클래스 </a:t>
            </a: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0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회귀 연산 </a:t>
            </a:r>
            <a:r>
              <a:rPr lang="en-US" altLang="ko-KR" sz="20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같은 클래스의 인스턴스 사이에 존재하는 연관</a:t>
            </a: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00000"/>
              </a:lnSpc>
            </a:pPr>
            <a:endParaRPr lang="ko-KR" altLang="en-US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00000"/>
              </a:lnSpc>
            </a:pPr>
            <a:endParaRPr lang="ko-KR" altLang="en-US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3313" name="_x70186000" descr="DRW000012b42e8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9724" y="2028521"/>
            <a:ext cx="3256388" cy="1662056"/>
          </a:xfrm>
          <a:prstGeom prst="rect">
            <a:avLst/>
          </a:prstGeom>
          <a:noFill/>
        </p:spPr>
      </p:pic>
      <p:pic>
        <p:nvPicPr>
          <p:cNvPr id="13315" name="_x72825640" descr="DRW000012b42e9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4781854"/>
            <a:ext cx="2857520" cy="1823757"/>
          </a:xfrm>
          <a:prstGeom prst="rect">
            <a:avLst/>
          </a:prstGeom>
          <a:noFill/>
        </p:spPr>
      </p:pic>
      <p:sp>
        <p:nvSpPr>
          <p:cNvPr id="12" name="슬라이드 번호 개체 틀 9">
            <a:extLst>
              <a:ext uri="{FF2B5EF4-FFF2-40B4-BE49-F238E27FC236}">
                <a16:creationId xmlns:a16="http://schemas.microsoft.com/office/drawing/2014/main" id="{3B7A177E-6215-4015-8D9F-CF0993F8F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5013" y="6597650"/>
            <a:ext cx="765175" cy="188913"/>
          </a:xfrm>
          <a:prstGeom prst="rect">
            <a:avLst/>
          </a:prstGeom>
        </p:spPr>
        <p:txBody>
          <a:bodyPr/>
          <a:lstStyle>
            <a:lvl1pPr algn="r">
              <a:defRPr sz="100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0D1FBF91-D0BE-483B-82B2-B89DEE19D40A}" type="slidenum">
              <a:rPr lang="ko-KR" altLang="en-US" b="0">
                <a:latin typeface="HY중고딕" panose="02030600000101010101" pitchFamily="18" charset="-127"/>
                <a:ea typeface="HY중고딕" panose="02030600000101010101" pitchFamily="18" charset="-127"/>
                <a:cs typeface="Malgun Gothic Semilight" panose="020B0502040204020203" pitchFamily="50" charset="-127"/>
              </a:rPr>
              <a:pPr>
                <a:defRPr/>
              </a:pPr>
              <a:t>19</a:t>
            </a:fld>
            <a:endParaRPr lang="ko-KR" altLang="en-US" b="0" dirty="0">
              <a:latin typeface="HY중고딕" panose="02030600000101010101" pitchFamily="18" charset="-127"/>
              <a:ea typeface="HY중고딕" panose="02030600000101010101" pitchFamily="18" charset="-127"/>
              <a:cs typeface="Malgun Gothic Semilight" panose="020B0502040204020203" pitchFamily="50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36127AFE-CCEA-4682-9FDA-E63D74ED75ED}"/>
              </a:ext>
            </a:extLst>
          </p:cNvPr>
          <p:cNvSpPr txBox="1">
            <a:spLocks/>
          </p:cNvSpPr>
          <p:nvPr/>
        </p:nvSpPr>
        <p:spPr>
          <a:xfrm>
            <a:off x="642910" y="187107"/>
            <a:ext cx="7772400" cy="59029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맑은 고딕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ko-KR" sz="28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5.4 </a:t>
            </a:r>
            <a:r>
              <a:rPr lang="ko-KR" altLang="en-US" sz="28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관계와 연관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294"/>
    </mc:Choice>
    <mc:Fallback xmlns="">
      <p:transition spd="slow" advTm="117294"/>
    </mc:Fallback>
  </mc:AlternateContent>
  <p:extLst>
    <p:ext uri="{3A86A75C-4F4B-4683-9AE1-C65F6400EC91}">
      <p14:laserTraceLst xmlns:p14="http://schemas.microsoft.com/office/powerpoint/2010/main">
        <p14:tracePtLst>
          <p14:tracePt t="848" x="8966200" y="3763963"/>
          <p14:tracePt t="855" x="8897938" y="3781425"/>
          <p14:tracePt t="862" x="8804275" y="3806825"/>
          <p14:tracePt t="869" x="8718550" y="3816350"/>
          <p14:tracePt t="877" x="8634413" y="3841750"/>
          <p14:tracePt t="886" x="8540750" y="3849688"/>
          <p14:tracePt t="895" x="8472488" y="3849688"/>
          <p14:tracePt t="903" x="8413750" y="3867150"/>
          <p14:tracePt t="910" x="8370888" y="3867150"/>
          <p14:tracePt t="918" x="8335963" y="3875088"/>
          <p14:tracePt t="925" x="8302625" y="3875088"/>
          <p14:tracePt t="934" x="8277225" y="3875088"/>
          <p14:tracePt t="942" x="8269288" y="3875088"/>
          <p14:tracePt t="951" x="8251825" y="3875088"/>
          <p14:tracePt t="960" x="8243888" y="3875088"/>
          <p14:tracePt t="976" x="8226425" y="3875088"/>
          <p14:tracePt t="991" x="8218488" y="3875088"/>
          <p14:tracePt t="998" x="8201025" y="3875088"/>
          <p14:tracePt t="1009" x="8191500" y="3875088"/>
          <p14:tracePt t="1020" x="8175625" y="3875088"/>
          <p14:tracePt t="1024" x="8166100" y="3875088"/>
          <p14:tracePt t="1030" x="8140700" y="3875088"/>
          <p14:tracePt t="1038" x="8124825" y="3875088"/>
          <p14:tracePt t="1045" x="8107363" y="3875088"/>
          <p14:tracePt t="1053" x="8099425" y="3875088"/>
          <p14:tracePt t="1061" x="8081963" y="3875088"/>
          <p14:tracePt t="1079" x="8064500" y="3875088"/>
          <p14:tracePt t="1086" x="8056563" y="3875088"/>
          <p14:tracePt t="1095" x="8047038" y="3875088"/>
          <p14:tracePt t="1103" x="8039100" y="3875088"/>
          <p14:tracePt t="1111" x="8031163" y="3875088"/>
          <p14:tracePt t="1134" x="8021638" y="3875088"/>
          <p14:tracePt t="1151" x="8013700" y="3875088"/>
          <p14:tracePt t="1214" x="8005763" y="3875088"/>
          <p14:tracePt t="1271" x="7996238" y="3875088"/>
          <p14:tracePt t="1558" x="7988300" y="3875088"/>
          <p14:tracePt t="1582" x="7980363" y="3875088"/>
          <p14:tracePt t="1591" x="7970838" y="3875088"/>
          <p14:tracePt t="1608" x="7962900" y="3875088"/>
          <p14:tracePt t="1614" x="7954963" y="3875088"/>
          <p14:tracePt t="1623" x="7937500" y="3892550"/>
          <p14:tracePt t="1631" x="7937500" y="3900488"/>
          <p14:tracePt t="1640" x="7927975" y="3917950"/>
          <p14:tracePt t="1647" x="7920038" y="3925888"/>
          <p14:tracePt t="1662" x="7920038" y="3935413"/>
          <p14:tracePt t="1679" x="7912100" y="3935413"/>
          <p14:tracePt t="1686" x="7912100" y="3943350"/>
          <p14:tracePt t="1694" x="7912100" y="3951288"/>
          <p14:tracePt t="1711" x="7902575" y="3960813"/>
          <p14:tracePt t="1814" x="7902575" y="3968750"/>
          <p14:tracePt t="2015" x="7902575" y="3976688"/>
          <p14:tracePt t="2287" x="7894638" y="3976688"/>
          <p14:tracePt t="2887" x="7886700" y="3976688"/>
          <p14:tracePt t="2902" x="7869238" y="3986213"/>
          <p14:tracePt t="2911" x="7861300" y="3994150"/>
          <p14:tracePt t="2926" x="7851775" y="4002088"/>
          <p14:tracePt t="2935" x="7843838" y="4002088"/>
          <p14:tracePt t="2943" x="7826375" y="4011613"/>
          <p14:tracePt t="2976" x="7818438" y="4019550"/>
          <p14:tracePt t="3007" x="7800975" y="4037013"/>
          <p14:tracePt t="3127" x="7793038" y="4044950"/>
          <p14:tracePt t="3214" x="7775575" y="4062413"/>
          <p14:tracePt t="3502" x="7758113" y="4062413"/>
          <p14:tracePt t="3574" x="7750175" y="4062413"/>
          <p14:tracePt t="3758" x="7742238" y="4062413"/>
          <p14:tracePt t="3777" x="7732713" y="4062413"/>
          <p14:tracePt t="3793" x="7724775" y="4062413"/>
          <p14:tracePt t="3799" x="7716838" y="4062413"/>
          <p14:tracePt t="3808" x="7699375" y="4062413"/>
          <p14:tracePt t="3824" x="7681913" y="4062413"/>
          <p14:tracePt t="3831" x="7673975" y="4062413"/>
          <p14:tracePt t="3837" x="7666038" y="4062413"/>
          <p14:tracePt t="3847" x="7656513" y="4062413"/>
          <p14:tracePt t="4453" x="7631113" y="4062413"/>
          <p14:tracePt t="4462" x="7605713" y="4070350"/>
          <p14:tracePt t="4470" x="7580313" y="4070350"/>
          <p14:tracePt t="4478" x="7554913" y="4079875"/>
          <p14:tracePt t="4485" x="7504113" y="4079875"/>
          <p14:tracePt t="4494" x="7427913" y="4079875"/>
          <p14:tracePt t="4501" x="7342188" y="4079875"/>
          <p14:tracePt t="4511" x="7248525" y="4079875"/>
          <p14:tracePt t="4519" x="7129463" y="4079875"/>
          <p14:tracePt t="4527" x="7002463" y="4079875"/>
          <p14:tracePt t="4534" x="6850063" y="4079875"/>
          <p14:tracePt t="4543" x="6680200" y="4079875"/>
          <p14:tracePt t="4550" x="6518275" y="4062413"/>
          <p14:tracePt t="4560" x="6356350" y="4037013"/>
          <p14:tracePt t="4566" x="6229350" y="4027488"/>
          <p14:tracePt t="4576" x="6092825" y="4002088"/>
          <p14:tracePt t="4582" x="5999163" y="3994150"/>
          <p14:tracePt t="4592" x="5854700" y="3960813"/>
          <p14:tracePt t="4599" x="5753100" y="3960813"/>
          <p14:tracePt t="4608" x="5626100" y="3960813"/>
          <p14:tracePt t="4615" x="5514975" y="3960813"/>
          <p14:tracePt t="4621" x="5362575" y="3960813"/>
          <p14:tracePt t="4631" x="5235575" y="3943350"/>
          <p14:tracePt t="4638" x="5091113" y="3917950"/>
          <p14:tracePt t="4647" x="4972050" y="3883025"/>
          <p14:tracePt t="4654" x="4860925" y="3841750"/>
          <p14:tracePt t="4662" x="4775200" y="3798888"/>
          <p14:tracePt t="4670" x="4759325" y="3756025"/>
          <p14:tracePt t="4679" x="4741863" y="3713163"/>
          <p14:tracePt t="4686" x="4724400" y="3662363"/>
          <p14:tracePt t="4694" x="4683125" y="3629025"/>
          <p14:tracePt t="4701" x="4657725" y="3629025"/>
          <p14:tracePt t="4710" x="4648200" y="3629025"/>
          <p14:tracePt t="5047" x="4614863" y="3636963"/>
          <p14:tracePt t="5054" x="4579938" y="3671888"/>
          <p14:tracePt t="5062" x="4554538" y="3705225"/>
          <p14:tracePt t="5070" x="4538663" y="3713163"/>
          <p14:tracePt t="5079" x="4513263" y="3722688"/>
          <p14:tracePt t="5094" x="4495800" y="3722688"/>
          <p14:tracePt t="5102" x="4470400" y="3697288"/>
          <p14:tracePt t="5111" x="4452938" y="3679825"/>
          <p14:tracePt t="5117" x="4445000" y="3671888"/>
          <p14:tracePt t="5127" x="4419600" y="3671888"/>
          <p14:tracePt t="5133" x="4394200" y="3654425"/>
          <p14:tracePt t="5143" x="4359275" y="3654425"/>
          <p14:tracePt t="5151" x="4333875" y="3654425"/>
          <p14:tracePt t="5159" x="4283075" y="3646488"/>
          <p14:tracePt t="5166" x="4214813" y="3629025"/>
          <p14:tracePt t="5176" x="4113213" y="3619500"/>
          <p14:tracePt t="5182" x="4011613" y="3586163"/>
          <p14:tracePt t="5193" x="3908425" y="3543300"/>
          <p14:tracePt t="5199" x="3816350" y="3484563"/>
          <p14:tracePt t="5209" x="3738563" y="3441700"/>
          <p14:tracePt t="5214" x="3619500" y="3365500"/>
          <p14:tracePt t="5221" x="3527425" y="3314700"/>
          <p14:tracePt t="5230" x="3433763" y="3246438"/>
          <p14:tracePt t="5238" x="3348038" y="3186113"/>
          <p14:tracePt t="5247" x="3238500" y="3101975"/>
          <p14:tracePt t="5254" x="3178175" y="3051175"/>
          <p14:tracePt t="5262" x="3109913" y="2990850"/>
          <p14:tracePt t="5269" x="3033713" y="2922588"/>
          <p14:tracePt t="5279" x="2965450" y="2871788"/>
          <p14:tracePt t="5286" x="2889250" y="2805113"/>
          <p14:tracePt t="5294" x="2838450" y="2762250"/>
          <p14:tracePt t="5301" x="2770188" y="2719388"/>
          <p14:tracePt t="5310" x="2701925" y="2668588"/>
          <p14:tracePt t="5317" x="2668588" y="2643188"/>
          <p14:tracePt t="5326" x="2617788" y="2582863"/>
          <p14:tracePt t="5334" x="2600325" y="2566988"/>
          <p14:tracePt t="5343" x="2582863" y="2541588"/>
          <p14:tracePt t="5350" x="2574925" y="2516188"/>
          <p14:tracePt t="5361" x="2566988" y="2489200"/>
          <p14:tracePt t="5365" x="2566988" y="2473325"/>
          <p14:tracePt t="5376" x="2557463" y="2447925"/>
          <p14:tracePt t="5382" x="2557463" y="2422525"/>
          <p14:tracePt t="5392" x="2557463" y="2413000"/>
          <p14:tracePt t="5398" x="2557463" y="2397125"/>
          <p14:tracePt t="5406" x="2557463" y="2379663"/>
          <p14:tracePt t="5415" x="2557463" y="2362200"/>
          <p14:tracePt t="5421" x="2557463" y="2354263"/>
          <p14:tracePt t="5429" x="2557463" y="2336800"/>
          <p14:tracePt t="5438" x="2557463" y="2319338"/>
          <p14:tracePt t="5446" x="2557463" y="2293938"/>
          <p14:tracePt t="5455" x="2574925" y="2286000"/>
          <p14:tracePt t="5462" x="2608263" y="2243138"/>
          <p14:tracePt t="5470" x="2625725" y="2235200"/>
          <p14:tracePt t="5479" x="2651125" y="2217738"/>
          <p14:tracePt t="5486" x="2676525" y="2174875"/>
          <p14:tracePt t="5495" x="2693988" y="2159000"/>
          <p14:tracePt t="5501" x="2727325" y="2124075"/>
          <p14:tracePt t="5510" x="2744788" y="2108200"/>
          <p14:tracePt t="5517" x="2778125" y="2082800"/>
          <p14:tracePt t="5528" x="2813050" y="2055813"/>
          <p14:tracePt t="5533" x="2855913" y="2030413"/>
          <p14:tracePt t="5544" x="2889250" y="2022475"/>
          <p14:tracePt t="5549" x="2922588" y="2014538"/>
          <p14:tracePt t="5560" x="2965450" y="1997075"/>
          <p14:tracePt t="5565" x="3000375" y="1997075"/>
          <p14:tracePt t="5576" x="3033713" y="1989138"/>
          <p14:tracePt t="5581" x="3076575" y="1989138"/>
          <p14:tracePt t="5590" x="3109913" y="1979613"/>
          <p14:tracePt t="5597" x="3152775" y="1971675"/>
          <p14:tracePt t="5606" x="3195638" y="1971675"/>
          <p14:tracePt t="5613" x="3228975" y="1963738"/>
          <p14:tracePt t="5622" x="3289300" y="1938338"/>
          <p14:tracePt t="5629" x="3322638" y="1938338"/>
          <p14:tracePt t="5638" x="3390900" y="1938338"/>
          <p14:tracePt t="5645" x="3449638" y="1938338"/>
          <p14:tracePt t="5654" x="3475038" y="1928813"/>
          <p14:tracePt t="5661" x="3535363" y="1928813"/>
          <p14:tracePt t="5669" x="3594100" y="1920875"/>
          <p14:tracePt t="5678" x="3646488" y="1911350"/>
          <p14:tracePt t="5685" x="3687763" y="1911350"/>
          <p14:tracePt t="5694" x="3756025" y="1911350"/>
          <p14:tracePt t="5701" x="3798888" y="1911350"/>
          <p14:tracePt t="5710" x="3849688" y="1911350"/>
          <p14:tracePt t="5717" x="3875088" y="1903413"/>
          <p14:tracePt t="5727" x="3908425" y="1903413"/>
          <p14:tracePt t="5733" x="3935413" y="1903413"/>
          <p14:tracePt t="5743" x="3943350" y="1903413"/>
          <p14:tracePt t="5749" x="3960813" y="1895475"/>
          <p14:tracePt t="5759" x="3968750" y="1895475"/>
          <p14:tracePt t="5765" x="3976688" y="1895475"/>
          <p14:tracePt t="5776" x="3986213" y="1895475"/>
          <p14:tracePt t="6533" x="3994150" y="1895475"/>
          <p14:tracePt t="6545" x="4002088" y="1895475"/>
          <p14:tracePt t="6567" x="4011613" y="1895475"/>
          <p14:tracePt t="6576" x="4019550" y="1895475"/>
          <p14:tracePt t="6581" x="4027488" y="1895475"/>
          <p14:tracePt t="6593" x="4037013" y="1895475"/>
          <p14:tracePt t="6604" x="4044950" y="1895475"/>
          <p14:tracePt t="6621" x="4052888" y="1895475"/>
          <p14:tracePt t="6630" x="4070350" y="1895475"/>
          <p14:tracePt t="6654" x="4087813" y="1895475"/>
          <p14:tracePt t="6670" x="4095750" y="1895475"/>
          <p14:tracePt t="6685" x="4105275" y="1895475"/>
          <p14:tracePt t="6695" x="4113213" y="1895475"/>
          <p14:tracePt t="6701" x="4121150" y="1895475"/>
          <p14:tracePt t="6711" x="4130675" y="1895475"/>
          <p14:tracePt t="6717" x="4138613" y="1895475"/>
          <p14:tracePt t="6728" x="4146550" y="1895475"/>
          <p14:tracePt t="6734" x="4156075" y="1895475"/>
          <p14:tracePt t="6745" x="4164013" y="1895475"/>
          <p14:tracePt t="6761" x="4171950" y="1895475"/>
          <p14:tracePt t="6775" x="4189413" y="1895475"/>
          <p14:tracePt t="6808" x="4206875" y="1895475"/>
          <p14:tracePt t="6813" x="4214813" y="1895475"/>
          <p14:tracePt t="6847" x="4224338" y="1895475"/>
          <p14:tracePt t="6949" x="4232275" y="1895475"/>
          <p14:tracePt t="6960" x="4240213" y="1895475"/>
          <p14:tracePt t="6976" x="4240213" y="1885950"/>
          <p14:tracePt t="6992" x="4249738" y="1885950"/>
          <p14:tracePt t="7004" x="4257675" y="1885950"/>
          <p14:tracePt t="7038" x="4275138" y="1885950"/>
          <p14:tracePt t="7070" x="4283075" y="1885950"/>
          <p14:tracePt t="7096" x="4300538" y="1885950"/>
          <p14:tracePt t="7111" x="4308475" y="1885950"/>
          <p14:tracePt t="7127" x="4316413" y="1885950"/>
          <p14:tracePt t="7133" x="4325938" y="1885950"/>
          <p14:tracePt t="7145" x="4333875" y="1885950"/>
          <p14:tracePt t="7149" x="4351338" y="1885950"/>
          <p14:tracePt t="7166" x="4359275" y="1885950"/>
          <p14:tracePt t="7176" x="4368800" y="1885950"/>
          <p14:tracePt t="7182" x="4376738" y="1885950"/>
          <p14:tracePt t="7199" x="4394200" y="1885950"/>
          <p14:tracePt t="7205" x="4402138" y="1885950"/>
          <p14:tracePt t="7214" x="4410075" y="1885950"/>
          <p14:tracePt t="7222" x="4419600" y="1885950"/>
          <p14:tracePt t="7231" x="4427538" y="1885950"/>
          <p14:tracePt t="7239" x="4435475" y="1885950"/>
          <p14:tracePt t="7245" x="4445000" y="1885950"/>
          <p14:tracePt t="7254" x="4452938" y="1885950"/>
          <p14:tracePt t="7262" x="4470400" y="1885950"/>
          <p14:tracePt t="7279" x="4486275" y="1885950"/>
          <p14:tracePt t="7286" x="4503738" y="1885950"/>
          <p14:tracePt t="7302" x="4521200" y="1885950"/>
          <p14:tracePt t="7311" x="4529138" y="1885950"/>
          <p14:tracePt t="7317" x="4546600" y="1885950"/>
          <p14:tracePt t="7329" x="4564063" y="1885950"/>
          <p14:tracePt t="7333" x="4572000" y="1885950"/>
          <p14:tracePt t="7344" x="4589463" y="1885950"/>
          <p14:tracePt t="7350" x="4622800" y="1885950"/>
          <p14:tracePt t="7360" x="4648200" y="1885950"/>
          <p14:tracePt t="7366" x="4673600" y="1885950"/>
          <p14:tracePt t="7375" x="4716463" y="1885950"/>
          <p14:tracePt t="7382" x="4741863" y="1885950"/>
          <p14:tracePt t="7389" x="4784725" y="1885950"/>
          <p14:tracePt t="7399" x="4810125" y="1885950"/>
          <p14:tracePt t="7405" x="4852988" y="1885950"/>
          <p14:tracePt t="7415" x="4886325" y="1885950"/>
          <p14:tracePt t="7422" x="4919663" y="1885950"/>
          <p14:tracePt t="7429" x="4946650" y="1885950"/>
          <p14:tracePt t="7439" x="4972050" y="1885950"/>
          <p14:tracePt t="7447" x="4997450" y="1885950"/>
          <p14:tracePt t="7454" x="5022850" y="1885950"/>
          <p14:tracePt t="7461" x="5038725" y="1885950"/>
          <p14:tracePt t="7470" x="5064125" y="1878013"/>
          <p14:tracePt t="7478" x="5099050" y="1870075"/>
          <p14:tracePt t="7485" x="5124450" y="1870075"/>
          <p14:tracePt t="7496" x="5141913" y="1870075"/>
          <p14:tracePt t="7502" x="5175250" y="1870075"/>
          <p14:tracePt t="7511" x="5208588" y="1860550"/>
          <p14:tracePt t="7518" x="5251450" y="1852613"/>
          <p14:tracePt t="7529" x="5286375" y="1844675"/>
          <p14:tracePt t="7534" x="5319713" y="1844675"/>
          <p14:tracePt t="7544" x="5353050" y="1844675"/>
          <p14:tracePt t="7549" x="5380038" y="1835150"/>
          <p14:tracePt t="7560" x="5413375" y="1835150"/>
          <p14:tracePt t="7567" x="5438775" y="1835150"/>
          <p14:tracePt t="7575" x="5472113" y="1835150"/>
          <p14:tracePt t="7582" x="5514975" y="1835150"/>
          <p14:tracePt t="7589" x="5532438" y="1835150"/>
          <p14:tracePt t="7598" x="5575300" y="1835150"/>
          <p14:tracePt t="7606" x="5608638" y="1835150"/>
          <p14:tracePt t="7614" x="5634038" y="1835150"/>
          <p14:tracePt t="7623" x="5659438" y="1835150"/>
          <p14:tracePt t="7629" x="5694363" y="1835150"/>
          <p14:tracePt t="7639" x="5727700" y="1835150"/>
          <p14:tracePt t="7647" x="5770563" y="1835150"/>
          <p14:tracePt t="7654" x="5803900" y="1835150"/>
          <p14:tracePt t="7661" x="5821363" y="1835150"/>
          <p14:tracePt t="7670" x="5854700" y="1835150"/>
          <p14:tracePt t="7679" x="5889625" y="1835150"/>
          <p14:tracePt t="7687" x="5905500" y="1835150"/>
          <p14:tracePt t="7695" x="5915025" y="1835150"/>
          <p14:tracePt t="7702" x="5932488" y="1835150"/>
          <p14:tracePt t="7711" x="5948363" y="1827213"/>
          <p14:tracePt t="7718" x="5957888" y="1827213"/>
          <p14:tracePt t="7729" x="5973763" y="1827213"/>
          <p14:tracePt t="7733" x="5983288" y="1827213"/>
          <p14:tracePt t="7744" x="5999163" y="1827213"/>
          <p14:tracePt t="7760" x="6016625" y="1827213"/>
          <p14:tracePt t="7773" x="6024563" y="1827213"/>
          <p14:tracePt t="7782" x="6034088" y="1827213"/>
          <p14:tracePt t="7789" x="6042025" y="1827213"/>
          <p14:tracePt t="7806" x="6049963" y="1827213"/>
          <p14:tracePt t="7822" x="6067425" y="1827213"/>
          <p14:tracePt t="7845" x="6076950" y="1827213"/>
          <p14:tracePt t="7853" x="6084888" y="1827213"/>
          <p14:tracePt t="7862" x="6102350" y="1827213"/>
          <p14:tracePt t="7870" x="6110288" y="1827213"/>
          <p14:tracePt t="7878" x="6118225" y="1835150"/>
          <p14:tracePt t="7887" x="6135688" y="1835150"/>
          <p14:tracePt t="7895" x="6153150" y="1835150"/>
          <p14:tracePt t="7911" x="6161088" y="1835150"/>
          <p14:tracePt t="7918" x="6178550" y="1844675"/>
          <p14:tracePt t="7928" x="6194425" y="1852613"/>
          <p14:tracePt t="7944" x="6203950" y="1860550"/>
          <p14:tracePt t="7951" x="6211888" y="1860550"/>
          <p14:tracePt t="7960" x="6229350" y="1860550"/>
          <p14:tracePt t="7982" x="6237288" y="1860550"/>
          <p14:tracePt t="7998" x="6246813" y="1870075"/>
          <p14:tracePt t="8198" x="6262688" y="1870075"/>
          <p14:tracePt t="9054" x="6272213" y="1870075"/>
          <p14:tracePt t="9094" x="6272213" y="1860550"/>
          <p14:tracePt t="9127" x="6272213" y="1844675"/>
          <p14:tracePt t="9157" x="6272213" y="1827213"/>
          <p14:tracePt t="9205" x="6272213" y="1819275"/>
          <p14:tracePt t="9229" x="6272213" y="1809750"/>
          <p14:tracePt t="9245" x="6272213" y="1801813"/>
          <p14:tracePt t="9253" x="6272213" y="1793875"/>
          <p14:tracePt t="9261" x="6262688" y="1784350"/>
          <p14:tracePt t="9326" x="6254750" y="1776413"/>
          <p14:tracePt t="9501" x="6246813" y="1776413"/>
          <p14:tracePt t="9512" x="6237288" y="1776413"/>
          <p14:tracePt t="9775" x="6229350" y="1776413"/>
          <p14:tracePt t="9790" x="6221413" y="1776413"/>
          <p14:tracePt t="9798" x="6211888" y="1776413"/>
          <p14:tracePt t="9806" x="6211888" y="1784350"/>
          <p14:tracePt t="9822" x="6203950" y="1793875"/>
          <p14:tracePt t="9837" x="6194425" y="1801813"/>
          <p14:tracePt t="9846" x="6186488" y="1827213"/>
          <p14:tracePt t="9854" x="6178550" y="1835150"/>
          <p14:tracePt t="9861" x="6161088" y="1860550"/>
          <p14:tracePt t="9869" x="6143625" y="1885950"/>
          <p14:tracePt t="9879" x="6143625" y="1895475"/>
          <p14:tracePt t="9885" x="6135688" y="1895475"/>
          <p14:tracePt t="9897" x="6161088" y="1895475"/>
          <p14:tracePt t="9912" x="6211888" y="1870075"/>
          <p14:tracePt t="9917" x="6254750" y="1844675"/>
          <p14:tracePt t="9929" x="6305550" y="1827213"/>
          <p14:tracePt t="9934" x="6330950" y="1819275"/>
          <p14:tracePt t="9944" x="6365875" y="1784350"/>
          <p14:tracePt t="9951" x="6381750" y="1784350"/>
          <p14:tracePt t="9961" x="6391275" y="1784350"/>
          <p14:tracePt t="10270" x="6356350" y="1801813"/>
          <p14:tracePt t="10278" x="6305550" y="1827213"/>
          <p14:tracePt t="10286" x="6280150" y="1835150"/>
          <p14:tracePt t="10297" x="6237288" y="1860550"/>
          <p14:tracePt t="10301" x="6203950" y="1860550"/>
          <p14:tracePt t="10311" x="6161088" y="1860550"/>
          <p14:tracePt t="10318" x="6127750" y="1860550"/>
          <p14:tracePt t="10328" x="6102350" y="1860550"/>
          <p14:tracePt t="10334" x="6042025" y="1878013"/>
          <p14:tracePt t="10343" x="6008688" y="1885950"/>
          <p14:tracePt t="10351" x="5965825" y="1885950"/>
          <p14:tracePt t="10357" x="5905500" y="1885950"/>
          <p14:tracePt t="10367" x="5846763" y="1903413"/>
          <p14:tracePt t="10374" x="5803900" y="1911350"/>
          <p14:tracePt t="10382" x="5735638" y="1938338"/>
          <p14:tracePt t="10390" x="5668963" y="1963738"/>
          <p14:tracePt t="10399" x="5616575" y="1971675"/>
          <p14:tracePt t="10407" x="5557838" y="1997075"/>
          <p14:tracePt t="10415" x="5497513" y="2005013"/>
          <p14:tracePt t="10422" x="5472113" y="2014538"/>
          <p14:tracePt t="10431" x="5421313" y="2022475"/>
          <p14:tracePt t="10438" x="5405438" y="2022475"/>
          <p14:tracePt t="10446" x="5370513" y="2030413"/>
          <p14:tracePt t="10455" x="5362575" y="2030413"/>
          <p14:tracePt t="10463" x="5327650" y="2047875"/>
          <p14:tracePt t="10470" x="5302250" y="2073275"/>
          <p14:tracePt t="10480" x="5276850" y="2098675"/>
          <p14:tracePt t="10485" x="5268913" y="2108200"/>
          <p14:tracePt t="10496" x="5251450" y="2133600"/>
          <p14:tracePt t="10502" x="5226050" y="2166938"/>
          <p14:tracePt t="10512" x="5218113" y="2217738"/>
          <p14:tracePt t="10517" x="5200650" y="2278063"/>
          <p14:tracePt t="10528" x="5167313" y="2336800"/>
          <p14:tracePt t="10534" x="5132388" y="2413000"/>
          <p14:tracePt t="10541" x="5116513" y="2463800"/>
          <p14:tracePt t="10549" x="5073650" y="2541588"/>
          <p14:tracePt t="10558" x="5038725" y="2600325"/>
          <p14:tracePt t="10567" x="5022850" y="2668588"/>
          <p14:tracePt t="10574" x="4997450" y="2727325"/>
          <p14:tracePt t="10582" x="4987925" y="2762250"/>
          <p14:tracePt t="10590" x="4979988" y="2770188"/>
          <p14:tracePt t="10599" x="4987925" y="2805113"/>
          <p14:tracePt t="10607" x="5013325" y="2820988"/>
          <p14:tracePt t="10615" x="5038725" y="2820988"/>
          <p14:tracePt t="10622" x="5081588" y="2846388"/>
          <p14:tracePt t="10630" x="5106988" y="2846388"/>
          <p14:tracePt t="10638" x="5116513" y="2846388"/>
          <p14:tracePt t="11070" x="5106988" y="2855913"/>
          <p14:tracePt t="11079" x="5091113" y="2881313"/>
          <p14:tracePt t="11086" x="5038725" y="2922588"/>
          <p14:tracePt t="11096" x="5022850" y="2957513"/>
          <p14:tracePt t="11102" x="4997450" y="3008313"/>
          <p14:tracePt t="11112" x="4962525" y="3067050"/>
          <p14:tracePt t="11118" x="4937125" y="3109913"/>
          <p14:tracePt t="11128" x="4919663" y="3144838"/>
          <p14:tracePt t="11134" x="4911725" y="3170238"/>
          <p14:tracePt t="11150" x="4903788" y="3195638"/>
          <p14:tracePt t="11157" x="4903788" y="3203575"/>
          <p14:tracePt t="11166" x="4903788" y="3228975"/>
          <p14:tracePt t="11174" x="4903788" y="3238500"/>
          <p14:tracePt t="11182" x="4903788" y="3246438"/>
          <p14:tracePt t="11190" x="4903788" y="3271838"/>
          <p14:tracePt t="11199" x="4886325" y="3289300"/>
          <p14:tracePt t="11213" x="4878388" y="3297238"/>
          <p14:tracePt t="11221" x="4868863" y="3305175"/>
          <p14:tracePt t="11230" x="4868863" y="3314700"/>
          <p14:tracePt t="11238" x="4860925" y="3322638"/>
          <p14:tracePt t="11247" x="4860925" y="3340100"/>
          <p14:tracePt t="11253" x="4852988" y="3340100"/>
          <p14:tracePt t="11263" x="4843463" y="3348038"/>
          <p14:tracePt t="11270" x="4835525" y="3365500"/>
          <p14:tracePt t="11280" x="4835525" y="3382963"/>
          <p14:tracePt t="11285" x="4827588" y="3390900"/>
          <p14:tracePt t="11296" x="4818063" y="3398838"/>
          <p14:tracePt t="11301" x="4810125" y="3408363"/>
          <p14:tracePt t="11312" x="4802188" y="3416300"/>
          <p14:tracePt t="11318" x="4802188" y="3424238"/>
          <p14:tracePt t="11328" x="4784725" y="3441700"/>
          <p14:tracePt t="11334" x="4775200" y="3459163"/>
          <p14:tracePt t="11343" x="4759325" y="3484563"/>
          <p14:tracePt t="11350" x="4759325" y="3492500"/>
          <p14:tracePt t="11357" x="4749800" y="3492500"/>
          <p14:tracePt t="11366" x="4741863" y="3502025"/>
          <p14:tracePt t="11374" x="4733925" y="3517900"/>
          <p14:tracePt t="11382" x="4724400" y="3527425"/>
          <p14:tracePt t="11391" x="4708525" y="3543300"/>
          <p14:tracePt t="11397" x="4699000" y="3552825"/>
          <p14:tracePt t="11406" x="4683125" y="3568700"/>
          <p14:tracePt t="11413" x="4657725" y="3594100"/>
          <p14:tracePt t="11422" x="4605338" y="3629025"/>
          <p14:tracePt t="11431" x="4579938" y="3636963"/>
          <p14:tracePt t="11439" x="4521200" y="3671888"/>
          <p14:tracePt t="11446" x="4486275" y="3687763"/>
          <p14:tracePt t="11454" x="4478338" y="3697288"/>
          <p14:tracePt t="11480" x="4478338" y="3713163"/>
          <p14:tracePt t="11486" x="4486275" y="3730625"/>
          <p14:tracePt t="11497" x="4513263" y="3738563"/>
          <p14:tracePt t="11501" x="4521200" y="3748088"/>
          <p14:tracePt t="11934" x="4521200" y="3738563"/>
          <p14:tracePt t="11942" x="4513263" y="3730625"/>
          <p14:tracePt t="11965" x="4513263" y="3713163"/>
          <p14:tracePt t="11973" x="4503738" y="3705225"/>
          <p14:tracePt t="11982" x="4495800" y="3697288"/>
          <p14:tracePt t="11990" x="4495800" y="3687763"/>
          <p14:tracePt t="11997" x="4486275" y="3671888"/>
          <p14:tracePt t="12005" x="4470400" y="3646488"/>
          <p14:tracePt t="12015" x="4460875" y="3611563"/>
          <p14:tracePt t="12022" x="4452938" y="3586163"/>
          <p14:tracePt t="12041" x="4435475" y="3543300"/>
          <p14:tracePt t="12047" x="4427538" y="3517900"/>
          <p14:tracePt t="12054" x="4419600" y="3502025"/>
          <p14:tracePt t="12065" x="4419600" y="3484563"/>
          <p14:tracePt t="12070" x="4410075" y="3475038"/>
          <p14:tracePt t="12080" x="4410075" y="3467100"/>
          <p14:tracePt t="12118" x="4410075" y="3459163"/>
          <p14:tracePt t="12229" x="4445000" y="3459163"/>
          <p14:tracePt t="12239" x="4503738" y="3459163"/>
          <p14:tracePt t="12247" x="4564063" y="3459163"/>
          <p14:tracePt t="12254" x="4579938" y="3449638"/>
          <p14:tracePt t="12264" x="4640263" y="3390900"/>
          <p14:tracePt t="12270" x="4673600" y="3348038"/>
          <p14:tracePt t="12281" x="4724400" y="3289300"/>
          <p14:tracePt t="12286" x="4767263" y="3211513"/>
          <p14:tracePt t="12296" x="4818063" y="3094038"/>
          <p14:tracePt t="12302" x="4860925" y="2990850"/>
          <p14:tracePt t="12313" x="4903788" y="2922588"/>
          <p14:tracePt t="12318" x="4946650" y="2846388"/>
          <p14:tracePt t="12326" x="4979988" y="2770188"/>
          <p14:tracePt t="12334" x="4979988" y="2762250"/>
          <p14:tracePt t="12589" x="4979988" y="2795588"/>
          <p14:tracePt t="12597" x="4972050" y="2838450"/>
          <p14:tracePt t="12606" x="4937125" y="2914650"/>
          <p14:tracePt t="12615" x="4919663" y="2965450"/>
          <p14:tracePt t="12622" x="4894263" y="3016250"/>
          <p14:tracePt t="12630" x="4894263" y="3041650"/>
          <p14:tracePt t="12638" x="4894263" y="3059113"/>
          <p14:tracePt t="12646" x="4894263" y="3076575"/>
          <p14:tracePt t="12664" x="4903788" y="3076575"/>
          <p14:tracePt t="12680" x="4919663" y="3076575"/>
          <p14:tracePt t="12686" x="4954588" y="3067050"/>
          <p14:tracePt t="12696" x="4972050" y="3059113"/>
          <p14:tracePt t="12702" x="4979988" y="3059113"/>
          <p14:tracePt t="12728" x="4987925" y="3051175"/>
          <p14:tracePt t="12740" x="4997450" y="3033713"/>
          <p14:tracePt t="12750" x="5005388" y="3033713"/>
          <p14:tracePt t="12758" x="5013325" y="3033713"/>
          <p14:tracePt t="12766" x="5013325" y="3025775"/>
          <p14:tracePt t="12775" x="5030788" y="3025775"/>
          <p14:tracePt t="12782" x="5056188" y="3008313"/>
          <p14:tracePt t="12790" x="5073650" y="3000375"/>
          <p14:tracePt t="12798" x="5106988" y="2990850"/>
          <p14:tracePt t="12806" x="5157788" y="2974975"/>
          <p14:tracePt t="12815" x="5200650" y="2965450"/>
          <p14:tracePt t="12822" x="5260975" y="2949575"/>
          <p14:tracePt t="12830" x="5319713" y="2932113"/>
          <p14:tracePt t="12837" x="5387975" y="2914650"/>
          <p14:tracePt t="12847" x="5456238" y="2906713"/>
          <p14:tracePt t="12854" x="5532438" y="2881313"/>
          <p14:tracePt t="12864" x="5608638" y="2871788"/>
          <p14:tracePt t="12871" x="5676900" y="2846388"/>
          <p14:tracePt t="12880" x="5735638" y="2838450"/>
          <p14:tracePt t="12885" x="5813425" y="2813050"/>
          <p14:tracePt t="12897" x="5872163" y="2795588"/>
          <p14:tracePt t="12901" x="5922963" y="2778125"/>
          <p14:tracePt t="12911" x="5983288" y="2778125"/>
          <p14:tracePt t="12917" x="6024563" y="2762250"/>
          <p14:tracePt t="12926" x="6059488" y="2752725"/>
          <p14:tracePt t="12934" x="6092825" y="2752725"/>
          <p14:tracePt t="12941" x="6118225" y="2744788"/>
          <p14:tracePt t="12950" x="6135688" y="2744788"/>
          <p14:tracePt t="12958" x="6169025" y="2736850"/>
          <p14:tracePt t="12966" x="6178550" y="2736850"/>
          <p14:tracePt t="12974" x="6186488" y="2736850"/>
          <p14:tracePt t="13110" x="6186488" y="2752725"/>
          <p14:tracePt t="13118" x="6186488" y="2770188"/>
          <p14:tracePt t="13128" x="6186488" y="2778125"/>
          <p14:tracePt t="13134" x="6186488" y="2795588"/>
          <p14:tracePt t="13141" x="6186488" y="2805113"/>
          <p14:tracePt t="13150" x="6186488" y="2820988"/>
          <p14:tracePt t="13158" x="6169025" y="2846388"/>
          <p14:tracePt t="13167" x="6153150" y="2871788"/>
          <p14:tracePt t="13174" x="6143625" y="2881313"/>
          <p14:tracePt t="13181" x="6118225" y="2922588"/>
          <p14:tracePt t="13189" x="6092825" y="2932113"/>
          <p14:tracePt t="13197" x="6076950" y="2949575"/>
          <p14:tracePt t="13206" x="6059488" y="2974975"/>
          <p14:tracePt t="13215" x="6034088" y="3000375"/>
          <p14:tracePt t="13222" x="5991225" y="3025775"/>
          <p14:tracePt t="13231" x="5973763" y="3041650"/>
          <p14:tracePt t="13238" x="5948363" y="3059113"/>
          <p14:tracePt t="13247" x="5922963" y="3067050"/>
          <p14:tracePt t="13253" x="5897563" y="3076575"/>
          <p14:tracePt t="13264" x="5889625" y="3076575"/>
          <p14:tracePt t="13270" x="5864225" y="3084513"/>
          <p14:tracePt t="13281" x="5838825" y="3084513"/>
          <p14:tracePt t="13286" x="5821363" y="3084513"/>
          <p14:tracePt t="13296" x="5778500" y="3084513"/>
          <p14:tracePt t="13301" x="5727700" y="3084513"/>
          <p14:tracePt t="13310" x="5684838" y="3084513"/>
          <p14:tracePt t="13317" x="5634038" y="3084513"/>
          <p14:tracePt t="13325" x="5583238" y="3084513"/>
          <p14:tracePt t="13334" x="5524500" y="3084513"/>
          <p14:tracePt t="13342" x="5497513" y="3084513"/>
          <p14:tracePt t="13351" x="5438775" y="3059113"/>
          <p14:tracePt t="13358" x="5413375" y="3051175"/>
          <p14:tracePt t="13366" x="5380038" y="3041650"/>
          <p14:tracePt t="13375" x="5362575" y="3041650"/>
          <p14:tracePt t="13381" x="5345113" y="3033713"/>
          <p14:tracePt t="13390" x="5337175" y="3025775"/>
          <p14:tracePt t="13398" x="5337175" y="3016250"/>
          <p14:tracePt t="13415" x="5327650" y="3016250"/>
          <p14:tracePt t="13421" x="5319713" y="3008313"/>
          <p14:tracePt t="13431" x="5311775" y="2990850"/>
          <p14:tracePt t="13454" x="5311775" y="2974975"/>
          <p14:tracePt t="13464" x="5311775" y="2957513"/>
          <p14:tracePt t="13470" x="5294313" y="2940050"/>
          <p14:tracePt t="13480" x="5294313" y="2914650"/>
          <p14:tracePt t="13486" x="5294313" y="2897188"/>
          <p14:tracePt t="13496" x="5286375" y="2863850"/>
          <p14:tracePt t="13501" x="5276850" y="2846388"/>
          <p14:tracePt t="13512" x="5268913" y="2813050"/>
          <p14:tracePt t="13518" x="5268913" y="2778125"/>
          <p14:tracePt t="13525" x="5260975" y="2752725"/>
          <p14:tracePt t="13534" x="5251450" y="2736850"/>
          <p14:tracePt t="13542" x="5243513" y="2711450"/>
          <p14:tracePt t="13550" x="5243513" y="2686050"/>
          <p14:tracePt t="13558" x="5243513" y="2668588"/>
          <p14:tracePt t="13565" x="5243513" y="2651125"/>
          <p14:tracePt t="13575" x="5243513" y="2625725"/>
          <p14:tracePt t="13582" x="5243513" y="2617788"/>
          <p14:tracePt t="13590" x="5243513" y="2600325"/>
          <p14:tracePt t="13598" x="5243513" y="2574925"/>
          <p14:tracePt t="13605" x="5235575" y="2566988"/>
          <p14:tracePt t="13615" x="5235575" y="2557463"/>
          <p14:tracePt t="13623" x="5235575" y="2541588"/>
          <p14:tracePt t="13631" x="5235575" y="2524125"/>
          <p14:tracePt t="13638" x="5235575" y="2506663"/>
          <p14:tracePt t="13648" x="5235575" y="2498725"/>
          <p14:tracePt t="13653" x="5235575" y="2481263"/>
          <p14:tracePt t="13664" x="5235575" y="2473325"/>
          <p14:tracePt t="13670" x="5235575" y="2447925"/>
          <p14:tracePt t="13681" x="5235575" y="2438400"/>
          <p14:tracePt t="13686" x="5235575" y="2430463"/>
          <p14:tracePt t="13696" x="5235575" y="2413000"/>
          <p14:tracePt t="13702" x="5235575" y="2405063"/>
          <p14:tracePt t="13712" x="5235575" y="2387600"/>
          <p14:tracePt t="13718" x="5226050" y="2379663"/>
          <p14:tracePt t="13725" x="5226050" y="2371725"/>
          <p14:tracePt t="13734" x="5226050" y="2354263"/>
          <p14:tracePt t="13742" x="5226050" y="2336800"/>
          <p14:tracePt t="13750" x="5226050" y="2328863"/>
          <p14:tracePt t="13759" x="5226050" y="2311400"/>
          <p14:tracePt t="13766" x="5226050" y="2293938"/>
          <p14:tracePt t="13774" x="5226050" y="2286000"/>
          <p14:tracePt t="13781" x="5226050" y="2268538"/>
          <p14:tracePt t="13797" x="5226050" y="2252663"/>
          <p14:tracePt t="13806" x="5226050" y="2243138"/>
          <p14:tracePt t="13822" x="5226050" y="2235200"/>
          <p14:tracePt t="13831" x="5226050" y="2227263"/>
          <p14:tracePt t="13838" x="5226050" y="2217738"/>
          <p14:tracePt t="13847" x="5226050" y="2209800"/>
          <p14:tracePt t="13854" x="5235575" y="2192338"/>
          <p14:tracePt t="13865" x="5235575" y="2184400"/>
          <p14:tracePt t="13870" x="5243513" y="2174875"/>
          <p14:tracePt t="13887" x="5251450" y="2159000"/>
          <p14:tracePt t="13896" x="5268913" y="2141538"/>
          <p14:tracePt t="13902" x="5276850" y="2133600"/>
          <p14:tracePt t="13918" x="5294313" y="2116138"/>
          <p14:tracePt t="13925" x="5311775" y="2090738"/>
          <p14:tracePt t="13942" x="5319713" y="2090738"/>
          <p14:tracePt t="13950" x="5319713" y="2073275"/>
          <p14:tracePt t="13958" x="5327650" y="2065338"/>
          <p14:tracePt t="13966" x="5345113" y="2055813"/>
          <p14:tracePt t="13974" x="5345113" y="2047875"/>
          <p14:tracePt t="13990" x="5362575" y="2030413"/>
          <p14:tracePt t="13998" x="5380038" y="2030413"/>
          <p14:tracePt t="14006" x="5380038" y="2022475"/>
          <p14:tracePt t="14026" x="5405438" y="2005013"/>
          <p14:tracePt t="14032" x="5413375" y="2005013"/>
          <p14:tracePt t="14039" x="5438775" y="1997075"/>
          <p14:tracePt t="14049" x="5456238" y="1989138"/>
          <p14:tracePt t="14054" x="5481638" y="1971675"/>
          <p14:tracePt t="14065" x="5497513" y="1971675"/>
          <p14:tracePt t="14070" x="5507038" y="1963738"/>
          <p14:tracePt t="14080" x="5532438" y="1946275"/>
          <p14:tracePt t="14086" x="5549900" y="1946275"/>
          <p14:tracePt t="14096" x="5575300" y="1938338"/>
          <p14:tracePt t="14102" x="5591175" y="1928813"/>
          <p14:tracePt t="14112" x="5608638" y="1920875"/>
          <p14:tracePt t="14118" x="5634038" y="1911350"/>
          <p14:tracePt t="14125" x="5659438" y="1903413"/>
          <p14:tracePt t="14134" x="5694363" y="1895475"/>
          <p14:tracePt t="14142" x="5710238" y="1885950"/>
          <p14:tracePt t="14151" x="5735638" y="1885950"/>
          <p14:tracePt t="14159" x="5761038" y="1870075"/>
          <p14:tracePt t="14167" x="5788025" y="1870075"/>
          <p14:tracePt t="14174" x="5803900" y="1870075"/>
          <p14:tracePt t="14182" x="5821363" y="1870075"/>
          <p14:tracePt t="14190" x="5829300" y="1870075"/>
          <p14:tracePt t="14198" x="5846763" y="1870075"/>
          <p14:tracePt t="14206" x="5864225" y="1870075"/>
          <p14:tracePt t="14214" x="5872163" y="1870075"/>
          <p14:tracePt t="14222" x="5897563" y="1870075"/>
          <p14:tracePt t="14231" x="5922963" y="1870075"/>
          <p14:tracePt t="14238" x="5940425" y="1870075"/>
          <p14:tracePt t="14248" x="5965825" y="1870075"/>
          <p14:tracePt t="14254" x="5991225" y="1870075"/>
          <p14:tracePt t="14264" x="6034088" y="1870075"/>
          <p14:tracePt t="14269" x="6059488" y="1870075"/>
          <p14:tracePt t="14280" x="6084888" y="1870075"/>
          <p14:tracePt t="14287" x="6110288" y="1885950"/>
          <p14:tracePt t="14294" x="6153150" y="1885950"/>
          <p14:tracePt t="14301" x="6178550" y="1895475"/>
          <p14:tracePt t="14309" x="6194425" y="1911350"/>
          <p14:tracePt t="14317" x="6229350" y="1911350"/>
          <p14:tracePt t="14325" x="6246813" y="1928813"/>
          <p14:tracePt t="14333" x="6272213" y="1938338"/>
          <p14:tracePt t="14342" x="6288088" y="1946275"/>
          <p14:tracePt t="14349" x="6313488" y="1954213"/>
          <p14:tracePt t="14358" x="6338888" y="1971675"/>
          <p14:tracePt t="14365" x="6356350" y="1989138"/>
          <p14:tracePt t="14373" x="6373813" y="2005013"/>
          <p14:tracePt t="14381" x="6381750" y="2022475"/>
          <p14:tracePt t="14389" x="6391275" y="2030413"/>
          <p14:tracePt t="14398" x="6391275" y="2039938"/>
          <p14:tracePt t="14405" x="6407150" y="2055813"/>
          <p14:tracePt t="14414" x="6416675" y="2073275"/>
          <p14:tracePt t="14421" x="6424613" y="2090738"/>
          <p14:tracePt t="14431" x="6424613" y="2124075"/>
          <p14:tracePt t="14437" x="6424613" y="2133600"/>
          <p14:tracePt t="14448" x="6424613" y="2159000"/>
          <p14:tracePt t="14453" x="6432550" y="2184400"/>
          <p14:tracePt t="14464" x="6432550" y="2209800"/>
          <p14:tracePt t="14469" x="6432550" y="2252663"/>
          <p14:tracePt t="14480" x="6432550" y="2303463"/>
          <p14:tracePt t="14485" x="6432550" y="2328863"/>
          <p14:tracePt t="14496" x="6432550" y="2371725"/>
          <p14:tracePt t="14502" x="6450013" y="2430463"/>
          <p14:tracePt t="14510" x="6450013" y="2463800"/>
          <p14:tracePt t="14519" x="6450013" y="2489200"/>
          <p14:tracePt t="14525" x="6450013" y="2541588"/>
          <p14:tracePt t="14534" x="6457950" y="2574925"/>
          <p14:tracePt t="14542" x="6457950" y="2592388"/>
          <p14:tracePt t="14551" x="6457950" y="2617788"/>
          <p14:tracePt t="14559" x="6467475" y="2633663"/>
          <p14:tracePt t="14567" x="6467475" y="2660650"/>
          <p14:tracePt t="14574" x="6467475" y="2676525"/>
          <p14:tracePt t="14582" x="6467475" y="2693988"/>
          <p14:tracePt t="14590" x="6467475" y="2711450"/>
          <p14:tracePt t="14598" x="6467475" y="2719388"/>
          <p14:tracePt t="14607" x="6467475" y="2736850"/>
          <p14:tracePt t="14623" x="6467475" y="2744788"/>
          <p14:tracePt t="14631" x="6467475" y="2762250"/>
          <p14:tracePt t="14648" x="6467475" y="2787650"/>
          <p14:tracePt t="14654" x="6467475" y="2795588"/>
          <p14:tracePt t="14664" x="6457950" y="2805113"/>
          <p14:tracePt t="14669" x="6450013" y="2813050"/>
          <p14:tracePt t="14680" x="6450013" y="2820988"/>
          <p14:tracePt t="14686" x="6442075" y="2820988"/>
          <p14:tracePt t="14694" x="6432550" y="2830513"/>
          <p14:tracePt t="14702" x="6424613" y="2838450"/>
          <p14:tracePt t="14719" x="6407150" y="2855913"/>
          <p14:tracePt t="14725" x="6399213" y="2863850"/>
          <p14:tracePt t="14734" x="6391275" y="2863850"/>
          <p14:tracePt t="14742" x="6373813" y="2871788"/>
          <p14:tracePt t="14751" x="6348413" y="2881313"/>
          <p14:tracePt t="14758" x="6330950" y="2889250"/>
          <p14:tracePt t="14766" x="6272213" y="2906713"/>
          <p14:tracePt t="14773" x="6186488" y="2940050"/>
          <p14:tracePt t="14782" x="6127750" y="2949575"/>
          <p14:tracePt t="14790" x="6034088" y="2965450"/>
          <p14:tracePt t="14799" x="5965825" y="2974975"/>
          <p14:tracePt t="14806" x="5872163" y="3000375"/>
          <p14:tracePt t="14814" x="5803900" y="3000375"/>
          <p14:tracePt t="14822" x="5735638" y="3000375"/>
          <p14:tracePt t="14830" x="5676900" y="3000375"/>
          <p14:tracePt t="14838" x="5616575" y="3008313"/>
          <p14:tracePt t="14847" x="5583238" y="3008313"/>
          <p14:tracePt t="14854" x="5532438" y="3016250"/>
          <p14:tracePt t="14864" x="5497513" y="3016250"/>
          <p14:tracePt t="14870" x="5456238" y="3016250"/>
          <p14:tracePt t="14880" x="5421313" y="3016250"/>
          <p14:tracePt t="14886" x="5370513" y="3016250"/>
          <p14:tracePt t="14893" x="5345113" y="3016250"/>
          <p14:tracePt t="14902" x="5294313" y="3016250"/>
          <p14:tracePt t="14909" x="5268913" y="3016250"/>
          <p14:tracePt t="14919" x="5226050" y="3008313"/>
          <p14:tracePt t="14926" x="5192713" y="3000375"/>
          <p14:tracePt t="14935" x="5167313" y="2982913"/>
          <p14:tracePt t="14942" x="5132388" y="2957513"/>
          <p14:tracePt t="14949" x="5106988" y="2949575"/>
          <p14:tracePt t="14958" x="5081588" y="2922588"/>
          <p14:tracePt t="14966" x="5073650" y="2906713"/>
          <p14:tracePt t="14973" x="5030788" y="2871788"/>
          <p14:tracePt t="14982" x="5030788" y="2846388"/>
          <p14:tracePt t="14990" x="5013325" y="2830513"/>
          <p14:tracePt t="14997" x="4997450" y="2813050"/>
          <p14:tracePt t="15007" x="4979988" y="2778125"/>
          <p14:tracePt t="15014" x="4979988" y="2762250"/>
          <p14:tracePt t="15026" x="4972050" y="2719388"/>
          <p14:tracePt t="15031" x="4972050" y="2693988"/>
          <p14:tracePt t="15038" x="4972050" y="2660650"/>
          <p14:tracePt t="15050" x="4972050" y="2625725"/>
          <p14:tracePt t="15054" x="4962525" y="2566988"/>
          <p14:tracePt t="15066" x="4962525" y="2532063"/>
          <p14:tracePt t="15069" x="4962525" y="2473325"/>
          <p14:tracePt t="15081" x="4962525" y="2430463"/>
          <p14:tracePt t="15086" x="4962525" y="2387600"/>
          <p14:tracePt t="15096" x="4962525" y="2328863"/>
          <p14:tracePt t="15102" x="4972050" y="2268538"/>
          <p14:tracePt t="15109" x="4979988" y="2235200"/>
          <p14:tracePt t="15119" x="4987925" y="2192338"/>
          <p14:tracePt t="15126" x="5022850" y="2141538"/>
          <p14:tracePt t="15135" x="5030788" y="2108200"/>
          <p14:tracePt t="15142" x="5048250" y="2055813"/>
          <p14:tracePt t="15151" x="5064125" y="2039938"/>
          <p14:tracePt t="15158" x="5073650" y="2005013"/>
          <p14:tracePt t="15167" x="5091113" y="1979613"/>
          <p14:tracePt t="15174" x="5091113" y="1971675"/>
          <p14:tracePt t="15182" x="5099050" y="1963738"/>
          <p14:tracePt t="15190" x="5106988" y="1954213"/>
          <p14:tracePt t="15199" x="5116513" y="1938338"/>
          <p14:tracePt t="15214" x="5132388" y="1920875"/>
          <p14:tracePt t="15222" x="5141913" y="1911350"/>
          <p14:tracePt t="15247" x="5149850" y="1903413"/>
          <p14:tracePt t="15254" x="5157788" y="1903413"/>
          <p14:tracePt t="15265" x="5167313" y="1895475"/>
          <p14:tracePt t="15271" x="5183188" y="1885950"/>
          <p14:tracePt t="15281" x="5200650" y="1885950"/>
          <p14:tracePt t="15285" x="5208588" y="1885950"/>
          <p14:tracePt t="15296" x="5243513" y="1885950"/>
          <p14:tracePt t="15302" x="5268913" y="1885950"/>
          <p14:tracePt t="15309" x="5286375" y="1885950"/>
          <p14:tracePt t="15317" x="5319713" y="1885950"/>
          <p14:tracePt t="15326" x="5362575" y="1885950"/>
          <p14:tracePt t="15333" x="5387975" y="1885950"/>
          <p14:tracePt t="15342" x="5430838" y="1885950"/>
          <p14:tracePt t="15351" x="5464175" y="1885950"/>
          <p14:tracePt t="15358" x="5489575" y="1885950"/>
          <p14:tracePt t="15367" x="5532438" y="1885950"/>
          <p14:tracePt t="15374" x="5575300" y="1885950"/>
          <p14:tracePt t="15382" x="5608638" y="1885950"/>
          <p14:tracePt t="15390" x="5651500" y="1885950"/>
          <p14:tracePt t="15398" x="5684838" y="1903413"/>
          <p14:tracePt t="15405" x="5719763" y="1911350"/>
          <p14:tracePt t="15415" x="5761038" y="1911350"/>
          <p14:tracePt t="15422" x="5788025" y="1911350"/>
          <p14:tracePt t="15431" x="5821363" y="1920875"/>
          <p14:tracePt t="15438" x="5838825" y="1920875"/>
          <p14:tracePt t="15448" x="5846763" y="1920875"/>
          <p14:tracePt t="15454" x="5872163" y="1928813"/>
          <p14:tracePt t="15464" x="5880100" y="1928813"/>
          <p14:tracePt t="15471" x="5889625" y="1938338"/>
          <p14:tracePt t="15480" x="5905500" y="1938338"/>
          <p14:tracePt t="15487" x="5915025" y="1938338"/>
          <p14:tracePt t="15511" x="5915025" y="1946275"/>
          <p14:tracePt t="15662" x="5915025" y="1954213"/>
          <p14:tracePt t="15669" x="5915025" y="1963738"/>
          <p14:tracePt t="15680" x="5915025" y="1971675"/>
          <p14:tracePt t="15687" x="5905500" y="1989138"/>
          <p14:tracePt t="15697" x="5854700" y="1997075"/>
          <p14:tracePt t="15701" x="5795963" y="2014538"/>
          <p14:tracePt t="15709" x="5753100" y="2014538"/>
          <p14:tracePt t="15719" x="5684838" y="2022475"/>
          <p14:tracePt t="15726" x="5608638" y="2022475"/>
          <p14:tracePt t="15735" x="5540375" y="2030413"/>
          <p14:tracePt t="15743" x="5456238" y="2030413"/>
          <p14:tracePt t="15751" x="5395913" y="2039938"/>
          <p14:tracePt t="15758" x="5302250" y="2065338"/>
          <p14:tracePt t="15767" x="5243513" y="2082800"/>
          <p14:tracePt t="15774" x="5167313" y="2108200"/>
          <p14:tracePt t="15781" x="5091113" y="2149475"/>
          <p14:tracePt t="15790" x="5013325" y="2184400"/>
          <p14:tracePt t="15799" x="4937125" y="2227263"/>
          <p14:tracePt t="15807" x="4878388" y="2278063"/>
          <p14:tracePt t="15815" x="4792663" y="2319338"/>
          <p14:tracePt t="15821" x="4724400" y="2354263"/>
          <p14:tracePt t="15832" x="4673600" y="2362200"/>
          <p14:tracePt t="15838" x="4622800" y="2387600"/>
          <p14:tracePt t="15848" x="4579938" y="2387600"/>
          <p14:tracePt t="15854" x="4564063" y="2387600"/>
          <p14:tracePt t="15865" x="4538663" y="2387600"/>
          <p14:tracePt t="15870" x="4529138" y="2387600"/>
          <p14:tracePt t="15880" x="4521200" y="2387600"/>
          <p14:tracePt t="15887" x="4513263" y="2387600"/>
          <p14:tracePt t="15894" x="4495800" y="2387600"/>
          <p14:tracePt t="15902" x="4478338" y="2387600"/>
          <p14:tracePt t="15909" x="4470400" y="2387600"/>
          <p14:tracePt t="15919" x="4452938" y="2397125"/>
          <p14:tracePt t="15926" x="4419600" y="2397125"/>
          <p14:tracePt t="15933" x="4384675" y="2397125"/>
          <p14:tracePt t="15942" x="4341813" y="2405063"/>
          <p14:tracePt t="15951" x="4300538" y="2413000"/>
          <p14:tracePt t="15958" x="4283075" y="2413000"/>
          <p14:tracePt t="15967" x="4257675" y="2413000"/>
          <p14:tracePt t="15973" x="4249738" y="2413000"/>
          <p14:tracePt t="15982" x="4240213" y="2413000"/>
          <p14:tracePt t="16006" x="4224338" y="2413000"/>
          <p14:tracePt t="16022" x="4214813" y="2413000"/>
          <p14:tracePt t="16042" x="4206875" y="2413000"/>
          <p14:tracePt t="16055" x="4197350" y="2413000"/>
          <p14:tracePt t="16064" x="4181475" y="2413000"/>
          <p14:tracePt t="16070" x="4171950" y="2413000"/>
          <p14:tracePt t="16081" x="4164013" y="2413000"/>
          <p14:tracePt t="16085" x="4146550" y="2413000"/>
          <p14:tracePt t="16093" x="4138613" y="2413000"/>
          <p14:tracePt t="16101" x="4121150" y="2413000"/>
          <p14:tracePt t="16109" x="4113213" y="2413000"/>
          <p14:tracePt t="16119" x="4087813" y="2413000"/>
          <p14:tracePt t="16126" x="4070350" y="2413000"/>
          <p14:tracePt t="16135" x="4062413" y="2413000"/>
          <p14:tracePt t="16143" x="4037013" y="2413000"/>
          <p14:tracePt t="16151" x="4011613" y="2413000"/>
          <p14:tracePt t="16166" x="3994150" y="2413000"/>
          <p14:tracePt t="16181" x="3976688" y="2422525"/>
          <p14:tracePt t="16190" x="3968750" y="2422525"/>
          <p14:tracePt t="16262" x="3960813" y="2430463"/>
          <p14:tracePt t="16278" x="3951288" y="2438400"/>
          <p14:tracePt t="16293" x="3943350" y="2438400"/>
          <p14:tracePt t="16309" x="3943350" y="2447925"/>
          <p14:tracePt t="16318" x="3935413" y="2455863"/>
          <p14:tracePt t="16326" x="3925888" y="2463800"/>
          <p14:tracePt t="16335" x="3917950" y="2473325"/>
          <p14:tracePt t="16342" x="3917950" y="2481263"/>
          <p14:tracePt t="16351" x="3917950" y="2489200"/>
          <p14:tracePt t="16357" x="3908425" y="2498725"/>
          <p14:tracePt t="16365" x="3892550" y="2516188"/>
          <p14:tracePt t="16381" x="3883025" y="2532063"/>
          <p14:tracePt t="16391" x="3883025" y="2541588"/>
          <p14:tracePt t="16398" x="3875088" y="2549525"/>
          <p14:tracePt t="16417" x="3857625" y="2574925"/>
          <p14:tracePt t="16421" x="3857625" y="2582863"/>
          <p14:tracePt t="16431" x="3849688" y="2582863"/>
          <p14:tracePt t="16439" x="3832225" y="2600325"/>
          <p14:tracePt t="16449" x="3824288" y="2617788"/>
          <p14:tracePt t="16465" x="3798888" y="2633663"/>
          <p14:tracePt t="16470" x="3781425" y="2651125"/>
          <p14:tracePt t="16478" x="3756025" y="2668588"/>
          <p14:tracePt t="16487" x="3730625" y="2676525"/>
          <p14:tracePt t="16494" x="3705225" y="2693988"/>
          <p14:tracePt t="16502" x="3671888" y="2711450"/>
          <p14:tracePt t="16510" x="3654425" y="2711450"/>
          <p14:tracePt t="16519" x="3619500" y="2727325"/>
          <p14:tracePt t="16526" x="3603625" y="2736850"/>
          <p14:tracePt t="16535" x="3578225" y="2744788"/>
          <p14:tracePt t="16543" x="3560763" y="2752725"/>
          <p14:tracePt t="16550" x="3560763" y="2762250"/>
          <p14:tracePt t="16558" x="3543300" y="2762250"/>
          <p14:tracePt t="16567" x="3517900" y="2770188"/>
          <p14:tracePt t="16581" x="3509963" y="2770188"/>
          <p14:tracePt t="16591" x="3502025" y="2770188"/>
          <p14:tracePt t="16599" x="3492500" y="2778125"/>
          <p14:tracePt t="16606" x="3467100" y="2787650"/>
          <p14:tracePt t="16615" x="3433763" y="2795588"/>
          <p14:tracePt t="16622" x="3408363" y="2795588"/>
          <p14:tracePt t="16631" x="3390900" y="2795588"/>
          <p14:tracePt t="16638" x="3355975" y="2795588"/>
          <p14:tracePt t="16648" x="3322638" y="2805113"/>
          <p14:tracePt t="16655" x="3297238" y="2813050"/>
          <p14:tracePt t="16665" x="3271838" y="2813050"/>
          <p14:tracePt t="16670" x="3238500" y="2813050"/>
          <p14:tracePt t="16680" x="3211513" y="2820988"/>
          <p14:tracePt t="16687" x="3186113" y="2820988"/>
          <p14:tracePt t="16693" x="3178175" y="2820988"/>
          <p14:tracePt t="16701" x="3160713" y="2820988"/>
          <p14:tracePt t="16719" x="3144838" y="2820988"/>
          <p14:tracePt t="16726" x="3135313" y="2820988"/>
          <p14:tracePt t="16733" x="3127375" y="2820988"/>
          <p14:tracePt t="16742" x="3119438" y="2820988"/>
          <p14:tracePt t="16751" x="3109913" y="2820988"/>
          <p14:tracePt t="16758" x="3101975" y="2820988"/>
          <p14:tracePt t="16766" x="3094038" y="2820988"/>
          <p14:tracePt t="16774" x="3084513" y="2820988"/>
          <p14:tracePt t="16781" x="3076575" y="2813050"/>
          <p14:tracePt t="16791" x="3059113" y="2813050"/>
          <p14:tracePt t="16799" x="3059113" y="2805113"/>
          <p14:tracePt t="16806" x="3051175" y="2795588"/>
          <p14:tracePt t="16815" x="3033713" y="2787650"/>
          <p14:tracePt t="16831" x="3016250" y="2770188"/>
          <p14:tracePt t="16838" x="3008313" y="2762250"/>
          <p14:tracePt t="16853" x="3000375" y="2752725"/>
          <p14:tracePt t="16865" x="3000375" y="2744788"/>
          <p14:tracePt t="16877" x="2990850" y="2727325"/>
          <p14:tracePt t="16887" x="2990850" y="2719388"/>
          <p14:tracePt t="16893" x="2982913" y="2719388"/>
          <p14:tracePt t="16902" x="2982913" y="2701925"/>
          <p14:tracePt t="16910" x="2982913" y="2686050"/>
          <p14:tracePt t="16918" x="2982913" y="2676525"/>
          <p14:tracePt t="16926" x="2982913" y="2660650"/>
          <p14:tracePt t="16935" x="2982913" y="2651125"/>
          <p14:tracePt t="16942" x="2982913" y="2625725"/>
          <p14:tracePt t="16951" x="2974975" y="2600325"/>
          <p14:tracePt t="16958" x="2974975" y="2582863"/>
          <p14:tracePt t="16967" x="2965450" y="2566988"/>
          <p14:tracePt t="16973" x="2965450" y="2541588"/>
          <p14:tracePt t="16981" x="2965450" y="2516188"/>
          <p14:tracePt t="16989" x="2965450" y="2506663"/>
          <p14:tracePt t="16999" x="2965450" y="2481263"/>
          <p14:tracePt t="17005" x="2965450" y="2463800"/>
          <p14:tracePt t="17016" x="2965450" y="2447925"/>
          <p14:tracePt t="17026" x="2965450" y="2422525"/>
          <p14:tracePt t="17033" x="2965450" y="2413000"/>
          <p14:tracePt t="17037" x="2965450" y="2397125"/>
          <p14:tracePt t="17047" x="2965450" y="2371725"/>
          <p14:tracePt t="17065" x="2965450" y="2362200"/>
          <p14:tracePt t="17070" x="2965450" y="2354263"/>
          <p14:tracePt t="17077" x="2965450" y="2336800"/>
          <p14:tracePt t="17086" x="2965450" y="2328863"/>
          <p14:tracePt t="17093" x="2974975" y="2319338"/>
          <p14:tracePt t="17102" x="2982913" y="2293938"/>
          <p14:tracePt t="17110" x="2982913" y="2278063"/>
          <p14:tracePt t="17117" x="3000375" y="2260600"/>
          <p14:tracePt t="17126" x="3000375" y="2252663"/>
          <p14:tracePt t="17134" x="3008313" y="2235200"/>
          <p14:tracePt t="17142" x="3008313" y="2227263"/>
          <p14:tracePt t="17151" x="3008313" y="2217738"/>
          <p14:tracePt t="17158" x="3016250" y="2192338"/>
          <p14:tracePt t="17166" x="3025775" y="2184400"/>
          <p14:tracePt t="17175" x="3025775" y="2174875"/>
          <p14:tracePt t="17182" x="3025775" y="2166938"/>
          <p14:tracePt t="17191" x="3033713" y="2159000"/>
          <p14:tracePt t="17206" x="3041650" y="2141538"/>
          <p14:tracePt t="17216" x="3051175" y="2124075"/>
          <p14:tracePt t="17222" x="3067050" y="2116138"/>
          <p14:tracePt t="17238" x="3076575" y="2108200"/>
          <p14:tracePt t="17253" x="3084513" y="2090738"/>
          <p14:tracePt t="17264" x="3094038" y="2082800"/>
          <p14:tracePt t="17269" x="3101975" y="2073275"/>
          <p14:tracePt t="17280" x="3101975" y="2065338"/>
          <p14:tracePt t="17287" x="3109913" y="2065338"/>
          <p14:tracePt t="17294" x="3119438" y="2055813"/>
          <p14:tracePt t="17302" x="3127375" y="2047875"/>
          <p14:tracePt t="17310" x="3127375" y="2039938"/>
          <p14:tracePt t="17317" x="3144838" y="2039938"/>
          <p14:tracePt t="17327" x="3152775" y="2030413"/>
          <p14:tracePt t="17334" x="3152775" y="2022475"/>
          <p14:tracePt t="17341" x="3160713" y="2014538"/>
          <p14:tracePt t="17351" x="3178175" y="2014538"/>
          <p14:tracePt t="17358" x="3178175" y="2005013"/>
          <p14:tracePt t="17375" x="3186113" y="2005013"/>
          <p14:tracePt t="17381" x="3195638" y="2005013"/>
          <p14:tracePt t="17399" x="3211513" y="1997075"/>
          <p14:tracePt t="17406" x="3228975" y="1997075"/>
          <p14:tracePt t="17431" x="3246438" y="1997075"/>
          <p14:tracePt t="17437" x="3254375" y="1997075"/>
          <p14:tracePt t="17455" x="3263900" y="1997075"/>
          <p14:tracePt t="17464" x="3271838" y="1997075"/>
          <p14:tracePt t="17479" x="3279775" y="1997075"/>
          <p14:tracePt t="17487" x="3289300" y="1997075"/>
          <p14:tracePt t="17502" x="3297238" y="1997075"/>
          <p14:tracePt t="17510" x="3314700" y="1997075"/>
          <p14:tracePt t="17527" x="3322638" y="1997075"/>
          <p14:tracePt t="17542" x="3330575" y="1997075"/>
          <p14:tracePt t="17550" x="3340100" y="1997075"/>
          <p14:tracePt t="17558" x="3348038" y="1997075"/>
          <p14:tracePt t="17567" x="3365500" y="1997075"/>
          <p14:tracePt t="17583" x="3373438" y="1997075"/>
          <p14:tracePt t="17590" x="3390900" y="1997075"/>
          <p14:tracePt t="17606" x="3408363" y="2005013"/>
          <p14:tracePt t="17615" x="3424238" y="2014538"/>
          <p14:tracePt t="17632" x="3441700" y="2014538"/>
          <p14:tracePt t="17639" x="3459163" y="2014538"/>
          <p14:tracePt t="17649" x="3467100" y="2022475"/>
          <p14:tracePt t="17655" x="3475038" y="2030413"/>
          <p14:tracePt t="17665" x="3484563" y="2039938"/>
          <p14:tracePt t="17671" x="3492500" y="2039938"/>
          <p14:tracePt t="17677" x="3509963" y="2039938"/>
          <p14:tracePt t="17687" x="3509963" y="2047875"/>
          <p14:tracePt t="17694" x="3517900" y="2055813"/>
          <p14:tracePt t="17702" x="3535363" y="2055813"/>
          <p14:tracePt t="17719" x="3543300" y="2065338"/>
          <p14:tracePt t="17725" x="3560763" y="2073275"/>
          <p14:tracePt t="17733" x="3560763" y="2082800"/>
          <p14:tracePt t="17741" x="3578225" y="2082800"/>
          <p14:tracePt t="17750" x="3586163" y="2090738"/>
          <p14:tracePt t="17757" x="3586163" y="2098675"/>
          <p14:tracePt t="17766" x="3603625" y="2108200"/>
          <p14:tracePt t="17774" x="3611563" y="2116138"/>
          <p14:tracePt t="17781" x="3629025" y="2133600"/>
          <p14:tracePt t="17790" x="3636963" y="2141538"/>
          <p14:tracePt t="17799" x="3646488" y="2141538"/>
          <p14:tracePt t="17806" x="3654425" y="2159000"/>
          <p14:tracePt t="17816" x="3654425" y="2166938"/>
          <p14:tracePt t="17832" x="3662363" y="2174875"/>
          <p14:tracePt t="17837" x="3671888" y="2184400"/>
          <p14:tracePt t="17848" x="3671888" y="2192338"/>
          <p14:tracePt t="17855" x="3671888" y="2200275"/>
          <p14:tracePt t="17863" x="3671888" y="2209800"/>
          <p14:tracePt t="17871" x="3679825" y="2227263"/>
          <p14:tracePt t="17880" x="3679825" y="2243138"/>
          <p14:tracePt t="17887" x="3679825" y="2260600"/>
          <p14:tracePt t="17894" x="3679825" y="2303463"/>
          <p14:tracePt t="17902" x="3679825" y="2328863"/>
          <p14:tracePt t="17910" x="3679825" y="2354263"/>
          <p14:tracePt t="17918" x="3679825" y="2379663"/>
          <p14:tracePt t="17926" x="3679825" y="2405063"/>
          <p14:tracePt t="17933" x="3679825" y="2430463"/>
          <p14:tracePt t="17942" x="3679825" y="2438400"/>
          <p14:tracePt t="17950" x="3679825" y="2455863"/>
          <p14:tracePt t="17957" x="3679825" y="2473325"/>
          <p14:tracePt t="17966" x="3679825" y="2489200"/>
          <p14:tracePt t="17973" x="3679825" y="2506663"/>
          <p14:tracePt t="17982" x="3679825" y="2516188"/>
          <p14:tracePt t="17989" x="3679825" y="2532063"/>
          <p14:tracePt t="17999" x="3679825" y="2549525"/>
          <p14:tracePt t="18016" x="3679825" y="2557463"/>
          <p14:tracePt t="18026" x="3679825" y="2574925"/>
          <p14:tracePt t="18037" x="3679825" y="2582863"/>
          <p14:tracePt t="18045" x="3679825" y="2592388"/>
          <p14:tracePt t="18061" x="3679825" y="2600325"/>
          <p14:tracePt t="18070" x="3679825" y="2608263"/>
          <p14:tracePt t="18077" x="3679825" y="2617788"/>
          <p14:tracePt t="18110" x="3679825" y="2625725"/>
          <p14:tracePt t="18126" x="3671888" y="2643188"/>
          <p14:tracePt t="18142" x="3671888" y="2651125"/>
          <p14:tracePt t="18175" x="3671888" y="2668588"/>
          <p14:tracePt t="18182" x="3662363" y="2668588"/>
          <p14:tracePt t="18206" x="3654425" y="2686050"/>
          <p14:tracePt t="18216" x="3654425" y="2693988"/>
          <p14:tracePt t="18237" x="3654425" y="2701925"/>
          <p14:tracePt t="18735" x="3654425" y="2686050"/>
          <p14:tracePt t="18749" x="3654425" y="2676525"/>
          <p14:tracePt t="18757" x="3654425" y="2651125"/>
          <p14:tracePt t="18768" x="3654425" y="2633663"/>
          <p14:tracePt t="18774" x="3654425" y="2617788"/>
          <p14:tracePt t="18783" x="3654425" y="2592388"/>
          <p14:tracePt t="18790" x="3654425" y="2582863"/>
          <p14:tracePt t="18799" x="3646488" y="2557463"/>
          <p14:tracePt t="18805" x="3646488" y="2541588"/>
          <p14:tracePt t="18816" x="3646488" y="2516188"/>
          <p14:tracePt t="18822" x="3646488" y="2506663"/>
          <p14:tracePt t="18832" x="3636963" y="2489200"/>
          <p14:tracePt t="18839" x="3636963" y="2481263"/>
          <p14:tracePt t="18847" x="3636963" y="2473325"/>
          <p14:tracePt t="18854" x="3629025" y="2463800"/>
          <p14:tracePt t="18863" x="3619500" y="2455863"/>
          <p14:tracePt t="18877" x="3619500" y="2447925"/>
          <p14:tracePt t="18886" x="3619500" y="2438400"/>
          <p14:tracePt t="19039" x="3619500" y="2430463"/>
          <p14:tracePt t="19054" x="3629025" y="2430463"/>
          <p14:tracePt t="19061" x="3646488" y="2430463"/>
          <p14:tracePt t="19069" x="3662363" y="2430463"/>
          <p14:tracePt t="19077" x="3671888" y="2430463"/>
          <p14:tracePt t="19085" x="3697288" y="2430463"/>
          <p14:tracePt t="19094" x="3730625" y="2438400"/>
          <p14:tracePt t="19101" x="3756025" y="2447925"/>
          <p14:tracePt t="19111" x="3781425" y="2455863"/>
          <p14:tracePt t="19118" x="3816350" y="2455863"/>
          <p14:tracePt t="19126" x="3849688" y="2455863"/>
          <p14:tracePt t="19134" x="3883025" y="2463800"/>
          <p14:tracePt t="19141" x="3908425" y="2463800"/>
          <p14:tracePt t="19150" x="3943350" y="2463800"/>
          <p14:tracePt t="19159" x="3968750" y="2463800"/>
          <p14:tracePt t="19166" x="4011613" y="2473325"/>
          <p14:tracePt t="19173" x="4044950" y="2473325"/>
          <p14:tracePt t="19184" x="4079875" y="2473325"/>
          <p14:tracePt t="19190" x="4121150" y="2473325"/>
          <p14:tracePt t="19199" x="4146550" y="2473325"/>
          <p14:tracePt t="19206" x="4189413" y="2473325"/>
          <p14:tracePt t="19216" x="4249738" y="2473325"/>
          <p14:tracePt t="19222" x="4291013" y="2473325"/>
          <p14:tracePt t="19232" x="4333875" y="2473325"/>
          <p14:tracePt t="19239" x="4384675" y="2481263"/>
          <p14:tracePt t="19248" x="4427538" y="2481263"/>
          <p14:tracePt t="19254" x="4470400" y="2481263"/>
          <p14:tracePt t="19262" x="4503738" y="2481263"/>
          <p14:tracePt t="19270" x="4554538" y="2481263"/>
          <p14:tracePt t="19278" x="4579938" y="2481263"/>
          <p14:tracePt t="19287" x="4614863" y="2481263"/>
          <p14:tracePt t="19294" x="4657725" y="2481263"/>
          <p14:tracePt t="19302" x="4683125" y="2481263"/>
          <p14:tracePt t="19311" x="4724400" y="2481263"/>
          <p14:tracePt t="19318" x="4749800" y="2481263"/>
          <p14:tracePt t="19326" x="4802188" y="2481263"/>
          <p14:tracePt t="19334" x="4827588" y="2481263"/>
          <p14:tracePt t="19341" x="4868863" y="2481263"/>
          <p14:tracePt t="19350" x="4903788" y="2481263"/>
          <p14:tracePt t="19359" x="4946650" y="2481263"/>
          <p14:tracePt t="19366" x="4987925" y="2481263"/>
          <p14:tracePt t="19374" x="5022850" y="2481263"/>
          <p14:tracePt t="19383" x="5048250" y="2481263"/>
          <p14:tracePt t="19390" x="5081588" y="2481263"/>
          <p14:tracePt t="19399" x="5106988" y="2481263"/>
          <p14:tracePt t="19406" x="5124450" y="2481263"/>
          <p14:tracePt t="19417" x="5141913" y="2481263"/>
          <p14:tracePt t="19422" x="5167313" y="2481263"/>
          <p14:tracePt t="19433" x="5175250" y="2481263"/>
          <p14:tracePt t="19437" x="5200650" y="2481263"/>
          <p14:tracePt t="19446" x="5226050" y="2481263"/>
          <p14:tracePt t="19453" x="5251450" y="2481263"/>
          <p14:tracePt t="19461" x="5286375" y="2481263"/>
          <p14:tracePt t="19469" x="5319713" y="2481263"/>
          <p14:tracePt t="19478" x="5362575" y="2481263"/>
          <p14:tracePt t="19485" x="5387975" y="2481263"/>
          <p14:tracePt t="19494" x="5430838" y="2481263"/>
          <p14:tracePt t="19501" x="5464175" y="2481263"/>
          <p14:tracePt t="19510" x="5507038" y="2481263"/>
          <p14:tracePt t="19518" x="5532438" y="2481263"/>
          <p14:tracePt t="19526" x="5557838" y="2481263"/>
          <p14:tracePt t="19534" x="5565775" y="2481263"/>
          <p14:tracePt t="19541" x="5575300" y="2481263"/>
          <p14:tracePt t="19550" x="5583238" y="2481263"/>
          <p14:tracePt t="19719" x="5565775" y="2481263"/>
          <p14:tracePt t="19726" x="5557838" y="2481263"/>
          <p14:tracePt t="19734" x="5524500" y="2481263"/>
          <p14:tracePt t="19742" x="5489575" y="2481263"/>
          <p14:tracePt t="19750" x="5464175" y="2481263"/>
          <p14:tracePt t="19758" x="5438775" y="2481263"/>
          <p14:tracePt t="19766" x="5395913" y="2481263"/>
          <p14:tracePt t="19773" x="5362575" y="2481263"/>
          <p14:tracePt t="19783" x="5319713" y="2481263"/>
          <p14:tracePt t="19789" x="5286375" y="2481263"/>
          <p14:tracePt t="19800" x="5243513" y="2481263"/>
          <p14:tracePt t="19805" x="5208588" y="2481263"/>
          <p14:tracePt t="19816" x="5183188" y="2481263"/>
          <p14:tracePt t="19821" x="5141913" y="2481263"/>
          <p14:tracePt t="19833" x="5099050" y="2481263"/>
          <p14:tracePt t="19837" x="5048250" y="2481263"/>
          <p14:tracePt t="19847" x="4997450" y="2481263"/>
          <p14:tracePt t="19853" x="4954588" y="2481263"/>
          <p14:tracePt t="19861" x="4903788" y="2481263"/>
          <p14:tracePt t="19871" x="4860925" y="2481263"/>
          <p14:tracePt t="19878" x="4827588" y="2481263"/>
          <p14:tracePt t="19887" x="4784725" y="2481263"/>
          <p14:tracePt t="19894" x="4767263" y="2481263"/>
          <p14:tracePt t="19902" x="4733925" y="2481263"/>
          <p14:tracePt t="19909" x="4691063" y="2481263"/>
          <p14:tracePt t="19919" x="4665663" y="2481263"/>
          <p14:tracePt t="19926" x="4640263" y="2481263"/>
          <p14:tracePt t="19935" x="4597400" y="2481263"/>
          <p14:tracePt t="19942" x="4572000" y="2481263"/>
          <p14:tracePt t="19951" x="4538663" y="2481263"/>
          <p14:tracePt t="19959" x="4495800" y="2481263"/>
          <p14:tracePt t="19967" x="4470400" y="2481263"/>
          <p14:tracePt t="19973" x="4435475" y="2481263"/>
          <p14:tracePt t="19984" x="4394200" y="2481263"/>
          <p14:tracePt t="19989" x="4351338" y="2481263"/>
          <p14:tracePt t="20000" x="4316413" y="2481263"/>
          <p14:tracePt t="20005" x="4275138" y="2481263"/>
          <p14:tracePt t="20016" x="4249738" y="2481263"/>
          <p14:tracePt t="20028" x="4224338" y="2481263"/>
          <p14:tracePt t="20033" x="4181475" y="2481263"/>
          <p14:tracePt t="20039" x="4146550" y="2481263"/>
          <p14:tracePt t="20045" x="4121150" y="2481263"/>
          <p14:tracePt t="20055" x="4079875" y="2481263"/>
          <p14:tracePt t="20061" x="4062413" y="2481263"/>
          <p14:tracePt t="20069" x="4027488" y="2481263"/>
          <p14:tracePt t="20078" x="4011613" y="2481263"/>
          <p14:tracePt t="20085" x="3994150" y="2481263"/>
          <p14:tracePt t="20094" x="3968750" y="2481263"/>
          <p14:tracePt t="20101" x="3943350" y="2481263"/>
          <p14:tracePt t="20110" x="3935413" y="2481263"/>
          <p14:tracePt t="20119" x="3908425" y="2481263"/>
          <p14:tracePt t="20125" x="3892550" y="2481263"/>
          <p14:tracePt t="20135" x="3883025" y="2481263"/>
          <p14:tracePt t="20142" x="3867150" y="2481263"/>
          <p14:tracePt t="20151" x="3841750" y="2481263"/>
          <p14:tracePt t="20157" x="3832225" y="2481263"/>
          <p14:tracePt t="20167" x="3824288" y="2481263"/>
          <p14:tracePt t="20174" x="3806825" y="2481263"/>
          <p14:tracePt t="20184" x="3790950" y="2481263"/>
          <p14:tracePt t="20190" x="3781425" y="2481263"/>
          <p14:tracePt t="20200" x="3763963" y="2481263"/>
          <p14:tracePt t="20205" x="3748088" y="2481263"/>
          <p14:tracePt t="20217" x="3738563" y="2481263"/>
          <p14:tracePt t="20222" x="3722688" y="2481263"/>
          <p14:tracePt t="20233" x="3713163" y="2481263"/>
          <p14:tracePt t="20246" x="3705225" y="2481263"/>
          <p14:tracePt t="20255" x="3687763" y="2481263"/>
          <p14:tracePt t="20526" x="3713163" y="2481263"/>
          <p14:tracePt t="20535" x="3730625" y="2481263"/>
          <p14:tracePt t="20542" x="3763963" y="2481263"/>
          <p14:tracePt t="20551" x="3790950" y="2481263"/>
          <p14:tracePt t="20557" x="3816350" y="2481263"/>
          <p14:tracePt t="20567" x="3841750" y="2481263"/>
          <p14:tracePt t="20574" x="3875088" y="2481263"/>
          <p14:tracePt t="20584" x="3908425" y="2481263"/>
          <p14:tracePt t="20590" x="3925888" y="2481263"/>
          <p14:tracePt t="20600" x="3960813" y="2481263"/>
          <p14:tracePt t="20605" x="3986213" y="2481263"/>
          <p14:tracePt t="20616" x="3994150" y="2481263"/>
          <p14:tracePt t="20622" x="4027488" y="2481263"/>
          <p14:tracePt t="20632" x="4044950" y="2481263"/>
          <p14:tracePt t="20638" x="4070350" y="2481263"/>
          <p14:tracePt t="20646" x="4087813" y="2481263"/>
          <p14:tracePt t="20655" x="4113213" y="2481263"/>
          <p14:tracePt t="20662" x="4138613" y="2481263"/>
          <p14:tracePt t="20671" x="4164013" y="2481263"/>
          <p14:tracePt t="20678" x="4189413" y="2481263"/>
          <p14:tracePt t="20687" x="4214813" y="2481263"/>
          <p14:tracePt t="20695" x="4240213" y="2481263"/>
          <p14:tracePt t="20701" x="4275138" y="2481263"/>
          <p14:tracePt t="20710" x="4291013" y="2481263"/>
          <p14:tracePt t="20718" x="4333875" y="2481263"/>
          <p14:tracePt t="20726" x="4351338" y="2481263"/>
          <p14:tracePt t="20735" x="4394200" y="2481263"/>
          <p14:tracePt t="20741" x="4419600" y="2481263"/>
          <p14:tracePt t="20750" x="4445000" y="2481263"/>
          <p14:tracePt t="20758" x="4486275" y="2481263"/>
          <p14:tracePt t="20768" x="4513263" y="2481263"/>
          <p14:tracePt t="20774" x="4546600" y="2481263"/>
          <p14:tracePt t="20785" x="4579938" y="2481263"/>
          <p14:tracePt t="20789" x="4605338" y="2481263"/>
          <p14:tracePt t="20800" x="4665663" y="2481263"/>
          <p14:tracePt t="20805" x="4691063" y="2481263"/>
          <p14:tracePt t="20816" x="4733925" y="2481263"/>
          <p14:tracePt t="20821" x="4784725" y="2481263"/>
          <p14:tracePt t="20832" x="4802188" y="2481263"/>
          <p14:tracePt t="20839" x="4843463" y="2481263"/>
          <p14:tracePt t="20845" x="4868863" y="2481263"/>
          <p14:tracePt t="20855" x="4911725" y="2481263"/>
          <p14:tracePt t="20861" x="4937125" y="2481263"/>
          <p14:tracePt t="20869" x="4962525" y="2481263"/>
          <p14:tracePt t="20878" x="4997450" y="2481263"/>
          <p14:tracePt t="20885" x="5022850" y="2481263"/>
          <p14:tracePt t="20894" x="5048250" y="2481263"/>
          <p14:tracePt t="20902" x="5073650" y="2481263"/>
          <p14:tracePt t="20910" x="5099050" y="2481263"/>
          <p14:tracePt t="20919" x="5124450" y="2481263"/>
          <p14:tracePt t="20926" x="5167313" y="2481263"/>
          <p14:tracePt t="20935" x="5192713" y="2481263"/>
          <p14:tracePt t="20941" x="5218113" y="2481263"/>
          <p14:tracePt t="20951" x="5251450" y="2481263"/>
          <p14:tracePt t="20958" x="5268913" y="2481263"/>
          <p14:tracePt t="20968" x="5286375" y="2481263"/>
          <p14:tracePt t="20974" x="5311775" y="2481263"/>
          <p14:tracePt t="20990" x="5327650" y="2481263"/>
          <p14:tracePt t="21094" x="5302250" y="2481263"/>
          <p14:tracePt t="21102" x="5276850" y="2481263"/>
          <p14:tracePt t="21109" x="5235575" y="2489200"/>
          <p14:tracePt t="21119" x="5208588" y="2489200"/>
          <p14:tracePt t="21125" x="5157788" y="2489200"/>
          <p14:tracePt t="21135" x="5106988" y="2498725"/>
          <p14:tracePt t="21141" x="5038725" y="2516188"/>
          <p14:tracePt t="21150" x="4979988" y="2516188"/>
          <p14:tracePt t="21157" x="4919663" y="2516188"/>
          <p14:tracePt t="21168" x="4860925" y="2524125"/>
          <p14:tracePt t="21174" x="4835525" y="2524125"/>
          <p14:tracePt t="21184" x="4792663" y="2524125"/>
          <p14:tracePt t="21190" x="4733925" y="2524125"/>
          <p14:tracePt t="21200" x="4708525" y="2524125"/>
          <p14:tracePt t="21206" x="4683125" y="2524125"/>
          <p14:tracePt t="21216" x="4665663" y="2524125"/>
          <p14:tracePt t="21222" x="4648200" y="2524125"/>
          <p14:tracePt t="21231" x="4640263" y="2524125"/>
          <p14:tracePt t="21237" x="4630738" y="2524125"/>
          <p14:tracePt t="21245" x="4622800" y="2524125"/>
          <p14:tracePt t="21253" x="4614863" y="2524125"/>
          <p14:tracePt t="21262" x="4605338" y="2524125"/>
          <p14:tracePt t="21271" x="4589463" y="2524125"/>
          <p14:tracePt t="21287" x="4564063" y="2524125"/>
          <p14:tracePt t="21302" x="4546600" y="2524125"/>
          <p14:tracePt t="21310" x="4538663" y="2524125"/>
          <p14:tracePt t="21326" x="4529138" y="2524125"/>
          <p14:tracePt t="21342" x="4521200" y="2516188"/>
          <p14:tracePt t="21430" x="4513263" y="2516188"/>
          <p14:tracePt t="21662" x="4513263" y="2506663"/>
          <p14:tracePt t="22086" x="4513263" y="2516188"/>
          <p14:tracePt t="22103" x="4513263" y="2524125"/>
          <p14:tracePt t="22150" x="4513263" y="2532063"/>
          <p14:tracePt t="22158" x="4513263" y="2541588"/>
          <p14:tracePt t="22174" x="4513263" y="2549525"/>
          <p14:tracePt t="22191" x="4513263" y="2557463"/>
          <p14:tracePt t="22207" x="4513263" y="2566988"/>
          <p14:tracePt t="22222" x="4513263" y="2574925"/>
          <p14:tracePt t="22239" x="4513263" y="2582863"/>
          <p14:tracePt t="22254" x="4513263" y="2600325"/>
          <p14:tracePt t="22286" x="4513263" y="2608263"/>
          <p14:tracePt t="22294" x="4513263" y="2617788"/>
          <p14:tracePt t="22310" x="4513263" y="2625725"/>
          <p14:tracePt t="22391" x="4513263" y="2633663"/>
          <p14:tracePt t="22462" x="4513263" y="2643188"/>
          <p14:tracePt t="22478" x="4513263" y="2651125"/>
          <p14:tracePt t="22487" x="4503738" y="2660650"/>
          <p14:tracePt t="22527" x="4495800" y="2668588"/>
          <p14:tracePt t="22582" x="4495800" y="2686050"/>
          <p14:tracePt t="22599" x="4495800" y="2693988"/>
          <p14:tracePt t="22631" x="4495800" y="2701925"/>
          <p14:tracePt t="22645" x="4495800" y="2711450"/>
          <p14:tracePt t="22687" x="4495800" y="2727325"/>
          <p14:tracePt t="22702" x="4495800" y="2736850"/>
          <p14:tracePt t="22734" x="4495800" y="2744788"/>
          <p14:tracePt t="22751" x="4495800" y="2752725"/>
          <p14:tracePt t="22758" x="4495800" y="2762250"/>
          <p14:tracePt t="22783" x="4495800" y="2778125"/>
          <p14:tracePt t="22800" x="4495800" y="2787650"/>
          <p14:tracePt t="22807" x="4495800" y="2795588"/>
          <p14:tracePt t="22815" x="4495800" y="2805113"/>
          <p14:tracePt t="22839" x="4495800" y="2813050"/>
          <p14:tracePt t="22853" x="4503738" y="2830513"/>
          <p14:tracePt t="22910" x="4503738" y="2838450"/>
          <p14:tracePt t="22927" x="4503738" y="2846388"/>
          <p14:tracePt t="22942" x="4513263" y="2863850"/>
          <p14:tracePt t="22959" x="4513263" y="2871788"/>
          <p14:tracePt t="22974" x="4513263" y="2881313"/>
          <p14:tracePt t="22984" x="4513263" y="2889250"/>
          <p14:tracePt t="23022" x="4513263" y="2897188"/>
          <p14:tracePt t="23062" x="4513263" y="2914650"/>
          <p14:tracePt t="23246" x="4521200" y="2914650"/>
          <p14:tracePt t="23278" x="4538663" y="2932113"/>
          <p14:tracePt t="23286" x="4538663" y="2940050"/>
          <p14:tracePt t="23293" x="4546600" y="2940050"/>
          <p14:tracePt t="23302" x="4546600" y="2949575"/>
          <p14:tracePt t="23311" x="4564063" y="2965450"/>
          <p14:tracePt t="23327" x="4579938" y="2982913"/>
          <p14:tracePt t="23335" x="4589463" y="2990850"/>
          <p14:tracePt t="23342" x="4597400" y="3000375"/>
          <p14:tracePt t="23351" x="4605338" y="3008313"/>
          <p14:tracePt t="23359" x="4630738" y="3025775"/>
          <p14:tracePt t="23374" x="4648200" y="3033713"/>
          <p14:tracePt t="23385" x="4657725" y="3041650"/>
          <p14:tracePt t="23391" x="4665663" y="3059113"/>
          <p14:tracePt t="23399" x="4673600" y="3059113"/>
          <p14:tracePt t="23406" x="4683125" y="3076575"/>
          <p14:tracePt t="23414" x="4699000" y="3084513"/>
          <p14:tracePt t="23421" x="4699000" y="3094038"/>
          <p14:tracePt t="23429" x="4708525" y="3101975"/>
          <p14:tracePt t="23439" x="4724400" y="3127375"/>
          <p14:tracePt t="23455" x="4724400" y="3144838"/>
          <p14:tracePt t="23463" x="4733925" y="3160713"/>
          <p14:tracePt t="23470" x="4741863" y="3178175"/>
          <p14:tracePt t="23486" x="4759325" y="3211513"/>
          <p14:tracePt t="23494" x="4767263" y="3221038"/>
          <p14:tracePt t="23502" x="4767263" y="3228975"/>
          <p14:tracePt t="23511" x="4767263" y="3246438"/>
          <p14:tracePt t="23526" x="4767263" y="3263900"/>
          <p14:tracePt t="23534" x="4767263" y="3279775"/>
          <p14:tracePt t="23551" x="4767263" y="3289300"/>
          <p14:tracePt t="23558" x="4767263" y="3305175"/>
          <p14:tracePt t="23575" x="4767263" y="3322638"/>
          <p14:tracePt t="23584" x="4767263" y="3330575"/>
          <p14:tracePt t="23591" x="4775200" y="3340100"/>
          <p14:tracePt t="23600" x="4775200" y="3355975"/>
          <p14:tracePt t="23613" x="4775200" y="3373438"/>
          <p14:tracePt t="23622" x="4775200" y="3382963"/>
          <p14:tracePt t="23629" x="4775200" y="3398838"/>
          <p14:tracePt t="23639" x="4775200" y="3424238"/>
          <p14:tracePt t="23646" x="4784725" y="3433763"/>
          <p14:tracePt t="23655" x="4784725" y="3441700"/>
          <p14:tracePt t="23663" x="4784725" y="3459163"/>
          <p14:tracePt t="23671" x="4784725" y="3475038"/>
          <p14:tracePt t="23677" x="4784725" y="3502025"/>
          <p14:tracePt t="23686" x="4784725" y="3509963"/>
          <p14:tracePt t="23694" x="4784725" y="3527425"/>
          <p14:tracePt t="23702" x="4784725" y="3543300"/>
          <p14:tracePt t="23710" x="4784725" y="3552825"/>
          <p14:tracePt t="23719" x="4784725" y="3568700"/>
          <p14:tracePt t="23726" x="4784725" y="3578225"/>
          <p14:tracePt t="23735" x="4784725" y="3586163"/>
          <p14:tracePt t="23742" x="4775200" y="3603625"/>
          <p14:tracePt t="23758" x="4775200" y="3611563"/>
          <p14:tracePt t="23768" x="4767263" y="3619500"/>
          <p14:tracePt t="23785" x="4759325" y="3629025"/>
          <p14:tracePt t="23790" x="4759325" y="3636963"/>
          <p14:tracePt t="23800" x="4741863" y="3646488"/>
          <p14:tracePt t="23807" x="4724400" y="3646488"/>
          <p14:tracePt t="23822" x="4699000" y="3646488"/>
          <p14:tracePt t="23829" x="4683125" y="3654425"/>
          <p14:tracePt t="23839" x="4665663" y="3654425"/>
          <p14:tracePt t="23846" x="4640263" y="3654425"/>
          <p14:tracePt t="23855" x="4622800" y="3662363"/>
          <p14:tracePt t="23863" x="4597400" y="3662363"/>
          <p14:tracePt t="23871" x="4572000" y="3662363"/>
          <p14:tracePt t="23877" x="4554538" y="3662363"/>
          <p14:tracePt t="23886" x="4529138" y="3662363"/>
          <p14:tracePt t="23893" x="4503738" y="3662363"/>
          <p14:tracePt t="23901" x="4495800" y="3662363"/>
          <p14:tracePt t="23911" x="4478338" y="3662363"/>
          <p14:tracePt t="23919" x="4460875" y="3662363"/>
          <p14:tracePt t="23926" x="4445000" y="3662363"/>
          <p14:tracePt t="23935" x="4419600" y="3662363"/>
          <p14:tracePt t="23942" x="4410075" y="3662363"/>
          <p14:tracePt t="23951" x="4394200" y="3662363"/>
          <p14:tracePt t="23958" x="4376738" y="3662363"/>
          <p14:tracePt t="23968" x="4359275" y="3662363"/>
          <p14:tracePt t="23973" x="4351338" y="3662363"/>
          <p14:tracePt t="23985" x="4325938" y="3654425"/>
          <p14:tracePt t="23991" x="4316413" y="3654425"/>
          <p14:tracePt t="24000" x="4300538" y="3654425"/>
          <p14:tracePt t="24006" x="4291013" y="3646488"/>
          <p14:tracePt t="24013" x="4275138" y="3636963"/>
          <p14:tracePt t="24022" x="4265613" y="3629025"/>
          <p14:tracePt t="24030" x="4257675" y="3629025"/>
          <p14:tracePt t="24039" x="4240213" y="3629025"/>
          <p14:tracePt t="24046" x="4224338" y="3619500"/>
          <p14:tracePt t="24054" x="4214813" y="3611563"/>
          <p14:tracePt t="24062" x="4206875" y="3594100"/>
          <p14:tracePt t="24071" x="4197350" y="3594100"/>
          <p14:tracePt t="24078" x="4181475" y="3586163"/>
          <p14:tracePt t="24085" x="4171950" y="3586163"/>
          <p14:tracePt t="24093" x="4171950" y="3578225"/>
          <p14:tracePt t="24102" x="4156075" y="3560763"/>
          <p14:tracePt t="24111" x="4146550" y="3552825"/>
          <p14:tracePt t="24119" x="4146550" y="3543300"/>
          <p14:tracePt t="24126" x="4138613" y="3535363"/>
          <p14:tracePt t="24136" x="4130675" y="3527425"/>
          <p14:tracePt t="24152" x="4121150" y="3517900"/>
          <p14:tracePt t="24157" x="4113213" y="3509963"/>
          <p14:tracePt t="24179" x="4113213" y="3492500"/>
          <p14:tracePt t="24185" x="4113213" y="3484563"/>
          <p14:tracePt t="24189" x="4095750" y="3475038"/>
          <p14:tracePt t="24197" x="4095750" y="3467100"/>
          <p14:tracePt t="24205" x="4095750" y="3459163"/>
          <p14:tracePt t="24213" x="4095750" y="3449638"/>
          <p14:tracePt t="24221" x="4095750" y="3433763"/>
          <p14:tracePt t="24237" x="4095750" y="3424238"/>
          <p14:tracePt t="24246" x="4095750" y="3408363"/>
          <p14:tracePt t="24253" x="4095750" y="3398838"/>
          <p14:tracePt t="24262" x="4095750" y="3382963"/>
          <p14:tracePt t="24269" x="4095750" y="3373438"/>
          <p14:tracePt t="24277" x="4095750" y="3355975"/>
          <p14:tracePt t="24286" x="4095750" y="3330575"/>
          <p14:tracePt t="24302" x="4095750" y="3305175"/>
          <p14:tracePt t="24309" x="4095750" y="3297238"/>
          <p14:tracePt t="24318" x="4095750" y="3289300"/>
          <p14:tracePt t="24325" x="4095750" y="3263900"/>
          <p14:tracePt t="24336" x="4095750" y="3254375"/>
          <p14:tracePt t="24341" x="4095750" y="3246438"/>
          <p14:tracePt t="24352" x="4095750" y="3221038"/>
          <p14:tracePt t="24357" x="4105275" y="3221038"/>
          <p14:tracePt t="24368" x="4105275" y="3211513"/>
          <p14:tracePt t="24373" x="4105275" y="3203575"/>
          <p14:tracePt t="24384" x="4105275" y="3186113"/>
          <p14:tracePt t="24391" x="4113213" y="3178175"/>
          <p14:tracePt t="24398" x="4121150" y="3170238"/>
          <p14:tracePt t="24407" x="4121150" y="3160713"/>
          <p14:tracePt t="24413" x="4121150" y="3152775"/>
          <p14:tracePt t="24422" x="4130675" y="3144838"/>
          <p14:tracePt t="24430" x="4138613" y="3135313"/>
          <p14:tracePt t="24437" x="4146550" y="3119438"/>
          <p14:tracePt t="24446" x="4146550" y="3109913"/>
          <p14:tracePt t="24454" x="4156075" y="3109913"/>
          <p14:tracePt t="24461" x="4156075" y="3101975"/>
          <p14:tracePt t="24470" x="4171950" y="3084513"/>
          <p14:tracePt t="24478" x="4181475" y="3076575"/>
          <p14:tracePt t="24486" x="4181475" y="3059113"/>
          <p14:tracePt t="24494" x="4189413" y="3051175"/>
          <p14:tracePt t="24502" x="4197350" y="3051175"/>
          <p14:tracePt t="24511" x="4206875" y="3033713"/>
          <p14:tracePt t="24526" x="4214813" y="3025775"/>
          <p14:tracePt t="24542" x="4224338" y="3016250"/>
          <p14:tracePt t="24553" x="4232275" y="3016250"/>
          <p14:tracePt t="24558" x="4232275" y="3008313"/>
          <p14:tracePt t="24568" x="4240213" y="3000375"/>
          <p14:tracePt t="24573" x="4249738" y="3000375"/>
          <p14:tracePt t="24582" x="4257675" y="2982913"/>
          <p14:tracePt t="24591" x="4265613" y="2982913"/>
          <p14:tracePt t="24600" x="4275138" y="2974975"/>
          <p14:tracePt t="24613" x="4283075" y="2974975"/>
          <p14:tracePt t="24621" x="4300538" y="2965450"/>
          <p14:tracePt t="24637" x="4316413" y="2965450"/>
          <p14:tracePt t="24646" x="4325938" y="2957513"/>
          <p14:tracePt t="24653" x="4333875" y="2957513"/>
          <p14:tracePt t="24661" x="4341813" y="2957513"/>
          <p14:tracePt t="24669" x="4351338" y="2949575"/>
          <p14:tracePt t="24677" x="4368800" y="2949575"/>
          <p14:tracePt t="24685" x="4384675" y="2940050"/>
          <p14:tracePt t="24702" x="4394200" y="2940050"/>
          <p14:tracePt t="24709" x="4410075" y="2940050"/>
          <p14:tracePt t="24719" x="4419600" y="2940050"/>
          <p14:tracePt t="24725" x="4435475" y="2940050"/>
          <p14:tracePt t="24736" x="4445000" y="2940050"/>
          <p14:tracePt t="24741" x="4452938" y="2940050"/>
          <p14:tracePt t="24752" x="4470400" y="2940050"/>
          <p14:tracePt t="24768" x="4495800" y="2940050"/>
          <p14:tracePt t="24774" x="4503738" y="2940050"/>
          <p14:tracePt t="24784" x="4529138" y="2940050"/>
          <p14:tracePt t="24790" x="4546600" y="2940050"/>
          <p14:tracePt t="24797" x="4554538" y="2940050"/>
          <p14:tracePt t="24807" x="4572000" y="2940050"/>
          <p14:tracePt t="24813" x="4589463" y="2940050"/>
          <p14:tracePt t="24822" x="4597400" y="2940050"/>
          <p14:tracePt t="24830" x="4614863" y="2940050"/>
          <p14:tracePt t="24838" x="4630738" y="2949575"/>
          <p14:tracePt t="24855" x="4640263" y="2949575"/>
          <p14:tracePt t="24862" x="4648200" y="2949575"/>
          <p14:tracePt t="24870" x="4665663" y="2949575"/>
          <p14:tracePt t="24878" x="4691063" y="2949575"/>
          <p14:tracePt t="24885" x="4699000" y="2957513"/>
          <p14:tracePt t="24895" x="4716463" y="2965450"/>
          <p14:tracePt t="24902" x="4733925" y="2965450"/>
          <p14:tracePt t="24909" x="4733925" y="2974975"/>
          <p14:tracePt t="24919" x="4741863" y="2974975"/>
          <p14:tracePt t="24926" x="4749800" y="2974975"/>
          <p14:tracePt t="24935" x="4759325" y="2974975"/>
          <p14:tracePt t="24942" x="4767263" y="2974975"/>
          <p14:tracePt t="24952" x="4784725" y="2982913"/>
          <p14:tracePt t="24959" x="4784725" y="2990850"/>
          <p14:tracePt t="24975" x="4802188" y="3000375"/>
          <p14:tracePt t="24982" x="4818063" y="3000375"/>
          <p14:tracePt t="24989" x="4818063" y="3008313"/>
          <p14:tracePt t="24997" x="4827588" y="3008313"/>
          <p14:tracePt t="25005" x="4843463" y="3025775"/>
          <p14:tracePt t="25030" x="4860925" y="3033713"/>
          <p14:tracePt t="25040" x="4878388" y="3051175"/>
          <p14:tracePt t="25054" x="4886325" y="3051175"/>
          <p14:tracePt t="25062" x="4894263" y="3059113"/>
          <p14:tracePt t="25071" x="4903788" y="3059113"/>
          <p14:tracePt t="25077" x="4903788" y="3067050"/>
          <p14:tracePt t="25085" x="4911725" y="3076575"/>
          <p14:tracePt t="25093" x="4929188" y="3084513"/>
          <p14:tracePt t="25102" x="4929188" y="3094038"/>
          <p14:tracePt t="25110" x="4929188" y="3101975"/>
          <p14:tracePt t="25127" x="4929188" y="3109913"/>
          <p14:tracePt t="25135" x="4937125" y="3119438"/>
          <p14:tracePt t="25142" x="4946650" y="3127375"/>
          <p14:tracePt t="25152" x="4954588" y="3127375"/>
          <p14:tracePt t="25159" x="4954588" y="3135313"/>
          <p14:tracePt t="25175" x="4954588" y="3152775"/>
          <p14:tracePt t="25190" x="4962525" y="3152775"/>
          <p14:tracePt t="25229" x="4972050" y="3160713"/>
          <p14:tracePt t="25246" x="4972050" y="3170238"/>
          <p14:tracePt t="25262" x="4979988" y="3178175"/>
          <p14:tracePt t="25278" x="4987925" y="3186113"/>
          <p14:tracePt t="25295" x="4987925" y="3195638"/>
          <p14:tracePt t="25303" x="4997450" y="3195638"/>
          <p14:tracePt t="25310" x="4997450" y="3203575"/>
          <p14:tracePt t="25326" x="5013325" y="3221038"/>
          <p14:tracePt t="25336" x="5022850" y="3221038"/>
          <p14:tracePt t="25352" x="5022850" y="3228975"/>
          <p14:tracePt t="25369" x="5005388" y="3238500"/>
          <p14:tracePt t="25384" x="4987925" y="3238500"/>
          <p14:tracePt t="25398" x="4987925" y="3228975"/>
          <p14:tracePt t="25407" x="5005388" y="3221038"/>
          <p14:tracePt t="25413" x="5022850" y="3221038"/>
          <p14:tracePt t="25422" x="5038725" y="3203575"/>
          <p14:tracePt t="25430" x="5056188" y="3186113"/>
          <p14:tracePt t="25439" x="5081588" y="3160713"/>
          <p14:tracePt t="25445" x="5081588" y="3152775"/>
          <p14:tracePt t="25453" x="5099050" y="3144838"/>
          <p14:tracePt t="25462" x="5099050" y="3135313"/>
          <p14:tracePt t="25688" x="5099050" y="3144838"/>
          <p14:tracePt t="25693" x="5099050" y="3152775"/>
          <p14:tracePt t="25703" x="5099050" y="3170238"/>
          <p14:tracePt t="25710" x="5081588" y="3195638"/>
          <p14:tracePt t="25742" x="5073650" y="3203575"/>
          <p14:tracePt t="25759" x="5064125" y="3211513"/>
          <p14:tracePt t="25785" x="5038725" y="3211513"/>
          <p14:tracePt t="25807" x="5030788" y="3228975"/>
          <p14:tracePt t="25822" x="5030788" y="3238500"/>
          <p14:tracePt t="25839" x="5022850" y="3254375"/>
          <p14:tracePt t="25975" x="5038725" y="3254375"/>
          <p14:tracePt t="25984" x="5048250" y="3254375"/>
          <p14:tracePt t="25990" x="5064125" y="3254375"/>
          <p14:tracePt t="25997" x="5081588" y="3254375"/>
          <p14:tracePt t="26013" x="5106988" y="3254375"/>
          <p14:tracePt t="26030" x="5106988" y="3246438"/>
          <p14:tracePt t="26102" x="5116513" y="3238500"/>
          <p14:tracePt t="26151" x="5124450" y="3238500"/>
          <p14:tracePt t="26238" x="5132388" y="3238500"/>
          <p14:tracePt t="26287" x="5149850" y="3238500"/>
          <p14:tracePt t="26304" x="5157788" y="3238500"/>
          <p14:tracePt t="26343" x="5157788" y="3246438"/>
          <p14:tracePt t="26374" x="5157788" y="3254375"/>
          <p14:tracePt t="33814" x="5157788" y="3246438"/>
          <p14:tracePt t="33822" x="5149850" y="3238500"/>
          <p14:tracePt t="33839" x="5141913" y="3238500"/>
          <p14:tracePt t="34022" x="5132388" y="3228975"/>
          <p14:tracePt t="34030" x="5116513" y="3211513"/>
          <p14:tracePt t="34041" x="5064125" y="3152775"/>
          <p14:tracePt t="34045" x="5013325" y="3094038"/>
          <p14:tracePt t="34056" x="4937125" y="3033713"/>
          <p14:tracePt t="34062" x="4843463" y="3000375"/>
          <p14:tracePt t="34072" x="4733925" y="2965450"/>
          <p14:tracePt t="34079" x="4640263" y="2957513"/>
          <p14:tracePt t="34087" x="4554538" y="2932113"/>
          <p14:tracePt t="34093" x="4478338" y="2922588"/>
          <p14:tracePt t="34101" x="4394200" y="2914650"/>
          <p14:tracePt t="34110" x="4283075" y="2914650"/>
          <p14:tracePt t="34117" x="4156075" y="2914650"/>
          <p14:tracePt t="34127" x="3951288" y="2932113"/>
          <p14:tracePt t="34134" x="3738563" y="2957513"/>
          <p14:tracePt t="34142" x="3594100" y="2974975"/>
          <p14:tracePt t="34150" x="3509963" y="2982913"/>
          <p14:tracePt t="34159" x="3475038" y="2982913"/>
          <p14:tracePt t="34181" x="3492500" y="2974975"/>
          <p14:tracePt t="34199" x="3517900" y="2940050"/>
          <p14:tracePt t="34207" x="3535363" y="2914650"/>
          <p14:tracePt t="34214" x="3543300" y="2871788"/>
          <p14:tracePt t="34223" x="3552825" y="2838450"/>
          <p14:tracePt t="34230" x="3568700" y="2820988"/>
          <p14:tracePt t="34239" x="3578225" y="2787650"/>
          <p14:tracePt t="34246" x="3578225" y="2770188"/>
          <p14:tracePt t="34256" x="3578225" y="2752725"/>
          <p14:tracePt t="34262" x="3578225" y="2727325"/>
          <p14:tracePt t="34272" x="3568700" y="2727325"/>
          <p14:tracePt t="34279" x="3568700" y="2719388"/>
          <p14:tracePt t="34430" x="3578225" y="2711450"/>
          <p14:tracePt t="34438" x="3586163" y="2693988"/>
          <p14:tracePt t="34446" x="3619500" y="2686050"/>
          <p14:tracePt t="34456" x="3662363" y="2651125"/>
          <p14:tracePt t="34462" x="3679825" y="2643188"/>
          <p14:tracePt t="34473" x="3705225" y="2643188"/>
          <p14:tracePt t="34479" x="3713163" y="2643188"/>
          <p14:tracePt t="34489" x="3730625" y="2643188"/>
          <p14:tracePt t="34495" x="3756025" y="2643188"/>
          <p14:tracePt t="34501" x="3773488" y="2625725"/>
          <p14:tracePt t="34510" x="3781425" y="2617788"/>
          <p14:tracePt t="34518" x="3798888" y="2557463"/>
          <p14:tracePt t="34527" x="3841750" y="2463800"/>
          <p14:tracePt t="34534" x="3892550" y="2405063"/>
          <p14:tracePt t="34542" x="3917950" y="2379663"/>
          <p14:tracePt t="34550" x="3943350" y="2354263"/>
          <p14:tracePt t="34557" x="3976688" y="2303463"/>
          <p14:tracePt t="34565" x="3986213" y="2286000"/>
          <p14:tracePt t="34573" x="3986213" y="2278063"/>
          <p14:tracePt t="34581" x="4002088" y="2252663"/>
          <p14:tracePt t="34591" x="4019550" y="2227263"/>
          <p14:tracePt t="34599" x="4027488" y="2209800"/>
          <p14:tracePt t="34607" x="4044950" y="2200275"/>
          <p14:tracePt t="34614" x="4070350" y="2159000"/>
          <p14:tracePt t="34623" x="4087813" y="2141538"/>
          <p14:tracePt t="34630" x="4095750" y="2124075"/>
          <p14:tracePt t="34640" x="4121150" y="2090738"/>
          <p14:tracePt t="34646" x="4130675" y="2065338"/>
          <p14:tracePt t="34658" x="4130675" y="2055813"/>
          <p14:tracePt t="34661" x="4138613" y="2055813"/>
          <p14:tracePt t="34672" x="4146550" y="2039938"/>
          <p14:tracePt t="34678" x="4146550" y="2030413"/>
          <p14:tracePt t="34685" x="4156075" y="2030413"/>
          <p14:tracePt t="34694" x="4156075" y="2022475"/>
          <p14:tracePt t="34727" x="4156075" y="2005013"/>
          <p14:tracePt t="34759" x="4164013" y="2005013"/>
          <p14:tracePt t="34766" x="4171950" y="1997075"/>
          <p14:tracePt t="34790" x="4171950" y="1989138"/>
          <p14:tracePt t="34798" x="4189413" y="1989138"/>
          <p14:tracePt t="34807" x="4214813" y="1989138"/>
          <p14:tracePt t="34814" x="4240213" y="1989138"/>
          <p14:tracePt t="34823" x="4275138" y="1979613"/>
          <p14:tracePt t="34830" x="4316413" y="1979613"/>
          <p14:tracePt t="34840" x="4376738" y="1971675"/>
          <p14:tracePt t="34846" x="4435475" y="1971675"/>
          <p14:tracePt t="34857" x="4495800" y="1971675"/>
          <p14:tracePt t="34862" x="4554538" y="1971675"/>
          <p14:tracePt t="34871" x="4605338" y="1971675"/>
          <p14:tracePt t="34879" x="4673600" y="1963738"/>
          <p14:tracePt t="34886" x="4716463" y="1963738"/>
          <p14:tracePt t="34895" x="4741863" y="1963738"/>
          <p14:tracePt t="34901" x="4784725" y="1963738"/>
          <p14:tracePt t="34909" x="4818063" y="1954213"/>
          <p14:tracePt t="34917" x="4860925" y="1954213"/>
          <p14:tracePt t="34925" x="4886325" y="1954213"/>
          <p14:tracePt t="34934" x="4919663" y="1954213"/>
          <p14:tracePt t="34941" x="4954588" y="1954213"/>
          <p14:tracePt t="34949" x="4972050" y="1954213"/>
          <p14:tracePt t="34957" x="5005388" y="1954213"/>
          <p14:tracePt t="34965" x="5030788" y="1954213"/>
          <p14:tracePt t="34973" x="5056188" y="1954213"/>
          <p14:tracePt t="34981" x="5091113" y="1954213"/>
          <p14:tracePt t="34990" x="5132388" y="1954213"/>
          <p14:tracePt t="34997" x="5157788" y="1946275"/>
          <p14:tracePt t="35007" x="5183188" y="1946275"/>
          <p14:tracePt t="35013" x="5192713" y="1946275"/>
          <p14:tracePt t="35034" x="5218113" y="1946275"/>
          <p14:tracePt t="35041" x="5226050" y="1938338"/>
          <p14:tracePt t="35045" x="5243513" y="1938338"/>
          <p14:tracePt t="35061" x="5260975" y="1938338"/>
          <p14:tracePt t="35071" x="5268913" y="1938338"/>
          <p14:tracePt t="35078" x="5276850" y="1928813"/>
          <p14:tracePt t="35085" x="5302250" y="1928813"/>
          <p14:tracePt t="35101" x="5319713" y="1928813"/>
          <p14:tracePt t="35109" x="5337175" y="1928813"/>
          <p14:tracePt t="35118" x="5362575" y="1920875"/>
          <p14:tracePt t="35125" x="5370513" y="1920875"/>
          <p14:tracePt t="35135" x="5380038" y="1920875"/>
          <p14:tracePt t="35366" x="5387975" y="1920875"/>
          <p14:tracePt t="35382" x="5370513" y="1920875"/>
          <p14:tracePt t="35391" x="5345113" y="1920875"/>
          <p14:tracePt t="35398" x="5311775" y="1920875"/>
          <p14:tracePt t="35407" x="5268913" y="1928813"/>
          <p14:tracePt t="35413" x="5235575" y="1938338"/>
          <p14:tracePt t="35424" x="5218113" y="1946275"/>
          <p14:tracePt t="35429" x="5192713" y="1946275"/>
          <p14:tracePt t="35440" x="5167313" y="1946275"/>
          <p14:tracePt t="35445" x="5157788" y="1963738"/>
          <p14:tracePt t="35457" x="5141913" y="1971675"/>
          <p14:tracePt t="35462" x="5124450" y="1989138"/>
          <p14:tracePt t="35472" x="5116513" y="1989138"/>
          <p14:tracePt t="35478" x="5091113" y="2022475"/>
          <p14:tracePt t="35485" x="5064125" y="2047875"/>
          <p14:tracePt t="35495" x="5048250" y="2073275"/>
          <p14:tracePt t="35501" x="5038725" y="2108200"/>
          <p14:tracePt t="35510" x="5013325" y="2141538"/>
          <p14:tracePt t="35518" x="4987925" y="2192338"/>
          <p14:tracePt t="35527" x="4962525" y="2252663"/>
          <p14:tracePt t="35535" x="4962525" y="2293938"/>
          <p14:tracePt t="35542" x="4929188" y="2371725"/>
          <p14:tracePt t="35549" x="4919663" y="2430463"/>
          <p14:tracePt t="35559" x="4894263" y="2489200"/>
          <p14:tracePt t="35566" x="4868863" y="2566988"/>
          <p14:tracePt t="35575" x="4860925" y="2600325"/>
          <p14:tracePt t="35581" x="4827588" y="2668588"/>
          <p14:tracePt t="35591" x="4810125" y="2711450"/>
          <p14:tracePt t="35598" x="4802188" y="2762250"/>
          <p14:tracePt t="35607" x="4792663" y="2787650"/>
          <p14:tracePt t="35614" x="4759325" y="2830513"/>
          <p14:tracePt t="35623" x="4749800" y="2863850"/>
          <p14:tracePt t="35630" x="4741863" y="2881313"/>
          <p14:tracePt t="35640" x="4741863" y="2914650"/>
          <p14:tracePt t="35647" x="4733925" y="2932113"/>
          <p14:tracePt t="35657" x="4724400" y="2957513"/>
          <p14:tracePt t="35662" x="4716463" y="2965450"/>
          <p14:tracePt t="35672" x="4708525" y="2982913"/>
          <p14:tracePt t="35679" x="4691063" y="3000375"/>
          <p14:tracePt t="35685" x="4683125" y="3016250"/>
          <p14:tracePt t="35695" x="4673600" y="3033713"/>
          <p14:tracePt t="35702" x="4665663" y="3051175"/>
          <p14:tracePt t="35711" x="4648200" y="3076575"/>
          <p14:tracePt t="35718" x="4640263" y="3084513"/>
          <p14:tracePt t="35727" x="4622800" y="3094038"/>
          <p14:tracePt t="35734" x="4622800" y="3109913"/>
          <p14:tracePt t="35742" x="4614863" y="3127375"/>
          <p14:tracePt t="35750" x="4605338" y="3127375"/>
          <p14:tracePt t="35759" x="4589463" y="3144838"/>
          <p14:tracePt t="35766" x="4589463" y="3152775"/>
          <p14:tracePt t="35774" x="4579938" y="3152775"/>
          <p14:tracePt t="35782" x="4564063" y="3160713"/>
          <p14:tracePt t="35791" x="4564063" y="3170238"/>
          <p14:tracePt t="35798" x="4546600" y="3178175"/>
          <p14:tracePt t="35807" x="4538663" y="3178175"/>
          <p14:tracePt t="35847" x="4529138" y="3178175"/>
          <p14:tracePt t="35862" x="4521200" y="3178175"/>
          <p14:tracePt t="35889" x="4513263" y="3178175"/>
          <p14:tracePt t="35895" x="4503738" y="3178175"/>
          <p14:tracePt t="35901" x="4495800" y="3178175"/>
          <p14:tracePt t="35911" x="4486275" y="3178175"/>
          <p14:tracePt t="35918" x="4478338" y="3178175"/>
          <p14:tracePt t="35933" x="4460875" y="3160713"/>
          <p14:tracePt t="35974" x="4452938" y="3144838"/>
          <p14:tracePt t="35982" x="4452938" y="3127375"/>
          <p14:tracePt t="36007" x="4445000" y="3109913"/>
          <p14:tracePt t="36014" x="4445000" y="3101975"/>
          <p14:tracePt t="36035" x="4445000" y="3084513"/>
          <p14:tracePt t="36041" x="4445000" y="3076575"/>
          <p14:tracePt t="36047" x="4445000" y="3067050"/>
          <p14:tracePt t="36055" x="4445000" y="3051175"/>
          <p14:tracePt t="36072" x="4445000" y="3033713"/>
          <p14:tracePt t="36079" x="4445000" y="3025775"/>
          <p14:tracePt t="36085" x="4445000" y="3016250"/>
          <p14:tracePt t="36095" x="4445000" y="3000375"/>
          <p14:tracePt t="36111" x="4445000" y="2982913"/>
          <p14:tracePt t="36118" x="4445000" y="2974975"/>
          <p14:tracePt t="36127" x="4445000" y="2957513"/>
          <p14:tracePt t="36134" x="4445000" y="2949575"/>
          <p14:tracePt t="36149" x="4445000" y="2932113"/>
          <p14:tracePt t="36158" x="4445000" y="2922588"/>
          <p14:tracePt t="36175" x="4445000" y="2914650"/>
          <p14:tracePt t="36182" x="4445000" y="2906713"/>
          <p14:tracePt t="36191" x="4445000" y="2897188"/>
          <p14:tracePt t="36208" x="4445000" y="2881313"/>
          <p14:tracePt t="36214" x="4445000" y="2871788"/>
          <p14:tracePt t="36230" x="4445000" y="2863850"/>
          <p14:tracePt t="36240" x="4445000" y="2855913"/>
          <p14:tracePt t="36246" x="4452938" y="2846388"/>
          <p14:tracePt t="36257" x="4452938" y="2838450"/>
          <p14:tracePt t="36262" x="4452938" y="2830513"/>
          <p14:tracePt t="36279" x="4452938" y="2820988"/>
          <p14:tracePt t="36310" x="4452938" y="2813050"/>
          <p14:tracePt t="36318" x="4452938" y="2805113"/>
          <p14:tracePt t="36342" x="4452938" y="2787650"/>
          <p14:tracePt t="36349" x="4452938" y="2778125"/>
          <p14:tracePt t="36374" x="4452938" y="2770188"/>
          <p14:tracePt t="36381" x="4452938" y="2762250"/>
          <p14:tracePt t="36391" x="4452938" y="2752725"/>
          <p14:tracePt t="36414" x="4452938" y="2744788"/>
          <p14:tracePt t="36431" x="4452938" y="2736850"/>
          <p14:tracePt t="36462" x="4452938" y="2727325"/>
          <p14:tracePt t="36472" x="4452938" y="2719388"/>
          <p14:tracePt t="36479" x="4452938" y="2711450"/>
          <p14:tracePt t="36501" x="4452938" y="2701925"/>
          <p14:tracePt t="36511" x="4452938" y="2693988"/>
          <p14:tracePt t="36527" x="4452938" y="2686050"/>
          <p14:tracePt t="36534" x="4452938" y="2668588"/>
          <p14:tracePt t="36565" x="4452938" y="2651125"/>
          <p14:tracePt t="36581" x="4452938" y="2643188"/>
          <p14:tracePt t="36613" x="4452938" y="2633663"/>
          <p14:tracePt t="36629" x="4452938" y="2625725"/>
          <p14:tracePt t="36639" x="4452938" y="2617788"/>
          <p14:tracePt t="36701" x="4452938" y="2600325"/>
          <p14:tracePt t="36709" x="4452938" y="2592388"/>
          <p14:tracePt t="36725" x="4452938" y="2582863"/>
          <p14:tracePt t="36733" x="4452938" y="2574925"/>
          <p14:tracePt t="36759" x="4452938" y="2566988"/>
          <p14:tracePt t="36765" x="4452938" y="2557463"/>
          <p14:tracePt t="36775" x="4452938" y="2549525"/>
          <p14:tracePt t="36808" x="4452938" y="2541588"/>
          <p14:tracePt t="36886" x="4460875" y="2532063"/>
          <p14:tracePt t="37247" x="4478338" y="2532063"/>
          <p14:tracePt t="37271" x="4495800" y="2532063"/>
          <p14:tracePt t="37277" x="4513263" y="2532063"/>
          <p14:tracePt t="37295" x="4521200" y="2532063"/>
          <p14:tracePt t="37302" x="4529138" y="2532063"/>
          <p14:tracePt t="37318" x="4538663" y="2532063"/>
          <p14:tracePt t="37462" x="4546600" y="2532063"/>
          <p14:tracePt t="38527" x="4546600" y="2541588"/>
          <p14:tracePt t="38902" x="4546600" y="2557463"/>
          <p14:tracePt t="38927" x="4546600" y="2566988"/>
          <p14:tracePt t="39046" x="4546600" y="2574925"/>
          <p14:tracePt t="39118" x="4546600" y="2582863"/>
          <p14:tracePt t="39134" x="4538663" y="2582863"/>
          <p14:tracePt t="39143" x="4538663" y="2600325"/>
          <p14:tracePt t="39149" x="4538663" y="2617788"/>
          <p14:tracePt t="39159" x="4529138" y="2625725"/>
          <p14:tracePt t="39165" x="4521200" y="2633663"/>
          <p14:tracePt t="39176" x="4513263" y="2643188"/>
          <p14:tracePt t="39208" x="4478338" y="2643188"/>
          <p14:tracePt t="39214" x="4460875" y="2643188"/>
          <p14:tracePt t="39223" x="4452938" y="2643188"/>
          <p14:tracePt t="39240" x="4435475" y="2643188"/>
          <p14:tracePt t="39246" x="4419600" y="2660650"/>
          <p14:tracePt t="39253" x="4410075" y="2686050"/>
          <p14:tracePt t="39262" x="4394200" y="2711450"/>
          <p14:tracePt t="39270" x="4368800" y="2744788"/>
          <p14:tracePt t="39277" x="4351338" y="2762250"/>
          <p14:tracePt t="39287" x="4333875" y="2778125"/>
          <p14:tracePt t="39327" x="4283075" y="2830513"/>
          <p14:tracePt t="39342" x="4249738" y="2871788"/>
          <p14:tracePt t="39350" x="4138613" y="2932113"/>
          <p14:tracePt t="39360" x="4052888" y="3000375"/>
          <p14:tracePt t="39365" x="3960813" y="3033713"/>
          <p14:tracePt t="39376" x="3806825" y="3109913"/>
          <p14:tracePt t="39382" x="3654425" y="3160713"/>
          <p14:tracePt t="39393" x="3552825" y="3221038"/>
          <p14:tracePt t="39398" x="3408363" y="3263900"/>
          <p14:tracePt t="39408" x="3305175" y="3289300"/>
          <p14:tracePt t="39415" x="3228975" y="3322638"/>
          <p14:tracePt t="39425" x="3152775" y="3322638"/>
          <p14:tracePt t="39429" x="3084513" y="3340100"/>
          <p14:tracePt t="39437" x="2990850" y="3390900"/>
          <p14:tracePt t="39446" x="2889250" y="3433763"/>
          <p14:tracePt t="39454" x="2795588" y="3492500"/>
          <p14:tracePt t="39462" x="2693988" y="3535363"/>
          <p14:tracePt t="39470" x="2617788" y="3578225"/>
          <p14:tracePt t="39477" x="2549525" y="3619500"/>
          <p14:tracePt t="39486" x="2489200" y="3679825"/>
          <p14:tracePt t="39495" x="2438400" y="3722688"/>
          <p14:tracePt t="39501" x="2387600" y="3748088"/>
          <p14:tracePt t="39509" x="2319338" y="3790950"/>
          <p14:tracePt t="39517" x="2268538" y="3824288"/>
          <p14:tracePt t="39526" x="2227263" y="3841750"/>
          <p14:tracePt t="39533" x="2174875" y="3857625"/>
          <p14:tracePt t="39542" x="2141538" y="3867150"/>
          <p14:tracePt t="39549" x="2082800" y="3900488"/>
          <p14:tracePt t="39558" x="2022475" y="3908425"/>
          <p14:tracePt t="39566" x="1971675" y="3925888"/>
          <p14:tracePt t="39576" x="1911350" y="3935413"/>
          <p14:tracePt t="39582" x="1860550" y="3960813"/>
          <p14:tracePt t="39592" x="1835150" y="3960813"/>
          <p14:tracePt t="39598" x="1801813" y="3968750"/>
          <p14:tracePt t="39608" x="1766888" y="3968750"/>
          <p14:tracePt t="39614" x="1751013" y="3968750"/>
          <p14:tracePt t="39624" x="1725613" y="3968750"/>
          <p14:tracePt t="39631" x="1700213" y="3976688"/>
          <p14:tracePt t="39639" x="1665288" y="3976688"/>
          <p14:tracePt t="39647" x="1639888" y="3976688"/>
          <p14:tracePt t="39654" x="1597025" y="3976688"/>
          <p14:tracePt t="39662" x="1546225" y="3986213"/>
          <p14:tracePt t="39670" x="1504950" y="3994150"/>
          <p14:tracePt t="39678" x="1462088" y="3994150"/>
          <p14:tracePt t="39687" x="1411288" y="4019550"/>
          <p14:tracePt t="39694" x="1368425" y="4019550"/>
          <p14:tracePt t="39701" x="1343025" y="4027488"/>
          <p14:tracePt t="39710" x="1308100" y="4037013"/>
          <p14:tracePt t="39718" x="1274763" y="4044950"/>
          <p14:tracePt t="39726" x="1257300" y="4052888"/>
          <p14:tracePt t="39735" x="1249363" y="4052888"/>
          <p14:tracePt t="39742" x="1241425" y="4052888"/>
          <p14:tracePt t="39750" x="1231900" y="4052888"/>
          <p14:tracePt t="39766" x="1223963" y="4052888"/>
          <p14:tracePt t="39822" x="1216025" y="4052888"/>
          <p14:tracePt t="39854" x="1206500" y="4052888"/>
          <p14:tracePt t="39862" x="1198563" y="4052888"/>
          <p14:tracePt t="39870" x="1189038" y="4052888"/>
          <p14:tracePt t="39975" x="1198563" y="4052888"/>
          <p14:tracePt t="39982" x="1223963" y="4052888"/>
          <p14:tracePt t="39993" x="1266825" y="4052888"/>
          <p14:tracePt t="39997" x="1325563" y="4052888"/>
          <p14:tracePt t="40008" x="1376363" y="4052888"/>
          <p14:tracePt t="40014" x="1419225" y="4052888"/>
          <p14:tracePt t="40022" x="1512888" y="4052888"/>
          <p14:tracePt t="40031" x="1581150" y="4044950"/>
          <p14:tracePt t="40037" x="1657350" y="4044950"/>
          <p14:tracePt t="40047" x="1741488" y="4027488"/>
          <p14:tracePt t="40054" x="1801813" y="4027488"/>
          <p14:tracePt t="40061" x="1860550" y="4019550"/>
          <p14:tracePt t="40070" x="1885950" y="4019550"/>
          <p14:tracePt t="40078" x="1920875" y="4011613"/>
          <p14:tracePt t="40085" x="1946275" y="4002088"/>
          <p14:tracePt t="40093" x="1954213" y="4002088"/>
          <p14:tracePt t="40101" x="1963738" y="4002088"/>
          <p14:tracePt t="40110" x="1979613" y="4002088"/>
          <p14:tracePt t="40142" x="1989138" y="4002088"/>
          <p14:tracePt t="40175" x="1997075" y="4002088"/>
          <p14:tracePt t="41150" x="2005013" y="4002088"/>
          <p14:tracePt t="41166" x="2005013" y="3994150"/>
          <p14:tracePt t="41177" x="1997075" y="3976688"/>
          <p14:tracePt t="41182" x="1989138" y="3960813"/>
          <p14:tracePt t="41192" x="1989138" y="3951288"/>
          <p14:tracePt t="41199" x="1979613" y="3925888"/>
          <p14:tracePt t="41208" x="1971675" y="3908425"/>
          <p14:tracePt t="41214" x="1963738" y="3892550"/>
          <p14:tracePt t="41221" x="1963738" y="3883025"/>
          <p14:tracePt t="41230" x="1963738" y="3867150"/>
          <p14:tracePt t="41237" x="1954213" y="3849688"/>
          <p14:tracePt t="41247" x="1954213" y="3841750"/>
          <p14:tracePt t="41254" x="1946275" y="3832225"/>
          <p14:tracePt t="41727" x="1946275" y="3824288"/>
          <p14:tracePt t="41775" x="1928813" y="3816350"/>
          <p14:tracePt t="41806" x="1928813" y="3806825"/>
          <p14:tracePt t="41821" x="1920875" y="3798888"/>
          <p14:tracePt t="42062" x="1911350" y="3798888"/>
          <p14:tracePt t="42102" x="1911350" y="3816350"/>
          <p14:tracePt t="42215" x="1903413" y="3824288"/>
          <p14:tracePt t="42262" x="1895475" y="3824288"/>
          <p14:tracePt t="42359" x="1885950" y="3824288"/>
          <p14:tracePt t="42376" x="1870075" y="3816350"/>
          <p14:tracePt t="42382" x="1860550" y="3816350"/>
          <p14:tracePt t="42390" x="1860550" y="3798888"/>
          <p14:tracePt t="42399" x="1844675" y="3781425"/>
          <p14:tracePt t="42406" x="1844675" y="3763963"/>
          <p14:tracePt t="42414" x="1835150" y="3738563"/>
          <p14:tracePt t="42421" x="1819275" y="3713163"/>
          <p14:tracePt t="42431" x="1801813" y="3697288"/>
          <p14:tracePt t="42438" x="1776413" y="3662363"/>
          <p14:tracePt t="42447" x="1766888" y="3654425"/>
          <p14:tracePt t="42455" x="1751013" y="3636963"/>
          <p14:tracePt t="42462" x="1741488" y="3619500"/>
          <p14:tracePt t="42470" x="1733550" y="3603625"/>
          <p14:tracePt t="42478" x="1716088" y="3594100"/>
          <p14:tracePt t="42486" x="1708150" y="3578225"/>
          <p14:tracePt t="42545" x="1708150" y="3568700"/>
          <p14:tracePt t="42598" x="1708150" y="3560763"/>
          <p14:tracePt t="42622" x="1708150" y="3552825"/>
          <p14:tracePt t="42630" x="1708150" y="3543300"/>
          <p14:tracePt t="42662" x="1708150" y="3535363"/>
          <p14:tracePt t="42669" x="1700213" y="3527425"/>
          <p14:tracePt t="42694" x="1700213" y="3517900"/>
          <p14:tracePt t="42718" x="1700213" y="3509963"/>
          <p14:tracePt t="43127" x="1700213" y="3502025"/>
          <p14:tracePt t="43144" x="1690688" y="3502025"/>
          <p14:tracePt t="43206" x="1682750" y="3492500"/>
          <p14:tracePt t="43222" x="1674813" y="3492500"/>
          <p14:tracePt t="43279" x="1665288" y="3492500"/>
          <p14:tracePt t="43309" x="1657350" y="3492500"/>
          <p14:tracePt t="47022" x="1622425" y="3365500"/>
          <p14:tracePt t="47030" x="1546225" y="3178175"/>
          <p14:tracePt t="47038" x="1495425" y="3033713"/>
          <p14:tracePt t="47048" x="1452563" y="2940050"/>
          <p14:tracePt t="47055" x="1427163" y="2889250"/>
          <p14:tracePt t="47064" x="1401763" y="2863850"/>
          <p14:tracePt t="47070" x="1401763" y="2855913"/>
          <p14:tracePt t="47080" x="1393825" y="2846388"/>
          <p14:tracePt t="47142" x="1385888" y="2838450"/>
          <p14:tracePt t="47150" x="1385888" y="2846388"/>
          <p14:tracePt t="47160" x="1350963" y="2922588"/>
          <p14:tracePt t="47165" x="1325563" y="3051175"/>
          <p14:tracePt t="47174" x="1292225" y="3211513"/>
          <p14:tracePt t="47182" x="1257300" y="3355975"/>
          <p14:tracePt t="47190" x="1216025" y="3527425"/>
          <p14:tracePt t="47199" x="1163638" y="3697288"/>
          <p14:tracePt t="47206" x="1104900" y="3900488"/>
          <p14:tracePt t="47213" x="1096963" y="4044950"/>
          <p14:tracePt t="47221" x="1054100" y="4206875"/>
          <p14:tracePt t="47231" x="1028700" y="4368800"/>
          <p14:tracePt t="47237" x="1019175" y="4529138"/>
          <p14:tracePt t="47247" x="977900" y="4691063"/>
          <p14:tracePt t="47254" x="960438" y="4835525"/>
          <p14:tracePt t="47263" x="942975" y="4972050"/>
          <p14:tracePt t="47270" x="917575" y="5116513"/>
          <p14:tracePt t="47279" x="884238" y="5243513"/>
          <p14:tracePt t="47285" x="858838" y="5387975"/>
          <p14:tracePt t="47296" x="858838" y="5524500"/>
          <p14:tracePt t="47302" x="858838" y="5651500"/>
          <p14:tracePt t="47311" x="925513" y="5864225"/>
          <p14:tracePt t="47318" x="1044575" y="6161088"/>
          <p14:tracePt t="47328" x="1189038" y="6492875"/>
          <p14:tracePt t="47334" x="1300163" y="6688138"/>
          <p14:tracePt t="47598" x="1776413" y="6457950"/>
          <p14:tracePt t="47605" x="1801813" y="6338888"/>
          <p14:tracePt t="47613" x="1801813" y="6313488"/>
          <p14:tracePt t="47845" x="1801813" y="6323013"/>
          <p14:tracePt t="47854" x="1801813" y="6338888"/>
          <p14:tracePt t="47862" x="1801813" y="6365875"/>
          <p14:tracePt t="47869" x="1801813" y="6373813"/>
          <p14:tracePt t="47880" x="1819275" y="6391275"/>
          <p14:tracePt t="47886" x="1844675" y="6416675"/>
          <p14:tracePt t="47897" x="1878013" y="6442075"/>
          <p14:tracePt t="47901" x="1895475" y="6450013"/>
          <p14:tracePt t="48166" x="2005013" y="6407150"/>
          <p14:tracePt t="48173" x="2141538" y="6348413"/>
          <p14:tracePt t="48182" x="2243138" y="6288088"/>
          <p14:tracePt t="48190" x="2397125" y="6211888"/>
          <p14:tracePt t="48199" x="2582863" y="6143625"/>
          <p14:tracePt t="48205" x="2711450" y="6092825"/>
          <p14:tracePt t="48214" x="2846388" y="6034088"/>
          <p14:tracePt t="48222" x="2932113" y="5991225"/>
          <p14:tracePt t="48229" x="3041650" y="5932488"/>
          <p14:tracePt t="48239" x="3119438" y="5897563"/>
          <p14:tracePt t="48247" x="3203575" y="5838825"/>
          <p14:tracePt t="48254" x="3279775" y="5795963"/>
          <p14:tracePt t="48263" x="3322638" y="5770563"/>
          <p14:tracePt t="48270" x="3373438" y="5735638"/>
          <p14:tracePt t="48280" x="3408363" y="5710238"/>
          <p14:tracePt t="48286" x="3433763" y="5684838"/>
          <p14:tracePt t="48296" x="3467100" y="5659438"/>
          <p14:tracePt t="48302" x="3475038" y="5651500"/>
          <p14:tracePt t="48312" x="3484563" y="5651500"/>
          <p14:tracePt t="48318" x="3502025" y="5634038"/>
          <p14:tracePt t="48328" x="3509963" y="5626100"/>
          <p14:tracePt t="48335" x="3517900" y="5616575"/>
          <p14:tracePt t="48350" x="3527425" y="5608638"/>
          <p14:tracePt t="48357" x="3543300" y="5591175"/>
          <p14:tracePt t="48374" x="3560763" y="5575300"/>
          <p14:tracePt t="48382" x="3568700" y="5565775"/>
          <p14:tracePt t="48391" x="3578225" y="5557838"/>
          <p14:tracePt t="48399" x="3594100" y="5540375"/>
          <p14:tracePt t="48406" x="3611563" y="5532438"/>
          <p14:tracePt t="48413" x="3636963" y="5514975"/>
          <p14:tracePt t="48421" x="3662363" y="5507038"/>
          <p14:tracePt t="48430" x="3705225" y="5481638"/>
          <p14:tracePt t="48438" x="3713163" y="5472113"/>
          <p14:tracePt t="48447" x="3763963" y="5456238"/>
          <p14:tracePt t="48454" x="3798888" y="5446713"/>
          <p14:tracePt t="48463" x="3832225" y="5430838"/>
          <p14:tracePt t="48470" x="3841750" y="5421313"/>
          <p14:tracePt t="48480" x="3892550" y="5405438"/>
          <p14:tracePt t="48486" x="3935413" y="5387975"/>
          <p14:tracePt t="48496" x="3960813" y="5380038"/>
          <p14:tracePt t="48502" x="3994150" y="5370513"/>
          <p14:tracePt t="48512" x="4027488" y="5353050"/>
          <p14:tracePt t="48518" x="4052888" y="5345113"/>
          <p14:tracePt t="48528" x="4087813" y="5327650"/>
          <p14:tracePt t="48534" x="4113213" y="5319713"/>
          <p14:tracePt t="48542" x="4146550" y="5302250"/>
          <p14:tracePt t="48550" x="4156075" y="5294313"/>
          <p14:tracePt t="48557" x="4181475" y="5286375"/>
          <p14:tracePt t="48567" x="4206875" y="5268913"/>
          <p14:tracePt t="48574" x="4232275" y="5260975"/>
          <p14:tracePt t="48582" x="4249738" y="5243513"/>
          <p14:tracePt t="48591" x="4257675" y="5243513"/>
          <p14:tracePt t="48597" x="4275138" y="5226050"/>
          <p14:tracePt t="48613" x="4283075" y="5218113"/>
          <p14:tracePt t="48621" x="4308475" y="5218113"/>
          <p14:tracePt t="48630" x="4316413" y="5208588"/>
          <p14:tracePt t="48638" x="4341813" y="5200650"/>
          <p14:tracePt t="48647" x="4351338" y="5192713"/>
          <p14:tracePt t="48654" x="4368800" y="5175250"/>
          <p14:tracePt t="48663" x="4376738" y="5175250"/>
          <p14:tracePt t="48670" x="4394200" y="5167313"/>
          <p14:tracePt t="48680" x="4402138" y="5157788"/>
          <p14:tracePt t="48686" x="4419600" y="5149850"/>
          <p14:tracePt t="48750" x="4427538" y="5141913"/>
          <p14:tracePt t="48765" x="4427538" y="5132388"/>
          <p14:tracePt t="48815" x="4427538" y="5124450"/>
          <p14:tracePt t="48821" x="4427538" y="5116513"/>
          <p14:tracePt t="48839" x="4427538" y="5106988"/>
          <p14:tracePt t="48854" x="4427538" y="5099050"/>
          <p14:tracePt t="48886" x="4427538" y="5091113"/>
          <p14:tracePt t="48896" x="4427538" y="5081588"/>
          <p14:tracePt t="48912" x="4419600" y="5073650"/>
          <p14:tracePt t="48918" x="4410075" y="5073650"/>
          <p14:tracePt t="48934" x="4402138" y="5064125"/>
          <p14:tracePt t="48942" x="4402138" y="5056188"/>
          <p14:tracePt t="48957" x="4394200" y="5056188"/>
          <p14:tracePt t="48974" x="4384675" y="5056188"/>
          <p14:tracePt t="48997" x="4368800" y="5048250"/>
          <p14:tracePt t="49005" x="4359275" y="5048250"/>
          <p14:tracePt t="49021" x="4359275" y="5038725"/>
          <p14:tracePt t="49040" x="4351338" y="5038725"/>
          <p14:tracePt t="49053" x="4325938" y="5030788"/>
          <p14:tracePt t="49069" x="4316413" y="5030788"/>
          <p14:tracePt t="49081" x="4308475" y="5030788"/>
          <p14:tracePt t="49085" x="4300538" y="5030788"/>
          <p14:tracePt t="49097" x="4291013" y="5030788"/>
          <p14:tracePt t="49101" x="4283075" y="5030788"/>
          <p14:tracePt t="49112" x="4265613" y="5030788"/>
          <p14:tracePt t="49117" x="4249738" y="5030788"/>
          <p14:tracePt t="49126" x="4232275" y="5030788"/>
          <p14:tracePt t="49133" x="4214813" y="5030788"/>
          <p14:tracePt t="49142" x="4189413" y="5030788"/>
          <p14:tracePt t="49149" x="4181475" y="5030788"/>
          <p14:tracePt t="49158" x="4164013" y="5030788"/>
          <p14:tracePt t="49166" x="4156075" y="5022850"/>
          <p14:tracePt t="49174" x="4146550" y="5022850"/>
          <p14:tracePt t="49182" x="4138613" y="5022850"/>
          <p14:tracePt t="49190" x="4130675" y="5022850"/>
          <p14:tracePt t="49582" x="4121150" y="5022850"/>
          <p14:tracePt t="49590" x="4113213" y="5038725"/>
          <p14:tracePt t="49598" x="4105275" y="5056188"/>
          <p14:tracePt t="49606" x="4095750" y="5064125"/>
          <p14:tracePt t="49614" x="4095750" y="5091113"/>
          <p14:tracePt t="49621" x="4087813" y="5116513"/>
          <p14:tracePt t="49630" x="4087813" y="5132388"/>
          <p14:tracePt t="49639" x="4087813" y="5149850"/>
          <p14:tracePt t="49647" x="4070350" y="5167313"/>
          <p14:tracePt t="49654" x="4070350" y="5175250"/>
          <p14:tracePt t="49663" x="4070350" y="5183188"/>
          <p14:tracePt t="49671" x="4070350" y="5200650"/>
          <p14:tracePt t="49681" x="4062413" y="5226050"/>
          <p14:tracePt t="49686" x="4052888" y="5243513"/>
          <p14:tracePt t="49696" x="4044950" y="5260975"/>
          <p14:tracePt t="49701" x="4044950" y="5268913"/>
          <p14:tracePt t="49710" x="4044950" y="5276850"/>
          <p14:tracePt t="49717" x="4037013" y="5302250"/>
          <p14:tracePt t="49726" x="4027488" y="5319713"/>
          <p14:tracePt t="49733" x="4027488" y="5327650"/>
          <p14:tracePt t="49741" x="4027488" y="5345113"/>
          <p14:tracePt t="49749" x="4019550" y="5370513"/>
          <p14:tracePt t="49758" x="4011613" y="5370513"/>
          <p14:tracePt t="49766" x="4002088" y="5395913"/>
          <p14:tracePt t="49775" x="4002088" y="5405438"/>
          <p14:tracePt t="49781" x="3994150" y="5438775"/>
          <p14:tracePt t="49790" x="3986213" y="5456238"/>
          <p14:tracePt t="49798" x="3986213" y="5464175"/>
          <p14:tracePt t="49806" x="3976688" y="5481638"/>
          <p14:tracePt t="49814" x="3976688" y="5507038"/>
          <p14:tracePt t="49821" x="3960813" y="5540375"/>
          <p14:tracePt t="49829" x="3960813" y="5549900"/>
          <p14:tracePt t="49839" x="3951288" y="5565775"/>
          <p14:tracePt t="49847" x="3935413" y="5583238"/>
          <p14:tracePt t="49853" x="3925888" y="5591175"/>
          <p14:tracePt t="49865" x="3917950" y="5600700"/>
          <p14:tracePt t="49870" x="3892550" y="5634038"/>
          <p14:tracePt t="49880" x="3883025" y="5651500"/>
          <p14:tracePt t="49886" x="3867150" y="5668963"/>
          <p14:tracePt t="49896" x="3857625" y="5668963"/>
          <p14:tracePt t="49902" x="3849688" y="5684838"/>
          <p14:tracePt t="49912" x="3832225" y="5702300"/>
          <p14:tracePt t="49919" x="3806825" y="5719763"/>
          <p14:tracePt t="49926" x="3781425" y="5735638"/>
          <p14:tracePt t="49933" x="3748088" y="5753100"/>
          <p14:tracePt t="49941" x="3722688" y="5761038"/>
          <p14:tracePt t="49950" x="3687763" y="5795963"/>
          <p14:tracePt t="49958" x="3679825" y="5795963"/>
          <p14:tracePt t="49966" x="3646488" y="5813425"/>
          <p14:tracePt t="49975" x="3611563" y="5829300"/>
          <p14:tracePt t="49982" x="3586163" y="5838825"/>
          <p14:tracePt t="49990" x="3535363" y="5872163"/>
          <p14:tracePt t="49998" x="3517900" y="5880100"/>
          <p14:tracePt t="50006" x="3484563" y="5897563"/>
          <p14:tracePt t="50013" x="3459163" y="5897563"/>
          <p14:tracePt t="50021" x="3424238" y="5915025"/>
          <p14:tracePt t="50041" x="3382963" y="5948363"/>
          <p14:tracePt t="50047" x="3373438" y="5965825"/>
          <p14:tracePt t="50053" x="3365500" y="5983288"/>
          <p14:tracePt t="50070" x="3355975" y="5991225"/>
          <p14:tracePt t="50081" x="3355975" y="5999163"/>
          <p14:tracePt t="50086" x="3355975" y="6008688"/>
          <p14:tracePt t="50096" x="3355975" y="6016625"/>
          <p14:tracePt t="50102" x="3355975" y="6024563"/>
          <p14:tracePt t="50112" x="3355975" y="6034088"/>
          <p14:tracePt t="50119" x="3355975" y="6042025"/>
          <p14:tracePt t="50128" x="3355975" y="6059488"/>
          <p14:tracePt t="50142" x="3355975" y="6076950"/>
          <p14:tracePt t="50151" x="3355975" y="6084888"/>
          <p14:tracePt t="50158" x="3365500" y="6092825"/>
          <p14:tracePt t="50167" x="3382963" y="6102350"/>
          <p14:tracePt t="50175" x="3390900" y="6110288"/>
          <p14:tracePt t="50182" x="3416300" y="6127750"/>
          <p14:tracePt t="50190" x="3441700" y="6135688"/>
          <p14:tracePt t="50198" x="3467100" y="6153150"/>
          <p14:tracePt t="50206" x="3502025" y="6153150"/>
          <p14:tracePt t="50214" x="3543300" y="6161088"/>
          <p14:tracePt t="50221" x="3560763" y="6161088"/>
          <p14:tracePt t="50230" x="3594100" y="6178550"/>
          <p14:tracePt t="50238" x="3646488" y="6178550"/>
          <p14:tracePt t="50248" x="3687763" y="6178550"/>
          <p14:tracePt t="50254" x="3730625" y="6178550"/>
          <p14:tracePt t="50264" x="3773488" y="6178550"/>
          <p14:tracePt t="50270" x="3806825" y="6178550"/>
          <p14:tracePt t="50281" x="3832225" y="6178550"/>
          <p14:tracePt t="50286" x="3849688" y="6178550"/>
          <p14:tracePt t="50296" x="3875088" y="6178550"/>
          <p14:tracePt t="50302" x="3883025" y="6178550"/>
          <p14:tracePt t="50311" x="3900488" y="6178550"/>
          <p14:tracePt t="50319" x="3925888" y="6178550"/>
          <p14:tracePt t="50328" x="3943350" y="6178550"/>
          <p14:tracePt t="50335" x="3968750" y="6178550"/>
          <p14:tracePt t="50342" x="3994150" y="6178550"/>
          <p14:tracePt t="50351" x="4011613" y="6178550"/>
          <p14:tracePt t="50358" x="4044950" y="6178550"/>
          <p14:tracePt t="50366" x="4070350" y="6178550"/>
          <p14:tracePt t="50375" x="4095750" y="6178550"/>
          <p14:tracePt t="50382" x="4121150" y="6178550"/>
          <p14:tracePt t="50389" x="4138613" y="6178550"/>
          <p14:tracePt t="50397" x="4156075" y="6178550"/>
          <p14:tracePt t="50405" x="4171950" y="6178550"/>
          <p14:tracePt t="50414" x="4189413" y="6178550"/>
          <p14:tracePt t="50421" x="4197350" y="6186488"/>
          <p14:tracePt t="50430" x="4214813" y="6186488"/>
          <p14:tracePt t="50437" x="4224338" y="6186488"/>
          <p14:tracePt t="50453" x="4232275" y="6186488"/>
          <p14:tracePt t="50464" x="4240213" y="6186488"/>
          <p14:tracePt t="50512" x="4257675" y="6194425"/>
          <p14:tracePt t="50517" x="4275138" y="6194425"/>
          <p14:tracePt t="50542" x="4291013" y="6203950"/>
          <p14:tracePt t="50549" x="4308475" y="6211888"/>
          <p14:tracePt t="50565" x="4308475" y="6221413"/>
          <p14:tracePt t="50590" x="4308475" y="6229350"/>
          <p14:tracePt t="50598" x="4316413" y="6237288"/>
          <p14:tracePt t="50606" x="4316413" y="6246813"/>
          <p14:tracePt t="50631" x="4316413" y="6262688"/>
          <p14:tracePt t="50637" x="4316413" y="6272213"/>
          <p14:tracePt t="50670" x="4316413" y="6288088"/>
          <p14:tracePt t="50702" x="4316413" y="6305550"/>
          <p14:tracePt t="50713" x="4316413" y="6313488"/>
          <p14:tracePt t="50718" x="4316413" y="6323013"/>
          <p14:tracePt t="50725" x="4316413" y="6330950"/>
          <p14:tracePt t="50741" x="4316413" y="6338888"/>
          <p14:tracePt t="50758" x="4316413" y="6348413"/>
          <p14:tracePt t="50765" x="4316413" y="6356350"/>
          <p14:tracePt t="50774" x="4316413" y="6365875"/>
          <p14:tracePt t="50806" x="4316413" y="6373813"/>
          <p14:tracePt t="50821" x="4316413" y="6381750"/>
          <p14:tracePt t="50838" x="4316413" y="6391275"/>
          <p14:tracePt t="50847" x="4316413" y="6399213"/>
          <p14:tracePt t="50854" x="4316413" y="6407150"/>
          <p14:tracePt t="50864" x="4325938" y="6424613"/>
          <p14:tracePt t="50881" x="4325938" y="6442075"/>
          <p14:tracePt t="50896" x="4333875" y="6457950"/>
          <p14:tracePt t="50902" x="4333875" y="6467475"/>
          <p14:tracePt t="50918" x="4333875" y="6475413"/>
          <p14:tracePt t="50925" x="4333875" y="6492875"/>
          <p14:tracePt t="50934" x="4341813" y="6500813"/>
          <p14:tracePt t="50942" x="4341813" y="6518275"/>
          <p14:tracePt t="50958" x="4341813" y="6526213"/>
          <p14:tracePt t="50965" x="4351338" y="6526213"/>
          <p14:tracePt t="50974" x="4351338" y="6535738"/>
          <p14:tracePt t="51070" x="4359275" y="6551613"/>
          <p14:tracePt t="51111" x="4368800" y="6569075"/>
          <p14:tracePt t="51125" x="4368800" y="6577013"/>
          <p14:tracePt t="51158" x="4376738" y="6577013"/>
          <p14:tracePt t="51166" x="4384675" y="6586538"/>
          <p14:tracePt t="51190" x="4394200" y="6594475"/>
          <p14:tracePt t="51206" x="4402138" y="6594475"/>
          <p14:tracePt t="51216" x="4410075" y="6594475"/>
          <p14:tracePt t="51222" x="4419600" y="6594475"/>
          <p14:tracePt t="51231" x="4435475" y="6594475"/>
          <p14:tracePt t="51238" x="4445000" y="6594475"/>
          <p14:tracePt t="51248" x="4460875" y="6594475"/>
          <p14:tracePt t="51254" x="4470400" y="6594475"/>
          <p14:tracePt t="51265" x="4478338" y="6602413"/>
          <p14:tracePt t="51269" x="4503738" y="6602413"/>
          <p14:tracePt t="51280" x="4513263" y="6602413"/>
          <p14:tracePt t="51287" x="4521200" y="6602413"/>
          <p14:tracePt t="51296" x="4538663" y="6602413"/>
          <p14:tracePt t="51309" x="4554538" y="6602413"/>
          <p14:tracePt t="51318" x="4564063" y="6602413"/>
          <p14:tracePt t="51325" x="4572000" y="6602413"/>
          <p14:tracePt t="51335" x="4579938" y="6602413"/>
          <p14:tracePt t="51342" x="4589463" y="6602413"/>
          <p14:tracePt t="51359" x="4605338" y="6602413"/>
          <p14:tracePt t="51367" x="4614863" y="6602413"/>
          <p14:tracePt t="51374" x="4622800" y="6602413"/>
          <p14:tracePt t="51382" x="4640263" y="6602413"/>
          <p14:tracePt t="51398" x="4657725" y="6602413"/>
          <p14:tracePt t="51407" x="4673600" y="6602413"/>
          <p14:tracePt t="51415" x="4683125" y="6602413"/>
          <p14:tracePt t="51421" x="4699000" y="6602413"/>
          <p14:tracePt t="51438" x="4716463" y="6602413"/>
          <p14:tracePt t="51448" x="4733925" y="6602413"/>
          <p14:tracePt t="51465" x="4749800" y="6602413"/>
          <p14:tracePt t="51470" x="4759325" y="6602413"/>
          <p14:tracePt t="51480" x="4767263" y="6602413"/>
          <p14:tracePt t="51486" x="4775200" y="6611938"/>
          <p14:tracePt t="51518" x="4784725" y="6611938"/>
          <p14:tracePt t="51534" x="4802188" y="6611938"/>
          <p14:tracePt t="51567" x="4818063" y="6611938"/>
          <p14:tracePt t="51574" x="4835525" y="6619875"/>
          <p14:tracePt t="51590" x="4843463" y="6619875"/>
          <p14:tracePt t="51598" x="4852988" y="6619875"/>
          <p14:tracePt t="51615" x="4860925" y="6619875"/>
          <p14:tracePt t="51622" x="4868863" y="6619875"/>
          <p14:tracePt t="51631" x="4878388" y="6619875"/>
          <p14:tracePt t="51638" x="4886325" y="6619875"/>
          <p14:tracePt t="51648" x="4894263" y="6619875"/>
          <p14:tracePt t="51655" x="4903788" y="6619875"/>
          <p14:tracePt t="51671" x="4911725" y="6619875"/>
          <p14:tracePt t="51680" x="4919663" y="6619875"/>
          <p14:tracePt t="51686" x="4929188" y="6619875"/>
          <p14:tracePt t="51695" x="4946650" y="6619875"/>
          <p14:tracePt t="51702" x="4954588" y="6619875"/>
          <p14:tracePt t="51709" x="4972050" y="6619875"/>
          <p14:tracePt t="51718" x="4987925" y="6619875"/>
          <p14:tracePt t="51725" x="4997450" y="6619875"/>
          <p14:tracePt t="51734" x="5005388" y="6619875"/>
          <p14:tracePt t="51742" x="5013325" y="6619875"/>
          <p14:tracePt t="51750" x="5022850" y="6619875"/>
          <p14:tracePt t="51759" x="5030788" y="6619875"/>
          <p14:tracePt t="51766" x="5038725" y="6619875"/>
          <p14:tracePt t="51773" x="5048250" y="6619875"/>
          <p14:tracePt t="51782" x="5056188" y="6619875"/>
          <p14:tracePt t="51798" x="5064125" y="6619875"/>
          <p14:tracePt t="51805" x="5073650" y="6619875"/>
          <p14:tracePt t="51816" x="5081588" y="6619875"/>
          <p14:tracePt t="51822" x="5091113" y="6619875"/>
          <p14:tracePt t="51831" x="5099050" y="6619875"/>
          <p14:tracePt t="51838" x="5106988" y="6619875"/>
          <p14:tracePt t="51854" x="5116513" y="6619875"/>
          <p14:tracePt t="51864" x="5124450" y="6619875"/>
          <p14:tracePt t="51878" x="5132388" y="6619875"/>
          <p14:tracePt t="51885" x="5141913" y="6619875"/>
          <p14:tracePt t="51895" x="5149850" y="6619875"/>
          <p14:tracePt t="51909" x="5175250" y="6627813"/>
          <p14:tracePt t="51918" x="5183188" y="6627813"/>
          <p14:tracePt t="51926" x="5200650" y="6627813"/>
          <p14:tracePt t="51935" x="5208588" y="6627813"/>
          <p14:tracePt t="51950" x="5226050" y="6627813"/>
          <p14:tracePt t="51959" x="5235575" y="6627813"/>
          <p14:tracePt t="51966" x="5243513" y="6627813"/>
          <p14:tracePt t="51981" x="5251450" y="6627813"/>
          <p14:tracePt t="52014" x="5260975" y="6627813"/>
          <p14:tracePt t="52049" x="5276850" y="6627813"/>
          <p14:tracePt t="52086" x="5286375" y="6627813"/>
          <p14:tracePt t="52149" x="5294313" y="6627813"/>
          <p14:tracePt t="52167" x="5302250" y="6627813"/>
          <p14:tracePt t="52174" x="5311775" y="6637338"/>
          <p14:tracePt t="52182" x="5319713" y="6637338"/>
          <p14:tracePt t="52198" x="5327650" y="6637338"/>
          <p14:tracePt t="52214" x="5337175" y="6637338"/>
          <p14:tracePt t="52359" x="5345113" y="6637338"/>
          <p14:tracePt t="52374" x="5353050" y="6637338"/>
          <p14:tracePt t="52406" x="5362575" y="6627813"/>
          <p14:tracePt t="52438" x="5370513" y="6602413"/>
          <p14:tracePt t="52462" x="5370513" y="6594475"/>
          <p14:tracePt t="52471" x="5380038" y="6594475"/>
          <p14:tracePt t="52480" x="5380038" y="6586538"/>
          <p14:tracePt t="52495" x="5380038" y="6569075"/>
          <p14:tracePt t="52508" x="5380038" y="6561138"/>
          <p14:tracePt t="52519" x="5380038" y="6551613"/>
          <p14:tracePt t="52533" x="5380038" y="6543675"/>
          <p14:tracePt t="52543" x="5380038" y="6535738"/>
          <p14:tracePt t="52550" x="5387975" y="6526213"/>
          <p14:tracePt t="52566" x="5395913" y="6518275"/>
          <p14:tracePt t="52574" x="5395913" y="6510338"/>
          <p14:tracePt t="52591" x="5395913" y="6500813"/>
          <p14:tracePt t="52600" x="5395913" y="6492875"/>
          <p14:tracePt t="52607" x="5405438" y="6475413"/>
          <p14:tracePt t="52615" x="5405438" y="6457950"/>
          <p14:tracePt t="52622" x="5405438" y="6450013"/>
          <p14:tracePt t="52631" x="5405438" y="6442075"/>
          <p14:tracePt t="52638" x="5405438" y="6432550"/>
          <p14:tracePt t="52648" x="5405438" y="6424613"/>
          <p14:tracePt t="52654" x="5405438" y="6416675"/>
          <p14:tracePt t="52665" x="5405438" y="6399213"/>
          <p14:tracePt t="52680" x="5405438" y="6381750"/>
          <p14:tracePt t="52695" x="5405438" y="6373813"/>
          <p14:tracePt t="52702" x="5405438" y="6365875"/>
          <p14:tracePt t="52709" x="5405438" y="6348413"/>
          <p14:tracePt t="52726" x="5405438" y="6338888"/>
          <p14:tracePt t="52734" x="5405438" y="6330950"/>
          <p14:tracePt t="52750" x="5405438" y="6323013"/>
          <p14:tracePt t="52758" x="5405438" y="6305550"/>
          <p14:tracePt t="52774" x="5405438" y="6288088"/>
          <p14:tracePt t="52781" x="5405438" y="6280150"/>
          <p14:tracePt t="52791" x="5405438" y="6272213"/>
          <p14:tracePt t="52798" x="5405438" y="6262688"/>
          <p14:tracePt t="52806" x="5405438" y="6254750"/>
          <p14:tracePt t="52815" x="5405438" y="6246813"/>
          <p14:tracePt t="52822" x="5405438" y="6229350"/>
          <p14:tracePt t="52831" x="5405438" y="6221413"/>
          <p14:tracePt t="52839" x="5405438" y="6211888"/>
          <p14:tracePt t="52848" x="5405438" y="6203950"/>
          <p14:tracePt t="52855" x="5405438" y="6194425"/>
          <p14:tracePt t="52865" x="5405438" y="6186488"/>
          <p14:tracePt t="52871" x="5405438" y="6178550"/>
          <p14:tracePt t="52880" x="5405438" y="6169025"/>
          <p14:tracePt t="52886" x="5405438" y="6153150"/>
          <p14:tracePt t="52902" x="5405438" y="6135688"/>
          <p14:tracePt t="52909" x="5405438" y="6127750"/>
          <p14:tracePt t="52918" x="5405438" y="6118225"/>
          <p14:tracePt t="52926" x="5405438" y="6110288"/>
          <p14:tracePt t="52934" x="5395913" y="6092825"/>
          <p14:tracePt t="52942" x="5395913" y="6076950"/>
          <p14:tracePt t="52958" x="5387975" y="6059488"/>
          <p14:tracePt t="52966" x="5387975" y="6042025"/>
          <p14:tracePt t="52982" x="5387975" y="6034088"/>
          <p14:tracePt t="52990" x="5387975" y="6024563"/>
          <p14:tracePt t="53005" x="5387975" y="6016625"/>
          <p14:tracePt t="53015" x="5387975" y="6008688"/>
          <p14:tracePt t="53021" x="5387975" y="5999163"/>
          <p14:tracePt t="53054" x="5387975" y="5991225"/>
          <p14:tracePt t="53070" x="5387975" y="5983288"/>
          <p14:tracePt t="53086" x="5380038" y="5973763"/>
          <p14:tracePt t="53094" x="5380038" y="5965825"/>
          <p14:tracePt t="53109" x="5370513" y="5957888"/>
          <p14:tracePt t="53126" x="5370513" y="5948363"/>
          <p14:tracePt t="53134" x="5353050" y="5932488"/>
          <p14:tracePt t="53143" x="5353050" y="5922963"/>
          <p14:tracePt t="53150" x="5345113" y="5922963"/>
          <p14:tracePt t="53157" x="5327650" y="5905500"/>
          <p14:tracePt t="53174" x="5327650" y="5897563"/>
          <p14:tracePt t="53183" x="5319713" y="5897563"/>
          <p14:tracePt t="53190" x="5311775" y="5889625"/>
          <p14:tracePt t="53200" x="5311775" y="5880100"/>
          <p14:tracePt t="53206" x="5302250" y="5880100"/>
          <p14:tracePt t="53216" x="5294313" y="5880100"/>
          <p14:tracePt t="53221" x="5286375" y="5880100"/>
          <p14:tracePt t="53231" x="5276850" y="5872163"/>
          <p14:tracePt t="53237" x="5260975" y="5864225"/>
          <p14:tracePt t="53249" x="5251450" y="5864225"/>
          <p14:tracePt t="53263" x="5235575" y="5846763"/>
          <p14:tracePt t="53296" x="5226050" y="5846763"/>
          <p14:tracePt t="53309" x="5218113" y="5846763"/>
          <p14:tracePt t="53326" x="5218113" y="5838825"/>
          <p14:tracePt t="53342" x="5200650" y="5821363"/>
          <p14:tracePt t="53382" x="5192713" y="5821363"/>
          <p14:tracePt t="53543" x="5183188" y="5821363"/>
          <p14:tracePt t="53774" x="5192713" y="5821363"/>
          <p14:tracePt t="53781" x="5200650" y="5821363"/>
          <p14:tracePt t="53791" x="5208588" y="5821363"/>
          <p14:tracePt t="53799" x="5218113" y="5821363"/>
          <p14:tracePt t="53806" x="5226050" y="5821363"/>
          <p14:tracePt t="53815" x="5235575" y="5821363"/>
          <p14:tracePt t="53832" x="5251450" y="5821363"/>
          <p14:tracePt t="53837" x="5260975" y="5821363"/>
          <p14:tracePt t="53849" x="5268913" y="5821363"/>
          <p14:tracePt t="53853" x="5276850" y="5821363"/>
          <p14:tracePt t="53863" x="5286375" y="5821363"/>
          <p14:tracePt t="53871" x="5294313" y="5821363"/>
          <p14:tracePt t="53877" x="5302250" y="5821363"/>
          <p14:tracePt t="53887" x="5311775" y="5821363"/>
          <p14:tracePt t="53893" x="5337175" y="5821363"/>
          <p14:tracePt t="53902" x="5362575" y="5821363"/>
          <p14:tracePt t="53910" x="5380038" y="5821363"/>
          <p14:tracePt t="53918" x="5395913" y="5821363"/>
          <p14:tracePt t="53926" x="5421313" y="5821363"/>
          <p14:tracePt t="53933" x="5446713" y="5821363"/>
          <p14:tracePt t="53942" x="5472113" y="5821363"/>
          <p14:tracePt t="53949" x="5497513" y="5821363"/>
          <p14:tracePt t="53958" x="5514975" y="5821363"/>
          <p14:tracePt t="53966" x="5532438" y="5821363"/>
          <p14:tracePt t="53974" x="5540375" y="5821363"/>
          <p14:tracePt t="53982" x="5557838" y="5821363"/>
          <p14:tracePt t="53991" x="5575300" y="5821363"/>
          <p14:tracePt t="53999" x="5591175" y="5821363"/>
          <p14:tracePt t="54006" x="5600700" y="5821363"/>
          <p14:tracePt t="54016" x="5616575" y="5821363"/>
          <p14:tracePt t="54022" x="5626100" y="5821363"/>
          <p14:tracePt t="54032" x="5641975" y="5821363"/>
          <p14:tracePt t="54038" x="5659438" y="5821363"/>
          <p14:tracePt t="54046" x="5684838" y="5821363"/>
          <p14:tracePt t="54053" x="5702300" y="5821363"/>
          <p14:tracePt t="54063" x="5710238" y="5821363"/>
          <p14:tracePt t="54070" x="5735638" y="5821363"/>
          <p14:tracePt t="54077" x="5753100" y="5813425"/>
          <p14:tracePt t="54087" x="5761038" y="5813425"/>
          <p14:tracePt t="54093" x="5778500" y="5813425"/>
          <p14:tracePt t="54102" x="5803900" y="5803900"/>
          <p14:tracePt t="54110" x="5813425" y="5803900"/>
          <p14:tracePt t="54118" x="5829300" y="5803900"/>
          <p14:tracePt t="54127" x="5838825" y="5803900"/>
          <p14:tracePt t="54134" x="5846763" y="5803900"/>
          <p14:tracePt t="54142" x="5854700" y="5803900"/>
          <p14:tracePt t="54151" x="5864225" y="5803900"/>
          <p14:tracePt t="54311" x="5872163" y="5803900"/>
          <p14:tracePt t="54318" x="5880100" y="5803900"/>
          <p14:tracePt t="54334" x="5889625" y="5803900"/>
          <p14:tracePt t="54341" x="5905500" y="5803900"/>
          <p14:tracePt t="54365" x="5922963" y="5803900"/>
          <p14:tracePt t="54573" x="5932488" y="5803900"/>
          <p14:tracePt t="54662" x="5922963" y="5803900"/>
          <p14:tracePt t="54670" x="5915025" y="5803900"/>
          <p14:tracePt t="54686" x="5905500" y="5803900"/>
          <p14:tracePt t="54693" x="5897563" y="5803900"/>
          <p14:tracePt t="54702" x="5889625" y="5803900"/>
          <p14:tracePt t="54710" x="5872163" y="5803900"/>
          <p14:tracePt t="54727" x="5854700" y="5803900"/>
          <p14:tracePt t="54733" x="5829300" y="5813425"/>
          <p14:tracePt t="54742" x="5821363" y="5813425"/>
          <p14:tracePt t="54751" x="5803900" y="5813425"/>
          <p14:tracePt t="54758" x="5770563" y="5821363"/>
          <p14:tracePt t="54767" x="5753100" y="5829300"/>
          <p14:tracePt t="54775" x="5727700" y="5838825"/>
          <p14:tracePt t="54782" x="5694363" y="5838825"/>
          <p14:tracePt t="54790" x="5668963" y="5838825"/>
          <p14:tracePt t="54799" x="5641975" y="5846763"/>
          <p14:tracePt t="54806" x="5616575" y="5846763"/>
          <p14:tracePt t="54816" x="5575300" y="5854700"/>
          <p14:tracePt t="54822" x="5549900" y="5864225"/>
          <p14:tracePt t="54832" x="5514975" y="5864225"/>
          <p14:tracePt t="54838" x="5472113" y="5872163"/>
          <p14:tracePt t="54848" x="5430838" y="5880100"/>
          <p14:tracePt t="54853" x="5405438" y="5880100"/>
          <p14:tracePt t="54863" x="5370513" y="5880100"/>
          <p14:tracePt t="54870" x="5353050" y="5889625"/>
          <p14:tracePt t="54877" x="5319713" y="5889625"/>
          <p14:tracePt t="54886" x="5302250" y="5889625"/>
          <p14:tracePt t="54894" x="5286375" y="5889625"/>
          <p14:tracePt t="54903" x="5260975" y="5889625"/>
          <p14:tracePt t="54910" x="5226050" y="5897563"/>
          <p14:tracePt t="54918" x="5218113" y="5897563"/>
          <p14:tracePt t="54933" x="5200650" y="5905500"/>
          <p14:tracePt t="54942" x="5192713" y="5905500"/>
          <p14:tracePt t="54951" x="5183188" y="5905500"/>
          <p14:tracePt t="54966" x="5175250" y="5905500"/>
          <p14:tracePt t="54990" x="5167313" y="5905500"/>
          <p14:tracePt t="55016" x="5157788" y="5905500"/>
          <p14:tracePt t="55022" x="5149850" y="5905500"/>
          <p14:tracePt t="55038" x="5132388" y="5915025"/>
          <p14:tracePt t="55046" x="5116513" y="5915025"/>
          <p14:tracePt t="55063" x="5091113" y="5922963"/>
          <p14:tracePt t="55070" x="5081588" y="5932488"/>
          <p14:tracePt t="55077" x="5064125" y="5932488"/>
          <p14:tracePt t="55085" x="5038725" y="5932488"/>
          <p14:tracePt t="55094" x="5030788" y="5932488"/>
          <p14:tracePt t="55101" x="5013325" y="5932488"/>
          <p14:tracePt t="55110" x="4987925" y="5932488"/>
          <p14:tracePt t="55118" x="4979988" y="5932488"/>
          <p14:tracePt t="55126" x="4972050" y="5932488"/>
          <p14:tracePt t="55229" x="4962525" y="5932488"/>
          <p14:tracePt t="55249" x="4954588" y="5932488"/>
          <p14:tracePt t="55253" x="4946650" y="5940425"/>
          <p14:tracePt t="55454" x="4946650" y="5948363"/>
          <p14:tracePt t="55463" x="4954588" y="5957888"/>
          <p14:tracePt t="55477" x="4962525" y="5957888"/>
          <p14:tracePt t="55493" x="4972050" y="5957888"/>
          <p14:tracePt t="55526" x="4987925" y="5965825"/>
          <p14:tracePt t="55557" x="4997450" y="5965825"/>
          <p14:tracePt t="55565" x="5005388" y="5965825"/>
          <p14:tracePt t="55589" x="5013325" y="5965825"/>
          <p14:tracePt t="55600" x="5022850" y="5965825"/>
          <p14:tracePt t="55605" x="5022850" y="5973763"/>
          <p14:tracePt t="55617" x="5030788" y="5973763"/>
          <p14:tracePt t="55621" x="5038725" y="5983288"/>
          <p14:tracePt t="55632" x="5048250" y="5983288"/>
          <p14:tracePt t="55637" x="5056188" y="5983288"/>
          <p14:tracePt t="55647" x="5064125" y="5983288"/>
          <p14:tracePt t="55653" x="5073650" y="5983288"/>
          <p14:tracePt t="55662" x="5081588" y="5983288"/>
          <p14:tracePt t="55669" x="5091113" y="5983288"/>
          <p14:tracePt t="55677" x="5099050" y="5983288"/>
          <p14:tracePt t="55685" x="5116513" y="5983288"/>
          <p14:tracePt t="55701" x="5124450" y="5983288"/>
          <p14:tracePt t="55711" x="5141913" y="5983288"/>
          <p14:tracePt t="55726" x="5149850" y="5983288"/>
          <p14:tracePt t="55735" x="5157788" y="5983288"/>
          <p14:tracePt t="55742" x="5167313" y="5983288"/>
          <p14:tracePt t="55749" x="5175250" y="5983288"/>
          <p14:tracePt t="55758" x="5183188" y="5983288"/>
          <p14:tracePt t="55767" x="5192713" y="5983288"/>
          <p14:tracePt t="55784" x="5208588" y="5983288"/>
          <p14:tracePt t="55816" x="5218113" y="5983288"/>
          <p14:tracePt t="55885" x="5226050" y="5999163"/>
          <p14:tracePt t="55919" x="5235575" y="5999163"/>
          <p14:tracePt t="56102" x="5218113" y="5999163"/>
          <p14:tracePt t="56118" x="5200650" y="5999163"/>
          <p14:tracePt t="56126" x="5192713" y="5999163"/>
          <p14:tracePt t="56134" x="5183188" y="5999163"/>
          <p14:tracePt t="56142" x="5175250" y="5999163"/>
          <p14:tracePt t="56150" x="5167313" y="5999163"/>
          <p14:tracePt t="56157" x="5157788" y="5999163"/>
          <p14:tracePt t="56166" x="5141913" y="5999163"/>
          <p14:tracePt t="56973" x="5132388" y="5999163"/>
          <p14:tracePt t="56991" x="5124450" y="5999163"/>
          <p14:tracePt t="56998" x="5116513" y="5991225"/>
          <p14:tracePt t="57006" x="5106988" y="5973763"/>
          <p14:tracePt t="57016" x="5099050" y="5965825"/>
          <p14:tracePt t="57032" x="5091113" y="5957888"/>
          <p14:tracePt t="57045" x="5091113" y="5940425"/>
          <p14:tracePt t="57054" x="5091113" y="5932488"/>
          <p14:tracePt t="57061" x="5081588" y="5922963"/>
          <p14:tracePt t="57110" x="5081588" y="5915025"/>
          <p14:tracePt t="87231" x="5048250" y="5948363"/>
          <p14:tracePt t="87238" x="5005388" y="5999163"/>
          <p14:tracePt t="87247" x="4919663" y="6092825"/>
          <p14:tracePt t="87254" x="4843463" y="6161088"/>
          <p14:tracePt t="87264" x="4767263" y="6211888"/>
          <p14:tracePt t="87270" x="4665663" y="6288088"/>
          <p14:tracePt t="87280" x="4579938" y="6330950"/>
          <p14:tracePt t="87285" x="4470400" y="6391275"/>
          <p14:tracePt t="87296" x="4394200" y="6424613"/>
          <p14:tracePt t="87301" x="4300538" y="6457950"/>
          <p14:tracePt t="87310" x="4224338" y="6483350"/>
          <p14:tracePt t="87317" x="4138613" y="6500813"/>
          <p14:tracePt t="87325" x="4062413" y="6518275"/>
          <p14:tracePt t="87333" x="4019550" y="6526213"/>
          <p14:tracePt t="87342" x="3960813" y="6535738"/>
          <p14:tracePt t="87349" x="3925888" y="6535738"/>
          <p14:tracePt t="87358" x="3900488" y="6535738"/>
          <p14:tracePt t="87367" x="3892550" y="6535738"/>
          <p14:tracePt t="87373" x="3867150" y="6535738"/>
          <p14:tracePt t="87382" x="3841750" y="6535738"/>
          <p14:tracePt t="87390" x="3824288" y="6535738"/>
          <p14:tracePt t="87397" x="3763963" y="6535738"/>
          <p14:tracePt t="87406" x="3679825" y="6526213"/>
          <p14:tracePt t="87415" x="3578225" y="6500813"/>
          <p14:tracePt t="87421" x="3467100" y="6500813"/>
          <p14:tracePt t="87431" x="3348038" y="6483350"/>
          <p14:tracePt t="87438" x="3221038" y="6457950"/>
          <p14:tracePt t="87449" x="3109913" y="6450013"/>
          <p14:tracePt t="87454" x="3008313" y="6424613"/>
          <p14:tracePt t="87465" x="2932113" y="6391275"/>
          <p14:tracePt t="87469" x="2881313" y="6381750"/>
          <p14:tracePt t="87480" x="2838450" y="6356350"/>
          <p14:tracePt t="87486" x="2795588" y="6330950"/>
          <p14:tracePt t="87501" x="2795588" y="6323013"/>
          <p14:tracePt t="87510" x="2795588" y="6305550"/>
          <p14:tracePt t="87517" x="2795588" y="6280150"/>
          <p14:tracePt t="87525" x="2795588" y="6246813"/>
          <p14:tracePt t="87535" x="2805113" y="6211888"/>
          <p14:tracePt t="87542" x="2838450" y="6178550"/>
          <p14:tracePt t="87550" x="2897188" y="6102350"/>
          <p14:tracePt t="87559" x="2974975" y="6034088"/>
          <p14:tracePt t="87567" x="3041650" y="5973763"/>
          <p14:tracePt t="87574" x="3135313" y="5905500"/>
          <p14:tracePt t="87582" x="3289300" y="5813425"/>
          <p14:tracePt t="87590" x="3398838" y="5719763"/>
          <p14:tracePt t="87599" x="3502025" y="5651500"/>
          <p14:tracePt t="87606" x="3611563" y="5557838"/>
          <p14:tracePt t="87614" x="3662363" y="5514975"/>
          <p14:tracePt t="87622" x="3713163" y="5472113"/>
          <p14:tracePt t="87630" x="3738563" y="5446713"/>
          <p14:tracePt t="87638" x="3748088" y="5421313"/>
          <p14:tracePt t="87648" x="3756025" y="5413375"/>
          <p14:tracePt t="87654" x="3756025" y="5405438"/>
          <p14:tracePt t="87664" x="3756025" y="5395913"/>
          <p14:tracePt t="87735" x="3763963" y="5387975"/>
          <p14:tracePt t="87751" x="3781425" y="5370513"/>
          <p14:tracePt t="87767" x="3798888" y="5362575"/>
          <p14:tracePt t="87782" x="3806825" y="5345113"/>
          <p14:tracePt t="87790" x="3824288" y="5337175"/>
          <p14:tracePt t="87798" x="3849688" y="5319713"/>
          <p14:tracePt t="87806" x="3892550" y="5294313"/>
          <p14:tracePt t="87815" x="3917950" y="5286375"/>
          <p14:tracePt t="87821" x="3960813" y="5268913"/>
          <p14:tracePt t="87831" x="4011613" y="5243513"/>
          <p14:tracePt t="87837" x="4044950" y="5235575"/>
          <p14:tracePt t="87848" x="4070350" y="5218113"/>
          <p14:tracePt t="87854" x="4079875" y="5208588"/>
          <p14:tracePt t="87865" x="4095750" y="5200650"/>
          <p14:tracePt t="87869" x="4105275" y="5192713"/>
          <p14:tracePt t="87902" x="4113213" y="5192713"/>
          <p14:tracePt t="88199" x="4130675" y="5183188"/>
          <p14:tracePt t="88207" x="4138613" y="5183188"/>
          <p14:tracePt t="88231" x="4146550" y="5183188"/>
          <p14:tracePt t="88238" x="4156075" y="5183188"/>
          <p14:tracePt t="88254" x="4164013" y="5183188"/>
          <p14:tracePt t="88265" x="4164013" y="5175250"/>
          <p14:tracePt t="88286" x="4181475" y="5175250"/>
          <p14:tracePt t="88302" x="4189413" y="5175250"/>
          <p14:tracePt t="88326" x="4206875" y="5167313"/>
          <p14:tracePt t="88342" x="4214813" y="5167313"/>
          <p14:tracePt t="89477" x="4224338" y="5167313"/>
          <p14:tracePt t="89502" x="4224338" y="5200650"/>
          <p14:tracePt t="89509" x="4224338" y="5260975"/>
          <p14:tracePt t="89519" x="4224338" y="5319713"/>
          <p14:tracePt t="89525" x="4240213" y="5362575"/>
          <p14:tracePt t="89534" x="4257675" y="5413375"/>
          <p14:tracePt t="89543" x="4300538" y="5464175"/>
          <p14:tracePt t="89549" x="4316413" y="5489575"/>
          <p14:tracePt t="89557" x="4341813" y="5514975"/>
          <p14:tracePt t="89567" x="4368800" y="5540375"/>
          <p14:tracePt t="89574" x="4402138" y="5575300"/>
          <p14:tracePt t="89582" x="4427538" y="5591175"/>
          <p14:tracePt t="89591" x="4460875" y="5608638"/>
          <p14:tracePt t="89599" x="4513263" y="5626100"/>
          <p14:tracePt t="89606" x="4546600" y="5659438"/>
          <p14:tracePt t="89615" x="4622800" y="5668963"/>
          <p14:tracePt t="89622" x="4683125" y="5684838"/>
          <p14:tracePt t="89632" x="4741863" y="5694363"/>
          <p14:tracePt t="89638" x="4802188" y="5719763"/>
          <p14:tracePt t="89648" x="4860925" y="5719763"/>
          <p14:tracePt t="89655" x="4919663" y="5727700"/>
          <p14:tracePt t="89664" x="4954588" y="5735638"/>
          <p14:tracePt t="89671" x="5030788" y="5745163"/>
          <p14:tracePt t="89680" x="5073650" y="5745163"/>
          <p14:tracePt t="89686" x="5116513" y="5761038"/>
          <p14:tracePt t="89695" x="5167313" y="5778500"/>
          <p14:tracePt t="89702" x="5183188" y="5778500"/>
          <p14:tracePt t="89710" x="5208588" y="5778500"/>
          <p14:tracePt t="89719" x="5226050" y="5778500"/>
          <p14:tracePt t="89726" x="5235575" y="5788025"/>
          <p14:tracePt t="89735" x="5243513" y="5788025"/>
          <p14:tracePt t="89743" x="5260975" y="5795963"/>
          <p14:tracePt t="89758" x="5268913" y="5795963"/>
          <p14:tracePt t="89766" x="5286375" y="5795963"/>
          <p14:tracePt t="89925" x="5286375" y="5803900"/>
          <p14:tracePt t="89941" x="5311775" y="5813425"/>
          <p14:tracePt t="89951" x="5319713" y="5821363"/>
          <p14:tracePt t="89957" x="5327650" y="5829300"/>
          <p14:tracePt t="89967" x="5353050" y="5838825"/>
          <p14:tracePt t="89973" x="5370513" y="5846763"/>
          <p14:tracePt t="89983" x="5387975" y="5854700"/>
          <p14:tracePt t="89990" x="5413375" y="5864225"/>
          <p14:tracePt t="89999" x="5438775" y="5864225"/>
          <p14:tracePt t="90005" x="5472113" y="5864225"/>
          <p14:tracePt t="90016" x="5489575" y="5872163"/>
          <p14:tracePt t="90026" x="5507038" y="5872163"/>
          <p14:tracePt t="90031" x="5532438" y="5872163"/>
          <p14:tracePt t="90038" x="5549900" y="5872163"/>
          <p14:tracePt t="90047" x="5557838" y="5872163"/>
          <p14:tracePt t="90054" x="5565775" y="5872163"/>
          <p14:tracePt t="90065" x="5583238" y="5872163"/>
          <p14:tracePt t="90071" x="5591175" y="5872163"/>
          <p14:tracePt t="90081" x="5600700" y="5872163"/>
          <p14:tracePt t="90086" x="5608638" y="5872163"/>
          <p14:tracePt t="90093" x="5626100" y="5872163"/>
          <p14:tracePt t="90101" x="5634038" y="5872163"/>
          <p14:tracePt t="90110" x="5659438" y="5872163"/>
          <p14:tracePt t="90119" x="5676900" y="5872163"/>
          <p14:tracePt t="90126" x="5684838" y="5872163"/>
          <p14:tracePt t="90134" x="5702300" y="5872163"/>
          <p14:tracePt t="90143" x="5710238" y="5864225"/>
          <p14:tracePt t="90150" x="5735638" y="5864225"/>
          <p14:tracePt t="90158" x="5745163" y="5864225"/>
          <p14:tracePt t="90167" x="5761038" y="5854700"/>
          <p14:tracePt t="90198" x="5770563" y="5854700"/>
          <p14:tracePt t="90222" x="5778500" y="5854700"/>
          <p14:tracePt t="90231" x="5778500" y="5846763"/>
          <p14:tracePt t="90238" x="5795963" y="5846763"/>
          <p14:tracePt t="90248" x="5803900" y="5846763"/>
          <p14:tracePt t="90264" x="5821363" y="5846763"/>
          <p14:tracePt t="90271" x="5829300" y="5846763"/>
          <p14:tracePt t="90287" x="5846763" y="5846763"/>
          <p14:tracePt t="90293" x="5854700" y="5846763"/>
          <p14:tracePt t="90302" x="5864225" y="5846763"/>
          <p14:tracePt t="90342" x="5872163" y="5846763"/>
          <p14:tracePt t="90495" x="5872163" y="5854700"/>
          <p14:tracePt t="90502" x="5880100" y="5854700"/>
          <p14:tracePt t="90509" x="5880100" y="5872163"/>
          <p14:tracePt t="90519" x="5880100" y="5880100"/>
          <p14:tracePt t="90773" x="5889625" y="5889625"/>
          <p14:tracePt t="90831" x="5897563" y="5897563"/>
          <p14:tracePt t="90975" x="5897563" y="5905500"/>
          <p14:tracePt t="91039" x="5905500" y="5915025"/>
          <p14:tracePt t="91822" x="5897563" y="5905500"/>
          <p14:tracePt t="91870" x="5889625" y="5897563"/>
          <p14:tracePt t="91887" x="5880100" y="5889625"/>
          <p14:tracePt t="91902" x="5872163" y="5880100"/>
          <p14:tracePt t="91919" x="5854700" y="5864225"/>
          <p14:tracePt t="91933" x="5838825" y="5854700"/>
          <p14:tracePt t="91942" x="5821363" y="5854700"/>
          <p14:tracePt t="91950" x="5821363" y="5846763"/>
          <p14:tracePt t="91958" x="5795963" y="5846763"/>
          <p14:tracePt t="91967" x="5788025" y="5838825"/>
          <p14:tracePt t="91973" x="5761038" y="5821363"/>
          <p14:tracePt t="91983" x="5745163" y="5821363"/>
          <p14:tracePt t="91990" x="5735638" y="5821363"/>
          <p14:tracePt t="91999" x="5719763" y="5813425"/>
          <p14:tracePt t="92006" x="5702300" y="5813425"/>
          <p14:tracePt t="92027" x="5668963" y="5803900"/>
          <p14:tracePt t="92033" x="5651500" y="5803900"/>
          <p14:tracePt t="92039" x="5626100" y="5803900"/>
          <p14:tracePt t="92045" x="5616575" y="5803900"/>
          <p14:tracePt t="92055" x="5608638" y="5803900"/>
          <p14:tracePt t="92062" x="5583238" y="5803900"/>
          <p14:tracePt t="92071" x="5565775" y="5803900"/>
          <p14:tracePt t="92085" x="5557838" y="5803900"/>
          <p14:tracePt t="92094" x="5540375" y="5803900"/>
          <p14:tracePt t="92166" x="5532438" y="5803900"/>
          <p14:tracePt t="92174" x="5524500" y="5803900"/>
          <p14:tracePt t="92199" x="5507038" y="5803900"/>
          <p14:tracePt t="92229" x="5497513" y="5803900"/>
          <p14:tracePt t="92318" x="5489575" y="5803900"/>
          <p14:tracePt t="92462" x="5481638" y="5803900"/>
          <p14:tracePt t="92471" x="5472113" y="5803900"/>
          <p14:tracePt t="92487" x="5464175" y="5803900"/>
          <p14:tracePt t="92502" x="5456238" y="5803900"/>
          <p14:tracePt t="92534" x="5446713" y="5803900"/>
          <p14:tracePt t="92549" x="5438775" y="5803900"/>
          <p14:tracePt t="92567" x="5430838" y="5803900"/>
          <p14:tracePt t="92574" x="5421313" y="5803900"/>
          <p14:tracePt t="92589" x="5405438" y="5803900"/>
          <p14:tracePt t="92605" x="5387975" y="5803900"/>
          <p14:tracePt t="92616" x="5380038" y="5803900"/>
          <p14:tracePt t="92621" x="5370513" y="5803900"/>
          <p14:tracePt t="92638" x="5362575" y="5803900"/>
          <p14:tracePt t="92655" x="5353050" y="5803900"/>
          <p14:tracePt t="92671" x="5337175" y="5813425"/>
          <p14:tracePt t="92686" x="5327650" y="5813425"/>
          <p14:tracePt t="92759" x="5319713" y="5821363"/>
          <p14:tracePt t="92807" x="5311775" y="5821363"/>
          <p14:tracePt t="92862" x="5302250" y="5829300"/>
          <p14:tracePt t="92877" x="5294313" y="5829300"/>
          <p14:tracePt t="92887" x="5286375" y="5838825"/>
          <p14:tracePt t="92910" x="5276850" y="5846763"/>
          <p14:tracePt t="92926" x="5276850" y="5854700"/>
          <p14:tracePt t="92942" x="5276850" y="5864225"/>
          <p14:tracePt t="92982" x="5268913" y="5864225"/>
          <p14:tracePt t="93126" x="5268913" y="5872163"/>
          <p14:tracePt t="93174" x="5268913" y="5880100"/>
          <p14:tracePt t="93199" x="5260975" y="5880100"/>
          <p14:tracePt t="93217" x="5251450" y="5872163"/>
          <p14:tracePt t="93232" x="5243513" y="5872163"/>
          <p14:tracePt t="93453" x="5243513" y="5880100"/>
          <p14:tracePt t="93479" x="5243513" y="5889625"/>
          <p14:tracePt t="93486" x="5243513" y="5897563"/>
          <p14:tracePt t="93502" x="5243513" y="5905500"/>
          <p14:tracePt t="93519" x="5226050" y="5922963"/>
          <p14:tracePt t="93526" x="5226050" y="5932488"/>
          <p14:tracePt t="93534" x="5218113" y="5932488"/>
          <p14:tracePt t="93542" x="5200650" y="5948363"/>
          <p14:tracePt t="93551" x="5183188" y="5957888"/>
          <p14:tracePt t="93557" x="5175250" y="5957888"/>
          <p14:tracePt t="93567" x="5149850" y="5965825"/>
          <p14:tracePt t="93574" x="5141913" y="5965825"/>
          <p14:tracePt t="93583" x="5132388" y="5965825"/>
          <p14:tracePt t="93589" x="5099050" y="5965825"/>
          <p14:tracePt t="93601" x="5081588" y="5948363"/>
          <p14:tracePt t="93606" x="5064125" y="5922963"/>
          <p14:tracePt t="93616" x="5064125" y="5915025"/>
          <p14:tracePt t="93621" x="5056188" y="5872163"/>
          <p14:tracePt t="93633" x="5064125" y="5846763"/>
          <p14:tracePt t="93638" x="5073650" y="5803900"/>
          <p14:tracePt t="93648" x="5091113" y="5778500"/>
          <p14:tracePt t="93653" x="5106988" y="5761038"/>
          <p14:tracePt t="93661" x="5141913" y="5745163"/>
          <p14:tracePt t="93669" x="5167313" y="5719763"/>
          <p14:tracePt t="93678" x="5200650" y="5702300"/>
          <p14:tracePt t="93687" x="5243513" y="5684838"/>
          <p14:tracePt t="93902" x="5226050" y="5684838"/>
          <p14:tracePt t="93910" x="5167313" y="5694363"/>
          <p14:tracePt t="93918" x="5091113" y="5727700"/>
          <p14:tracePt t="93926" x="5038725" y="5727700"/>
          <p14:tracePt t="93935" x="4954588" y="5735638"/>
          <p14:tracePt t="93941" x="4886325" y="5745163"/>
          <p14:tracePt t="93951" x="4784725" y="5770563"/>
          <p14:tracePt t="93958" x="4733925" y="5778500"/>
          <p14:tracePt t="93968" x="4665663" y="5788025"/>
          <p14:tracePt t="93973" x="4579938" y="5788025"/>
          <p14:tracePt t="93983" x="4503738" y="5788025"/>
          <p14:tracePt t="93989" x="4435475" y="5788025"/>
          <p14:tracePt t="94000" x="4359275" y="5788025"/>
          <p14:tracePt t="94007" x="4308475" y="5788025"/>
          <p14:tracePt t="94016" x="4257675" y="5778500"/>
          <p14:tracePt t="94022" x="4214813" y="5778500"/>
          <p14:tracePt t="94032" x="4164013" y="5770563"/>
          <p14:tracePt t="94047" x="4079875" y="5770563"/>
          <p14:tracePt t="94054" x="4044950" y="5770563"/>
          <p14:tracePt t="94062" x="4011613" y="5770563"/>
          <p14:tracePt t="94071" x="4002088" y="5770563"/>
          <p14:tracePt t="94078" x="3968750" y="5761038"/>
          <p14:tracePt t="94087" x="3951288" y="5761038"/>
          <p14:tracePt t="94095" x="3943350" y="5753100"/>
          <p14:tracePt t="94102" x="3925888" y="5753100"/>
          <p14:tracePt t="94110" x="3917950" y="5753100"/>
          <p14:tracePt t="94119" x="3908425" y="5753100"/>
          <p14:tracePt t="94222" x="3900488" y="5745163"/>
          <p14:tracePt t="94233" x="3883025" y="5745163"/>
          <p14:tracePt t="94245" x="3867150" y="5735638"/>
          <p14:tracePt t="94255" x="3841750" y="5727700"/>
          <p14:tracePt t="94261" x="3824288" y="5727700"/>
          <p14:tracePt t="94271" x="3806825" y="5719763"/>
          <p14:tracePt t="94278" x="3790950" y="5710238"/>
          <p14:tracePt t="94287" x="3763963" y="5702300"/>
          <p14:tracePt t="94295" x="3756025" y="5694363"/>
          <p14:tracePt t="94310" x="3730625" y="5684838"/>
          <p14:tracePt t="94318" x="3705225" y="5684838"/>
          <p14:tracePt t="94326" x="3679825" y="5676900"/>
          <p14:tracePt t="94334" x="3662363" y="5668963"/>
          <p14:tracePt t="94342" x="3636963" y="5659438"/>
          <p14:tracePt t="94351" x="3611563" y="5659438"/>
          <p14:tracePt t="94358" x="3578225" y="5651500"/>
          <p14:tracePt t="94368" x="3560763" y="5641975"/>
          <p14:tracePt t="94374" x="3552825" y="5641975"/>
          <p14:tracePt t="94384" x="3535363" y="5634038"/>
          <p14:tracePt t="94389" x="3527425" y="5634038"/>
          <p14:tracePt t="94401" x="3502025" y="5634038"/>
          <p14:tracePt t="94406" x="3484563" y="5626100"/>
          <p14:tracePt t="94422" x="3475038" y="5626100"/>
          <p14:tracePt t="94430" x="3467100" y="5626100"/>
          <p14:tracePt t="94487" x="3475038" y="5626100"/>
          <p14:tracePt t="94494" x="3509963" y="5626100"/>
          <p14:tracePt t="94502" x="3552825" y="5626100"/>
          <p14:tracePt t="94510" x="3578225" y="5626100"/>
          <p14:tracePt t="94518" x="3636963" y="5608638"/>
          <p14:tracePt t="94526" x="3697288" y="5600700"/>
          <p14:tracePt t="94535" x="3756025" y="5591175"/>
          <p14:tracePt t="94542" x="3824288" y="5583238"/>
          <p14:tracePt t="94551" x="3900488" y="5575300"/>
          <p14:tracePt t="94558" x="3976688" y="5557838"/>
          <p14:tracePt t="94568" x="4037013" y="5549900"/>
          <p14:tracePt t="94574" x="4079875" y="5532438"/>
          <p14:tracePt t="94584" x="4113213" y="5532438"/>
          <p14:tracePt t="94589" x="4138613" y="5524500"/>
          <p14:tracePt t="94606" x="4156075" y="5524500"/>
          <p14:tracePt t="94694" x="4164013" y="5524500"/>
          <p14:tracePt t="94702" x="4171950" y="5524500"/>
          <p14:tracePt t="94710" x="4181475" y="5524500"/>
          <p14:tracePt t="94717" x="4189413" y="5524500"/>
          <p14:tracePt t="94726" x="4197350" y="5524500"/>
          <p14:tracePt t="94735" x="4206875" y="5532438"/>
          <p14:tracePt t="94742" x="4214813" y="5532438"/>
          <p14:tracePt t="94752" x="4214813" y="5540375"/>
          <p14:tracePt t="94758" x="4232275" y="5557838"/>
          <p14:tracePt t="94768" x="4240213" y="5557838"/>
          <p14:tracePt t="94773" x="4249738" y="5565775"/>
          <p14:tracePt t="94785" x="4257675" y="5575300"/>
          <p14:tracePt t="94790" x="4265613" y="5591175"/>
          <p14:tracePt t="94806" x="4275138" y="5600700"/>
          <p14:tracePt t="94816" x="4275138" y="5608638"/>
          <p14:tracePt t="94833" x="4275138" y="5616575"/>
          <p14:tracePt t="94838" x="4275138" y="5626100"/>
          <p14:tracePt t="94854" x="4283075" y="5641975"/>
          <p14:tracePt t="94862" x="4283075" y="5651500"/>
          <p14:tracePt t="94869" x="4283075" y="5659438"/>
          <p14:tracePt t="94878" x="4283075" y="5684838"/>
          <p14:tracePt t="94886" x="4283075" y="5702300"/>
          <p14:tracePt t="94902" x="4283075" y="5719763"/>
          <p14:tracePt t="94910" x="4283075" y="5727700"/>
          <p14:tracePt t="94917" x="4283075" y="5745163"/>
          <p14:tracePt t="94926" x="4283075" y="5753100"/>
          <p14:tracePt t="94934" x="4283075" y="5761038"/>
          <p14:tracePt t="94942" x="4283075" y="5770563"/>
          <p14:tracePt t="94951" x="4283075" y="5778500"/>
          <p14:tracePt t="94958" x="4283075" y="5788025"/>
          <p14:tracePt t="94968" x="4283075" y="5803900"/>
          <p14:tracePt t="94973" x="4283075" y="5813425"/>
          <p14:tracePt t="94984" x="4275138" y="5829300"/>
          <p14:tracePt t="94990" x="4265613" y="5854700"/>
          <p14:tracePt t="95000" x="4265613" y="5864225"/>
          <p14:tracePt t="95005" x="4265613" y="5889625"/>
          <p14:tracePt t="95014" x="4265613" y="5915025"/>
          <p14:tracePt t="95022" x="4265613" y="5940425"/>
          <p14:tracePt t="95029" x="4265613" y="5948363"/>
          <p14:tracePt t="95038" x="4265613" y="5973763"/>
          <p14:tracePt t="95045" x="4265613" y="5991225"/>
          <p14:tracePt t="95053" x="4265613" y="6008688"/>
          <p14:tracePt t="95062" x="4265613" y="6024563"/>
          <p14:tracePt t="95070" x="4265613" y="6034088"/>
          <p14:tracePt t="95079" x="4265613" y="6049963"/>
          <p14:tracePt t="95085" x="4265613" y="6059488"/>
          <p14:tracePt t="95094" x="4265613" y="6076950"/>
          <p14:tracePt t="95101" x="4265613" y="6092825"/>
          <p14:tracePt t="95110" x="4265613" y="6102350"/>
          <p14:tracePt t="95118" x="4265613" y="6127750"/>
          <p14:tracePt t="95126" x="4265613" y="6135688"/>
          <p14:tracePt t="95134" x="4265613" y="6143625"/>
          <p14:tracePt t="95141" x="4265613" y="6153150"/>
          <p14:tracePt t="95151" x="4265613" y="6161088"/>
          <p14:tracePt t="95158" x="4265613" y="6169025"/>
          <p14:tracePt t="95168" x="4265613" y="6186488"/>
          <p14:tracePt t="95184" x="4265613" y="6203950"/>
          <p14:tracePt t="95189" x="4265613" y="6211888"/>
          <p14:tracePt t="95200" x="4257675" y="6221413"/>
          <p14:tracePt t="95207" x="4257675" y="6237288"/>
          <p14:tracePt t="95222" x="4249738" y="6272213"/>
          <p14:tracePt t="95230" x="4249738" y="6280150"/>
          <p14:tracePt t="95239" x="4249738" y="6297613"/>
          <p14:tracePt t="95245" x="4249738" y="6313488"/>
          <p14:tracePt t="95255" x="4249738" y="6323013"/>
          <p14:tracePt t="95262" x="4249738" y="6338888"/>
          <p14:tracePt t="95279" x="4249738" y="6365875"/>
          <p14:tracePt t="95286" x="4249738" y="6373813"/>
          <p14:tracePt t="95293" x="4249738" y="6391275"/>
          <p14:tracePt t="95302" x="4249738" y="6407150"/>
          <p14:tracePt t="95310" x="4240213" y="6416675"/>
          <p14:tracePt t="95317" x="4240213" y="6432550"/>
          <p14:tracePt t="95327" x="4240213" y="6450013"/>
          <p14:tracePt t="95333" x="4232275" y="6457950"/>
          <p14:tracePt t="95342" x="4232275" y="6467475"/>
          <p14:tracePt t="95351" x="4224338" y="6483350"/>
          <p14:tracePt t="95358" x="4224338" y="6492875"/>
          <p14:tracePt t="95368" x="4224338" y="6510338"/>
          <p14:tracePt t="95374" x="4224338" y="6518275"/>
          <p14:tracePt t="95384" x="4214813" y="6535738"/>
          <p14:tracePt t="95390" x="4214813" y="6551613"/>
          <p14:tracePt t="95400" x="4206875" y="6551613"/>
          <p14:tracePt t="95406" x="4206875" y="6569075"/>
          <p14:tracePt t="95414" x="4206875" y="6586538"/>
          <p14:tracePt t="95429" x="4206875" y="6602413"/>
          <p14:tracePt t="95438" x="4197350" y="6619875"/>
          <p14:tracePt t="95471" x="4197350" y="6627813"/>
          <p14:tracePt t="95638" x="4197350" y="6637338"/>
          <p14:tracePt t="95709" x="4206875" y="6637338"/>
          <p14:tracePt t="95719" x="4214813" y="6645275"/>
          <p14:tracePt t="95727" x="4224338" y="6645275"/>
          <p14:tracePt t="95734" x="4240213" y="6645275"/>
          <p14:tracePt t="95742" x="4265613" y="6645275"/>
          <p14:tracePt t="95750" x="4291013" y="6654800"/>
          <p14:tracePt t="95758" x="4308475" y="6654800"/>
          <p14:tracePt t="95768" x="4341813" y="6654800"/>
          <p14:tracePt t="95774" x="4368800" y="6654800"/>
          <p14:tracePt t="95784" x="4384675" y="6662738"/>
          <p14:tracePt t="95790" x="4419600" y="6670675"/>
          <p14:tracePt t="95800" x="4452938" y="6670675"/>
          <p14:tracePt t="95807" x="4478338" y="6670675"/>
          <p14:tracePt t="95815" x="4513263" y="6680200"/>
          <p14:tracePt t="95822" x="4554538" y="6680200"/>
          <p14:tracePt t="95829" x="4589463" y="6688138"/>
          <p14:tracePt t="95839" x="4614863" y="6688138"/>
          <p14:tracePt t="95845" x="4657725" y="6696075"/>
          <p14:tracePt t="95853" x="4708525" y="6696075"/>
          <p14:tracePt t="95862" x="4749800" y="6705600"/>
          <p14:tracePt t="95871" x="4792663" y="6705600"/>
          <p14:tracePt t="95879" x="4835525" y="6705600"/>
          <p14:tracePt t="95886" x="4868863" y="6705600"/>
          <p14:tracePt t="95893" x="4919663" y="6705600"/>
          <p14:tracePt t="95902" x="4946650" y="6705600"/>
          <p14:tracePt t="95909" x="4972050" y="6705600"/>
          <p14:tracePt t="95919" x="4997450" y="6705600"/>
          <p14:tracePt t="95927" x="5030788" y="6705600"/>
          <p14:tracePt t="95935" x="5048250" y="6705600"/>
          <p14:tracePt t="95941" x="5056188" y="6705600"/>
          <p14:tracePt t="95950" x="5073650" y="6705600"/>
          <p14:tracePt t="95958" x="5081588" y="6705600"/>
          <p14:tracePt t="95968" x="5091113" y="6705600"/>
          <p14:tracePt t="95973" x="5106988" y="6705600"/>
          <p14:tracePt t="95984" x="5116513" y="6705600"/>
          <p14:tracePt t="95990" x="5132388" y="6705600"/>
          <p14:tracePt t="96000" x="5149850" y="6705600"/>
          <p14:tracePt t="96016" x="5175250" y="6705600"/>
          <p14:tracePt t="96029" x="5200650" y="6705600"/>
          <p14:tracePt t="96047" x="5235575" y="6705600"/>
          <p14:tracePt t="96053" x="5251450" y="6705600"/>
          <p14:tracePt t="96063" x="5260975" y="6705600"/>
          <p14:tracePt t="96071" x="5286375" y="6705600"/>
          <p14:tracePt t="96079" x="5302250" y="6705600"/>
          <p14:tracePt t="96086" x="5311775" y="6705600"/>
          <p14:tracePt t="96094" x="5337175" y="6705600"/>
          <p14:tracePt t="96103" x="5345113" y="6705600"/>
          <p14:tracePt t="96110" x="5353050" y="6705600"/>
          <p14:tracePt t="96118" x="5370513" y="6705600"/>
          <p14:tracePt t="96135" x="5387975" y="6705600"/>
          <p14:tracePt t="96142" x="5395913" y="6705600"/>
          <p14:tracePt t="96151" x="5405438" y="6705600"/>
          <p14:tracePt t="96158" x="5413375" y="6705600"/>
          <p14:tracePt t="96169" x="5421313" y="6696075"/>
          <p14:tracePt t="96184" x="5430838" y="6688138"/>
          <p14:tracePt t="96200" x="5438775" y="6680200"/>
          <p14:tracePt t="96207" x="5446713" y="6680200"/>
          <p14:tracePt t="96214" x="5446713" y="6670675"/>
          <p14:tracePt t="96221" x="5446713" y="6662738"/>
          <p14:tracePt t="96229" x="5456238" y="6645275"/>
          <p14:tracePt t="96239" x="5456238" y="6611938"/>
          <p14:tracePt t="96246" x="5464175" y="6586538"/>
          <p14:tracePt t="96255" x="5464175" y="6577013"/>
          <p14:tracePt t="96262" x="5464175" y="6543675"/>
          <p14:tracePt t="96269" x="5464175" y="6510338"/>
          <p14:tracePt t="96278" x="5464175" y="6475413"/>
          <p14:tracePt t="96287" x="5464175" y="6457950"/>
          <p14:tracePt t="96294" x="5464175" y="6432550"/>
          <p14:tracePt t="96301" x="5464175" y="6399213"/>
          <p14:tracePt t="96310" x="5464175" y="6356350"/>
          <p14:tracePt t="96326" x="5464175" y="6313488"/>
          <p14:tracePt t="96336" x="5464175" y="6272213"/>
          <p14:tracePt t="96342" x="5464175" y="6254750"/>
          <p14:tracePt t="96351" x="5464175" y="6229350"/>
          <p14:tracePt t="96358" x="5464175" y="6203950"/>
          <p14:tracePt t="96369" x="5464175" y="6186488"/>
          <p14:tracePt t="96374" x="5464175" y="6153150"/>
          <p14:tracePt t="96384" x="5464175" y="6127750"/>
          <p14:tracePt t="96390" x="5464175" y="6102350"/>
          <p14:tracePt t="96400" x="5464175" y="6092825"/>
          <p14:tracePt t="96405" x="5464175" y="6067425"/>
          <p14:tracePt t="96414" x="5464175" y="6042025"/>
          <p14:tracePt t="96422" x="5464175" y="6024563"/>
          <p14:tracePt t="96429" x="5464175" y="6008688"/>
          <p14:tracePt t="96439" x="5456238" y="5983288"/>
          <p14:tracePt t="96446" x="5456238" y="5973763"/>
          <p14:tracePt t="96454" x="5446713" y="5940425"/>
          <p14:tracePt t="96463" x="5446713" y="5932488"/>
          <p14:tracePt t="96478" x="5446713" y="5922963"/>
          <p14:tracePt t="96487" x="5446713" y="5905500"/>
          <p14:tracePt t="96494" x="5446713" y="5897563"/>
          <p14:tracePt t="96502" x="5446713" y="5889625"/>
          <p14:tracePt t="96510" x="5446713" y="5880100"/>
          <p14:tracePt t="96525" x="5446713" y="5872163"/>
          <p14:tracePt t="96541" x="5446713" y="5864225"/>
          <p14:tracePt t="96574" x="5446713" y="5854700"/>
          <p14:tracePt t="96585" x="5438775" y="5846763"/>
          <p14:tracePt t="96600" x="5430838" y="5838825"/>
          <p14:tracePt t="96614" x="5413375" y="5829300"/>
          <p14:tracePt t="96638" x="5405438" y="5821363"/>
          <p14:tracePt t="96645" x="5395913" y="5821363"/>
          <p14:tracePt t="96655" x="5380038" y="5813425"/>
          <p14:tracePt t="96662" x="5362575" y="5803900"/>
          <p14:tracePt t="96669" x="5353050" y="5803900"/>
          <p14:tracePt t="96677" x="5337175" y="5803900"/>
          <p14:tracePt t="96686" x="5311775" y="5795963"/>
          <p14:tracePt t="96693" x="5302250" y="5795963"/>
          <p14:tracePt t="96703" x="5294313" y="5795963"/>
          <p14:tracePt t="96709" x="5268913" y="5795963"/>
          <p14:tracePt t="96718" x="5260975" y="5795963"/>
          <p14:tracePt t="96725" x="5235575" y="5795963"/>
          <p14:tracePt t="96736" x="5218113" y="5795963"/>
          <p14:tracePt t="96741" x="5208588" y="5795963"/>
          <p14:tracePt t="96751" x="5183188" y="5795963"/>
          <p14:tracePt t="96757" x="5167313" y="5795963"/>
          <p14:tracePt t="96768" x="5157788" y="5795963"/>
          <p14:tracePt t="96773" x="5124450" y="5795963"/>
          <p14:tracePt t="96784" x="5099050" y="5795963"/>
          <p14:tracePt t="96789" x="5073650" y="5795963"/>
          <p14:tracePt t="96799" x="5048250" y="5795963"/>
          <p14:tracePt t="96805" x="5022850" y="5795963"/>
          <p14:tracePt t="96813" x="5005388" y="5795963"/>
          <p14:tracePt t="96821" x="4979988" y="5795963"/>
          <p14:tracePt t="96829" x="4972050" y="5795963"/>
          <p14:tracePt t="96837" x="4962525" y="5795963"/>
          <p14:tracePt t="96846" x="4954588" y="5795963"/>
          <p14:tracePt t="96853" x="4946650" y="5795963"/>
          <p14:tracePt t="96974" x="4937125" y="5795963"/>
          <p14:tracePt t="96999" x="4929188" y="5795963"/>
          <p14:tracePt t="97470" x="4919663" y="5795963"/>
          <p14:tracePt t="97775" x="4937125" y="5803900"/>
          <p14:tracePt t="98686" x="4954588" y="5803900"/>
          <p14:tracePt t="98695" x="4962525" y="5803900"/>
          <p14:tracePt t="98703" x="4979988" y="5803900"/>
          <p14:tracePt t="98710" x="5005388" y="5803900"/>
          <p14:tracePt t="98719" x="5013325" y="5803900"/>
          <p14:tracePt t="98726" x="5038725" y="5803900"/>
          <p14:tracePt t="98737" x="5056188" y="5803900"/>
          <p14:tracePt t="98742" x="5064125" y="5803900"/>
          <p14:tracePt t="98752" x="5073650" y="5803900"/>
          <p14:tracePt t="98757" x="5081588" y="5803900"/>
          <p14:tracePt t="98773" x="5091113" y="5803900"/>
          <p14:tracePt t="98782" x="5099050" y="5803900"/>
          <p14:tracePt t="98895" x="5099050" y="5795963"/>
          <p14:tracePt t="98910" x="5091113" y="5788025"/>
          <p14:tracePt t="98919" x="5091113" y="5778500"/>
          <p14:tracePt t="102981" x="4979988" y="5702300"/>
          <p14:tracePt t="102989" x="4708525" y="5557838"/>
          <p14:tracePt t="102998" x="4325938" y="5446713"/>
          <p14:tracePt t="103006" x="3900488" y="5327650"/>
          <p14:tracePt t="103014" x="3382963" y="5208588"/>
          <p14:tracePt t="103033" x="2413000" y="4946650"/>
          <p14:tracePt t="103041" x="1928813" y="4818063"/>
          <p14:tracePt t="103045" x="1462088" y="4683125"/>
          <p14:tracePt t="103056" x="1096963" y="4589463"/>
          <p14:tracePt t="103062" x="858838" y="4529138"/>
          <p14:tracePt t="103071" x="714375" y="4478338"/>
          <p14:tracePt t="103078" x="620713" y="4445000"/>
          <p14:tracePt t="103089" x="560388" y="4410075"/>
          <p14:tracePt t="103121" x="552450" y="4402138"/>
          <p14:tracePt t="103126" x="544513" y="4402138"/>
          <p14:tracePt t="103136" x="544513" y="4376738"/>
          <p14:tracePt t="103142" x="544513" y="4359275"/>
          <p14:tracePt t="103149" x="544513" y="4333875"/>
          <p14:tracePt t="103159" x="544513" y="4308475"/>
          <p14:tracePt t="103174" x="544513" y="4300538"/>
          <p14:tracePt t="103182" x="544513" y="4291013"/>
          <p14:tracePt t="103239" x="544513" y="4283075"/>
          <p14:tracePt t="103479" x="569913" y="4283075"/>
          <p14:tracePt t="103486" x="611188" y="4275138"/>
          <p14:tracePt t="103495" x="654050" y="4265613"/>
          <p14:tracePt t="103504" x="714375" y="4265613"/>
          <p14:tracePt t="103511" x="755650" y="4249738"/>
          <p14:tracePt t="103520" x="790575" y="4249738"/>
          <p14:tracePt t="103527" x="841375" y="4249738"/>
          <p14:tracePt t="103534" x="892175" y="4249738"/>
          <p14:tracePt t="103542" x="968375" y="4291013"/>
          <p14:tracePt t="103549" x="1044575" y="4316413"/>
          <p14:tracePt t="103559" x="1163638" y="4402138"/>
          <p14:tracePt t="103566" x="1308100" y="4470400"/>
          <p14:tracePt t="103575" x="1622425" y="4630738"/>
          <p14:tracePt t="103582" x="1903413" y="4792663"/>
          <p14:tracePt t="103591" x="2278063" y="4903788"/>
          <p14:tracePt t="103597" x="2625725" y="5013325"/>
          <p14:tracePt t="103607" x="3152775" y="5073650"/>
          <p14:tracePt t="103614" x="3527425" y="5167313"/>
          <p14:tracePt t="103622" x="3951288" y="5243513"/>
          <p14:tracePt t="103630" x="4079875" y="5276850"/>
          <p14:tracePt t="103639" x="4265613" y="5319713"/>
          <p14:tracePt t="103647" x="4402138" y="5353050"/>
          <p14:tracePt t="103654" x="4538663" y="5362575"/>
          <p14:tracePt t="103661" x="4579938" y="5387975"/>
          <p14:tracePt t="103672" x="4630738" y="5421313"/>
          <p14:tracePt t="103677" x="4657725" y="5438775"/>
          <p14:tracePt t="103688" x="4673600" y="5464175"/>
          <p14:tracePt t="103694" x="4691063" y="5489575"/>
          <p14:tracePt t="103705" x="4699000" y="5524500"/>
          <p14:tracePt t="103711" x="4716463" y="5540375"/>
          <p14:tracePt t="103721" x="4724400" y="5591175"/>
          <p14:tracePt t="103727" x="4733925" y="5608638"/>
          <p14:tracePt t="103733" x="4759325" y="5634038"/>
          <p14:tracePt t="103742" x="4792663" y="5676900"/>
          <p14:tracePt t="103749" x="4852988" y="5727700"/>
          <p14:tracePt t="103759" x="4878388" y="5745163"/>
          <p14:tracePt t="103766" x="4946650" y="5778500"/>
          <p14:tracePt t="103774" x="4997450" y="5813425"/>
          <p14:tracePt t="103782" x="5030788" y="5829300"/>
          <p14:tracePt t="103791" x="5056188" y="5854700"/>
          <p14:tracePt t="103798" x="5064125" y="5864225"/>
          <p14:tracePt t="103814" x="5073650" y="5864225"/>
          <p14:tracePt t="103821" x="5099050" y="5854700"/>
          <p14:tracePt t="103830" x="5099050" y="5829300"/>
          <p14:tracePt t="103838" x="5106988" y="5829300"/>
          <p14:tracePt t="103845" x="5116513" y="5803900"/>
          <p14:tracePt t="103854" x="5116513" y="5795963"/>
          <p14:tracePt t="103862" x="5116513" y="5778500"/>
          <p14:tracePt t="103871" x="5116513" y="5761038"/>
          <p14:tracePt t="103878" x="5116513" y="5745163"/>
          <p14:tracePt t="103888" x="5116513" y="5702300"/>
          <p14:tracePt t="103895" x="5116513" y="5676900"/>
          <p14:tracePt t="103904" x="5116513" y="5651500"/>
          <p14:tracePt t="103910" x="5124450" y="5616575"/>
          <p14:tracePt t="103919" x="5132388" y="5616575"/>
          <p14:tracePt t="103927" x="5132388" y="5600700"/>
          <p14:tracePt t="103933" x="5141913" y="5591175"/>
          <p14:tracePt t="103942" x="5157788" y="5583238"/>
          <p14:tracePt t="103949" x="5183188" y="5565775"/>
          <p14:tracePt t="103959" x="5226050" y="5557838"/>
          <p14:tracePt t="103966" x="5268913" y="5549900"/>
          <p14:tracePt t="103974" x="5327650" y="5532438"/>
          <p14:tracePt t="103983" x="5395913" y="5507038"/>
          <p14:tracePt t="103991" x="5481638" y="5489575"/>
          <p14:tracePt t="103998" x="5540375" y="5464175"/>
          <p14:tracePt t="104007" x="5626100" y="5446713"/>
          <p14:tracePt t="104014" x="5702300" y="5413375"/>
          <p14:tracePt t="104022" x="5778500" y="5395913"/>
          <p14:tracePt t="104034" x="5838825" y="5380038"/>
          <p14:tracePt t="104038" x="5897563" y="5362575"/>
          <p14:tracePt t="104046" x="5948363" y="5337175"/>
          <p14:tracePt t="104057" x="5991225" y="5327650"/>
          <p14:tracePt t="104062" x="6042025" y="5311775"/>
          <p14:tracePt t="104073" x="6076950" y="5302250"/>
          <p14:tracePt t="104078" x="6092825" y="5302250"/>
          <p14:tracePt t="104089" x="6127750" y="5286375"/>
          <p14:tracePt t="104095" x="6143625" y="5286375"/>
          <p14:tracePt t="104110" x="6153150" y="5276850"/>
          <p14:tracePt t="104206" x="6161088" y="5276850"/>
          <p14:tracePt t="104254" x="6161088" y="5268913"/>
          <p14:tracePt t="104272" x="6161088" y="5260975"/>
          <p14:tracePt t="104502" x="6143625" y="5260975"/>
          <p14:tracePt t="104535" x="6127750" y="5260975"/>
          <p14:tracePt t="104559" x="6110288" y="5260975"/>
          <p14:tracePt t="104565" x="6092825" y="5260975"/>
          <p14:tracePt t="104582" x="6076950" y="5260975"/>
          <p14:tracePt t="104591" x="6067425" y="5260975"/>
          <p14:tracePt t="104598" x="6049963" y="5260975"/>
          <p14:tracePt t="104607" x="6024563" y="5260975"/>
          <p14:tracePt t="104614" x="6016625" y="5260975"/>
          <p14:tracePt t="104622" x="5999163" y="5260975"/>
          <p14:tracePt t="104630" x="5991225" y="5260975"/>
          <p14:tracePt t="104638" x="5973763" y="5260975"/>
          <p14:tracePt t="104646" x="5965825" y="5260975"/>
          <p14:tracePt t="104655" x="5957888" y="5260975"/>
          <p14:tracePt t="104709" x="5948363" y="5260975"/>
          <p14:tracePt t="104725" x="5940425" y="5260975"/>
          <p14:tracePt t="104741" x="5940425" y="5251450"/>
          <p14:tracePt t="104749" x="5932488" y="5251450"/>
          <p14:tracePt t="104757" x="5922963" y="5251450"/>
          <p14:tracePt t="104766" x="5915025" y="5243513"/>
          <p14:tracePt t="104773" x="5905500" y="5235575"/>
          <p14:tracePt t="104782" x="5889625" y="5235575"/>
          <p14:tracePt t="104789" x="5889625" y="5226050"/>
          <p14:tracePt t="104797" x="5880100" y="5218113"/>
          <p14:tracePt t="104813" x="5872163" y="5208588"/>
          <p14:tracePt t="104893" x="5864225" y="5208588"/>
          <p14:tracePt t="104950" x="5864225" y="5200650"/>
          <p14:tracePt t="105031" x="5864225" y="5192713"/>
          <p14:tracePt t="105056" x="5864225" y="5183188"/>
          <p14:tracePt t="105062" x="5864225" y="5175250"/>
          <p14:tracePt t="105072" x="5864225" y="5167313"/>
          <p14:tracePt t="105104" x="5864225" y="5157788"/>
          <p14:tracePt t="105121" x="5864225" y="5149850"/>
          <p14:tracePt t="105190" x="5864225" y="5141913"/>
          <p14:tracePt t="105782" x="5872163" y="5141913"/>
          <p14:tracePt t="105942" x="5880100" y="5141913"/>
          <p14:tracePt t="105950" x="5897563" y="5167313"/>
          <p14:tracePt t="105958" x="5922963" y="5200650"/>
          <p14:tracePt t="105966" x="5957888" y="5251450"/>
          <p14:tracePt t="105975" x="5999163" y="5294313"/>
          <p14:tracePt t="105982" x="6049963" y="5362575"/>
          <p14:tracePt t="105991" x="6118225" y="5413375"/>
          <p14:tracePt t="105998" x="6186488" y="5481638"/>
          <p14:tracePt t="106007" x="6262688" y="5524500"/>
          <p14:tracePt t="106014" x="6338888" y="5591175"/>
          <p14:tracePt t="106022" x="6432550" y="5651500"/>
          <p14:tracePt t="106034" x="6510338" y="5694363"/>
          <p14:tracePt t="106041" x="6611938" y="5761038"/>
          <p14:tracePt t="106045" x="6680200" y="5795963"/>
          <p14:tracePt t="106057" x="6781800" y="5838825"/>
          <p14:tracePt t="106062" x="6840538" y="5864225"/>
          <p14:tracePt t="106072" x="6934200" y="5905500"/>
          <p14:tracePt t="106078" x="7010400" y="5940425"/>
          <p14:tracePt t="106088" x="7088188" y="5965825"/>
          <p14:tracePt t="106095" x="7154863" y="5991225"/>
          <p14:tracePt t="106104" x="7205663" y="6008688"/>
          <p14:tracePt t="106110" x="7248525" y="6016625"/>
          <p14:tracePt t="106117" x="7299325" y="6042025"/>
          <p14:tracePt t="106127" x="7334250" y="6049963"/>
          <p14:tracePt t="106134" x="7367588" y="6059488"/>
          <p14:tracePt t="106141" x="7385050" y="6059488"/>
          <p14:tracePt t="106150" x="7410450" y="6059488"/>
          <p14:tracePt t="106159" x="7435850" y="6059488"/>
          <p14:tracePt t="106167" x="7443788" y="6059488"/>
          <p14:tracePt t="106198" x="7453313" y="6059488"/>
          <p14:tracePt t="106246" x="7461250" y="6059488"/>
          <p14:tracePt t="106262" x="7461250" y="6042025"/>
          <p14:tracePt t="106272" x="7461250" y="6034088"/>
          <p14:tracePt t="106277" x="7461250" y="6008688"/>
          <p14:tracePt t="106288" x="7461250" y="5991225"/>
          <p14:tracePt t="106295" x="7461250" y="5983288"/>
          <p14:tracePt t="106302" x="7461250" y="5957888"/>
          <p14:tracePt t="106311" x="7461250" y="5948363"/>
          <p14:tracePt t="106317" x="7461250" y="5932488"/>
          <p14:tracePt t="106327" x="7461250" y="5915025"/>
          <p14:tracePt t="106334" x="7461250" y="5905500"/>
          <p14:tracePt t="106342" x="7461250" y="5897563"/>
          <p14:tracePt t="106350" x="7461250" y="5889625"/>
          <p14:tracePt t="106358" x="7461250" y="5880100"/>
          <p14:tracePt t="106382" x="7461250" y="5864225"/>
          <p14:tracePt t="106398" x="7461250" y="5846763"/>
          <p14:tracePt t="106582" x="7461250" y="5838825"/>
          <p14:tracePt t="106591" x="7469188" y="5838825"/>
          <p14:tracePt t="106598" x="7478713" y="5829300"/>
          <p14:tracePt t="106621" x="7486650" y="5821363"/>
          <p14:tracePt t="113918" x="7486650" y="5838825"/>
          <p14:tracePt t="113927" x="7486650" y="5854700"/>
          <p14:tracePt t="113935" x="7486650" y="5872163"/>
          <p14:tracePt t="113944" x="7486650" y="5905500"/>
          <p14:tracePt t="113949" x="7461250" y="5948363"/>
          <p14:tracePt t="113960" x="7453313" y="5965825"/>
          <p14:tracePt t="114365" x="7453313" y="5957888"/>
          <p14:tracePt t="114382" x="7443788" y="5932488"/>
          <p14:tracePt t="114392" x="7443788" y="5915025"/>
          <p14:tracePt t="114398" x="7435850" y="5897563"/>
          <p14:tracePt t="114408" x="7427913" y="5889625"/>
          <p14:tracePt t="114415" x="7418388" y="5872163"/>
          <p14:tracePt t="114422" x="7410450" y="5864225"/>
          <p14:tracePt t="114429" x="7402513" y="5854700"/>
          <p14:tracePt t="114437" x="7392988" y="5854700"/>
          <p14:tracePt t="114461" x="7385050" y="5846763"/>
          <p14:tracePt t="114501" x="7385050" y="5838825"/>
          <p14:tracePt t="114510" x="7377113" y="5838825"/>
          <p14:tracePt t="114517" x="7359650" y="5829300"/>
          <p14:tracePt t="114527" x="7342188" y="5813425"/>
          <p14:tracePt t="114534" x="7316788" y="5803900"/>
          <p14:tracePt t="114543" x="7265988" y="5778500"/>
          <p14:tracePt t="114550" x="7248525" y="5770563"/>
          <p14:tracePt t="114560" x="7240588" y="5761038"/>
          <p14:tracePt t="114566" x="7223125" y="5753100"/>
          <p14:tracePt t="114577" x="7215188" y="5727700"/>
          <p14:tracePt t="114581" x="7197725" y="5710238"/>
          <p14:tracePt t="114592" x="7172325" y="5676900"/>
          <p14:tracePt t="114597" x="7129463" y="5634038"/>
          <p14:tracePt t="114608" x="7078663" y="5575300"/>
          <p14:tracePt t="114614" x="7010400" y="5507038"/>
          <p14:tracePt t="114621" x="6943725" y="5438775"/>
          <p14:tracePt t="114631" x="6916738" y="5387975"/>
          <p14:tracePt t="114638" x="6916738" y="5345113"/>
          <p14:tracePt t="114646" x="6916738" y="5302250"/>
          <p14:tracePt t="114654" x="6951663" y="5200650"/>
          <p14:tracePt t="114662" x="7035800" y="5106988"/>
          <p14:tracePt t="114671" x="7113588" y="5048250"/>
          <p14:tracePt t="114678" x="7172325" y="5038725"/>
          <p14:tracePt t="114685" x="7232650" y="5022850"/>
          <p14:tracePt t="114695" x="7283450" y="4987925"/>
          <p14:tracePt t="114702" x="7299325" y="4962525"/>
          <p14:tracePt t="114710" x="7308850" y="4962525"/>
          <p14:tracePt t="114877" x="7308850" y="4972050"/>
          <p14:tracePt t="114894" x="7316788" y="4979988"/>
          <p14:tracePt t="114902" x="7334250" y="5005388"/>
          <p14:tracePt t="114911" x="7342188" y="5022850"/>
          <p14:tracePt t="114926" x="7342188" y="5056188"/>
          <p14:tracePt t="114933" x="7324725" y="5081588"/>
          <p14:tracePt t="114944" x="7308850" y="5099050"/>
          <p14:tracePt t="114951" x="7283450" y="5099050"/>
          <p14:tracePt t="114960" x="7258050" y="5099050"/>
          <p14:tracePt t="114966" x="7223125" y="5106988"/>
          <p14:tracePt t="114976" x="7197725" y="5106988"/>
          <p14:tracePt t="114982" x="7164388" y="5106988"/>
          <p14:tracePt t="114992" x="7138988" y="5106988"/>
          <p14:tracePt t="114998" x="7129463" y="5106988"/>
          <p14:tracePt t="115008" x="7096125" y="5106988"/>
          <p14:tracePt t="115014" x="7078663" y="5106988"/>
          <p14:tracePt t="115021" x="7070725" y="5106988"/>
          <p14:tracePt t="115046" x="7061200" y="5106988"/>
          <p14:tracePt t="115062" x="7053263" y="5106988"/>
          <p14:tracePt t="115094" x="7035800" y="5106988"/>
          <p14:tracePt t="115101" x="7027863" y="5099050"/>
          <p14:tracePt t="115110" x="7027863" y="5091113"/>
          <p14:tracePt t="115127" x="7019925" y="5081588"/>
          <p14:tracePt t="115134" x="7010400" y="5064125"/>
          <p14:tracePt t="115150" x="7002463" y="5064125"/>
          <p14:tracePt t="115166" x="7002463" y="5048250"/>
          <p14:tracePt t="115181" x="7002463" y="5038725"/>
          <p14:tracePt t="115478" x="7010400" y="5038725"/>
          <p14:tracePt t="115494" x="7027863" y="5038725"/>
          <p14:tracePt t="115510" x="7045325" y="5056188"/>
          <p14:tracePt t="115518" x="7053263" y="5064125"/>
          <p14:tracePt t="115527" x="7053263" y="5073650"/>
          <p14:tracePt t="115542" x="7061200" y="5081588"/>
          <p14:tracePt t="115702" x="7078663" y="5099050"/>
          <p14:tracePt t="115974" x="7088188" y="5099050"/>
          <p14:tracePt t="115983" x="7113588" y="5099050"/>
          <p14:tracePt t="115992" x="7154863" y="5056188"/>
          <p14:tracePt t="115999" x="7232650" y="5030788"/>
          <p14:tracePt t="116005" x="7308850" y="4997450"/>
          <p14:tracePt t="116014" x="7410450" y="4962525"/>
          <p14:tracePt t="116021" x="7512050" y="4929188"/>
          <p14:tracePt t="116038" x="7732713" y="4843463"/>
          <p14:tracePt t="116047" x="7886700" y="4784725"/>
          <p14:tracePt t="116055" x="8013700" y="4749800"/>
          <p14:tracePt t="116063" x="8158163" y="4699000"/>
          <p14:tracePt t="116070" x="8335963" y="4640263"/>
          <p14:tracePt t="116079" x="8515350" y="4589463"/>
          <p14:tracePt t="116086" x="8659813" y="4538663"/>
          <p14:tracePt t="116096" x="8847138" y="4470400"/>
          <p14:tracePt t="116102" x="9050338" y="4410075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642910" y="186707"/>
            <a:ext cx="6593386" cy="577997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5.1 </a:t>
            </a:r>
            <a:r>
              <a:rPr lang="ko-KR" altLang="en-US" sz="28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구조적 모델링의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17538" y="968029"/>
            <a:ext cx="8288258" cy="3325068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20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구조적 모델링 정의</a:t>
            </a:r>
            <a:endParaRPr lang="en-US" altLang="ko-KR" sz="20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문제 도메인에 있는 여러가지 실체를 시스템 안의 구조모델로 추상화 작업</a:t>
            </a: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0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추상화 정의</a:t>
            </a:r>
            <a:endParaRPr lang="en-US" altLang="ko-KR" sz="20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실세계에 있는 여러가지 사물이나 개념을 필요한 것만 선택하고</a:t>
            </a: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 의미를 잘 간추리는 작업</a:t>
            </a:r>
            <a:endParaRPr lang="en-US" altLang="ko-KR" sz="20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0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요구를 만족시키는 내부적 구조를 클래스 관점에서 표현</a:t>
            </a:r>
            <a:endParaRPr lang="en-US" altLang="ko-KR" sz="20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▶ 클래스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속성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오퍼레이션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찾기</a:t>
            </a: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▶ 관계 찾기</a:t>
            </a: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▶ 클래스 다이어그램 그리기</a:t>
            </a: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00000"/>
              </a:lnSpc>
              <a:buNone/>
            </a:pP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00000"/>
              </a:lnSpc>
            </a:pPr>
            <a:endParaRPr lang="ko-KR" altLang="en-US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280B37-1427-4D1F-B970-1241CCF84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351" y="3666510"/>
            <a:ext cx="4899129" cy="1994738"/>
          </a:xfrm>
          <a:prstGeom prst="rect">
            <a:avLst/>
          </a:prstGeom>
        </p:spPr>
      </p:pic>
      <p:sp>
        <p:nvSpPr>
          <p:cNvPr id="8" name="슬라이드 번호 개체 틀 9">
            <a:extLst>
              <a:ext uri="{FF2B5EF4-FFF2-40B4-BE49-F238E27FC236}">
                <a16:creationId xmlns:a16="http://schemas.microsoft.com/office/drawing/2014/main" id="{09A894F7-55FF-4975-9543-2A3EE6525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5013" y="6597650"/>
            <a:ext cx="765175" cy="188913"/>
          </a:xfrm>
          <a:prstGeom prst="rect">
            <a:avLst/>
          </a:prstGeom>
        </p:spPr>
        <p:txBody>
          <a:bodyPr/>
          <a:lstStyle>
            <a:lvl1pPr algn="r">
              <a:defRPr sz="100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0D1FBF91-D0BE-483B-82B2-B89DEE19D40A}" type="slidenum">
              <a:rPr lang="ko-KR" altLang="en-US" b="0">
                <a:solidFill>
                  <a:schemeClr val="tx1">
                    <a:lumMod val="50000"/>
                    <a:lumOff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Malgun Gothic Semilight" panose="020B0502040204020203" pitchFamily="50" charset="-127"/>
              </a:rPr>
              <a:pPr>
                <a:defRPr/>
              </a:pPr>
              <a:t>2</a:t>
            </a:fld>
            <a:endParaRPr lang="ko-KR" altLang="en-US" b="0" dirty="0">
              <a:solidFill>
                <a:schemeClr val="tx1">
                  <a:lumMod val="50000"/>
                  <a:lumOff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61C04B-AF67-4EEC-8D2E-94E3598325DA}"/>
              </a:ext>
            </a:extLst>
          </p:cNvPr>
          <p:cNvSpPr txBox="1"/>
          <p:nvPr/>
        </p:nvSpPr>
        <p:spPr>
          <a:xfrm>
            <a:off x="4572000" y="5517232"/>
            <a:ext cx="36423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ko-KR" altLang="en-US" sz="16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그림 </a:t>
            </a:r>
            <a:r>
              <a:rPr lang="en-US" altLang="ko-KR" sz="16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5-1]  </a:t>
            </a:r>
            <a:r>
              <a:rPr lang="ko-KR" altLang="en-US" sz="16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구조적 모델링 작업 절차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950"/>
    </mc:Choice>
    <mc:Fallback xmlns="">
      <p:transition spd="slow" advTm="46950"/>
    </mc:Fallback>
  </mc:AlternateContent>
  <p:extLst>
    <p:ext uri="{3A86A75C-4F4B-4683-9AE1-C65F6400EC91}">
      <p14:laserTraceLst xmlns:p14="http://schemas.microsoft.com/office/powerpoint/2010/main">
        <p14:tracePtLst>
          <p14:tracePt t="1079" x="6711950" y="2743200"/>
          <p14:tracePt t="1087" x="6727825" y="2759075"/>
          <p14:tracePt t="1095" x="6727825" y="2767013"/>
          <p14:tracePt t="1119" x="6719888" y="2774950"/>
          <p14:tracePt t="1127" x="6704013" y="2774950"/>
          <p14:tracePt t="1135" x="6688138" y="2774950"/>
          <p14:tracePt t="1143" x="6664325" y="2774950"/>
          <p14:tracePt t="1151" x="6616700" y="2774950"/>
          <p14:tracePt t="1159" x="6577013" y="2774950"/>
          <p14:tracePt t="1167" x="6521450" y="2774950"/>
          <p14:tracePt t="1175" x="6450013" y="2774950"/>
          <p14:tracePt t="1183" x="6392863" y="2782888"/>
          <p14:tracePt t="1191" x="6321425" y="2798763"/>
          <p14:tracePt t="1199" x="6257925" y="2814638"/>
          <p14:tracePt t="1207" x="6186488" y="2830513"/>
          <p14:tracePt t="1215" x="6115050" y="2846388"/>
          <p14:tracePt t="1223" x="6051550" y="2862263"/>
          <p14:tracePt t="1231" x="5994400" y="2870200"/>
          <p14:tracePt t="1239" x="5938838" y="2870200"/>
          <p14:tracePt t="1247" x="5883275" y="2886075"/>
          <p14:tracePt t="1255" x="5851525" y="2894013"/>
          <p14:tracePt t="1264" x="5803900" y="2901950"/>
          <p14:tracePt t="1271" x="5764213" y="2919413"/>
          <p14:tracePt t="1279" x="5724525" y="2927350"/>
          <p14:tracePt t="1287" x="5700713" y="2927350"/>
          <p14:tracePt t="1295" x="5676900" y="2935288"/>
          <p14:tracePt t="1303" x="5659438" y="2935288"/>
          <p14:tracePt t="1311" x="5643563" y="2943225"/>
          <p14:tracePt t="1319" x="5635625" y="2943225"/>
          <p14:tracePt t="1327" x="5619750" y="2943225"/>
          <p14:tracePt t="1335" x="5619750" y="2951163"/>
          <p14:tracePt t="1343" x="5611813" y="2951163"/>
          <p14:tracePt t="1359" x="5603875" y="2951163"/>
          <p14:tracePt t="1367" x="5595938" y="2959100"/>
          <p14:tracePt t="1375" x="5588000" y="2959100"/>
          <p14:tracePt t="1383" x="5588000" y="2967038"/>
          <p14:tracePt t="1391" x="5572125" y="2967038"/>
          <p14:tracePt t="1407" x="5564188" y="2974975"/>
          <p14:tracePt t="1415" x="5556250" y="2974975"/>
          <p14:tracePt t="1423" x="5548313" y="2974975"/>
          <p14:tracePt t="1431" x="5540375" y="2982913"/>
          <p14:tracePt t="1447" x="5532438" y="2982913"/>
          <p14:tracePt t="1464" x="5516563" y="2990850"/>
          <p14:tracePt t="1471" x="5516563" y="2998788"/>
          <p14:tracePt t="1479" x="5508625" y="2998788"/>
          <p14:tracePt t="1487" x="5500688" y="3014663"/>
          <p14:tracePt t="1495" x="5484813" y="3014663"/>
          <p14:tracePt t="1503" x="5468938" y="3014663"/>
          <p14:tracePt t="1511" x="5461000" y="3022600"/>
          <p14:tracePt t="1519" x="5445125" y="3022600"/>
          <p14:tracePt t="1527" x="5413375" y="3022600"/>
          <p14:tracePt t="1535" x="5381625" y="2998788"/>
          <p14:tracePt t="1543" x="5341938" y="2967038"/>
          <p14:tracePt t="1551" x="5318125" y="2935288"/>
          <p14:tracePt t="1559" x="5292725" y="2901950"/>
          <p14:tracePt t="1567" x="5276850" y="2901950"/>
          <p14:tracePt t="1575" x="5253038" y="2886075"/>
          <p14:tracePt t="1583" x="5237163" y="2878138"/>
          <p14:tracePt t="1919" x="5245100" y="2878138"/>
          <p14:tracePt t="1927" x="5292725" y="2878138"/>
          <p14:tracePt t="1935" x="5334000" y="2878138"/>
          <p14:tracePt t="1944" x="5365750" y="2894013"/>
          <p14:tracePt t="1951" x="5381625" y="2909888"/>
          <p14:tracePt t="1959" x="5397500" y="2909888"/>
          <p14:tracePt t="1967" x="5405438" y="2909888"/>
          <p14:tracePt t="1983" x="5413375" y="2901950"/>
          <p14:tracePt t="1991" x="5413375" y="2878138"/>
          <p14:tracePt t="1999" x="5413375" y="2862263"/>
          <p14:tracePt t="2007" x="5413375" y="2846388"/>
          <p14:tracePt t="2015" x="5413375" y="2830513"/>
          <p14:tracePt t="2023" x="5413375" y="2822575"/>
          <p14:tracePt t="2031" x="5397500" y="2814638"/>
          <p14:tracePt t="2039" x="5389563" y="2814638"/>
          <p14:tracePt t="2047" x="5381625" y="2806700"/>
          <p14:tracePt t="2055" x="5365750" y="2806700"/>
          <p14:tracePt t="2064" x="5365750" y="2798763"/>
          <p14:tracePt t="2071" x="5357813" y="2798763"/>
          <p14:tracePt t="2079" x="5349875" y="2790825"/>
          <p14:tracePt t="2087" x="5341938" y="2790825"/>
          <p14:tracePt t="2095" x="5341938" y="2782888"/>
          <p14:tracePt t="2103" x="5334000" y="2774950"/>
          <p14:tracePt t="2111" x="5326063" y="2774950"/>
          <p14:tracePt t="2119" x="5318125" y="2767013"/>
          <p14:tracePt t="2135" x="5310188" y="2767013"/>
          <p14:tracePt t="2159" x="5300663" y="2759075"/>
          <p14:tracePt t="2199" x="5292725" y="2751138"/>
          <p14:tracePt t="2215" x="5284788" y="2751138"/>
          <p14:tracePt t="2247" x="5276850" y="2751138"/>
          <p14:tracePt t="2279" x="5268913" y="2751138"/>
          <p14:tracePt t="2287" x="5268913" y="2743200"/>
          <p14:tracePt t="2303" x="5260975" y="2743200"/>
          <p14:tracePt t="2344" x="5253038" y="2735263"/>
          <p14:tracePt t="2367" x="5245100" y="2735263"/>
          <p14:tracePt t="2383" x="5245100" y="2727325"/>
          <p14:tracePt t="2391" x="5237163" y="2727325"/>
          <p14:tracePt t="4423" x="5221288" y="2727325"/>
          <p14:tracePt t="4431" x="5213350" y="2727325"/>
          <p14:tracePt t="4439" x="5205413" y="2727325"/>
          <p14:tracePt t="4447" x="5197475" y="2727325"/>
          <p14:tracePt t="4455" x="5173663" y="2727325"/>
          <p14:tracePt t="4463" x="5149850" y="2727325"/>
          <p14:tracePt t="4471" x="5126038" y="2727325"/>
          <p14:tracePt t="4479" x="5102225" y="2727325"/>
          <p14:tracePt t="4487" x="5078413" y="2727325"/>
          <p14:tracePt t="4495" x="5046663" y="2727325"/>
          <p14:tracePt t="4503" x="5006975" y="2727325"/>
          <p14:tracePt t="4511" x="4967288" y="2735263"/>
          <p14:tracePt t="4520" x="4926013" y="2743200"/>
          <p14:tracePt t="4527" x="4878388" y="2751138"/>
          <p14:tracePt t="4535" x="4830763" y="2759075"/>
          <p14:tracePt t="4543" x="4791075" y="2759075"/>
          <p14:tracePt t="4551" x="4743450" y="2767013"/>
          <p14:tracePt t="4559" x="4711700" y="2767013"/>
          <p14:tracePt t="4567" x="4679950" y="2767013"/>
          <p14:tracePt t="4575" x="4656138" y="2774950"/>
          <p14:tracePt t="4583" x="4640263" y="2774950"/>
          <p14:tracePt t="4591" x="4632325" y="2774950"/>
          <p14:tracePt t="4599" x="4624388" y="2774950"/>
          <p14:tracePt t="4615" x="4616450" y="2774950"/>
          <p14:tracePt t="5535" x="4616450" y="2767013"/>
          <p14:tracePt t="5815" x="4600575" y="2767013"/>
          <p14:tracePt t="5824" x="4584700" y="2767013"/>
          <p14:tracePt t="5831" x="4559300" y="2767013"/>
          <p14:tracePt t="5839" x="4535488" y="2759075"/>
          <p14:tracePt t="5847" x="4511675" y="2751138"/>
          <p14:tracePt t="5855" x="4464050" y="2735263"/>
          <p14:tracePt t="5863" x="4432300" y="2735263"/>
          <p14:tracePt t="5871" x="4376738" y="2719388"/>
          <p14:tracePt t="5879" x="4313238" y="2703513"/>
          <p14:tracePt t="5897" x="4137025" y="2663825"/>
          <p14:tracePt t="5903" x="4041775" y="2632075"/>
          <p14:tracePt t="5911" x="3914775" y="2608263"/>
          <p14:tracePt t="5919" x="3810000" y="2576513"/>
          <p14:tracePt t="5927" x="3698875" y="2559050"/>
          <p14:tracePt t="5935" x="3579813" y="2535238"/>
          <p14:tracePt t="5943" x="3467100" y="2503488"/>
          <p14:tracePt t="5951" x="3363913" y="2479675"/>
          <p14:tracePt t="5959" x="3236913" y="2447925"/>
          <p14:tracePt t="5967" x="3117850" y="2432050"/>
          <p14:tracePt t="5975" x="3005138" y="2392363"/>
          <p14:tracePt t="5983" x="2854325" y="2360613"/>
          <p14:tracePt t="5991" x="2751138" y="2336800"/>
          <p14:tracePt t="5999" x="2638425" y="2312988"/>
          <p14:tracePt t="6007" x="2543175" y="2289175"/>
          <p14:tracePt t="6015" x="2439988" y="2265363"/>
          <p14:tracePt t="6023" x="2343150" y="2249488"/>
          <p14:tracePt t="6031" x="2263775" y="2224088"/>
          <p14:tracePt t="6039" x="2168525" y="2208213"/>
          <p14:tracePt t="6047" x="2105025" y="2192338"/>
          <p14:tracePt t="6055" x="2049463" y="2184400"/>
          <p14:tracePt t="6064" x="1992313" y="2176463"/>
          <p14:tracePt t="6071" x="1944688" y="2176463"/>
          <p14:tracePt t="6080" x="1905000" y="2160588"/>
          <p14:tracePt t="6087" x="1873250" y="2160588"/>
          <p14:tracePt t="6095" x="1841500" y="2152650"/>
          <p14:tracePt t="6103" x="1825625" y="2144713"/>
          <p14:tracePt t="6111" x="1809750" y="2136775"/>
          <p14:tracePt t="6120" x="1801813" y="2136775"/>
          <p14:tracePt t="6127" x="1793875" y="2136775"/>
          <p14:tracePt t="6135" x="1785938" y="2136775"/>
          <p14:tracePt t="6143" x="1778000" y="2128838"/>
          <p14:tracePt t="6151" x="1770063" y="2128838"/>
          <p14:tracePt t="6167" x="1762125" y="2128838"/>
          <p14:tracePt t="6175" x="1762125" y="2120900"/>
          <p14:tracePt t="6207" x="1762125" y="2112963"/>
          <p14:tracePt t="6263" x="1770063" y="2112963"/>
          <p14:tracePt t="6279" x="1770063" y="2105025"/>
          <p14:tracePt t="6295" x="1778000" y="2105025"/>
          <p14:tracePt t="6311" x="1785938" y="2105025"/>
          <p14:tracePt t="6327" x="1793875" y="2105025"/>
          <p14:tracePt t="6335" x="1801813" y="2105025"/>
          <p14:tracePt t="6351" x="1809750" y="2105025"/>
          <p14:tracePt t="6359" x="1817688" y="2105025"/>
          <p14:tracePt t="6367" x="1833563" y="2105025"/>
          <p14:tracePt t="6375" x="1849438" y="2105025"/>
          <p14:tracePt t="6383" x="1873250" y="2105025"/>
          <p14:tracePt t="6391" x="1897063" y="2105025"/>
          <p14:tracePt t="6399" x="1912938" y="2105025"/>
          <p14:tracePt t="6407" x="1936750" y="2105025"/>
          <p14:tracePt t="6415" x="1960563" y="2097088"/>
          <p14:tracePt t="6423" x="1992313" y="2097088"/>
          <p14:tracePt t="6431" x="2017713" y="2097088"/>
          <p14:tracePt t="6439" x="2049463" y="2089150"/>
          <p14:tracePt t="6447" x="2081213" y="2089150"/>
          <p14:tracePt t="6455" x="2112963" y="2089150"/>
          <p14:tracePt t="6464" x="2160588" y="2081213"/>
          <p14:tracePt t="6471" x="2192338" y="2081213"/>
          <p14:tracePt t="6479" x="2232025" y="2081213"/>
          <p14:tracePt t="6487" x="2279650" y="2081213"/>
          <p14:tracePt t="6495" x="2311400" y="2081213"/>
          <p14:tracePt t="6503" x="2351088" y="2081213"/>
          <p14:tracePt t="6511" x="2384425" y="2081213"/>
          <p14:tracePt t="6519" x="2408238" y="2081213"/>
          <p14:tracePt t="6527" x="2432050" y="2081213"/>
          <p14:tracePt t="6535" x="2455863" y="2081213"/>
          <p14:tracePt t="6543" x="2487613" y="2073275"/>
          <p14:tracePt t="6551" x="2495550" y="2073275"/>
          <p14:tracePt t="6559" x="2511425" y="2073275"/>
          <p14:tracePt t="6567" x="2519363" y="2073275"/>
          <p14:tracePt t="6575" x="2527300" y="2073275"/>
          <p14:tracePt t="6583" x="2543175" y="2073275"/>
          <p14:tracePt t="6607" x="2551113" y="2073275"/>
          <p14:tracePt t="6728" x="2559050" y="2073275"/>
          <p14:tracePt t="6751" x="2566988" y="2073275"/>
          <p14:tracePt t="7863" x="2559050" y="2073275"/>
          <p14:tracePt t="7871" x="2551113" y="2081213"/>
          <p14:tracePt t="7887" x="2543175" y="2081213"/>
          <p14:tracePt t="7895" x="2535238" y="2081213"/>
          <p14:tracePt t="7911" x="2527300" y="2081213"/>
          <p14:tracePt t="7919" x="2511425" y="2081213"/>
          <p14:tracePt t="7935" x="2503488" y="2081213"/>
          <p14:tracePt t="7943" x="2495550" y="2081213"/>
          <p14:tracePt t="7951" x="2487613" y="2081213"/>
          <p14:tracePt t="7967" x="2479675" y="2081213"/>
          <p14:tracePt t="7991" x="2471738" y="2081213"/>
          <p14:tracePt t="8551" x="2471738" y="2089150"/>
          <p14:tracePt t="8567" x="2479675" y="2089150"/>
          <p14:tracePt t="8575" x="2487613" y="2089150"/>
          <p14:tracePt t="8583" x="2503488" y="2097088"/>
          <p14:tracePt t="8591" x="2519363" y="2112963"/>
          <p14:tracePt t="8599" x="2535238" y="2112963"/>
          <p14:tracePt t="8607" x="2559050" y="2120900"/>
          <p14:tracePt t="8615" x="2582863" y="2128838"/>
          <p14:tracePt t="8623" x="2606675" y="2136775"/>
          <p14:tracePt t="8631" x="2630488" y="2136775"/>
          <p14:tracePt t="8639" x="2654300" y="2144713"/>
          <p14:tracePt t="8647" x="2693988" y="2152650"/>
          <p14:tracePt t="8655" x="2725738" y="2152650"/>
          <p14:tracePt t="8663" x="2751138" y="2152650"/>
          <p14:tracePt t="8671" x="2790825" y="2152650"/>
          <p14:tracePt t="8679" x="2822575" y="2160588"/>
          <p14:tracePt t="8687" x="2854325" y="2160588"/>
          <p14:tracePt t="8695" x="2878138" y="2160588"/>
          <p14:tracePt t="8703" x="2909888" y="2160588"/>
          <p14:tracePt t="8711" x="2957513" y="2152650"/>
          <p14:tracePt t="8719" x="2989263" y="2144713"/>
          <p14:tracePt t="8727" x="3028950" y="2136775"/>
          <p14:tracePt t="8736" x="3060700" y="2136775"/>
          <p14:tracePt t="8743" x="3084513" y="2128838"/>
          <p14:tracePt t="8752" x="3109913" y="2120900"/>
          <p14:tracePt t="8759" x="3133725" y="2112963"/>
          <p14:tracePt t="8767" x="3157538" y="2105025"/>
          <p14:tracePt t="8775" x="3197225" y="2105025"/>
          <p14:tracePt t="8783" x="3213100" y="2105025"/>
          <p14:tracePt t="8791" x="3221038" y="2089150"/>
          <p14:tracePt t="8799" x="3244850" y="2089150"/>
          <p14:tracePt t="8807" x="3252788" y="2089150"/>
          <p14:tracePt t="8823" x="3268663" y="2089150"/>
          <p14:tracePt t="11423" x="3276600" y="2089150"/>
          <p14:tracePt t="11439" x="3276600" y="2081213"/>
          <p14:tracePt t="11735" x="3260725" y="2073275"/>
          <p14:tracePt t="11743" x="3244850" y="2073275"/>
          <p14:tracePt t="11751" x="3228975" y="2065338"/>
          <p14:tracePt t="11759" x="3205163" y="2049463"/>
          <p14:tracePt t="11767" x="3173413" y="2041525"/>
          <p14:tracePt t="11775" x="3149600" y="2033588"/>
          <p14:tracePt t="11783" x="3109913" y="2017713"/>
          <p14:tracePt t="11791" x="3068638" y="2001838"/>
          <p14:tracePt t="11799" x="3028950" y="1985963"/>
          <p14:tracePt t="11807" x="2973388" y="1970088"/>
          <p14:tracePt t="11815" x="2941638" y="1962150"/>
          <p14:tracePt t="11823" x="2894013" y="1946275"/>
          <p14:tracePt t="11831" x="2838450" y="1930400"/>
          <p14:tracePt t="11839" x="2790825" y="1922463"/>
          <p14:tracePt t="11847" x="2725738" y="1898650"/>
          <p14:tracePt t="11855" x="2670175" y="1873250"/>
          <p14:tracePt t="11863" x="2590800" y="1857375"/>
          <p14:tracePt t="11871" x="2519363" y="1841500"/>
          <p14:tracePt t="11880" x="2439988" y="1817688"/>
          <p14:tracePt t="11897" x="2287588" y="1778000"/>
          <p14:tracePt t="11903" x="2208213" y="1770063"/>
          <p14:tracePt t="11911" x="2144713" y="1738313"/>
          <p14:tracePt t="11919" x="2065338" y="1730375"/>
          <p14:tracePt t="11927" x="2000250" y="1714500"/>
          <p14:tracePt t="11935" x="1928813" y="1706563"/>
          <p14:tracePt t="11943" x="1873250" y="1690688"/>
          <p14:tracePt t="11951" x="1801813" y="1674813"/>
          <p14:tracePt t="11959" x="1746250" y="1666875"/>
          <p14:tracePt t="11967" x="1706563" y="1658938"/>
          <p14:tracePt t="11975" x="1674813" y="1651000"/>
          <p14:tracePt t="11983" x="1641475" y="1651000"/>
          <p14:tracePt t="11991" x="1617663" y="1643063"/>
          <p14:tracePt t="11999" x="1593850" y="1635125"/>
          <p14:tracePt t="12007" x="1577975" y="1627188"/>
          <p14:tracePt t="12015" x="1562100" y="1627188"/>
          <p14:tracePt t="12023" x="1554163" y="1627188"/>
          <p14:tracePt t="12031" x="1546225" y="1619250"/>
          <p14:tracePt t="12039" x="1538288" y="1619250"/>
          <p14:tracePt t="12047" x="1530350" y="1611313"/>
          <p14:tracePt t="12063" x="1522413" y="1611313"/>
          <p14:tracePt t="12071" x="1514475" y="1611313"/>
          <p14:tracePt t="12080" x="1498600" y="1603375"/>
          <p14:tracePt t="12087" x="1482725" y="1595438"/>
          <p14:tracePt t="12095" x="1474788" y="1595438"/>
          <p14:tracePt t="12103" x="1458913" y="1595438"/>
          <p14:tracePt t="12111" x="1450975" y="1595438"/>
          <p14:tracePt t="12119" x="1443038" y="1595438"/>
          <p14:tracePt t="12127" x="1435100" y="1595438"/>
          <p14:tracePt t="12367" x="1443038" y="1595438"/>
          <p14:tracePt t="12383" x="1450975" y="1595438"/>
          <p14:tracePt t="12391" x="1458913" y="1595438"/>
          <p14:tracePt t="12423" x="1458913" y="1603375"/>
          <p14:tracePt t="12431" x="1466850" y="1603375"/>
          <p14:tracePt t="12503" x="1474788" y="1603375"/>
          <p14:tracePt t="12583" x="1482725" y="1603375"/>
          <p14:tracePt t="12599" x="1490663" y="1603375"/>
          <p14:tracePt t="12631" x="1498600" y="1603375"/>
          <p14:tracePt t="12639" x="1498600" y="1611313"/>
          <p14:tracePt t="12663" x="1506538" y="1611313"/>
          <p14:tracePt t="12719" x="1514475" y="1611313"/>
          <p14:tracePt t="12760" x="1522413" y="1611313"/>
          <p14:tracePt t="12895" x="1530350" y="1611313"/>
          <p14:tracePt t="12927" x="1530350" y="1619250"/>
          <p14:tracePt t="12935" x="1538288" y="1619250"/>
          <p14:tracePt t="13071" x="1546225" y="1619250"/>
          <p14:tracePt t="13087" x="1554163" y="1619250"/>
          <p14:tracePt t="13271" x="1562100" y="1619250"/>
          <p14:tracePt t="13343" x="1570038" y="1619250"/>
          <p14:tracePt t="13632" x="1577975" y="1619250"/>
          <p14:tracePt t="13815" x="1585913" y="1619250"/>
          <p14:tracePt t="14040" x="1585913" y="1627188"/>
          <p14:tracePt t="14047" x="1593850" y="1627188"/>
          <p14:tracePt t="14071" x="1601788" y="1627188"/>
          <p14:tracePt t="14095" x="1609725" y="1627188"/>
          <p14:tracePt t="14103" x="1617663" y="1627188"/>
          <p14:tracePt t="14127" x="1625600" y="1627188"/>
          <p14:tracePt t="14151" x="1633538" y="1635125"/>
          <p14:tracePt t="14175" x="1641475" y="1635125"/>
          <p14:tracePt t="14191" x="1651000" y="1635125"/>
          <p14:tracePt t="14207" x="1658938" y="1635125"/>
          <p14:tracePt t="14223" x="1666875" y="1635125"/>
          <p14:tracePt t="14231" x="1674813" y="1643063"/>
          <p14:tracePt t="14239" x="1682750" y="1643063"/>
          <p14:tracePt t="14247" x="1690688" y="1643063"/>
          <p14:tracePt t="14255" x="1706563" y="1643063"/>
          <p14:tracePt t="14263" x="1714500" y="1643063"/>
          <p14:tracePt t="14271" x="1730375" y="1643063"/>
          <p14:tracePt t="14280" x="1746250" y="1643063"/>
          <p14:tracePt t="14288" x="1770063" y="1651000"/>
          <p14:tracePt t="14295" x="1785938" y="1651000"/>
          <p14:tracePt t="14303" x="1801813" y="1651000"/>
          <p14:tracePt t="14311" x="1809750" y="1651000"/>
          <p14:tracePt t="14319" x="1825625" y="1658938"/>
          <p14:tracePt t="14327" x="1849438" y="1658938"/>
          <p14:tracePt t="14335" x="1865313" y="1658938"/>
          <p14:tracePt t="14343" x="1873250" y="1658938"/>
          <p14:tracePt t="14351" x="1889125" y="1658938"/>
          <p14:tracePt t="14359" x="1897063" y="1658938"/>
          <p14:tracePt t="14367" x="1912938" y="1666875"/>
          <p14:tracePt t="14375" x="1920875" y="1666875"/>
          <p14:tracePt t="14383" x="1928813" y="1666875"/>
          <p14:tracePt t="14391" x="1944688" y="1666875"/>
          <p14:tracePt t="14407" x="1952625" y="1666875"/>
          <p14:tracePt t="14415" x="1960563" y="1666875"/>
          <p14:tracePt t="14431" x="1968500" y="1666875"/>
          <p14:tracePt t="14439" x="1976438" y="1666875"/>
          <p14:tracePt t="14447" x="1984375" y="1666875"/>
          <p14:tracePt t="14455" x="1992313" y="1666875"/>
          <p14:tracePt t="14463" x="2000250" y="1666875"/>
          <p14:tracePt t="14471" x="2017713" y="1666875"/>
          <p14:tracePt t="14480" x="2025650" y="1674813"/>
          <p14:tracePt t="14487" x="2041525" y="1674813"/>
          <p14:tracePt t="14495" x="2057400" y="1674813"/>
          <p14:tracePt t="14503" x="2065338" y="1674813"/>
          <p14:tracePt t="14511" x="2089150" y="1674813"/>
          <p14:tracePt t="14519" x="2112963" y="1674813"/>
          <p14:tracePt t="14527" x="2128838" y="1674813"/>
          <p14:tracePt t="14535" x="2152650" y="1674813"/>
          <p14:tracePt t="14543" x="2168525" y="1674813"/>
          <p14:tracePt t="14551" x="2184400" y="1674813"/>
          <p14:tracePt t="14559" x="2208213" y="1674813"/>
          <p14:tracePt t="14567" x="2224088" y="1674813"/>
          <p14:tracePt t="14575" x="2255838" y="1674813"/>
          <p14:tracePt t="14583" x="2271713" y="1674813"/>
          <p14:tracePt t="14591" x="2295525" y="1674813"/>
          <p14:tracePt t="14599" x="2311400" y="1674813"/>
          <p14:tracePt t="14607" x="2335213" y="1674813"/>
          <p14:tracePt t="14615" x="2359025" y="1674813"/>
          <p14:tracePt t="14623" x="2384425" y="1674813"/>
          <p14:tracePt t="14631" x="2400300" y="1674813"/>
          <p14:tracePt t="14639" x="2424113" y="1666875"/>
          <p14:tracePt t="14647" x="2447925" y="1666875"/>
          <p14:tracePt t="14655" x="2463800" y="1666875"/>
          <p14:tracePt t="14663" x="2487613" y="1666875"/>
          <p14:tracePt t="14671" x="2511425" y="1666875"/>
          <p14:tracePt t="14679" x="2527300" y="1666875"/>
          <p14:tracePt t="14687" x="2543175" y="1666875"/>
          <p14:tracePt t="14695" x="2559050" y="1666875"/>
          <p14:tracePt t="14703" x="2582863" y="1666875"/>
          <p14:tracePt t="14711" x="2598738" y="1658938"/>
          <p14:tracePt t="14719" x="2622550" y="1658938"/>
          <p14:tracePt t="14727" x="2638425" y="1658938"/>
          <p14:tracePt t="14735" x="2654300" y="1658938"/>
          <p14:tracePt t="14743" x="2670175" y="1658938"/>
          <p14:tracePt t="14751" x="2693988" y="1658938"/>
          <p14:tracePt t="14759" x="2709863" y="1651000"/>
          <p14:tracePt t="14767" x="2733675" y="1651000"/>
          <p14:tracePt t="14775" x="2751138" y="1651000"/>
          <p14:tracePt t="14783" x="2774950" y="1651000"/>
          <p14:tracePt t="14791" x="2790825" y="1651000"/>
          <p14:tracePt t="14799" x="2806700" y="1651000"/>
          <p14:tracePt t="14807" x="2822575" y="1651000"/>
          <p14:tracePt t="14815" x="2838450" y="1651000"/>
          <p14:tracePt t="14823" x="2854325" y="1651000"/>
          <p14:tracePt t="14831" x="2870200" y="1651000"/>
          <p14:tracePt t="14839" x="2886075" y="1651000"/>
          <p14:tracePt t="14847" x="2901950" y="1651000"/>
          <p14:tracePt t="14855" x="2925763" y="1651000"/>
          <p14:tracePt t="14863" x="2941638" y="1651000"/>
          <p14:tracePt t="14871" x="2957513" y="1651000"/>
          <p14:tracePt t="14880" x="2981325" y="1651000"/>
          <p14:tracePt t="14887" x="3005138" y="1651000"/>
          <p14:tracePt t="14896" x="3036888" y="1651000"/>
          <p14:tracePt t="14913" x="3092450" y="1643063"/>
          <p14:tracePt t="14919" x="3117850" y="1643063"/>
          <p14:tracePt t="14928" x="3149600" y="1643063"/>
          <p14:tracePt t="14935" x="3181350" y="1643063"/>
          <p14:tracePt t="14943" x="3205163" y="1643063"/>
          <p14:tracePt t="14951" x="3236913" y="1643063"/>
          <p14:tracePt t="14960" x="3260725" y="1643063"/>
          <p14:tracePt t="14967" x="3284538" y="1643063"/>
          <p14:tracePt t="14975" x="3308350" y="1635125"/>
          <p14:tracePt t="14983" x="3332163" y="1635125"/>
          <p14:tracePt t="14991" x="3348038" y="1635125"/>
          <p14:tracePt t="14999" x="3363913" y="1635125"/>
          <p14:tracePt t="15007" x="3379788" y="1635125"/>
          <p14:tracePt t="15015" x="3395663" y="1635125"/>
          <p14:tracePt t="15023" x="3411538" y="1635125"/>
          <p14:tracePt t="15031" x="3427413" y="1635125"/>
          <p14:tracePt t="15039" x="3443288" y="1635125"/>
          <p14:tracePt t="15047" x="3459163" y="1635125"/>
          <p14:tracePt t="15055" x="3467100" y="1635125"/>
          <p14:tracePt t="15063" x="3476625" y="1635125"/>
          <p14:tracePt t="15071" x="3484563" y="1635125"/>
          <p14:tracePt t="15080" x="3492500" y="1627188"/>
          <p14:tracePt t="15087" x="3500438" y="1627188"/>
          <p14:tracePt t="15095" x="3508375" y="1627188"/>
          <p14:tracePt t="15103" x="3516313" y="1627188"/>
          <p14:tracePt t="15111" x="3524250" y="1627188"/>
          <p14:tracePt t="15127" x="3540125" y="1627188"/>
          <p14:tracePt t="15143" x="3548063" y="1627188"/>
          <p14:tracePt t="15151" x="3563938" y="1627188"/>
          <p14:tracePt t="15167" x="3579813" y="1627188"/>
          <p14:tracePt t="15175" x="3595688" y="1627188"/>
          <p14:tracePt t="15183" x="3611563" y="1627188"/>
          <p14:tracePt t="15191" x="3627438" y="1627188"/>
          <p14:tracePt t="15199" x="3643313" y="1627188"/>
          <p14:tracePt t="15207" x="3659188" y="1627188"/>
          <p14:tracePt t="15215" x="3675063" y="1635125"/>
          <p14:tracePt t="15223" x="3698875" y="1635125"/>
          <p14:tracePt t="15231" x="3706813" y="1635125"/>
          <p14:tracePt t="15239" x="3738563" y="1635125"/>
          <p14:tracePt t="15247" x="3762375" y="1635125"/>
          <p14:tracePt t="15256" x="3786188" y="1635125"/>
          <p14:tracePt t="15263" x="3825875" y="1635125"/>
          <p14:tracePt t="15271" x="3859213" y="1635125"/>
          <p14:tracePt t="15279" x="3890963" y="1643063"/>
          <p14:tracePt t="15287" x="3930650" y="1643063"/>
          <p14:tracePt t="15295" x="3986213" y="1643063"/>
          <p14:tracePt t="15303" x="4041775" y="1643063"/>
          <p14:tracePt t="15311" x="4081463" y="1651000"/>
          <p14:tracePt t="15319" x="4137025" y="1651000"/>
          <p14:tracePt t="15327" x="4192588" y="1651000"/>
          <p14:tracePt t="15335" x="4249738" y="1651000"/>
          <p14:tracePt t="15343" x="4313238" y="1651000"/>
          <p14:tracePt t="15351" x="4352925" y="1651000"/>
          <p14:tracePt t="15359" x="4408488" y="1658938"/>
          <p14:tracePt t="15367" x="4448175" y="1658938"/>
          <p14:tracePt t="15375" x="4503738" y="1666875"/>
          <p14:tracePt t="15383" x="4535488" y="1666875"/>
          <p14:tracePt t="15391" x="4584700" y="1666875"/>
          <p14:tracePt t="15399" x="4608513" y="1674813"/>
          <p14:tracePt t="15407" x="4624388" y="1674813"/>
          <p14:tracePt t="15415" x="4648200" y="1674813"/>
          <p14:tracePt t="15423" x="4656138" y="1674813"/>
          <p14:tracePt t="15431" x="4664075" y="1674813"/>
          <p14:tracePt t="15447" x="4672013" y="1674813"/>
          <p14:tracePt t="16023" x="4679950" y="1682750"/>
          <p14:tracePt t="16031" x="4687888" y="1690688"/>
          <p14:tracePt t="16055" x="4695825" y="1690688"/>
          <p14:tracePt t="16064" x="4695825" y="1698625"/>
          <p14:tracePt t="16071" x="4703763" y="1698625"/>
          <p14:tracePt t="16087" x="4703763" y="1706563"/>
          <p14:tracePt t="16095" x="4711700" y="1706563"/>
          <p14:tracePt t="16111" x="4711700" y="1714500"/>
          <p14:tracePt t="16263" x="4711700" y="1722438"/>
          <p14:tracePt t="16279" x="4711700" y="1730375"/>
          <p14:tracePt t="16287" x="4703763" y="1730375"/>
          <p14:tracePt t="16295" x="4695825" y="1730375"/>
          <p14:tracePt t="16303" x="4679950" y="1746250"/>
          <p14:tracePt t="16311" x="4664075" y="1754188"/>
          <p14:tracePt t="16319" x="4648200" y="1762125"/>
          <p14:tracePt t="16327" x="4616450" y="1778000"/>
          <p14:tracePt t="16335" x="4592638" y="1785938"/>
          <p14:tracePt t="16343" x="4576763" y="1809750"/>
          <p14:tracePt t="16351" x="4535488" y="1825625"/>
          <p14:tracePt t="16359" x="4511675" y="1849438"/>
          <p14:tracePt t="16367" x="4479925" y="1881188"/>
          <p14:tracePt t="16375" x="4456113" y="1898650"/>
          <p14:tracePt t="16383" x="4416425" y="1930400"/>
          <p14:tracePt t="16391" x="4384675" y="1954213"/>
          <p14:tracePt t="16399" x="4352925" y="1985963"/>
          <p14:tracePt t="16407" x="4321175" y="2009775"/>
          <p14:tracePt t="16415" x="4273550" y="2033588"/>
          <p14:tracePt t="16423" x="4217988" y="2073275"/>
          <p14:tracePt t="16431" x="4152900" y="2112963"/>
          <p14:tracePt t="16439" x="4097338" y="2152650"/>
          <p14:tracePt t="16447" x="4033838" y="2184400"/>
          <p14:tracePt t="16455" x="3946525" y="2208213"/>
          <p14:tracePt t="16463" x="3859213" y="2257425"/>
          <p14:tracePt t="16471" x="3786188" y="2289175"/>
          <p14:tracePt t="16480" x="3722688" y="2312988"/>
          <p14:tracePt t="16487" x="3643313" y="2328863"/>
          <p14:tracePt t="16495" x="3603625" y="2352675"/>
          <p14:tracePt t="16503" x="3548063" y="2376488"/>
          <p14:tracePt t="16511" x="3516313" y="2392363"/>
          <p14:tracePt t="16519" x="3492500" y="2400300"/>
          <p14:tracePt t="16527" x="3451225" y="2416175"/>
          <p14:tracePt t="16535" x="3427413" y="2424113"/>
          <p14:tracePt t="16543" x="3403600" y="2432050"/>
          <p14:tracePt t="16551" x="3371850" y="2432050"/>
          <p14:tracePt t="16559" x="3324225" y="2439988"/>
          <p14:tracePt t="16567" x="3292475" y="2439988"/>
          <p14:tracePt t="16575" x="3244850" y="2439988"/>
          <p14:tracePt t="16583" x="3197225" y="2447925"/>
          <p14:tracePt t="16591" x="3149600" y="2447925"/>
          <p14:tracePt t="16599" x="3092450" y="2447925"/>
          <p14:tracePt t="16607" x="3060700" y="2447925"/>
          <p14:tracePt t="16615" x="3021013" y="2455863"/>
          <p14:tracePt t="16623" x="2989263" y="2455863"/>
          <p14:tracePt t="16631" x="2965450" y="2463800"/>
          <p14:tracePt t="16639" x="2941638" y="2463800"/>
          <p14:tracePt t="16647" x="2917825" y="2463800"/>
          <p14:tracePt t="16655" x="2901950" y="2463800"/>
          <p14:tracePt t="16695" x="2894013" y="2463800"/>
          <p14:tracePt t="17735" x="2901950" y="2463800"/>
          <p14:tracePt t="17856" x="2909888" y="2463800"/>
          <p14:tracePt t="17879" x="2917825" y="2463800"/>
          <p14:tracePt t="17927" x="2925763" y="2455863"/>
          <p14:tracePt t="17975" x="2925763" y="2447925"/>
          <p14:tracePt t="17991" x="2933700" y="2447925"/>
          <p14:tracePt t="18031" x="2941638" y="2447925"/>
          <p14:tracePt t="18063" x="2949575" y="2447925"/>
          <p14:tracePt t="18079" x="2957513" y="2447925"/>
          <p14:tracePt t="18111" x="2965450" y="2447925"/>
          <p14:tracePt t="18135" x="2973388" y="2447925"/>
          <p14:tracePt t="18143" x="2973388" y="2455863"/>
          <p14:tracePt t="18151" x="2981325" y="2463800"/>
          <p14:tracePt t="18159" x="2981325" y="2471738"/>
          <p14:tracePt t="18167" x="2981325" y="2487613"/>
          <p14:tracePt t="18175" x="2981325" y="2503488"/>
          <p14:tracePt t="18183" x="2981325" y="2519363"/>
          <p14:tracePt t="18191" x="2981325" y="2535238"/>
          <p14:tracePt t="18199" x="2981325" y="2551113"/>
          <p14:tracePt t="18207" x="2981325" y="2576513"/>
          <p14:tracePt t="18215" x="2981325" y="2600325"/>
          <p14:tracePt t="18223" x="2981325" y="2624138"/>
          <p14:tracePt t="18231" x="2981325" y="2647950"/>
          <p14:tracePt t="18239" x="2965450" y="2679700"/>
          <p14:tracePt t="18247" x="2957513" y="2695575"/>
          <p14:tracePt t="18255" x="2933700" y="2727325"/>
          <p14:tracePt t="18263" x="2925763" y="2743200"/>
          <p14:tracePt t="18271" x="2901950" y="2774950"/>
          <p14:tracePt t="18280" x="2886075" y="2798763"/>
          <p14:tracePt t="18287" x="2878138" y="2822575"/>
          <p14:tracePt t="18295" x="2854325" y="2854325"/>
          <p14:tracePt t="18303" x="2838450" y="2878138"/>
          <p14:tracePt t="18311" x="2814638" y="2901950"/>
          <p14:tracePt t="18319" x="2798763" y="2927350"/>
          <p14:tracePt t="18327" x="2774950" y="2943225"/>
          <p14:tracePt t="18335" x="2759075" y="2967038"/>
          <p14:tracePt t="18343" x="2733675" y="2974975"/>
          <p14:tracePt t="18351" x="2709863" y="2998788"/>
          <p14:tracePt t="18359" x="2693988" y="2998788"/>
          <p14:tracePt t="18367" x="2686050" y="3022600"/>
          <p14:tracePt t="18375" x="2670175" y="3022600"/>
          <p14:tracePt t="18383" x="2654300" y="3030538"/>
          <p14:tracePt t="18391" x="2654300" y="3038475"/>
          <p14:tracePt t="18399" x="2646363" y="3038475"/>
          <p14:tracePt t="18495" x="2646363" y="3046413"/>
          <p14:tracePt t="18519" x="2646363" y="3054350"/>
          <p14:tracePt t="18527" x="2646363" y="3062288"/>
          <p14:tracePt t="18535" x="2654300" y="3062288"/>
          <p14:tracePt t="18543" x="2662238" y="3062288"/>
          <p14:tracePt t="18551" x="2670175" y="3070225"/>
          <p14:tracePt t="18559" x="2693988" y="3078163"/>
          <p14:tracePt t="18567" x="2709863" y="3078163"/>
          <p14:tracePt t="18575" x="2741613" y="3086100"/>
          <p14:tracePt t="18583" x="2767013" y="3094038"/>
          <p14:tracePt t="18591" x="2790825" y="3101975"/>
          <p14:tracePt t="18599" x="2822575" y="3101975"/>
          <p14:tracePt t="18607" x="2854325" y="3101975"/>
          <p14:tracePt t="18615" x="2901950" y="3109913"/>
          <p14:tracePt t="18623" x="2941638" y="3109913"/>
          <p14:tracePt t="18631" x="2997200" y="3109913"/>
          <p14:tracePt t="18639" x="3060700" y="3109913"/>
          <p14:tracePt t="18647" x="3125788" y="3117850"/>
          <p14:tracePt t="18655" x="3205163" y="3117850"/>
          <p14:tracePt t="18663" x="3276600" y="3117850"/>
          <p14:tracePt t="18671" x="3348038" y="3117850"/>
          <p14:tracePt t="18680" x="3427413" y="3117850"/>
          <p14:tracePt t="18687" x="3492500" y="3117850"/>
          <p14:tracePt t="18695" x="3563938" y="3117850"/>
          <p14:tracePt t="18703" x="3635375" y="3117850"/>
          <p14:tracePt t="18711" x="3714750" y="3117850"/>
          <p14:tracePt t="18719" x="3778250" y="3117850"/>
          <p14:tracePt t="18727" x="3843338" y="3117850"/>
          <p14:tracePt t="18735" x="3906838" y="3117850"/>
          <p14:tracePt t="18743" x="3962400" y="3117850"/>
          <p14:tracePt t="18751" x="4010025" y="3117850"/>
          <p14:tracePt t="18759" x="4065588" y="3109913"/>
          <p14:tracePt t="18767" x="4113213" y="3109913"/>
          <p14:tracePt t="18775" x="4144963" y="3109913"/>
          <p14:tracePt t="18783" x="4184650" y="3109913"/>
          <p14:tracePt t="18791" x="4210050" y="3109913"/>
          <p14:tracePt t="18799" x="4225925" y="3109913"/>
          <p14:tracePt t="18807" x="4241800" y="3101975"/>
          <p14:tracePt t="18815" x="4249738" y="3101975"/>
          <p14:tracePt t="18823" x="4257675" y="3101975"/>
          <p14:tracePt t="18831" x="4257675" y="3094038"/>
          <p14:tracePt t="19839" x="4265613" y="3094038"/>
          <p14:tracePt t="19927" x="4273550" y="3094038"/>
          <p14:tracePt t="19951" x="4273550" y="3101975"/>
          <p14:tracePt t="19959" x="4281488" y="3101975"/>
          <p14:tracePt t="19975" x="4289425" y="3101975"/>
          <p14:tracePt t="19999" x="4297363" y="3101975"/>
          <p14:tracePt t="20007" x="4305300" y="3101975"/>
          <p14:tracePt t="20015" x="4313238" y="3094038"/>
          <p14:tracePt t="20023" x="4313238" y="3070225"/>
          <p14:tracePt t="20031" x="4337050" y="3046413"/>
          <p14:tracePt t="20039" x="4344988" y="3022600"/>
          <p14:tracePt t="20047" x="4360863" y="2990850"/>
          <p14:tracePt t="20055" x="4368800" y="2974975"/>
          <p14:tracePt t="20063" x="4376738" y="2959100"/>
          <p14:tracePt t="20080" x="4352925" y="2943225"/>
          <p14:tracePt t="20375" x="4368800" y="2951163"/>
          <p14:tracePt t="20391" x="4376738" y="2959100"/>
          <p14:tracePt t="20399" x="4392613" y="2959100"/>
          <p14:tracePt t="20407" x="4392613" y="2967038"/>
          <p14:tracePt t="20415" x="4408488" y="2967038"/>
          <p14:tracePt t="20431" x="4416425" y="2967038"/>
          <p14:tracePt t="20447" x="4424363" y="2967038"/>
          <p14:tracePt t="20455" x="4432300" y="2967038"/>
          <p14:tracePt t="21663" x="4424363" y="2967038"/>
          <p14:tracePt t="22791" x="4416425" y="2967038"/>
          <p14:tracePt t="24344" x="4416425" y="2974975"/>
          <p14:tracePt t="24359" x="4416425" y="2982913"/>
          <p14:tracePt t="24375" x="4416425" y="2990850"/>
          <p14:tracePt t="24415" x="4416425" y="2998788"/>
          <p14:tracePt t="24815" x="4416425" y="2982913"/>
          <p14:tracePt t="24823" x="4416425" y="2967038"/>
          <p14:tracePt t="24831" x="4416425" y="2943225"/>
          <p14:tracePt t="24839" x="4416425" y="2927350"/>
          <p14:tracePt t="24847" x="4424363" y="2909888"/>
          <p14:tracePt t="24863" x="4408488" y="2909888"/>
          <p14:tracePt t="24871" x="4408488" y="2894013"/>
          <p14:tracePt t="24880" x="4448175" y="2935288"/>
          <p14:tracePt t="25159" x="4440238" y="2909888"/>
          <p14:tracePt t="25167" x="4440238" y="2919413"/>
          <p14:tracePt t="25175" x="4432300" y="2943225"/>
          <p14:tracePt t="25183" x="4424363" y="2943225"/>
          <p14:tracePt t="25191" x="4424363" y="2951163"/>
          <p14:tracePt t="25199" x="4400550" y="2959100"/>
          <p14:tracePt t="25207" x="4392613" y="2959100"/>
          <p14:tracePt t="25215" x="4360863" y="2951163"/>
          <p14:tracePt t="25223" x="4321175" y="2943225"/>
          <p14:tracePt t="25231" x="4281488" y="2919413"/>
          <p14:tracePt t="25239" x="4233863" y="2901950"/>
          <p14:tracePt t="25247" x="4176713" y="2886075"/>
          <p14:tracePt t="25255" x="4129088" y="2870200"/>
          <p14:tracePt t="25263" x="4081463" y="2862263"/>
          <p14:tracePt t="25271" x="4041775" y="2854325"/>
          <p14:tracePt t="25279" x="3994150" y="2854325"/>
          <p14:tracePt t="25287" x="3954463" y="2854325"/>
          <p14:tracePt t="25296" x="3914775" y="2854325"/>
          <p14:tracePt t="25303" x="3867150" y="2862263"/>
          <p14:tracePt t="25311" x="3825875" y="2878138"/>
          <p14:tracePt t="25319" x="3802063" y="2878138"/>
          <p14:tracePt t="25327" x="3794125" y="2894013"/>
          <p14:tracePt t="25335" x="3770313" y="2901950"/>
          <p14:tracePt t="25343" x="3762375" y="2927350"/>
          <p14:tracePt t="25351" x="3746500" y="2951163"/>
          <p14:tracePt t="25359" x="3722688" y="2998788"/>
          <p14:tracePt t="25367" x="3698875" y="3038475"/>
          <p14:tracePt t="25375" x="3675063" y="3101975"/>
          <p14:tracePt t="25383" x="3635375" y="3157538"/>
          <p14:tracePt t="25391" x="3619500" y="3205163"/>
          <p14:tracePt t="25399" x="3579813" y="3278188"/>
          <p14:tracePt t="25407" x="3556000" y="3333750"/>
          <p14:tracePt t="25415" x="3524250" y="3389313"/>
          <p14:tracePt t="25423" x="3500438" y="3436938"/>
          <p14:tracePt t="25431" x="3484563" y="3460750"/>
          <p14:tracePt t="25439" x="3467100" y="3492500"/>
          <p14:tracePt t="25447" x="3459163" y="3492500"/>
          <p14:tracePt t="25471" x="3467100" y="3468688"/>
          <p14:tracePt t="25479" x="3484563" y="3444875"/>
          <p14:tracePt t="25487" x="3508375" y="3413125"/>
          <p14:tracePt t="25495" x="3532188" y="3389313"/>
          <p14:tracePt t="25503" x="3556000" y="3373438"/>
          <p14:tracePt t="25511" x="3571875" y="3333750"/>
          <p14:tracePt t="25519" x="3579813" y="3325813"/>
          <p14:tracePt t="25703" x="3587750" y="3317875"/>
          <p14:tracePt t="25711" x="3595688" y="3333750"/>
          <p14:tracePt t="25719" x="3595688" y="3341688"/>
          <p14:tracePt t="25735" x="3611563" y="3333750"/>
          <p14:tracePt t="25751" x="3611563" y="3341688"/>
          <p14:tracePt t="25759" x="3611563" y="3349625"/>
          <p14:tracePt t="25767" x="3611563" y="3357563"/>
          <p14:tracePt t="25775" x="3611563" y="3373438"/>
          <p14:tracePt t="25783" x="3603625" y="3405188"/>
          <p14:tracePt t="25791" x="3595688" y="3444875"/>
          <p14:tracePt t="25799" x="3571875" y="3516313"/>
          <p14:tracePt t="25807" x="3563938" y="3605213"/>
          <p14:tracePt t="25815" x="3540125" y="3740150"/>
          <p14:tracePt t="25823" x="3532188" y="3914775"/>
          <p14:tracePt t="25831" x="3532188" y="4011613"/>
          <p14:tracePt t="25839" x="3532188" y="4075113"/>
          <p14:tracePt t="25847" x="3556000" y="4186238"/>
          <p14:tracePt t="25855" x="3595688" y="4306888"/>
          <p14:tracePt t="25863" x="3635375" y="4441825"/>
          <p14:tracePt t="25871" x="3706813" y="4600575"/>
          <p14:tracePt t="25880" x="3738563" y="4729163"/>
          <p14:tracePt t="25887" x="3786188" y="4864100"/>
          <p14:tracePt t="25896" x="3833813" y="4984750"/>
          <p14:tracePt t="25913" x="3962400" y="5230813"/>
          <p14:tracePt t="25919" x="4017963" y="5335588"/>
          <p14:tracePt t="25927" x="4081463" y="5438775"/>
          <p14:tracePt t="25935" x="4137025" y="5534025"/>
          <p14:tracePt t="25943" x="4192588" y="5597525"/>
          <p14:tracePt t="25951" x="4233863" y="5670550"/>
          <p14:tracePt t="25959" x="4265613" y="5726113"/>
          <p14:tracePt t="25975" x="4281488" y="5741988"/>
          <p14:tracePt t="25983" x="4305300" y="5773738"/>
          <p14:tracePt t="25991" x="4313238" y="5789613"/>
          <p14:tracePt t="25999" x="4329113" y="5805488"/>
          <p14:tracePt t="26007" x="4337050" y="5821363"/>
          <p14:tracePt t="26015" x="4352925" y="5829300"/>
          <p14:tracePt t="26023" x="4360863" y="5845175"/>
          <p14:tracePt t="26031" x="4368800" y="5861050"/>
          <p14:tracePt t="26039" x="4376738" y="5876925"/>
          <p14:tracePt t="26047" x="4376738" y="5884863"/>
          <p14:tracePt t="26055" x="4376738" y="5900738"/>
          <p14:tracePt t="26071" x="4376738" y="5908675"/>
          <p14:tracePt t="26080" x="4384675" y="5908675"/>
          <p14:tracePt t="26087" x="4384675" y="5916613"/>
          <p14:tracePt t="26096" x="4384675" y="5924550"/>
          <p14:tracePt t="26103" x="4384675" y="5932488"/>
          <p14:tracePt t="26111" x="4384675" y="5948363"/>
          <p14:tracePt t="26119" x="4392613" y="5964238"/>
          <p14:tracePt t="26135" x="4400550" y="5980113"/>
          <p14:tracePt t="26151" x="4400550" y="5988050"/>
          <p14:tracePt t="26167" x="4400550" y="5995988"/>
          <p14:tracePt t="26175" x="4408488" y="6005513"/>
          <p14:tracePt t="26183" x="4408488" y="6013450"/>
          <p14:tracePt t="26191" x="4408488" y="6029325"/>
          <p14:tracePt t="26199" x="4408488" y="6037263"/>
          <p14:tracePt t="26208" x="4408488" y="6053138"/>
          <p14:tracePt t="26215" x="4408488" y="6084888"/>
          <p14:tracePt t="26224" x="4408488" y="6108700"/>
          <p14:tracePt t="26231" x="4408488" y="6132513"/>
          <p14:tracePt t="26239" x="4408488" y="6156325"/>
          <p14:tracePt t="26247" x="4408488" y="6180138"/>
          <p14:tracePt t="26256" x="4408488" y="6203950"/>
          <p14:tracePt t="26263" x="4408488" y="6219825"/>
          <p14:tracePt t="26271" x="4408488" y="6235700"/>
          <p14:tracePt t="26279" x="4408488" y="6251575"/>
          <p14:tracePt t="26287" x="4416425" y="6267450"/>
          <p14:tracePt t="26295" x="4416425" y="6275388"/>
          <p14:tracePt t="26303" x="4416425" y="6291263"/>
          <p14:tracePt t="26311" x="4416425" y="6315075"/>
          <p14:tracePt t="26319" x="4424363" y="6323013"/>
          <p14:tracePt t="26327" x="4424363" y="6348413"/>
          <p14:tracePt t="26335" x="4424363" y="6364288"/>
          <p14:tracePt t="26343" x="4432300" y="6380163"/>
          <p14:tracePt t="26351" x="4432300" y="6396038"/>
          <p14:tracePt t="26359" x="4440238" y="6419850"/>
          <p14:tracePt t="26367" x="4440238" y="6427788"/>
          <p14:tracePt t="26375" x="4440238" y="6443663"/>
          <p14:tracePt t="26383" x="4448175" y="6459538"/>
          <p14:tracePt t="26391" x="4456113" y="6475413"/>
          <p14:tracePt t="26399" x="4456113" y="6483350"/>
          <p14:tracePt t="26407" x="4456113" y="6491288"/>
          <p14:tracePt t="26415" x="4464050" y="6499225"/>
          <p14:tracePt t="26423" x="4471988" y="6507163"/>
          <p14:tracePt t="26447" x="4471988" y="6515100"/>
          <p14:tracePt t="26455" x="4471988" y="6523038"/>
          <p14:tracePt t="26463" x="4479925" y="6523038"/>
          <p14:tracePt t="26471" x="4479925" y="6530975"/>
          <p14:tracePt t="26479" x="4495800" y="6538913"/>
          <p14:tracePt t="26496" x="4511675" y="6546850"/>
          <p14:tracePt t="26503" x="4519613" y="6554788"/>
          <p14:tracePt t="26511" x="4543425" y="6554788"/>
          <p14:tracePt t="26520" x="4559300" y="6554788"/>
          <p14:tracePt t="26527" x="4584700" y="6562725"/>
          <p14:tracePt t="26535" x="4616450" y="6562725"/>
          <p14:tracePt t="26543" x="4664075" y="6562725"/>
          <p14:tracePt t="26551" x="4695825" y="6562725"/>
          <p14:tracePt t="26559" x="4743450" y="6562725"/>
          <p14:tracePt t="26567" x="4791075" y="6562725"/>
          <p14:tracePt t="26575" x="4846638" y="6554788"/>
          <p14:tracePt t="26583" x="4902200" y="6554788"/>
          <p14:tracePt t="26591" x="4967288" y="6546850"/>
          <p14:tracePt t="26599" x="5022850" y="6546850"/>
          <p14:tracePt t="26607" x="5094288" y="6538913"/>
          <p14:tracePt t="26615" x="5157788" y="6530975"/>
          <p14:tracePt t="26623" x="5221288" y="6530975"/>
          <p14:tracePt t="26631" x="5292725" y="6530975"/>
          <p14:tracePt t="26639" x="5341938" y="6530975"/>
          <p14:tracePt t="26647" x="5397500" y="6530975"/>
          <p14:tracePt t="26655" x="5437188" y="6530975"/>
          <p14:tracePt t="26663" x="5476875" y="6523038"/>
          <p14:tracePt t="26671" x="5492750" y="6523038"/>
          <p14:tracePt t="26679" x="5508625" y="6523038"/>
          <p14:tracePt t="26687" x="5516563" y="6523038"/>
          <p14:tracePt t="26695" x="5524500" y="6523038"/>
          <p14:tracePt t="27527" x="5524500" y="6515100"/>
          <p14:tracePt t="27535" x="5516563" y="6499225"/>
          <p14:tracePt t="27543" x="5500688" y="6491288"/>
          <p14:tracePt t="27551" x="5484813" y="6467475"/>
          <p14:tracePt t="27559" x="5453063" y="6451600"/>
          <p14:tracePt t="27567" x="5413375" y="6419850"/>
          <p14:tracePt t="27575" x="5365750" y="6388100"/>
          <p14:tracePt t="27583" x="5292725" y="6348413"/>
          <p14:tracePt t="27591" x="5221288" y="6299200"/>
          <p14:tracePt t="27599" x="5126038" y="6235700"/>
          <p14:tracePt t="27607" x="4999038" y="6164263"/>
          <p14:tracePt t="27615" x="4870450" y="6108700"/>
          <p14:tracePt t="27623" x="4695825" y="6037263"/>
          <p14:tracePt t="27631" x="4551363" y="5964238"/>
          <p14:tracePt t="27639" x="4352925" y="5892800"/>
          <p14:tracePt t="27647" x="4129088" y="5797550"/>
          <p14:tracePt t="27655" x="3906838" y="5726113"/>
          <p14:tracePt t="27664" x="3706813" y="5645150"/>
          <p14:tracePt t="27671" x="3492500" y="5541963"/>
          <p14:tracePt t="27679" x="3292475" y="5454650"/>
          <p14:tracePt t="27687" x="3036888" y="5327650"/>
          <p14:tracePt t="27695" x="2830513" y="5222875"/>
          <p14:tracePt t="27703" x="2606675" y="5119688"/>
          <p14:tracePt t="27711" x="2392363" y="5000625"/>
          <p14:tracePt t="27719" x="2208213" y="4895850"/>
          <p14:tracePt t="27727" x="2017713" y="4792663"/>
          <p14:tracePt t="27735" x="1833563" y="4721225"/>
          <p14:tracePt t="27743" x="1690688" y="4649788"/>
          <p14:tracePt t="27751" x="1562100" y="4568825"/>
          <p14:tracePt t="27759" x="1474788" y="4521200"/>
          <p14:tracePt t="27767" x="1395413" y="4457700"/>
          <p14:tracePt t="27775" x="1323975" y="4410075"/>
          <p14:tracePt t="27783" x="1266825" y="4370388"/>
          <p14:tracePt t="27791" x="1235075" y="4330700"/>
          <p14:tracePt t="27799" x="1203325" y="4298950"/>
          <p14:tracePt t="27807" x="1179513" y="4257675"/>
          <p14:tracePt t="27815" x="1179513" y="4233863"/>
          <p14:tracePt t="27823" x="1171575" y="4194175"/>
          <p14:tracePt t="27831" x="1163638" y="4162425"/>
          <p14:tracePt t="27839" x="1155700" y="4138613"/>
          <p14:tracePt t="27847" x="1155700" y="4106863"/>
          <p14:tracePt t="27855" x="1155700" y="4083050"/>
          <p14:tracePt t="27863" x="1155700" y="4059238"/>
          <p14:tracePt t="27871" x="1155700" y="4035425"/>
          <p14:tracePt t="27879" x="1163638" y="4011613"/>
          <p14:tracePt t="27887" x="1171575" y="3995738"/>
          <p14:tracePt t="27896" x="1179513" y="3971925"/>
          <p14:tracePt t="27903" x="1187450" y="3948113"/>
          <p14:tracePt t="27911" x="1203325" y="3922713"/>
          <p14:tracePt t="27919" x="1219200" y="3883025"/>
          <p14:tracePt t="27927" x="1235075" y="3851275"/>
          <p14:tracePt t="27935" x="1250950" y="3819525"/>
          <p14:tracePt t="27943" x="1274763" y="3795713"/>
          <p14:tracePt t="27951" x="1300163" y="3756025"/>
          <p14:tracePt t="27959" x="1316038" y="3732213"/>
          <p14:tracePt t="27967" x="1331913" y="3700463"/>
          <p14:tracePt t="27975" x="1363663" y="3676650"/>
          <p14:tracePt t="27983" x="1387475" y="3660775"/>
          <p14:tracePt t="27991" x="1403350" y="3644900"/>
          <p14:tracePt t="27999" x="1435100" y="3621088"/>
          <p14:tracePt t="28007" x="1458913" y="3613150"/>
          <p14:tracePt t="28015" x="1474788" y="3595688"/>
          <p14:tracePt t="28023" x="1498600" y="3587750"/>
          <p14:tracePt t="28031" x="1522413" y="3579813"/>
          <p14:tracePt t="28039" x="1546225" y="3571875"/>
          <p14:tracePt t="28047" x="1570038" y="3563938"/>
          <p14:tracePt t="28055" x="1585913" y="3556000"/>
          <p14:tracePt t="28063" x="1617663" y="3548063"/>
          <p14:tracePt t="28071" x="1641475" y="3548063"/>
          <p14:tracePt t="28080" x="1674813" y="3540125"/>
          <p14:tracePt t="28087" x="1698625" y="3540125"/>
          <p14:tracePt t="28095" x="1730375" y="3532188"/>
          <p14:tracePt t="28103" x="1762125" y="3532188"/>
          <p14:tracePt t="28111" x="1809750" y="3532188"/>
          <p14:tracePt t="28119" x="1833563" y="3532188"/>
          <p14:tracePt t="28127" x="1865313" y="3524250"/>
          <p14:tracePt t="28135" x="1897063" y="3524250"/>
          <p14:tracePt t="28143" x="1944688" y="3524250"/>
          <p14:tracePt t="28151" x="1968500" y="3524250"/>
          <p14:tracePt t="28159" x="1992313" y="3524250"/>
          <p14:tracePt t="28167" x="2033588" y="3524250"/>
          <p14:tracePt t="28175" x="2057400" y="3524250"/>
          <p14:tracePt t="28183" x="2081213" y="3532188"/>
          <p14:tracePt t="28191" x="2097088" y="3540125"/>
          <p14:tracePt t="28199" x="2112963" y="3548063"/>
          <p14:tracePt t="28207" x="2128838" y="3556000"/>
          <p14:tracePt t="28215" x="2152650" y="3563938"/>
          <p14:tracePt t="28223" x="2160588" y="3563938"/>
          <p14:tracePt t="28231" x="2168525" y="3579813"/>
          <p14:tracePt t="28247" x="2176463" y="3595688"/>
          <p14:tracePt t="28263" x="2184400" y="3605213"/>
          <p14:tracePt t="28271" x="2184400" y="3613150"/>
          <p14:tracePt t="28279" x="2184400" y="3621088"/>
          <p14:tracePt t="28287" x="2184400" y="3629025"/>
          <p14:tracePt t="28295" x="2184400" y="3636963"/>
          <p14:tracePt t="28311" x="2184400" y="3652838"/>
          <p14:tracePt t="28319" x="2184400" y="3660775"/>
          <p14:tracePt t="28327" x="2184400" y="3676650"/>
          <p14:tracePt t="28335" x="2184400" y="3684588"/>
          <p14:tracePt t="28343" x="2184400" y="3700463"/>
          <p14:tracePt t="28351" x="2184400" y="3708400"/>
          <p14:tracePt t="28359" x="2184400" y="3716338"/>
          <p14:tracePt t="28367" x="2176463" y="3732213"/>
          <p14:tracePt t="28375" x="2176463" y="3740150"/>
          <p14:tracePt t="28383" x="2168525" y="3740150"/>
          <p14:tracePt t="28391" x="2168525" y="3748088"/>
          <p14:tracePt t="28399" x="2160588" y="3748088"/>
          <p14:tracePt t="28407" x="2160588" y="3756025"/>
          <p14:tracePt t="28423" x="2152650" y="3763963"/>
          <p14:tracePt t="28439" x="2144713" y="3763963"/>
          <p14:tracePt t="28447" x="2136775" y="3771900"/>
          <p14:tracePt t="28455" x="2128838" y="3771900"/>
          <p14:tracePt t="28463" x="2120900" y="3779838"/>
          <p14:tracePt t="28471" x="2105025" y="3787775"/>
          <p14:tracePt t="28479" x="2097088" y="3787775"/>
          <p14:tracePt t="28487" x="2089150" y="3795713"/>
          <p14:tracePt t="28495" x="2073275" y="3803650"/>
          <p14:tracePt t="28503" x="2065338" y="3803650"/>
          <p14:tracePt t="28511" x="2057400" y="3811588"/>
          <p14:tracePt t="28519" x="2041525" y="3811588"/>
          <p14:tracePt t="28527" x="2041525" y="3819525"/>
          <p14:tracePt t="28535" x="2025650" y="3819525"/>
          <p14:tracePt t="28543" x="2017713" y="3827463"/>
          <p14:tracePt t="28551" x="2008188" y="3827463"/>
          <p14:tracePt t="28567" x="2000250" y="3835400"/>
          <p14:tracePt t="28575" x="1984375" y="3835400"/>
          <p14:tracePt t="28591" x="1976438" y="3835400"/>
          <p14:tracePt t="28599" x="1960563" y="3843338"/>
          <p14:tracePt t="28607" x="1952625" y="3843338"/>
          <p14:tracePt t="28615" x="1944688" y="3851275"/>
          <p14:tracePt t="28623" x="1928813" y="3851275"/>
          <p14:tracePt t="28631" x="1912938" y="3851275"/>
          <p14:tracePt t="28639" x="1905000" y="3851275"/>
          <p14:tracePt t="28647" x="1897063" y="3851275"/>
          <p14:tracePt t="28655" x="1873250" y="3851275"/>
          <p14:tracePt t="28663" x="1857375" y="3851275"/>
          <p14:tracePt t="28671" x="1849438" y="3851275"/>
          <p14:tracePt t="28679" x="1833563" y="3859213"/>
          <p14:tracePt t="28687" x="1817688" y="3859213"/>
          <p14:tracePt t="28695" x="1801813" y="3859213"/>
          <p14:tracePt t="28703" x="1785938" y="3859213"/>
          <p14:tracePt t="28711" x="1762125" y="3859213"/>
          <p14:tracePt t="28719" x="1746250" y="3859213"/>
          <p14:tracePt t="28727" x="1730375" y="3859213"/>
          <p14:tracePt t="28735" x="1714500" y="3859213"/>
          <p14:tracePt t="28743" x="1690688" y="3859213"/>
          <p14:tracePt t="28751" x="1674813" y="3859213"/>
          <p14:tracePt t="28759" x="1658938" y="3859213"/>
          <p14:tracePt t="28767" x="1633538" y="3859213"/>
          <p14:tracePt t="28775" x="1609725" y="3859213"/>
          <p14:tracePt t="28783" x="1593850" y="3859213"/>
          <p14:tracePt t="28791" x="1570038" y="3859213"/>
          <p14:tracePt t="28799" x="1546225" y="3859213"/>
          <p14:tracePt t="28807" x="1538288" y="3859213"/>
          <p14:tracePt t="28815" x="1514475" y="3859213"/>
          <p14:tracePt t="28823" x="1498600" y="3859213"/>
          <p14:tracePt t="28831" x="1482725" y="3859213"/>
          <p14:tracePt t="28839" x="1466850" y="3859213"/>
          <p14:tracePt t="28847" x="1443038" y="3859213"/>
          <p14:tracePt t="28855" x="1435100" y="3859213"/>
          <p14:tracePt t="28862" x="1419225" y="3859213"/>
          <p14:tracePt t="28871" x="1411288" y="3859213"/>
          <p14:tracePt t="28879" x="1395413" y="3859213"/>
          <p14:tracePt t="28887" x="1379538" y="3859213"/>
          <p14:tracePt t="28896" x="1371600" y="3859213"/>
          <p14:tracePt t="28912" x="1347788" y="3859213"/>
          <p14:tracePt t="28919" x="1331913" y="3859213"/>
          <p14:tracePt t="28927" x="1323975" y="3859213"/>
          <p14:tracePt t="28935" x="1316038" y="3859213"/>
          <p14:tracePt t="28943" x="1300163" y="3851275"/>
          <p14:tracePt t="28951" x="1292225" y="3843338"/>
          <p14:tracePt t="28959" x="1284288" y="3843338"/>
          <p14:tracePt t="28967" x="1266825" y="3843338"/>
          <p14:tracePt t="28975" x="1258888" y="3843338"/>
          <p14:tracePt t="28983" x="1250950" y="3835400"/>
          <p14:tracePt t="28991" x="1243013" y="3827463"/>
          <p14:tracePt t="29007" x="1235075" y="3827463"/>
          <p14:tracePt t="29031" x="1227138" y="3819525"/>
          <p14:tracePt t="29039" x="1219200" y="3819525"/>
          <p14:tracePt t="29055" x="1211263" y="3811588"/>
          <p14:tracePt t="29063" x="1203325" y="3811588"/>
          <p14:tracePt t="29071" x="1195388" y="3803650"/>
          <p14:tracePt t="29079" x="1187450" y="3795713"/>
          <p14:tracePt t="29087" x="1179513" y="3787775"/>
          <p14:tracePt t="29096" x="1171575" y="3787775"/>
          <p14:tracePt t="29103" x="1163638" y="3779838"/>
          <p14:tracePt t="29111" x="1155700" y="3771900"/>
          <p14:tracePt t="29119" x="1139825" y="3763963"/>
          <p14:tracePt t="29127" x="1139825" y="3756025"/>
          <p14:tracePt t="29135" x="1131888" y="3748088"/>
          <p14:tracePt t="29143" x="1123950" y="3740150"/>
          <p14:tracePt t="29151" x="1116013" y="3732213"/>
          <p14:tracePt t="29159" x="1108075" y="3716338"/>
          <p14:tracePt t="29167" x="1108075" y="3708400"/>
          <p14:tracePt t="29175" x="1092200" y="3700463"/>
          <p14:tracePt t="29183" x="1092200" y="3684588"/>
          <p14:tracePt t="29191" x="1084263" y="3676650"/>
          <p14:tracePt t="29199" x="1084263" y="3660775"/>
          <p14:tracePt t="29207" x="1068388" y="3660775"/>
          <p14:tracePt t="29215" x="1068388" y="3652838"/>
          <p14:tracePt t="29223" x="1068388" y="3644900"/>
          <p14:tracePt t="29231" x="1068388" y="3636963"/>
          <p14:tracePt t="29239" x="1060450" y="3621088"/>
          <p14:tracePt t="29247" x="1052513" y="3621088"/>
          <p14:tracePt t="29255" x="1052513" y="3613150"/>
          <p14:tracePt t="29263" x="1052513" y="3605213"/>
          <p14:tracePt t="29271" x="1052513" y="3595688"/>
          <p14:tracePt t="29279" x="1052513" y="3587750"/>
          <p14:tracePt t="29287" x="1044575" y="3587750"/>
          <p14:tracePt t="29296" x="1044575" y="3579813"/>
          <p14:tracePt t="29303" x="1044575" y="3571875"/>
          <p14:tracePt t="29311" x="1044575" y="3563938"/>
          <p14:tracePt t="29327" x="1044575" y="3548063"/>
          <p14:tracePt t="29343" x="1044575" y="3540125"/>
          <p14:tracePt t="29359" x="1044575" y="3524250"/>
          <p14:tracePt t="29375" x="1044575" y="3516313"/>
          <p14:tracePt t="29391" x="1044575" y="3508375"/>
          <p14:tracePt t="29399" x="1052513" y="3492500"/>
          <p14:tracePt t="29407" x="1060450" y="3492500"/>
          <p14:tracePt t="29415" x="1060450" y="3484563"/>
          <p14:tracePt t="29423" x="1068388" y="3476625"/>
          <p14:tracePt t="29439" x="1076325" y="3468688"/>
          <p14:tracePt t="29447" x="1084263" y="3460750"/>
          <p14:tracePt t="29455" x="1100138" y="3452813"/>
          <p14:tracePt t="29471" x="1116013" y="3444875"/>
          <p14:tracePt t="29487" x="1123950" y="3429000"/>
          <p14:tracePt t="29496" x="1131888" y="3429000"/>
          <p14:tracePt t="29504" x="1139825" y="3429000"/>
          <p14:tracePt t="29511" x="1147763" y="3421063"/>
          <p14:tracePt t="29519" x="1147763" y="3413125"/>
          <p14:tracePt t="29527" x="1163638" y="3413125"/>
          <p14:tracePt t="29535" x="1171575" y="3413125"/>
          <p14:tracePt t="29543" x="1171575" y="3405188"/>
          <p14:tracePt t="29551" x="1187450" y="3405188"/>
          <p14:tracePt t="29559" x="1195388" y="3397250"/>
          <p14:tracePt t="29567" x="1195388" y="3389313"/>
          <p14:tracePt t="29575" x="1203325" y="3389313"/>
          <p14:tracePt t="29583" x="1219200" y="3389313"/>
          <p14:tracePt t="29591" x="1227138" y="3381375"/>
          <p14:tracePt t="29599" x="1235075" y="3381375"/>
          <p14:tracePt t="29607" x="1250950" y="3373438"/>
          <p14:tracePt t="29615" x="1258888" y="3373438"/>
          <p14:tracePt t="29623" x="1274763" y="3373438"/>
          <p14:tracePt t="29631" x="1284288" y="3365500"/>
          <p14:tracePt t="29639" x="1292225" y="3365500"/>
          <p14:tracePt t="29647" x="1316038" y="3357563"/>
          <p14:tracePt t="29655" x="1331913" y="3357563"/>
          <p14:tracePt t="29663" x="1355725" y="3357563"/>
          <p14:tracePt t="29671" x="1363663" y="3357563"/>
          <p14:tracePt t="29679" x="1379538" y="3357563"/>
          <p14:tracePt t="29687" x="1395413" y="3357563"/>
          <p14:tracePt t="29696" x="1411288" y="3357563"/>
          <p14:tracePt t="29703" x="1435100" y="3357563"/>
          <p14:tracePt t="29711" x="1458913" y="3357563"/>
          <p14:tracePt t="29719" x="1474788" y="3349625"/>
          <p14:tracePt t="29727" x="1490663" y="3349625"/>
          <p14:tracePt t="29735" x="1514475" y="3349625"/>
          <p14:tracePt t="29743" x="1530350" y="3349625"/>
          <p14:tracePt t="29751" x="1546225" y="3349625"/>
          <p14:tracePt t="29759" x="1577975" y="3349625"/>
          <p14:tracePt t="29767" x="1593850" y="3349625"/>
          <p14:tracePt t="29775" x="1617663" y="3349625"/>
          <p14:tracePt t="29783" x="1633538" y="3349625"/>
          <p14:tracePt t="29791" x="1658938" y="3349625"/>
          <p14:tracePt t="29799" x="1682750" y="3349625"/>
          <p14:tracePt t="29807" x="1706563" y="3349625"/>
          <p14:tracePt t="29815" x="1730375" y="3349625"/>
          <p14:tracePt t="29823" x="1746250" y="3349625"/>
          <p14:tracePt t="29831" x="1770063" y="3349625"/>
          <p14:tracePt t="29839" x="1793875" y="3349625"/>
          <p14:tracePt t="29847" x="1801813" y="3349625"/>
          <p14:tracePt t="29855" x="1817688" y="3349625"/>
          <p14:tracePt t="29862" x="1833563" y="3349625"/>
          <p14:tracePt t="29871" x="1841500" y="3349625"/>
          <p14:tracePt t="29879" x="1865313" y="3349625"/>
          <p14:tracePt t="29887" x="1873250" y="3349625"/>
          <p14:tracePt t="29896" x="1881188" y="3349625"/>
          <p14:tracePt t="29903" x="1889125" y="3349625"/>
          <p14:tracePt t="29913" x="1905000" y="3349625"/>
          <p14:tracePt t="29919" x="1912938" y="3349625"/>
          <p14:tracePt t="29927" x="1928813" y="3349625"/>
          <p14:tracePt t="29935" x="1936750" y="3349625"/>
          <p14:tracePt t="29943" x="1952625" y="3349625"/>
          <p14:tracePt t="29951" x="1960563" y="3349625"/>
          <p14:tracePt t="29959" x="1968500" y="3349625"/>
          <p14:tracePt t="29967" x="1984375" y="3349625"/>
          <p14:tracePt t="29975" x="2000250" y="3349625"/>
          <p14:tracePt t="29991" x="2008188" y="3349625"/>
          <p14:tracePt t="29999" x="2025650" y="3349625"/>
          <p14:tracePt t="30015" x="2033588" y="3349625"/>
          <p14:tracePt t="30023" x="2049463" y="3349625"/>
          <p14:tracePt t="30039" x="2065338" y="3349625"/>
          <p14:tracePt t="30055" x="2073275" y="3349625"/>
          <p14:tracePt t="30071" x="2081213" y="3349625"/>
          <p14:tracePt t="30079" x="2081213" y="3357563"/>
          <p14:tracePt t="30087" x="2089150" y="3357563"/>
          <p14:tracePt t="30096" x="2097088" y="3357563"/>
          <p14:tracePt t="30103" x="2097088" y="3365500"/>
          <p14:tracePt t="30111" x="2105025" y="3365500"/>
          <p14:tracePt t="30127" x="2112963" y="3373438"/>
          <p14:tracePt t="30135" x="2112963" y="3381375"/>
          <p14:tracePt t="30143" x="2128838" y="3381375"/>
          <p14:tracePt t="30151" x="2128838" y="3389313"/>
          <p14:tracePt t="30159" x="2144713" y="3397250"/>
          <p14:tracePt t="30167" x="2144713" y="3405188"/>
          <p14:tracePt t="30175" x="2160588" y="3421063"/>
          <p14:tracePt t="30183" x="2168525" y="3429000"/>
          <p14:tracePt t="30191" x="2176463" y="3436938"/>
          <p14:tracePt t="30199" x="2184400" y="3444875"/>
          <p14:tracePt t="30207" x="2192338" y="3444875"/>
          <p14:tracePt t="30215" x="2192338" y="3460750"/>
          <p14:tracePt t="30223" x="2200275" y="3468688"/>
          <p14:tracePt t="30231" x="2208213" y="3468688"/>
          <p14:tracePt t="30239" x="2208213" y="3476625"/>
          <p14:tracePt t="30247" x="2208213" y="3484563"/>
          <p14:tracePt t="30255" x="2216150" y="3492500"/>
          <p14:tracePt t="30271" x="2224088" y="3500438"/>
          <p14:tracePt t="30279" x="2232025" y="3508375"/>
          <p14:tracePt t="30287" x="2232025" y="3524250"/>
          <p14:tracePt t="30303" x="2239963" y="3532188"/>
          <p14:tracePt t="30311" x="2239963" y="3548063"/>
          <p14:tracePt t="30319" x="2239963" y="3556000"/>
          <p14:tracePt t="30327" x="2255838" y="3563938"/>
          <p14:tracePt t="30335" x="2263775" y="3579813"/>
          <p14:tracePt t="30351" x="2263775" y="3595688"/>
          <p14:tracePt t="30359" x="2271713" y="3595688"/>
          <p14:tracePt t="30367" x="2271713" y="3605213"/>
          <p14:tracePt t="30375" x="2271713" y="3613150"/>
          <p14:tracePt t="30383" x="2271713" y="3621088"/>
          <p14:tracePt t="30391" x="2271713" y="3629025"/>
          <p14:tracePt t="30407" x="2279650" y="3636963"/>
          <p14:tracePt t="30415" x="2279650" y="3644900"/>
          <p14:tracePt t="30431" x="2279650" y="3652838"/>
          <p14:tracePt t="30447" x="2287588" y="3660775"/>
          <p14:tracePt t="30463" x="2287588" y="3668713"/>
          <p14:tracePt t="30479" x="2287588" y="3676650"/>
          <p14:tracePt t="30487" x="2287588" y="3684588"/>
          <p14:tracePt t="30503" x="2287588" y="3692525"/>
          <p14:tracePt t="30519" x="2287588" y="3700463"/>
          <p14:tracePt t="30527" x="2287588" y="3708400"/>
          <p14:tracePt t="30543" x="2287588" y="3716338"/>
          <p14:tracePt t="30551" x="2287588" y="3724275"/>
          <p14:tracePt t="30559" x="2287588" y="3732213"/>
          <p14:tracePt t="30567" x="2287588" y="3740150"/>
          <p14:tracePt t="30575" x="2287588" y="3748088"/>
          <p14:tracePt t="30583" x="2279650" y="3756025"/>
          <p14:tracePt t="30591" x="2279650" y="3763963"/>
          <p14:tracePt t="30599" x="2279650" y="3771900"/>
          <p14:tracePt t="30607" x="2263775" y="3787775"/>
          <p14:tracePt t="30615" x="2263775" y="3795713"/>
          <p14:tracePt t="30623" x="2255838" y="3803650"/>
          <p14:tracePt t="30631" x="2247900" y="3811588"/>
          <p14:tracePt t="30639" x="2247900" y="3819525"/>
          <p14:tracePt t="30647" x="2239963" y="3827463"/>
          <p14:tracePt t="30655" x="2224088" y="3851275"/>
          <p14:tracePt t="30671" x="2216150" y="3859213"/>
          <p14:tracePt t="30679" x="2208213" y="3867150"/>
          <p14:tracePt t="30687" x="2200275" y="3883025"/>
          <p14:tracePt t="30696" x="2192338" y="3890963"/>
          <p14:tracePt t="30703" x="2184400" y="3898900"/>
          <p14:tracePt t="30711" x="2168525" y="3906838"/>
          <p14:tracePt t="30719" x="2160588" y="3914775"/>
          <p14:tracePt t="30727" x="2144713" y="3922713"/>
          <p14:tracePt t="30735" x="2136775" y="3930650"/>
          <p14:tracePt t="30743" x="2128838" y="3930650"/>
          <p14:tracePt t="30751" x="2120900" y="3938588"/>
          <p14:tracePt t="30759" x="2112963" y="3938588"/>
          <p14:tracePt t="30767" x="2105025" y="3948113"/>
          <p14:tracePt t="30775" x="2097088" y="3948113"/>
          <p14:tracePt t="30783" x="2089150" y="3956050"/>
          <p14:tracePt t="30791" x="2081213" y="3956050"/>
          <p14:tracePt t="30799" x="2073275" y="3963988"/>
          <p14:tracePt t="30807" x="2057400" y="3963988"/>
          <p14:tracePt t="30815" x="2041525" y="3963988"/>
          <p14:tracePt t="30823" x="2033588" y="3971925"/>
          <p14:tracePt t="30831" x="2025650" y="3979863"/>
          <p14:tracePt t="30839" x="1992313" y="3987800"/>
          <p14:tracePt t="30847" x="1984375" y="3987800"/>
          <p14:tracePt t="30855" x="1968500" y="3995738"/>
          <p14:tracePt t="30863" x="1960563" y="3995738"/>
          <p14:tracePt t="30871" x="1936750" y="4003675"/>
          <p14:tracePt t="30878" x="1920875" y="4003675"/>
          <p14:tracePt t="30887" x="1912938" y="4003675"/>
          <p14:tracePt t="30896" x="1905000" y="4003675"/>
          <p14:tracePt t="30903" x="1881188" y="4011613"/>
          <p14:tracePt t="30911" x="1873250" y="4011613"/>
          <p14:tracePt t="30919" x="1865313" y="4011613"/>
          <p14:tracePt t="30927" x="1857375" y="4011613"/>
          <p14:tracePt t="30935" x="1833563" y="4011613"/>
          <p14:tracePt t="30943" x="1825625" y="4011613"/>
          <p14:tracePt t="30951" x="1817688" y="4011613"/>
          <p14:tracePt t="30959" x="1801813" y="4011613"/>
          <p14:tracePt t="30967" x="1785938" y="4019550"/>
          <p14:tracePt t="30975" x="1770063" y="4019550"/>
          <p14:tracePt t="30983" x="1754188" y="4019550"/>
          <p14:tracePt t="30991" x="1738313" y="4019550"/>
          <p14:tracePt t="30999" x="1730375" y="4019550"/>
          <p14:tracePt t="31007" x="1714500" y="4019550"/>
          <p14:tracePt t="31015" x="1698625" y="4019550"/>
          <p14:tracePt t="31023" x="1690688" y="4019550"/>
          <p14:tracePt t="31031" x="1682750" y="4019550"/>
          <p14:tracePt t="31039" x="1666875" y="4019550"/>
          <p14:tracePt t="31055" x="1658938" y="4019550"/>
          <p14:tracePt t="31063" x="1641475" y="4019550"/>
          <p14:tracePt t="31079" x="1633538" y="4019550"/>
          <p14:tracePt t="31096" x="1625600" y="4019550"/>
          <p14:tracePt t="31111" x="1609725" y="4019550"/>
          <p14:tracePt t="31127" x="1601788" y="4011613"/>
          <p14:tracePt t="31135" x="1593850" y="4011613"/>
          <p14:tracePt t="31143" x="1585913" y="4011613"/>
          <p14:tracePt t="31151" x="1577975" y="4003675"/>
          <p14:tracePt t="31159" x="1570038" y="3995738"/>
          <p14:tracePt t="31167" x="1554163" y="3995738"/>
          <p14:tracePt t="31175" x="1554163" y="3987800"/>
          <p14:tracePt t="31183" x="1546225" y="3979863"/>
          <p14:tracePt t="31191" x="1530350" y="3979863"/>
          <p14:tracePt t="31199" x="1522413" y="3979863"/>
          <p14:tracePt t="31215" x="1506538" y="3971925"/>
          <p14:tracePt t="31223" x="1498600" y="3963988"/>
          <p14:tracePt t="31231" x="1490663" y="3963988"/>
          <p14:tracePt t="31239" x="1482725" y="3956050"/>
          <p14:tracePt t="31247" x="1474788" y="3956050"/>
          <p14:tracePt t="31255" x="1474788" y="3948113"/>
          <p14:tracePt t="31263" x="1466850" y="3948113"/>
          <p14:tracePt t="31271" x="1458913" y="3938588"/>
          <p14:tracePt t="31279" x="1450975" y="3938588"/>
          <p14:tracePt t="31303" x="1435100" y="3930650"/>
          <p14:tracePt t="31327" x="1427163" y="3922713"/>
          <p14:tracePt t="31335" x="1419225" y="3914775"/>
          <p14:tracePt t="31351" x="1411288" y="3906838"/>
          <p14:tracePt t="31359" x="1403350" y="3906838"/>
          <p14:tracePt t="31367" x="1395413" y="3898900"/>
          <p14:tracePt t="31383" x="1387475" y="3890963"/>
          <p14:tracePt t="31391" x="1387475" y="3883025"/>
          <p14:tracePt t="31399" x="1379538" y="3883025"/>
          <p14:tracePt t="31407" x="1371600" y="3867150"/>
          <p14:tracePt t="31431" x="1363663" y="3859213"/>
          <p14:tracePt t="31439" x="1363663" y="3851275"/>
          <p14:tracePt t="31447" x="1355725" y="3851275"/>
          <p14:tracePt t="31455" x="1355725" y="3843338"/>
          <p14:tracePt t="31471" x="1355725" y="3835400"/>
          <p14:tracePt t="31479" x="1347788" y="3835400"/>
          <p14:tracePt t="31487" x="1347788" y="3827463"/>
          <p14:tracePt t="31495" x="1339850" y="3819525"/>
          <p14:tracePt t="31503" x="1339850" y="3811588"/>
          <p14:tracePt t="31511" x="1339850" y="3803650"/>
          <p14:tracePt t="31528" x="1331913" y="3787775"/>
          <p14:tracePt t="31543" x="1331913" y="3779838"/>
          <p14:tracePt t="31551" x="1331913" y="3771900"/>
          <p14:tracePt t="31559" x="1331913" y="3763963"/>
          <p14:tracePt t="31567" x="1331913" y="3748088"/>
          <p14:tracePt t="31575" x="1323975" y="3740150"/>
          <p14:tracePt t="31583" x="1323975" y="3732213"/>
          <p14:tracePt t="31591" x="1323975" y="3716338"/>
          <p14:tracePt t="31599" x="1323975" y="3700463"/>
          <p14:tracePt t="31607" x="1323975" y="3692525"/>
          <p14:tracePt t="31615" x="1323975" y="3676650"/>
          <p14:tracePt t="31623" x="1323975" y="3668713"/>
          <p14:tracePt t="31631" x="1323975" y="3652838"/>
          <p14:tracePt t="31647" x="1323975" y="3644900"/>
          <p14:tracePt t="31655" x="1323975" y="3629025"/>
          <p14:tracePt t="31662" x="1331913" y="3621088"/>
          <p14:tracePt t="31671" x="1339850" y="3613150"/>
          <p14:tracePt t="31679" x="1347788" y="3595688"/>
          <p14:tracePt t="31687" x="1347788" y="3587750"/>
          <p14:tracePt t="31696" x="1355725" y="3579813"/>
          <p14:tracePt t="31703" x="1363663" y="3579813"/>
          <p14:tracePt t="31711" x="1371600" y="3571875"/>
          <p14:tracePt t="31719" x="1379538" y="3563938"/>
          <p14:tracePt t="31727" x="1387475" y="3563938"/>
          <p14:tracePt t="31735" x="1395413" y="3556000"/>
          <p14:tracePt t="31743" x="1411288" y="3548063"/>
          <p14:tracePt t="31758" x="1427163" y="3540125"/>
          <p14:tracePt t="31767" x="1443038" y="3532188"/>
          <p14:tracePt t="31774" x="1466850" y="3532188"/>
          <p14:tracePt t="31783" x="1482725" y="3532188"/>
          <p14:tracePt t="31790" x="1506538" y="3524250"/>
          <p14:tracePt t="31799" x="1522413" y="3516313"/>
          <p14:tracePt t="31807" x="1538288" y="3516313"/>
          <p14:tracePt t="31815" x="1562100" y="3508375"/>
          <p14:tracePt t="31823" x="1585913" y="3508375"/>
          <p14:tracePt t="31831" x="1601788" y="3500438"/>
          <p14:tracePt t="31839" x="1617663" y="3500438"/>
          <p14:tracePt t="31847" x="1641475" y="3492500"/>
          <p14:tracePt t="31855" x="1651000" y="3492500"/>
          <p14:tracePt t="31863" x="1666875" y="3484563"/>
          <p14:tracePt t="31871" x="1690688" y="3484563"/>
          <p14:tracePt t="31879" x="1714500" y="3484563"/>
          <p14:tracePt t="31897" x="1770063" y="3484563"/>
          <p14:tracePt t="31903" x="1825625" y="3484563"/>
          <p14:tracePt t="31911" x="1857375" y="3484563"/>
          <p14:tracePt t="31919" x="1897063" y="3492500"/>
          <p14:tracePt t="31927" x="1928813" y="3500438"/>
          <p14:tracePt t="31935" x="1960563" y="3508375"/>
          <p14:tracePt t="31943" x="1984375" y="3516313"/>
          <p14:tracePt t="31951" x="2017713" y="3524250"/>
          <p14:tracePt t="31959" x="2033588" y="3524250"/>
          <p14:tracePt t="31967" x="2033588" y="3532188"/>
          <p14:tracePt t="31975" x="2049463" y="3540125"/>
          <p14:tracePt t="31983" x="2057400" y="3540125"/>
          <p14:tracePt t="31999" x="2065338" y="3548063"/>
          <p14:tracePt t="32015" x="2065338" y="3563938"/>
          <p14:tracePt t="32023" x="2073275" y="3563938"/>
          <p14:tracePt t="32031" x="2073275" y="3571875"/>
          <p14:tracePt t="32039" x="2081213" y="3571875"/>
          <p14:tracePt t="32047" x="2081213" y="3587750"/>
          <p14:tracePt t="32054" x="2081213" y="3595688"/>
          <p14:tracePt t="32062" x="2089150" y="3605213"/>
          <p14:tracePt t="32071" x="2089150" y="3613150"/>
          <p14:tracePt t="32079" x="2097088" y="3613150"/>
          <p14:tracePt t="32087" x="2097088" y="3621088"/>
          <p14:tracePt t="32103" x="2097088" y="3629025"/>
          <p14:tracePt t="32263" x="2097088" y="3636963"/>
          <p14:tracePt t="32278" x="2097088" y="3652838"/>
          <p14:tracePt t="32295" x="2097088" y="3660775"/>
          <p14:tracePt t="32311" x="2097088" y="3668713"/>
          <p14:tracePt t="32519" x="2097088" y="3676650"/>
          <p14:tracePt t="32535" x="2097088" y="3684588"/>
          <p14:tracePt t="32551" x="2097088" y="3692525"/>
          <p14:tracePt t="32559" x="2089150" y="3692525"/>
          <p14:tracePt t="32575" x="2089150" y="3700463"/>
          <p14:tracePt t="32583" x="2081213" y="3708400"/>
          <p14:tracePt t="32607" x="2065338" y="3708400"/>
          <p14:tracePt t="32647" x="2041525" y="3716338"/>
          <p14:tracePt t="32663" x="2033588" y="3716338"/>
          <p14:tracePt t="32671" x="2008188" y="3724275"/>
          <p14:tracePt t="32678" x="1984375" y="3724275"/>
          <p14:tracePt t="32687" x="1960563" y="3732213"/>
          <p14:tracePt t="32696" x="1936750" y="3732213"/>
          <p14:tracePt t="32703" x="1912938" y="3740150"/>
          <p14:tracePt t="32711" x="1889125" y="3740150"/>
          <p14:tracePt t="32719" x="1865313" y="3740150"/>
          <p14:tracePt t="32727" x="1841500" y="3748088"/>
          <p14:tracePt t="32735" x="1825625" y="3756025"/>
          <p14:tracePt t="32743" x="1809750" y="3763963"/>
          <p14:tracePt t="32751" x="1793875" y="3763963"/>
          <p14:tracePt t="32759" x="1785938" y="3771900"/>
          <p14:tracePt t="32767" x="1785938" y="3779838"/>
          <p14:tracePt t="32775" x="1778000" y="3779838"/>
          <p14:tracePt t="32783" x="1770063" y="3787775"/>
          <p14:tracePt t="32791" x="1770063" y="3803650"/>
          <p14:tracePt t="32799" x="1762125" y="3811588"/>
          <p14:tracePt t="32807" x="1762125" y="3819525"/>
          <p14:tracePt t="32815" x="1746250" y="3843338"/>
          <p14:tracePt t="32823" x="1746250" y="3867150"/>
          <p14:tracePt t="32831" x="1738313" y="3883025"/>
          <p14:tracePt t="32839" x="1730375" y="3914775"/>
          <p14:tracePt t="32847" x="1722438" y="3948113"/>
          <p14:tracePt t="32854" x="1714500" y="3987800"/>
          <p14:tracePt t="32863" x="1714500" y="4019550"/>
          <p14:tracePt t="32871" x="1706563" y="4067175"/>
          <p14:tracePt t="32879" x="1706563" y="4098925"/>
          <p14:tracePt t="32887" x="1706563" y="4138613"/>
          <p14:tracePt t="32896" x="1706563" y="4178300"/>
          <p14:tracePt t="32903" x="1706563" y="4217988"/>
          <p14:tracePt t="32911" x="1714500" y="4249738"/>
          <p14:tracePt t="32919" x="1714500" y="4281488"/>
          <p14:tracePt t="32927" x="1722438" y="4306888"/>
          <p14:tracePt t="32935" x="1730375" y="4330700"/>
          <p14:tracePt t="32943" x="1730375" y="4346575"/>
          <p14:tracePt t="32951" x="1746250" y="4362450"/>
          <p14:tracePt t="32959" x="1754188" y="4370388"/>
          <p14:tracePt t="32967" x="1754188" y="4386263"/>
          <p14:tracePt t="32975" x="1770063" y="4394200"/>
          <p14:tracePt t="32983" x="1770063" y="4402138"/>
          <p14:tracePt t="32991" x="1778000" y="4402138"/>
          <p14:tracePt t="32999" x="1785938" y="4410075"/>
          <p14:tracePt t="33007" x="1793875" y="4410075"/>
          <p14:tracePt t="33015" x="1817688" y="4410075"/>
          <p14:tracePt t="33023" x="1825625" y="4418013"/>
          <p14:tracePt t="33031" x="1849438" y="4418013"/>
          <p14:tracePt t="33039" x="1857375" y="4418013"/>
          <p14:tracePt t="33047" x="1873250" y="4418013"/>
          <p14:tracePt t="33055" x="1897063" y="4418013"/>
          <p14:tracePt t="33063" x="1912938" y="4418013"/>
          <p14:tracePt t="33071" x="1928813" y="4418013"/>
          <p14:tracePt t="33079" x="1944688" y="4418013"/>
          <p14:tracePt t="33087" x="1960563" y="4418013"/>
          <p14:tracePt t="33095" x="1976438" y="4418013"/>
          <p14:tracePt t="33103" x="1992313" y="4418013"/>
          <p14:tracePt t="33111" x="2017713" y="4418013"/>
          <p14:tracePt t="33119" x="2057400" y="4410075"/>
          <p14:tracePt t="33127" x="2081213" y="4410075"/>
          <p14:tracePt t="33135" x="2128838" y="4410075"/>
          <p14:tracePt t="33143" x="2160588" y="4402138"/>
          <p14:tracePt t="33151" x="2216150" y="4402138"/>
          <p14:tracePt t="33159" x="2271713" y="4394200"/>
          <p14:tracePt t="33167" x="2311400" y="4378325"/>
          <p14:tracePt t="33175" x="2384425" y="4370388"/>
          <p14:tracePt t="33183" x="2424113" y="4370388"/>
          <p14:tracePt t="33191" x="2479675" y="4362450"/>
          <p14:tracePt t="33199" x="2519363" y="4354513"/>
          <p14:tracePt t="33207" x="2574925" y="4346575"/>
          <p14:tracePt t="33215" x="2622550" y="4338638"/>
          <p14:tracePt t="33223" x="2654300" y="4338638"/>
          <p14:tracePt t="33231" x="2686050" y="4338638"/>
          <p14:tracePt t="33239" x="2733675" y="4330700"/>
          <p14:tracePt t="33247" x="2759075" y="4322763"/>
          <p14:tracePt t="33255" x="2798763" y="4306888"/>
          <p14:tracePt t="33263" x="2814638" y="4306888"/>
          <p14:tracePt t="33271" x="2838450" y="4298950"/>
          <p14:tracePt t="33279" x="2854325" y="4298950"/>
          <p14:tracePt t="33287" x="2878138" y="4298950"/>
          <p14:tracePt t="33296" x="2894013" y="4298950"/>
          <p14:tracePt t="33303" x="2917825" y="4298950"/>
          <p14:tracePt t="33311" x="2941638" y="4298950"/>
          <p14:tracePt t="33319" x="2965450" y="4298950"/>
          <p14:tracePt t="33327" x="2997200" y="4298950"/>
          <p14:tracePt t="33335" x="3028950" y="4298950"/>
          <p14:tracePt t="33343" x="3076575" y="4298950"/>
          <p14:tracePt t="33351" x="3109913" y="4298950"/>
          <p14:tracePt t="33359" x="3141663" y="4298950"/>
          <p14:tracePt t="33367" x="3181350" y="4298950"/>
          <p14:tracePt t="33375" x="3205163" y="4306888"/>
          <p14:tracePt t="33383" x="3236913" y="4306888"/>
          <p14:tracePt t="33391" x="3260725" y="4306888"/>
          <p14:tracePt t="33399" x="3284538" y="4314825"/>
          <p14:tracePt t="33407" x="3308350" y="4314825"/>
          <p14:tracePt t="33415" x="3324225" y="4322763"/>
          <p14:tracePt t="33423" x="3332163" y="4322763"/>
          <p14:tracePt t="33431" x="3348038" y="4322763"/>
          <p14:tracePt t="33439" x="3363913" y="4330700"/>
          <p14:tracePt t="33447" x="3363913" y="4338638"/>
          <p14:tracePt t="33455" x="3371850" y="4346575"/>
          <p14:tracePt t="33463" x="3379788" y="4346575"/>
          <p14:tracePt t="33479" x="3379788" y="4354513"/>
          <p14:tracePt t="33487" x="3387725" y="4362450"/>
          <p14:tracePt t="33495" x="3387725" y="4370388"/>
          <p14:tracePt t="33503" x="3387725" y="4386263"/>
          <p14:tracePt t="33511" x="3387725" y="4394200"/>
          <p14:tracePt t="33519" x="3387725" y="4410075"/>
          <p14:tracePt t="33527" x="3387725" y="4418013"/>
          <p14:tracePt t="33535" x="3387725" y="4433888"/>
          <p14:tracePt t="33543" x="3387725" y="4441825"/>
          <p14:tracePt t="33551" x="3379788" y="4449763"/>
          <p14:tracePt t="33559" x="3379788" y="4465638"/>
          <p14:tracePt t="33567" x="3371850" y="4465638"/>
          <p14:tracePt t="33575" x="3371850" y="4481513"/>
          <p14:tracePt t="33583" x="3363913" y="4489450"/>
          <p14:tracePt t="33591" x="3363913" y="4497388"/>
          <p14:tracePt t="33599" x="3348038" y="4505325"/>
          <p14:tracePt t="33607" x="3348038" y="4513263"/>
          <p14:tracePt t="33615" x="3340100" y="4521200"/>
          <p14:tracePt t="33623" x="3332163" y="4529138"/>
          <p14:tracePt t="33631" x="3324225" y="4537075"/>
          <p14:tracePt t="33639" x="3316288" y="4545013"/>
          <p14:tracePt t="33647" x="3308350" y="4552950"/>
          <p14:tracePt t="33655" x="3300413" y="4560888"/>
          <p14:tracePt t="33662" x="3284538" y="4560888"/>
          <p14:tracePt t="33671" x="3284538" y="4568825"/>
          <p14:tracePt t="33679" x="3276600" y="4568825"/>
          <p14:tracePt t="33687" x="3252788" y="4576763"/>
          <p14:tracePt t="33695" x="3244850" y="4576763"/>
          <p14:tracePt t="33703" x="3236913" y="4584700"/>
          <p14:tracePt t="33711" x="3228975" y="4584700"/>
          <p14:tracePt t="33719" x="3221038" y="4592638"/>
          <p14:tracePt t="33727" x="3213100" y="4592638"/>
          <p14:tracePt t="33735" x="3197225" y="4600575"/>
          <p14:tracePt t="33751" x="3181350" y="4600575"/>
          <p14:tracePt t="33759" x="3173413" y="4600575"/>
          <p14:tracePt t="33767" x="3165475" y="4608513"/>
          <p14:tracePt t="33775" x="3149600" y="4608513"/>
          <p14:tracePt t="33783" x="3141663" y="4608513"/>
          <p14:tracePt t="33791" x="3125788" y="4608513"/>
          <p14:tracePt t="33799" x="3117850" y="4608513"/>
          <p14:tracePt t="33806" x="3100388" y="4608513"/>
          <p14:tracePt t="33815" x="3076575" y="4608513"/>
          <p14:tracePt t="33823" x="3068638" y="4608513"/>
          <p14:tracePt t="33831" x="3052763" y="4608513"/>
          <p14:tracePt t="33839" x="3044825" y="4608513"/>
          <p14:tracePt t="33847" x="3028950" y="4608513"/>
          <p14:tracePt t="33855" x="3005138" y="4608513"/>
          <p14:tracePt t="33863" x="2997200" y="4608513"/>
          <p14:tracePt t="33871" x="2981325" y="4608513"/>
          <p14:tracePt t="33879" x="2965450" y="4608513"/>
          <p14:tracePt t="33887" x="2957513" y="4608513"/>
          <p14:tracePt t="33896" x="2941638" y="4608513"/>
          <p14:tracePt t="33913" x="2917825" y="4600575"/>
          <p14:tracePt t="33919" x="2909888" y="4600575"/>
          <p14:tracePt t="33927" x="2901950" y="4600575"/>
          <p14:tracePt t="33935" x="2894013" y="4600575"/>
          <p14:tracePt t="33943" x="2878138" y="4592638"/>
          <p14:tracePt t="33951" x="2870200" y="4584700"/>
          <p14:tracePt t="33958" x="2846388" y="4584700"/>
          <p14:tracePt t="33967" x="2830513" y="4576763"/>
          <p14:tracePt t="33975" x="2814638" y="4576763"/>
          <p14:tracePt t="33983" x="2798763" y="4568825"/>
          <p14:tracePt t="33991" x="2782888" y="4568825"/>
          <p14:tracePt t="33999" x="2774950" y="4560888"/>
          <p14:tracePt t="34007" x="2759075" y="4560888"/>
          <p14:tracePt t="34015" x="2751138" y="4560888"/>
          <p14:tracePt t="34023" x="2741613" y="4552950"/>
          <p14:tracePt t="34031" x="2725738" y="4552950"/>
          <p14:tracePt t="34039" x="2725738" y="4545013"/>
          <p14:tracePt t="34047" x="2709863" y="4545013"/>
          <p14:tracePt t="34063" x="2701925" y="4545013"/>
          <p14:tracePt t="34079" x="2686050" y="4537075"/>
          <p14:tracePt t="34096" x="2678113" y="4537075"/>
          <p14:tracePt t="34103" x="2670175" y="4529138"/>
          <p14:tracePt t="34111" x="2662238" y="4521200"/>
          <p14:tracePt t="34127" x="2654300" y="4521200"/>
          <p14:tracePt t="34135" x="2654300" y="4513263"/>
          <p14:tracePt t="34143" x="2638425" y="4513263"/>
          <p14:tracePt t="34151" x="2638425" y="4505325"/>
          <p14:tracePt t="34159" x="2630488" y="4505325"/>
          <p14:tracePt t="34167" x="2630488" y="4497388"/>
          <p14:tracePt t="34175" x="2622550" y="4489450"/>
          <p14:tracePt t="34191" x="2606675" y="4489450"/>
          <p14:tracePt t="34199" x="2606675" y="4481513"/>
          <p14:tracePt t="34207" x="2598738" y="4481513"/>
          <p14:tracePt t="34215" x="2598738" y="4473575"/>
          <p14:tracePt t="34223" x="2590800" y="4465638"/>
          <p14:tracePt t="34231" x="2590800" y="4449763"/>
          <p14:tracePt t="34247" x="2582863" y="4441825"/>
          <p14:tracePt t="34256" x="2582863" y="4433888"/>
          <p14:tracePt t="34271" x="2582863" y="4425950"/>
          <p14:tracePt t="34279" x="2582863" y="4418013"/>
          <p14:tracePt t="34287" x="2566988" y="4410075"/>
          <p14:tracePt t="34303" x="2566988" y="4394200"/>
          <p14:tracePt t="34319" x="2566988" y="4386263"/>
          <p14:tracePt t="34327" x="2566988" y="4378325"/>
          <p14:tracePt t="34335" x="2566988" y="4370388"/>
          <p14:tracePt t="34343" x="2566988" y="4362450"/>
          <p14:tracePt t="34351" x="2566988" y="4354513"/>
          <p14:tracePt t="34359" x="2566988" y="4346575"/>
          <p14:tracePt t="34367" x="2566988" y="4330700"/>
          <p14:tracePt t="34375" x="2566988" y="4322763"/>
          <p14:tracePt t="34383" x="2574925" y="4314825"/>
          <p14:tracePt t="34391" x="2574925" y="4298950"/>
          <p14:tracePt t="34399" x="2574925" y="4291013"/>
          <p14:tracePt t="34407" x="2582863" y="4281488"/>
          <p14:tracePt t="34415" x="2590800" y="4265613"/>
          <p14:tracePt t="34423" x="2590800" y="4257675"/>
          <p14:tracePt t="34431" x="2598738" y="4249738"/>
          <p14:tracePt t="34439" x="2598738" y="4233863"/>
          <p14:tracePt t="34447" x="2606675" y="4217988"/>
          <p14:tracePt t="34455" x="2614613" y="4210050"/>
          <p14:tracePt t="34463" x="2622550" y="4194175"/>
          <p14:tracePt t="34471" x="2630488" y="4186238"/>
          <p14:tracePt t="34478" x="2630488" y="4178300"/>
          <p14:tracePt t="34487" x="2638425" y="4170363"/>
          <p14:tracePt t="34495" x="2646363" y="4162425"/>
          <p14:tracePt t="34503" x="2654300" y="4146550"/>
          <p14:tracePt t="34511" x="2662238" y="4146550"/>
          <p14:tracePt t="34519" x="2670175" y="4138613"/>
          <p14:tracePt t="34527" x="2678113" y="4130675"/>
          <p14:tracePt t="34535" x="2678113" y="4122738"/>
          <p14:tracePt t="34543" x="2693988" y="4122738"/>
          <p14:tracePt t="34551" x="2693988" y="4114800"/>
          <p14:tracePt t="34559" x="2701925" y="4106863"/>
          <p14:tracePt t="34567" x="2717800" y="4098925"/>
          <p14:tracePt t="34575" x="2717800" y="4090988"/>
          <p14:tracePt t="34583" x="2733675" y="4083050"/>
          <p14:tracePt t="34591" x="2741613" y="4075113"/>
          <p14:tracePt t="34599" x="2751138" y="4059238"/>
          <p14:tracePt t="34607" x="2759075" y="4051300"/>
          <p14:tracePt t="34615" x="2767013" y="4051300"/>
          <p14:tracePt t="34623" x="2774950" y="4043363"/>
          <p14:tracePt t="34631" x="2782888" y="4035425"/>
          <p14:tracePt t="34639" x="2782888" y="4027488"/>
          <p14:tracePt t="34647" x="2798763" y="4027488"/>
          <p14:tracePt t="34655" x="2798763" y="4019550"/>
          <p14:tracePt t="34663" x="2806700" y="4019550"/>
          <p14:tracePt t="34671" x="2814638" y="4019550"/>
          <p14:tracePt t="34679" x="2822575" y="4011613"/>
          <p14:tracePt t="34696" x="2830513" y="4003675"/>
          <p14:tracePt t="34703" x="2846388" y="4003675"/>
          <p14:tracePt t="34719" x="2862263" y="3995738"/>
          <p14:tracePt t="34727" x="2870200" y="3987800"/>
          <p14:tracePt t="34743" x="2886075" y="3987800"/>
          <p14:tracePt t="34760" x="2901950" y="3979863"/>
          <p14:tracePt t="34775" x="2909888" y="3979863"/>
          <p14:tracePt t="34783" x="2917825" y="3979863"/>
          <p14:tracePt t="34791" x="2925763" y="3971925"/>
          <p14:tracePt t="34799" x="2933700" y="3971925"/>
          <p14:tracePt t="34806" x="2949575" y="3971925"/>
          <p14:tracePt t="34815" x="2957513" y="3971925"/>
          <p14:tracePt t="34823" x="2965450" y="3971925"/>
          <p14:tracePt t="34831" x="2973388" y="3971925"/>
          <p14:tracePt t="34839" x="2997200" y="3971925"/>
          <p14:tracePt t="34847" x="3005138" y="3971925"/>
          <p14:tracePt t="34855" x="3021013" y="3971925"/>
          <p14:tracePt t="34863" x="3036888" y="3971925"/>
          <p14:tracePt t="34871" x="3052763" y="3971925"/>
          <p14:tracePt t="34879" x="3060700" y="3971925"/>
          <p14:tracePt t="34887" x="3068638" y="3971925"/>
          <p14:tracePt t="34895" x="3076575" y="3971925"/>
          <p14:tracePt t="34912" x="3100388" y="3979863"/>
          <p14:tracePt t="34919" x="3109913" y="3979863"/>
          <p14:tracePt t="34927" x="3125788" y="3979863"/>
          <p14:tracePt t="34935" x="3133725" y="3987800"/>
          <p14:tracePt t="34943" x="3141663" y="3987800"/>
          <p14:tracePt t="34951" x="3165475" y="3987800"/>
          <p14:tracePt t="34959" x="3173413" y="3995738"/>
          <p14:tracePt t="34976" x="3189288" y="3995738"/>
          <p14:tracePt t="34983" x="3189288" y="4003675"/>
          <p14:tracePt t="34991" x="3205163" y="4003675"/>
          <p14:tracePt t="35007" x="3213100" y="4011613"/>
          <p14:tracePt t="35015" x="3221038" y="4011613"/>
          <p14:tracePt t="35023" x="3221038" y="4019550"/>
          <p14:tracePt t="35031" x="3228975" y="4019550"/>
          <p14:tracePt t="35039" x="3236913" y="4027488"/>
          <p14:tracePt t="35047" x="3244850" y="4027488"/>
          <p14:tracePt t="35063" x="3260725" y="4035425"/>
          <p14:tracePt t="35071" x="3260725" y="4043363"/>
          <p14:tracePt t="35079" x="3276600" y="4051300"/>
          <p14:tracePt t="35087" x="3284538" y="4059238"/>
          <p14:tracePt t="35095" x="3300413" y="4075113"/>
          <p14:tracePt t="35103" x="3316288" y="4083050"/>
          <p14:tracePt t="35111" x="3324225" y="4090988"/>
          <p14:tracePt t="35119" x="3332163" y="4090988"/>
          <p14:tracePt t="35127" x="3340100" y="4106863"/>
          <p14:tracePt t="35135" x="3348038" y="4114800"/>
          <p14:tracePt t="35143" x="3355975" y="4122738"/>
          <p14:tracePt t="35151" x="3363913" y="4130675"/>
          <p14:tracePt t="35159" x="3371850" y="4138613"/>
          <p14:tracePt t="35167" x="3379788" y="4154488"/>
          <p14:tracePt t="35175" x="3387725" y="4170363"/>
          <p14:tracePt t="35183" x="3395663" y="4178300"/>
          <p14:tracePt t="35191" x="3395663" y="4186238"/>
          <p14:tracePt t="35199" x="3403600" y="4194175"/>
          <p14:tracePt t="35207" x="3411538" y="4210050"/>
          <p14:tracePt t="35215" x="3411538" y="4217988"/>
          <p14:tracePt t="35223" x="3419475" y="4225925"/>
          <p14:tracePt t="35231" x="3427413" y="4233863"/>
          <p14:tracePt t="35239" x="3427413" y="4241800"/>
          <p14:tracePt t="35247" x="3427413" y="4249738"/>
          <p14:tracePt t="35255" x="3435350" y="4265613"/>
          <p14:tracePt t="35271" x="3435350" y="4281488"/>
          <p14:tracePt t="35279" x="3443288" y="4291013"/>
          <p14:tracePt t="35287" x="3451225" y="4291013"/>
          <p14:tracePt t="35295" x="3451225" y="4306888"/>
          <p14:tracePt t="35303" x="3451225" y="4314825"/>
          <p14:tracePt t="35311" x="3459163" y="4322763"/>
          <p14:tracePt t="35319" x="3459163" y="4338638"/>
          <p14:tracePt t="35335" x="3467100" y="4346575"/>
          <p14:tracePt t="35343" x="3467100" y="4354513"/>
          <p14:tracePt t="35351" x="3467100" y="4362450"/>
          <p14:tracePt t="35359" x="3467100" y="4370388"/>
          <p14:tracePt t="35375" x="3467100" y="4378325"/>
          <p14:tracePt t="35383" x="3467100" y="4386263"/>
          <p14:tracePt t="35399" x="3467100" y="4394200"/>
          <p14:tracePt t="35415" x="3467100" y="4402138"/>
          <p14:tracePt t="35423" x="3476625" y="4402138"/>
          <p14:tracePt t="35431" x="3476625" y="4410075"/>
          <p14:tracePt t="35447" x="3476625" y="4418013"/>
          <p14:tracePt t="35479" x="3476625" y="4425950"/>
          <p14:tracePt t="35511" x="3476625" y="4433888"/>
          <p14:tracePt t="35519" x="3484563" y="4433888"/>
          <p14:tracePt t="35551" x="3484563" y="4441825"/>
          <p14:tracePt t="35567" x="3484563" y="4449763"/>
          <p14:tracePt t="35583" x="3492500" y="4449763"/>
          <p14:tracePt t="35591" x="3500438" y="4449763"/>
          <p14:tracePt t="35599" x="3500438" y="4457700"/>
          <p14:tracePt t="35623" x="3508375" y="4465638"/>
          <p14:tracePt t="35711" x="3516313" y="4465638"/>
          <p14:tracePt t="35727" x="3524250" y="4465638"/>
          <p14:tracePt t="35735" x="3532188" y="4465638"/>
          <p14:tracePt t="35751" x="3540125" y="4465638"/>
          <p14:tracePt t="35767" x="3556000" y="4465638"/>
          <p14:tracePt t="35775" x="3571875" y="4465638"/>
          <p14:tracePt t="35783" x="3579813" y="4465638"/>
          <p14:tracePt t="35791" x="3587750" y="4465638"/>
          <p14:tracePt t="35799" x="3611563" y="4465638"/>
          <p14:tracePt t="35807" x="3627438" y="4473575"/>
          <p14:tracePt t="35815" x="3643313" y="4473575"/>
          <p14:tracePt t="35823" x="3659188" y="4473575"/>
          <p14:tracePt t="35831" x="3675063" y="4473575"/>
          <p14:tracePt t="35839" x="3698875" y="4473575"/>
          <p14:tracePt t="35847" x="3722688" y="4481513"/>
          <p14:tracePt t="35855" x="3746500" y="4481513"/>
          <p14:tracePt t="35863" x="3770313" y="4481513"/>
          <p14:tracePt t="35871" x="3786188" y="4481513"/>
          <p14:tracePt t="35879" x="3817938" y="4481513"/>
          <p14:tracePt t="35897" x="3867150" y="4481513"/>
          <p14:tracePt t="35903" x="3898900" y="4481513"/>
          <p14:tracePt t="35911" x="3922713" y="4481513"/>
          <p14:tracePt t="35919" x="3946525" y="4481513"/>
          <p14:tracePt t="35927" x="3978275" y="4481513"/>
          <p14:tracePt t="35935" x="4002088" y="4481513"/>
          <p14:tracePt t="35943" x="4033838" y="4481513"/>
          <p14:tracePt t="35951" x="4057650" y="4481513"/>
          <p14:tracePt t="35959" x="4089400" y="4481513"/>
          <p14:tracePt t="35967" x="4113213" y="4481513"/>
          <p14:tracePt t="35975" x="4137025" y="4481513"/>
          <p14:tracePt t="35983" x="4160838" y="4473575"/>
          <p14:tracePt t="35991" x="4176713" y="4473575"/>
          <p14:tracePt t="35999" x="4192588" y="4473575"/>
          <p14:tracePt t="36007" x="4217988" y="4473575"/>
          <p14:tracePt t="36015" x="4233863" y="4473575"/>
          <p14:tracePt t="36023" x="4249738" y="4473575"/>
          <p14:tracePt t="36031" x="4273550" y="4473575"/>
          <p14:tracePt t="36039" x="4289425" y="4473575"/>
          <p14:tracePt t="36047" x="4321175" y="4473575"/>
          <p14:tracePt t="36055" x="4344988" y="4473575"/>
          <p14:tracePt t="36063" x="4368800" y="4473575"/>
          <p14:tracePt t="36071" x="4384675" y="4473575"/>
          <p14:tracePt t="36078" x="4400550" y="4473575"/>
          <p14:tracePt t="36087" x="4416425" y="4473575"/>
          <p14:tracePt t="36096" x="4440238" y="4465638"/>
          <p14:tracePt t="36103" x="4448175" y="4465638"/>
          <p14:tracePt t="36111" x="4456113" y="4457700"/>
          <p14:tracePt t="36119" x="4471988" y="4457700"/>
          <p14:tracePt t="36127" x="4487863" y="4457700"/>
          <p14:tracePt t="36135" x="4503738" y="4449763"/>
          <p14:tracePt t="36143" x="4519613" y="4449763"/>
          <p14:tracePt t="36151" x="4527550" y="4449763"/>
          <p14:tracePt t="36159" x="4543425" y="4449763"/>
          <p14:tracePt t="36167" x="4567238" y="4449763"/>
          <p14:tracePt t="36175" x="4584700" y="4449763"/>
          <p14:tracePt t="36183" x="4600575" y="4449763"/>
          <p14:tracePt t="36191" x="4608513" y="4441825"/>
          <p14:tracePt t="36199" x="4624388" y="4441825"/>
          <p14:tracePt t="36207" x="4640263" y="4441825"/>
          <p14:tracePt t="36215" x="4656138" y="4441825"/>
          <p14:tracePt t="36223" x="4664075" y="4441825"/>
          <p14:tracePt t="36231" x="4672013" y="4433888"/>
          <p14:tracePt t="36239" x="4695825" y="4433888"/>
          <p14:tracePt t="36247" x="4711700" y="4433888"/>
          <p14:tracePt t="36255" x="4719638" y="4433888"/>
          <p14:tracePt t="36263" x="4743450" y="4433888"/>
          <p14:tracePt t="36271" x="4759325" y="4433888"/>
          <p14:tracePt t="36279" x="4775200" y="4433888"/>
          <p14:tracePt t="36287" x="4799013" y="4433888"/>
          <p14:tracePt t="36295" x="4814888" y="4433888"/>
          <p14:tracePt t="36303" x="4838700" y="4433888"/>
          <p14:tracePt t="36311" x="4854575" y="4433888"/>
          <p14:tracePt t="36319" x="4870450" y="4433888"/>
          <p14:tracePt t="36327" x="4878388" y="4433888"/>
          <p14:tracePt t="36335" x="4886325" y="4433888"/>
          <p14:tracePt t="36343" x="4894263" y="4433888"/>
          <p14:tracePt t="36351" x="4902200" y="4433888"/>
          <p14:tracePt t="36511" x="4910138" y="4433888"/>
          <p14:tracePt t="36543" x="4918075" y="4433888"/>
          <p14:tracePt t="36583" x="4926013" y="4433888"/>
          <p14:tracePt t="36951" x="4933950" y="4433888"/>
          <p14:tracePt t="37039" x="4943475" y="4433888"/>
          <p14:tracePt t="37047" x="4951413" y="4433888"/>
          <p14:tracePt t="37063" x="4967288" y="4433888"/>
          <p14:tracePt t="37071" x="4975225" y="4433888"/>
          <p14:tracePt t="37078" x="4983163" y="4433888"/>
          <p14:tracePt t="37087" x="4999038" y="4433888"/>
          <p14:tracePt t="37103" x="5006975" y="4433888"/>
          <p14:tracePt t="37223" x="5006975" y="4441825"/>
          <p14:tracePt t="37231" x="5006975" y="4449763"/>
          <p14:tracePt t="37239" x="5006975" y="4457700"/>
          <p14:tracePt t="37255" x="5006975" y="4465638"/>
          <p14:tracePt t="37262" x="4999038" y="4481513"/>
          <p14:tracePt t="37279" x="4991100" y="4489450"/>
          <p14:tracePt t="37287" x="4983163" y="4497388"/>
          <p14:tracePt t="37295" x="4975225" y="4497388"/>
          <p14:tracePt t="37303" x="4959350" y="4497388"/>
          <p14:tracePt t="37311" x="4959350" y="4505325"/>
          <p14:tracePt t="37319" x="4951413" y="4505325"/>
          <p14:tracePt t="37327" x="4943475" y="4513263"/>
          <p14:tracePt t="37335" x="4933950" y="4513263"/>
          <p14:tracePt t="37343" x="4918075" y="4513263"/>
          <p14:tracePt t="37359" x="4910138" y="4513263"/>
          <p14:tracePt t="37375" x="4894263" y="4513263"/>
          <p14:tracePt t="37391" x="4886325" y="4513263"/>
          <p14:tracePt t="37399" x="4878388" y="4513263"/>
          <p14:tracePt t="37407" x="4870450" y="4513263"/>
          <p14:tracePt t="37415" x="4862513" y="4513263"/>
          <p14:tracePt t="37423" x="4854575" y="4505325"/>
          <p14:tracePt t="37431" x="4838700" y="4497388"/>
          <p14:tracePt t="37439" x="4830763" y="4481513"/>
          <p14:tracePt t="37447" x="4822825" y="4473575"/>
          <p14:tracePt t="37455" x="4806950" y="4457700"/>
          <p14:tracePt t="37463" x="4799013" y="4441825"/>
          <p14:tracePt t="37471" x="4783138" y="4418013"/>
          <p14:tracePt t="37479" x="4775200" y="4410075"/>
          <p14:tracePt t="37487" x="4767263" y="4394200"/>
          <p14:tracePt t="37495" x="4759325" y="4378325"/>
          <p14:tracePt t="37503" x="4751388" y="4370388"/>
          <p14:tracePt t="37511" x="4743450" y="4354513"/>
          <p14:tracePt t="37519" x="4735513" y="4338638"/>
          <p14:tracePt t="37527" x="4735513" y="4322763"/>
          <p14:tracePt t="37535" x="4727575" y="4314825"/>
          <p14:tracePt t="37543" x="4719638" y="4298950"/>
          <p14:tracePt t="37551" x="4719638" y="4281488"/>
          <p14:tracePt t="37559" x="4719638" y="4273550"/>
          <p14:tracePt t="37567" x="4711700" y="4257675"/>
          <p14:tracePt t="37575" x="4711700" y="4241800"/>
          <p14:tracePt t="37583" x="4711700" y="4225925"/>
          <p14:tracePt t="37591" x="4703763" y="4210050"/>
          <p14:tracePt t="37599" x="4703763" y="4194175"/>
          <p14:tracePt t="37607" x="4703763" y="4178300"/>
          <p14:tracePt t="37615" x="4703763" y="4170363"/>
          <p14:tracePt t="37623" x="4703763" y="4154488"/>
          <p14:tracePt t="37631" x="4711700" y="4146550"/>
          <p14:tracePt t="37639" x="4719638" y="4138613"/>
          <p14:tracePt t="37655" x="4719638" y="4122738"/>
          <p14:tracePt t="37663" x="4727575" y="4122738"/>
          <p14:tracePt t="37679" x="4735513" y="4114800"/>
          <p14:tracePt t="37696" x="4743450" y="4114800"/>
          <p14:tracePt t="37735" x="4751388" y="4114800"/>
          <p14:tracePt t="37751" x="4767263" y="4114800"/>
          <p14:tracePt t="37759" x="4775200" y="4122738"/>
          <p14:tracePt t="37767" x="4783138" y="4138613"/>
          <p14:tracePt t="37775" x="4799013" y="4138613"/>
          <p14:tracePt t="37783" x="4806950" y="4154488"/>
          <p14:tracePt t="37791" x="4814888" y="4154488"/>
          <p14:tracePt t="37799" x="4814888" y="4162425"/>
          <p14:tracePt t="37807" x="4830763" y="4170363"/>
          <p14:tracePt t="37815" x="4830763" y="4178300"/>
          <p14:tracePt t="37823" x="4838700" y="4186238"/>
          <p14:tracePt t="37831" x="4846638" y="4194175"/>
          <p14:tracePt t="37839" x="4854575" y="4194175"/>
          <p14:tracePt t="37847" x="4854575" y="4210050"/>
          <p14:tracePt t="37855" x="4862513" y="4217988"/>
          <p14:tracePt t="37863" x="4870450" y="4225925"/>
          <p14:tracePt t="37871" x="4870450" y="4241800"/>
          <p14:tracePt t="37879" x="4870450" y="4249738"/>
          <p14:tracePt t="37896" x="4886325" y="4273550"/>
          <p14:tracePt t="37903" x="4886325" y="4281488"/>
          <p14:tracePt t="37911" x="4886325" y="4291013"/>
          <p14:tracePt t="37919" x="4894263" y="4298950"/>
          <p14:tracePt t="37927" x="4894263" y="4306888"/>
          <p14:tracePt t="37935" x="4902200" y="4322763"/>
          <p14:tracePt t="37943" x="4902200" y="4338638"/>
          <p14:tracePt t="37951" x="4902200" y="4346575"/>
          <p14:tracePt t="37959" x="4910138" y="4354513"/>
          <p14:tracePt t="37967" x="4910138" y="4362450"/>
          <p14:tracePt t="37975" x="4918075" y="4370388"/>
          <p14:tracePt t="37983" x="4918075" y="4378325"/>
          <p14:tracePt t="37991" x="4918075" y="4394200"/>
          <p14:tracePt t="37999" x="4926013" y="4410075"/>
          <p14:tracePt t="38007" x="4933950" y="4433888"/>
          <p14:tracePt t="38015" x="4943475" y="4449763"/>
          <p14:tracePt t="38023" x="4959350" y="4481513"/>
          <p14:tracePt t="38031" x="4975225" y="4513263"/>
          <p14:tracePt t="38039" x="4983163" y="4537075"/>
          <p14:tracePt t="38047" x="5006975" y="4584700"/>
          <p14:tracePt t="38055" x="5014913" y="4616450"/>
          <p14:tracePt t="38063" x="5022850" y="4641850"/>
          <p14:tracePt t="38071" x="5038725" y="4689475"/>
          <p14:tracePt t="38078" x="5054600" y="4737100"/>
          <p14:tracePt t="38087" x="5078413" y="4784725"/>
          <p14:tracePt t="38095" x="5102225" y="4848225"/>
          <p14:tracePt t="38103" x="5118100" y="4895850"/>
          <p14:tracePt t="38111" x="5133975" y="4943475"/>
          <p14:tracePt t="38119" x="5149850" y="4992688"/>
          <p14:tracePt t="38127" x="5165725" y="5048250"/>
          <p14:tracePt t="38135" x="5181600" y="5087938"/>
          <p14:tracePt t="38143" x="5189538" y="5127625"/>
          <p14:tracePt t="38151" x="5213350" y="5175250"/>
          <p14:tracePt t="38159" x="5229225" y="5230813"/>
          <p14:tracePt t="38167" x="5245100" y="5254625"/>
          <p14:tracePt t="38175" x="5253038" y="5286375"/>
          <p14:tracePt t="38183" x="5260975" y="5327650"/>
          <p14:tracePt t="38191" x="5268913" y="5351463"/>
          <p14:tracePt t="38199" x="5268913" y="5375275"/>
          <p14:tracePt t="38207" x="5268913" y="5383213"/>
          <p14:tracePt t="38215" x="5268913" y="5399088"/>
          <p14:tracePt t="38223" x="5268913" y="5414963"/>
          <p14:tracePt t="38231" x="5268913" y="5422900"/>
          <p14:tracePt t="38239" x="5276850" y="5422900"/>
          <p14:tracePt t="38247" x="5276850" y="5430838"/>
          <p14:tracePt t="38255" x="5284788" y="5438775"/>
          <p14:tracePt t="38271" x="5284788" y="5446713"/>
          <p14:tracePt t="38287" x="5284788" y="5462588"/>
          <p14:tracePt t="38295" x="5284788" y="5470525"/>
          <p14:tracePt t="38303" x="5292725" y="5470525"/>
          <p14:tracePt t="38311" x="5292725" y="5486400"/>
          <p14:tracePt t="38319" x="5292725" y="5494338"/>
          <p14:tracePt t="38327" x="5292725" y="5510213"/>
          <p14:tracePt t="38335" x="5300663" y="5526088"/>
          <p14:tracePt t="38343" x="5300663" y="5534025"/>
          <p14:tracePt t="38351" x="5300663" y="5541963"/>
          <p14:tracePt t="38359" x="5300663" y="5557838"/>
          <p14:tracePt t="38367" x="5310188" y="5573713"/>
          <p14:tracePt t="38375" x="5310188" y="5581650"/>
          <p14:tracePt t="38383" x="5310188" y="5589588"/>
          <p14:tracePt t="38391" x="5310188" y="5597525"/>
          <p14:tracePt t="38407" x="5310188" y="5613400"/>
          <p14:tracePt t="38415" x="5318125" y="5613400"/>
          <p14:tracePt t="38431" x="5318125" y="5621338"/>
          <p14:tracePt t="38471" x="5318125" y="5629275"/>
          <p14:tracePt t="38495" x="5318125" y="5645150"/>
          <p14:tracePt t="38511" x="5310188" y="5645150"/>
          <p14:tracePt t="38519" x="5300663" y="5653088"/>
          <p14:tracePt t="38535" x="5292725" y="5670550"/>
          <p14:tracePt t="38543" x="5284788" y="5670550"/>
          <p14:tracePt t="38551" x="5276850" y="5678488"/>
          <p14:tracePt t="38559" x="5268913" y="5686425"/>
          <p14:tracePt t="38575" x="5253038" y="5694363"/>
          <p14:tracePt t="38591" x="5245100" y="5694363"/>
          <p14:tracePt t="38599" x="5229225" y="5710238"/>
          <p14:tracePt t="38607" x="5213350" y="5710238"/>
          <p14:tracePt t="38615" x="5205413" y="5710238"/>
          <p14:tracePt t="38623" x="5189538" y="5718175"/>
          <p14:tracePt t="38631" x="5181600" y="5718175"/>
          <p14:tracePt t="38639" x="5173663" y="5726113"/>
          <p14:tracePt t="38647" x="5157788" y="5726113"/>
          <p14:tracePt t="38655" x="5141913" y="5726113"/>
          <p14:tracePt t="38663" x="5126038" y="5726113"/>
          <p14:tracePt t="38671" x="5118100" y="5726113"/>
          <p14:tracePt t="38678" x="5110163" y="5726113"/>
          <p14:tracePt t="38687" x="5094288" y="5726113"/>
          <p14:tracePt t="38695" x="5078413" y="5726113"/>
          <p14:tracePt t="38703" x="5062538" y="5726113"/>
          <p14:tracePt t="38711" x="5046663" y="5726113"/>
          <p14:tracePt t="38719" x="5030788" y="5726113"/>
          <p14:tracePt t="38727" x="5014913" y="5718175"/>
          <p14:tracePt t="38735" x="4991100" y="5718175"/>
          <p14:tracePt t="38743" x="4983163" y="5710238"/>
          <p14:tracePt t="38751" x="4967288" y="5710238"/>
          <p14:tracePt t="38759" x="4951413" y="5702300"/>
          <p14:tracePt t="38767" x="4926013" y="5694363"/>
          <p14:tracePt t="38775" x="4918075" y="5694363"/>
          <p14:tracePt t="38783" x="4902200" y="5686425"/>
          <p14:tracePt t="38791" x="4886325" y="5678488"/>
          <p14:tracePt t="38799" x="4878388" y="5678488"/>
          <p14:tracePt t="38807" x="4870450" y="5670550"/>
          <p14:tracePt t="38815" x="4862513" y="5662613"/>
          <p14:tracePt t="38823" x="4846638" y="5653088"/>
          <p14:tracePt t="38831" x="4830763" y="5645150"/>
          <p14:tracePt t="38839" x="4830763" y="5637213"/>
          <p14:tracePt t="38847" x="4814888" y="5621338"/>
          <p14:tracePt t="38855" x="4799013" y="5613400"/>
          <p14:tracePt t="38863" x="4799013" y="5597525"/>
          <p14:tracePt t="38871" x="4783138" y="5581650"/>
          <p14:tracePt t="38879" x="4783138" y="5573713"/>
          <p14:tracePt t="38887" x="4759325" y="5549900"/>
          <p14:tracePt t="38895" x="4759325" y="5534025"/>
          <p14:tracePt t="38913" x="4735513" y="5502275"/>
          <p14:tracePt t="38919" x="4727575" y="5478463"/>
          <p14:tracePt t="38927" x="4719638" y="5470525"/>
          <p14:tracePt t="38935" x="4711700" y="5454650"/>
          <p14:tracePt t="38943" x="4703763" y="5438775"/>
          <p14:tracePt t="38951" x="4703763" y="5422900"/>
          <p14:tracePt t="38959" x="4695825" y="5407025"/>
          <p14:tracePt t="38975" x="4695825" y="5391150"/>
          <p14:tracePt t="38983" x="4695825" y="5383213"/>
          <p14:tracePt t="38991" x="4695825" y="5375275"/>
          <p14:tracePt t="39007" x="4695825" y="5367338"/>
          <p14:tracePt t="39015" x="4695825" y="5359400"/>
          <p14:tracePt t="39023" x="4695825" y="5351463"/>
          <p14:tracePt t="39047" x="4695825" y="5343525"/>
          <p14:tracePt t="39071" x="4695825" y="5335588"/>
          <p14:tracePt t="39087" x="4703763" y="5335588"/>
          <p14:tracePt t="39095" x="4711700" y="5335588"/>
          <p14:tracePt t="39103" x="4719638" y="5327650"/>
          <p14:tracePt t="39111" x="4727575" y="5327650"/>
          <p14:tracePt t="39119" x="4743450" y="5319713"/>
          <p14:tracePt t="39127" x="4751388" y="5319713"/>
          <p14:tracePt t="39135" x="4775200" y="5319713"/>
          <p14:tracePt t="39143" x="4791075" y="5310188"/>
          <p14:tracePt t="39151" x="4799013" y="5310188"/>
          <p14:tracePt t="39159" x="4814888" y="5302250"/>
          <p14:tracePt t="39167" x="4822825" y="5302250"/>
          <p14:tracePt t="39183" x="4830763" y="5302250"/>
          <p14:tracePt t="39191" x="4838700" y="5302250"/>
          <p14:tracePt t="39215" x="4846638" y="5302250"/>
          <p14:tracePt t="39223" x="4854575" y="5302250"/>
          <p14:tracePt t="39231" x="4870450" y="5310188"/>
          <p14:tracePt t="39239" x="4886325" y="5319713"/>
          <p14:tracePt t="39247" x="4902200" y="5335588"/>
          <p14:tracePt t="39255" x="4910138" y="5351463"/>
          <p14:tracePt t="39263" x="4926013" y="5359400"/>
          <p14:tracePt t="39271" x="4933950" y="5367338"/>
          <p14:tracePt t="39279" x="4943475" y="5375275"/>
          <p14:tracePt t="39287" x="4943475" y="5383213"/>
          <p14:tracePt t="39295" x="4959350" y="5399088"/>
          <p14:tracePt t="39311" x="4967288" y="5407025"/>
          <p14:tracePt t="39319" x="4975225" y="5414963"/>
          <p14:tracePt t="39327" x="4983163" y="5422900"/>
          <p14:tracePt t="39335" x="4983163" y="5430838"/>
          <p14:tracePt t="39343" x="4999038" y="5446713"/>
          <p14:tracePt t="39351" x="5006975" y="5446713"/>
          <p14:tracePt t="39359" x="5014913" y="5462588"/>
          <p14:tracePt t="39367" x="5030788" y="5470525"/>
          <p14:tracePt t="39375" x="5046663" y="5478463"/>
          <p14:tracePt t="39383" x="5062538" y="5494338"/>
          <p14:tracePt t="39391" x="5078413" y="5494338"/>
          <p14:tracePt t="39399" x="5094288" y="5502275"/>
          <p14:tracePt t="39407" x="5110163" y="5510213"/>
          <p14:tracePt t="39415" x="5118100" y="5510213"/>
          <p14:tracePt t="39423" x="5133975" y="5510213"/>
          <p14:tracePt t="39431" x="5141913" y="5518150"/>
          <p14:tracePt t="39439" x="5149850" y="5518150"/>
          <p14:tracePt t="39447" x="5165725" y="5518150"/>
          <p14:tracePt t="39455" x="5181600" y="5518150"/>
          <p14:tracePt t="39463" x="5189538" y="5518150"/>
          <p14:tracePt t="39471" x="5197475" y="5518150"/>
          <p14:tracePt t="39479" x="5213350" y="5518150"/>
          <p14:tracePt t="39487" x="5229225" y="5518150"/>
          <p14:tracePt t="39495" x="5237163" y="5518150"/>
          <p14:tracePt t="39503" x="5253038" y="5510213"/>
          <p14:tracePt t="39511" x="5268913" y="5510213"/>
          <p14:tracePt t="39519" x="5284788" y="5502275"/>
          <p14:tracePt t="39527" x="5300663" y="5502275"/>
          <p14:tracePt t="39535" x="5318125" y="5494338"/>
          <p14:tracePt t="39543" x="5334000" y="5486400"/>
          <p14:tracePt t="39551" x="5349875" y="5486400"/>
          <p14:tracePt t="39559" x="5373688" y="5478463"/>
          <p14:tracePt t="39567" x="5389563" y="5470525"/>
          <p14:tracePt t="39575" x="5405438" y="5462588"/>
          <p14:tracePt t="39583" x="5421313" y="5454650"/>
          <p14:tracePt t="39591" x="5445125" y="5454650"/>
          <p14:tracePt t="39599" x="5453063" y="5446713"/>
          <p14:tracePt t="39607" x="5468938" y="5438775"/>
          <p14:tracePt t="39615" x="5492750" y="5438775"/>
          <p14:tracePt t="39623" x="5508625" y="5430838"/>
          <p14:tracePt t="39631" x="5532438" y="5430838"/>
          <p14:tracePt t="39639" x="5556250" y="5430838"/>
          <p14:tracePt t="39647" x="5580063" y="5422900"/>
          <p14:tracePt t="39655" x="5603875" y="5422900"/>
          <p14:tracePt t="39663" x="5635625" y="5407025"/>
          <p14:tracePt t="39671" x="5659438" y="5407025"/>
          <p14:tracePt t="39679" x="5692775" y="5399088"/>
          <p14:tracePt t="39687" x="5716588" y="5391150"/>
          <p14:tracePt t="39695" x="5740400" y="5383213"/>
          <p14:tracePt t="39703" x="5780088" y="5367338"/>
          <p14:tracePt t="39711" x="5803900" y="5367338"/>
          <p14:tracePt t="39719" x="5827713" y="5367338"/>
          <p14:tracePt t="39727" x="5851525" y="5359400"/>
          <p14:tracePt t="39735" x="5875338" y="5351463"/>
          <p14:tracePt t="39743" x="5899150" y="5343525"/>
          <p14:tracePt t="39751" x="5922963" y="5343525"/>
          <p14:tracePt t="39759" x="5946775" y="5335588"/>
          <p14:tracePt t="39767" x="5970588" y="5335588"/>
          <p14:tracePt t="39775" x="5994400" y="5327650"/>
          <p14:tracePt t="39783" x="6010275" y="5319713"/>
          <p14:tracePt t="39791" x="6026150" y="5319713"/>
          <p14:tracePt t="39799" x="6043613" y="5310188"/>
          <p14:tracePt t="39807" x="6067425" y="5302250"/>
          <p14:tracePt t="39815" x="6083300" y="5294313"/>
          <p14:tracePt t="39823" x="6115050" y="5286375"/>
          <p14:tracePt t="39831" x="6130925" y="5278438"/>
          <p14:tracePt t="39839" x="6154738" y="5262563"/>
          <p14:tracePt t="39847" x="6178550" y="5262563"/>
          <p14:tracePt t="39855" x="6202363" y="5246688"/>
          <p14:tracePt t="39863" x="6234113" y="5230813"/>
          <p14:tracePt t="39871" x="6249988" y="5230813"/>
          <p14:tracePt t="39879" x="6273800" y="5214938"/>
          <p14:tracePt t="39887" x="6297613" y="5214938"/>
          <p14:tracePt t="39896" x="6313488" y="5207000"/>
          <p14:tracePt t="39913" x="6353175" y="5191125"/>
          <p14:tracePt t="39919" x="6376988" y="5183188"/>
          <p14:tracePt t="39927" x="6392863" y="5183188"/>
          <p14:tracePt t="39935" x="6418263" y="5175250"/>
          <p14:tracePt t="39943" x="6434138" y="5159375"/>
          <p14:tracePt t="39951" x="6450013" y="5159375"/>
          <p14:tracePt t="39959" x="6473825" y="5151438"/>
          <p14:tracePt t="39967" x="6497638" y="5135563"/>
          <p14:tracePt t="39975" x="6505575" y="5135563"/>
          <p14:tracePt t="39983" x="6529388" y="5119688"/>
          <p14:tracePt t="39991" x="6545263" y="5111750"/>
          <p14:tracePt t="39999" x="6553200" y="5103813"/>
          <p14:tracePt t="40007" x="6569075" y="5095875"/>
          <p14:tracePt t="40015" x="6584950" y="5087938"/>
          <p14:tracePt t="40023" x="6600825" y="5087938"/>
          <p14:tracePt t="40031" x="6608763" y="5080000"/>
          <p14:tracePt t="40039" x="6624638" y="5072063"/>
          <p14:tracePt t="40047" x="6640513" y="5072063"/>
          <p14:tracePt t="40055" x="6648450" y="5072063"/>
          <p14:tracePt t="40063" x="6656388" y="5064125"/>
          <p14:tracePt t="40071" x="6664325" y="5064125"/>
          <p14:tracePt t="40079" x="6672263" y="5056188"/>
          <p14:tracePt t="40087" x="6680200" y="5056188"/>
          <p14:tracePt t="40095" x="6688138" y="5056188"/>
          <p14:tracePt t="40103" x="6696075" y="5048250"/>
          <p14:tracePt t="40119" x="6711950" y="5040313"/>
          <p14:tracePt t="40127" x="6719888" y="5040313"/>
          <p14:tracePt t="40143" x="6735763" y="5040313"/>
          <p14:tracePt t="40151" x="6735763" y="5032375"/>
          <p14:tracePt t="40159" x="6743700" y="5032375"/>
          <p14:tracePt t="40167" x="6759575" y="5032375"/>
          <p14:tracePt t="40175" x="6769100" y="5024438"/>
          <p14:tracePt t="40183" x="6777038" y="5024438"/>
          <p14:tracePt t="40191" x="6784975" y="5016500"/>
          <p14:tracePt t="40199" x="6800850" y="5016500"/>
          <p14:tracePt t="40207" x="6808788" y="5008563"/>
          <p14:tracePt t="40215" x="6824663" y="5008563"/>
          <p14:tracePt t="40223" x="6840538" y="5000625"/>
          <p14:tracePt t="40231" x="6856413" y="5000625"/>
          <p14:tracePt t="40239" x="6872288" y="4992688"/>
          <p14:tracePt t="40247" x="6896100" y="4984750"/>
          <p14:tracePt t="40256" x="6911975" y="4984750"/>
          <p14:tracePt t="40263" x="6943725" y="4976813"/>
          <p14:tracePt t="40271" x="6959600" y="4976813"/>
          <p14:tracePt t="40279" x="6967538" y="4976813"/>
          <p14:tracePt t="40287" x="6991350" y="4967288"/>
          <p14:tracePt t="40295" x="7007225" y="4959350"/>
          <p14:tracePt t="40303" x="7031038" y="4959350"/>
          <p14:tracePt t="40311" x="7046913" y="4951413"/>
          <p14:tracePt t="40319" x="7070725" y="4951413"/>
          <p14:tracePt t="40327" x="7094538" y="4951413"/>
          <p14:tracePt t="40335" x="7110413" y="4951413"/>
          <p14:tracePt t="40343" x="7126288" y="4951413"/>
          <p14:tracePt t="40351" x="7143750" y="4951413"/>
          <p14:tracePt t="40359" x="7151688" y="4943475"/>
          <p14:tracePt t="40367" x="7167563" y="4935538"/>
          <p14:tracePt t="40375" x="7175500" y="4935538"/>
          <p14:tracePt t="40383" x="7183438" y="4935538"/>
          <p14:tracePt t="40391" x="7199313" y="4935538"/>
          <p14:tracePt t="40399" x="7199313" y="4919663"/>
          <p14:tracePt t="40407" x="7215188" y="4919663"/>
          <p14:tracePt t="40431" x="7223125" y="4919663"/>
          <p14:tracePt t="40543" x="7207250" y="4919663"/>
          <p14:tracePt t="40551" x="7199313" y="4919663"/>
          <p14:tracePt t="40559" x="7191375" y="4935538"/>
          <p14:tracePt t="40567" x="7175500" y="4935538"/>
          <p14:tracePt t="40575" x="7167563" y="4935538"/>
          <p14:tracePt t="40583" x="7159625" y="4943475"/>
          <p14:tracePt t="40591" x="7135813" y="4959350"/>
          <p14:tracePt t="40599" x="7126288" y="4967288"/>
          <p14:tracePt t="40607" x="7110413" y="4976813"/>
          <p14:tracePt t="40615" x="7094538" y="4984750"/>
          <p14:tracePt t="40623" x="7070725" y="5000625"/>
          <p14:tracePt t="40631" x="7054850" y="5008563"/>
          <p14:tracePt t="40639" x="7031038" y="5016500"/>
          <p14:tracePt t="40647" x="7015163" y="5032375"/>
          <p14:tracePt t="40655" x="6991350" y="5040313"/>
          <p14:tracePt t="40663" x="6967538" y="5048250"/>
          <p14:tracePt t="40671" x="6943725" y="5056188"/>
          <p14:tracePt t="40679" x="6919913" y="5064125"/>
          <p14:tracePt t="40687" x="6904038" y="5064125"/>
          <p14:tracePt t="40695" x="6880225" y="5072063"/>
          <p14:tracePt t="40703" x="6856413" y="5072063"/>
          <p14:tracePt t="40711" x="6832600" y="5072063"/>
          <p14:tracePt t="40719" x="6800850" y="5072063"/>
          <p14:tracePt t="40727" x="6769100" y="5072063"/>
          <p14:tracePt t="40735" x="6735763" y="5072063"/>
          <p14:tracePt t="40743" x="6704013" y="5072063"/>
          <p14:tracePt t="40751" x="6680200" y="5072063"/>
          <p14:tracePt t="40759" x="6648450" y="5072063"/>
          <p14:tracePt t="40767" x="6608763" y="5072063"/>
          <p14:tracePt t="40775" x="6584950" y="5072063"/>
          <p14:tracePt t="40783" x="6561138" y="5072063"/>
          <p14:tracePt t="40791" x="6521450" y="5072063"/>
          <p14:tracePt t="40799" x="6497638" y="5072063"/>
          <p14:tracePt t="40807" x="6473825" y="5064125"/>
          <p14:tracePt t="40815" x="6450013" y="5064125"/>
          <p14:tracePt t="40823" x="6434138" y="5048250"/>
          <p14:tracePt t="40831" x="6410325" y="5040313"/>
          <p14:tracePt t="40839" x="6402388" y="5040313"/>
          <p14:tracePt t="40848" x="6384925" y="5024438"/>
          <p14:tracePt t="40855" x="6376988" y="5024438"/>
          <p14:tracePt t="40863" x="6361113" y="5016500"/>
          <p14:tracePt t="40871" x="6353175" y="5008563"/>
          <p14:tracePt t="40879" x="6345238" y="5008563"/>
          <p14:tracePt t="40887" x="6345238" y="5000625"/>
          <p14:tracePt t="40895" x="6337300" y="5000625"/>
          <p14:tracePt t="40912" x="6337300" y="4984750"/>
          <p14:tracePt t="40919" x="6329363" y="4984750"/>
          <p14:tracePt t="40935" x="6329363" y="4976813"/>
          <p14:tracePt t="40943" x="6321425" y="4967288"/>
          <p14:tracePt t="40951" x="6321425" y="4959350"/>
          <p14:tracePt t="40959" x="6313488" y="4959350"/>
          <p14:tracePt t="40967" x="6313488" y="4951413"/>
          <p14:tracePt t="40983" x="6313488" y="4943475"/>
          <p14:tracePt t="40991" x="6313488" y="4935538"/>
          <p14:tracePt t="40999" x="6305550" y="4927600"/>
          <p14:tracePt t="41007" x="6305550" y="4919663"/>
          <p14:tracePt t="41023" x="6305550" y="4911725"/>
          <p14:tracePt t="41031" x="6305550" y="4903788"/>
          <p14:tracePt t="41047" x="6305550" y="4895850"/>
          <p14:tracePt t="41063" x="6305550" y="4887913"/>
          <p14:tracePt t="41087" x="6305550" y="4879975"/>
          <p14:tracePt t="41103" x="6305550" y="4872038"/>
          <p14:tracePt t="41127" x="6305550" y="4864100"/>
          <p14:tracePt t="41135" x="6321425" y="4864100"/>
          <p14:tracePt t="41143" x="6321425" y="4856163"/>
          <p14:tracePt t="41151" x="6321425" y="4848225"/>
          <p14:tracePt t="41159" x="6329363" y="4848225"/>
          <p14:tracePt t="41167" x="6337300" y="4840288"/>
          <p14:tracePt t="41175" x="6345238" y="4840288"/>
          <p14:tracePt t="41183" x="6353175" y="4832350"/>
          <p14:tracePt t="41191" x="6361113" y="4824413"/>
          <p14:tracePt t="41199" x="6369050" y="4824413"/>
          <p14:tracePt t="41208" x="6384925" y="4816475"/>
          <p14:tracePt t="41215" x="6402388" y="4808538"/>
          <p14:tracePt t="41223" x="6410325" y="4808538"/>
          <p14:tracePt t="41231" x="6434138" y="4800600"/>
          <p14:tracePt t="41239" x="6450013" y="4792663"/>
          <p14:tracePt t="41247" x="6465888" y="4784725"/>
          <p14:tracePt t="41255" x="6489700" y="4784725"/>
          <p14:tracePt t="41263" x="6505575" y="4776788"/>
          <p14:tracePt t="41271" x="6521450" y="4768850"/>
          <p14:tracePt t="41279" x="6545263" y="4768850"/>
          <p14:tracePt t="41287" x="6569075" y="4760913"/>
          <p14:tracePt t="41295" x="6592888" y="4760913"/>
          <p14:tracePt t="41303" x="6616700" y="4752975"/>
          <p14:tracePt t="41311" x="6640513" y="4745038"/>
          <p14:tracePt t="41319" x="6672263" y="4745038"/>
          <p14:tracePt t="41327" x="6719888" y="4737100"/>
          <p14:tracePt t="41335" x="6751638" y="4737100"/>
          <p14:tracePt t="41343" x="6792913" y="4737100"/>
          <p14:tracePt t="41351" x="6832600" y="4729163"/>
          <p14:tracePt t="41359" x="6872288" y="4729163"/>
          <p14:tracePt t="41367" x="6904038" y="4721225"/>
          <p14:tracePt t="41375" x="6935788" y="4721225"/>
          <p14:tracePt t="41383" x="6975475" y="4721225"/>
          <p14:tracePt t="41391" x="7007225" y="4721225"/>
          <p14:tracePt t="41399" x="7038975" y="4721225"/>
          <p14:tracePt t="41407" x="7078663" y="4713288"/>
          <p14:tracePt t="41415" x="7126288" y="4713288"/>
          <p14:tracePt t="41423" x="7159625" y="4713288"/>
          <p14:tracePt t="41431" x="7191375" y="4713288"/>
          <p14:tracePt t="41439" x="7223125" y="4713288"/>
          <p14:tracePt t="41447" x="7270750" y="4713288"/>
          <p14:tracePt t="41455" x="7302500" y="4713288"/>
          <p14:tracePt t="41463" x="7326313" y="4713288"/>
          <p14:tracePt t="41471" x="7350125" y="4713288"/>
          <p14:tracePt t="41479" x="7373938" y="4713288"/>
          <p14:tracePt t="41487" x="7381875" y="4713288"/>
          <p14:tracePt t="41495" x="7389813" y="4713288"/>
          <p14:tracePt t="41503" x="7397750" y="4713288"/>
          <p14:tracePt t="41519" x="7405688" y="4713288"/>
          <p14:tracePt t="41527" x="7413625" y="4713288"/>
          <p14:tracePt t="41551" x="7421563" y="4713288"/>
          <p14:tracePt t="41567" x="7429500" y="4713288"/>
          <p14:tracePt t="41575" x="7437438" y="4713288"/>
          <p14:tracePt t="41583" x="7445375" y="4713288"/>
          <p14:tracePt t="41623" x="7453313" y="4713288"/>
          <p14:tracePt t="41639" x="7461250" y="4713288"/>
          <p14:tracePt t="41647" x="7469188" y="4713288"/>
          <p14:tracePt t="41655" x="7477125" y="4721225"/>
          <p14:tracePt t="41663" x="7485063" y="4721225"/>
          <p14:tracePt t="41671" x="7493000" y="4721225"/>
          <p14:tracePt t="41687" x="7502525" y="4729163"/>
          <p14:tracePt t="41695" x="7510463" y="4729163"/>
          <p14:tracePt t="41727" x="7518400" y="4729163"/>
          <p14:tracePt t="41743" x="7518400" y="4737100"/>
          <p14:tracePt t="41751" x="7526338" y="4737100"/>
          <p14:tracePt t="41759" x="7542213" y="4737100"/>
          <p14:tracePt t="41767" x="7550150" y="4745038"/>
          <p14:tracePt t="41775" x="7558088" y="4745038"/>
          <p14:tracePt t="41783" x="7566025" y="4745038"/>
          <p14:tracePt t="41791" x="7573963" y="4745038"/>
          <p14:tracePt t="41799" x="7581900" y="4752975"/>
          <p14:tracePt t="41815" x="7589838" y="4760913"/>
          <p14:tracePt t="41847" x="7597775" y="4760913"/>
          <p14:tracePt t="41911" x="7597775" y="4768850"/>
          <p14:tracePt t="41935" x="7597775" y="4776788"/>
          <p14:tracePt t="41967" x="7597775" y="4784725"/>
          <p14:tracePt t="41991" x="7597775" y="4792663"/>
          <p14:tracePt t="42023" x="7597775" y="4800600"/>
          <p14:tracePt t="42047" x="7597775" y="4808538"/>
          <p14:tracePt t="42063" x="7597775" y="4816475"/>
          <p14:tracePt t="42071" x="7597775" y="4824413"/>
          <p14:tracePt t="42078" x="7605713" y="4824413"/>
          <p14:tracePt t="42087" x="7605713" y="4832350"/>
          <p14:tracePt t="42095" x="7613650" y="4840288"/>
          <p14:tracePt t="42103" x="7621588" y="4840288"/>
          <p14:tracePt t="42110" x="7621588" y="4848225"/>
          <p14:tracePt t="42119" x="7629525" y="4848225"/>
          <p14:tracePt t="42127" x="7637463" y="4848225"/>
          <p14:tracePt t="42351" x="7637463" y="4856163"/>
          <p14:tracePt t="42415" x="7645400" y="4856163"/>
          <p14:tracePt t="42431" x="7653338" y="4856163"/>
          <p14:tracePt t="42447" x="7653338" y="4864100"/>
          <p14:tracePt t="42599" x="7661275" y="4864100"/>
          <p14:tracePt t="42607" x="7661275" y="4872038"/>
          <p14:tracePt t="42614" x="7669213" y="4879975"/>
          <p14:tracePt t="42622" x="7669213" y="4887913"/>
          <p14:tracePt t="42639" x="7677150" y="4887913"/>
          <p14:tracePt t="42711" x="7685088" y="4887913"/>
          <p14:tracePt t="42719" x="7685088" y="4872038"/>
          <p14:tracePt t="42727" x="7693025" y="4872038"/>
          <p14:tracePt t="42735" x="7693025" y="4864100"/>
          <p14:tracePt t="42847" x="7700963" y="4872038"/>
          <p14:tracePt t="42855" x="7700963" y="4879975"/>
          <p14:tracePt t="43007" x="7708900" y="4879975"/>
          <p14:tracePt t="43031" x="7716838" y="4879975"/>
          <p14:tracePt t="43047" x="7724775" y="4879975"/>
          <p14:tracePt t="43055" x="7732713" y="4872038"/>
          <p14:tracePt t="43159" x="7740650" y="4872038"/>
          <p14:tracePt t="43175" x="7748588" y="4872038"/>
          <p14:tracePt t="43487" x="7756525" y="4872038"/>
          <p14:tracePt t="43503" x="7764463" y="4872038"/>
          <p14:tracePt t="43535" x="7772400" y="4872038"/>
          <p14:tracePt t="43551" x="7780338" y="4872038"/>
          <p14:tracePt t="43559" x="7788275" y="4864100"/>
          <p14:tracePt t="43694" x="7796213" y="4864100"/>
          <p14:tracePt t="43703" x="7796213" y="4856163"/>
          <p14:tracePt t="43727" x="7796213" y="4848225"/>
          <p14:tracePt t="43743" x="7796213" y="4840288"/>
          <p14:tracePt t="43775" x="7804150" y="4832350"/>
          <p14:tracePt t="43831" x="7804150" y="4824413"/>
          <p14:tracePt t="43839" x="7796213" y="4784725"/>
          <p14:tracePt t="43847" x="7780338" y="4745038"/>
          <p14:tracePt t="43855" x="7756525" y="4697413"/>
          <p14:tracePt t="43863" x="7740650" y="4649788"/>
          <p14:tracePt t="43871" x="7740650" y="4624388"/>
          <p14:tracePt t="43879" x="7724775" y="4600575"/>
          <p14:tracePt t="43887" x="7716838" y="4576763"/>
          <p14:tracePt t="43895" x="7708900" y="4568825"/>
          <p14:tracePt t="44239" x="7669213" y="4568825"/>
          <p14:tracePt t="44255" x="7573963" y="4568825"/>
          <p14:tracePt t="44263" x="7526338" y="4576763"/>
          <p14:tracePt t="44271" x="7493000" y="4600575"/>
          <p14:tracePt t="44279" x="7469188" y="4608513"/>
          <p14:tracePt t="44287" x="7453313" y="4616450"/>
          <p14:tracePt t="44295" x="7437438" y="4624388"/>
          <p14:tracePt t="44303" x="7421563" y="4624388"/>
          <p14:tracePt t="44311" x="7405688" y="4633913"/>
          <p14:tracePt t="44319" x="7381875" y="4633913"/>
          <p14:tracePt t="44327" x="7366000" y="4641850"/>
          <p14:tracePt t="44335" x="7350125" y="4649788"/>
          <p14:tracePt t="44343" x="7334250" y="4649788"/>
          <p14:tracePt t="44351" x="7310438" y="4665663"/>
          <p14:tracePt t="44359" x="7302500" y="4665663"/>
          <p14:tracePt t="44367" x="7294563" y="4673600"/>
          <p14:tracePt t="44375" x="7286625" y="4681538"/>
          <p14:tracePt t="44383" x="7278688" y="4681538"/>
          <p14:tracePt t="44391" x="7270750" y="4681538"/>
          <p14:tracePt t="44399" x="7262813" y="4681538"/>
          <p14:tracePt t="44407" x="7254875" y="4681538"/>
          <p14:tracePt t="44415" x="7239000" y="4681538"/>
          <p14:tracePt t="44431" x="7231063" y="4681538"/>
          <p14:tracePt t="44438" x="7223125" y="4681538"/>
          <p14:tracePt t="44447" x="7215188" y="4673600"/>
          <p14:tracePt t="44471" x="7207250" y="4665663"/>
          <p14:tracePt t="44479" x="7207250" y="4657725"/>
          <p14:tracePt t="44527" x="7207250" y="4649788"/>
          <p14:tracePt t="44599" x="7207250" y="4641850"/>
          <p14:tracePt t="44607" x="7207250" y="4633913"/>
          <p14:tracePt t="44623" x="7207250" y="4624388"/>
          <p14:tracePt t="44631" x="7207250" y="4616450"/>
          <p14:tracePt t="44639" x="7207250" y="4608513"/>
          <p14:tracePt t="44647" x="7207250" y="4600575"/>
          <p14:tracePt t="44655" x="7207250" y="4592638"/>
          <p14:tracePt t="44671" x="7207250" y="4584700"/>
          <p14:tracePt t="44679" x="7215188" y="4576763"/>
          <p14:tracePt t="44687" x="7223125" y="4568825"/>
          <p14:tracePt t="44695" x="7231063" y="4560888"/>
          <p14:tracePt t="44703" x="7231063" y="4552950"/>
          <p14:tracePt t="44712" x="7239000" y="4545013"/>
          <p14:tracePt t="44719" x="7239000" y="4537075"/>
          <p14:tracePt t="44735" x="7239000" y="4521200"/>
          <p14:tracePt t="44743" x="7246938" y="4521200"/>
          <p14:tracePt t="44751" x="7246938" y="4513263"/>
          <p14:tracePt t="44759" x="7254875" y="4497388"/>
          <p14:tracePt t="44767" x="7262813" y="4481513"/>
          <p14:tracePt t="44775" x="7270750" y="4473575"/>
          <p14:tracePt t="44783" x="7286625" y="4449763"/>
          <p14:tracePt t="44791" x="7302500" y="4441825"/>
          <p14:tracePt t="44799" x="7318375" y="4418013"/>
          <p14:tracePt t="44807" x="7350125" y="4402138"/>
          <p14:tracePt t="44815" x="7366000" y="4386263"/>
          <p14:tracePt t="44823" x="7389813" y="4378325"/>
          <p14:tracePt t="44831" x="7429500" y="4354513"/>
          <p14:tracePt t="44839" x="7453313" y="4330700"/>
          <p14:tracePt t="44847" x="7485063" y="4322763"/>
          <p14:tracePt t="44855" x="7518400" y="4306888"/>
          <p14:tracePt t="44863" x="7534275" y="4291013"/>
          <p14:tracePt t="44871" x="7566025" y="4281488"/>
          <p14:tracePt t="44879" x="7581900" y="4273550"/>
          <p14:tracePt t="44887" x="7597775" y="4265613"/>
          <p14:tracePt t="44895" x="7605713" y="4265613"/>
          <p14:tracePt t="44903" x="7613650" y="4265613"/>
          <p14:tracePt t="44912" x="7613650" y="4257675"/>
          <p14:tracePt t="44919" x="7621588" y="4257675"/>
          <p14:tracePt t="45543" x="7629525" y="4257675"/>
          <p14:tracePt t="45559" x="7645400" y="4257675"/>
          <p14:tracePt t="45567" x="7677150" y="4257675"/>
          <p14:tracePt t="45575" x="7740650" y="4273550"/>
          <p14:tracePt t="45583" x="7812088" y="4291013"/>
          <p14:tracePt t="45591" x="7916863" y="4291013"/>
          <p14:tracePt t="45599" x="8020050" y="4306888"/>
          <p14:tracePt t="45607" x="8154988" y="4314825"/>
          <p14:tracePt t="45615" x="8291513" y="4330700"/>
          <p14:tracePt t="45623" x="8450263" y="4338638"/>
          <p14:tracePt t="45631" x="8602663" y="4338638"/>
          <p14:tracePt t="45639" x="8777288" y="4338638"/>
          <p14:tracePt t="45647" x="8928100" y="4338638"/>
          <p14:tracePt t="45655" x="9080500" y="4338638"/>
        </p14:tracePtLst>
      </p14:laserTrace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42938" y="1071563"/>
            <a:ext cx="7815262" cy="5329237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20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연관의 검사 조건 </a:t>
            </a:r>
            <a:r>
              <a:rPr lang="en-US" altLang="ko-KR" sz="20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무조건적인 것인지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관련 되지 않아도 되는 것인지 검토</a:t>
            </a: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국회의원 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지역구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      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기관장 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행정조직</a:t>
            </a: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</a:t>
            </a:r>
            <a:r>
              <a:rPr lang="ko-KR" altLang="en-US" sz="20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정확한 클래스와 역할 </a:t>
            </a:r>
            <a:endParaRPr lang="en-US" altLang="ko-KR" sz="20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▶ 출판사는 책을 만들고 판매한다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▶ 고객은 책을 구매한다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89" name="_x73727872" descr="DRW000012b42e9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3668" y="3728160"/>
            <a:ext cx="5976664" cy="2943358"/>
          </a:xfrm>
          <a:prstGeom prst="rect">
            <a:avLst/>
          </a:prstGeom>
          <a:noFill/>
        </p:spPr>
      </p:pic>
      <p:sp>
        <p:nvSpPr>
          <p:cNvPr id="13" name="슬라이드 번호 개체 틀 9">
            <a:extLst>
              <a:ext uri="{FF2B5EF4-FFF2-40B4-BE49-F238E27FC236}">
                <a16:creationId xmlns:a16="http://schemas.microsoft.com/office/drawing/2014/main" id="{FD951D1B-635C-4A29-85E4-78CD0379F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5013" y="6597650"/>
            <a:ext cx="765175" cy="188913"/>
          </a:xfrm>
          <a:prstGeom prst="rect">
            <a:avLst/>
          </a:prstGeom>
        </p:spPr>
        <p:txBody>
          <a:bodyPr/>
          <a:lstStyle>
            <a:lvl1pPr algn="r">
              <a:defRPr sz="100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0D1FBF91-D0BE-483B-82B2-B89DEE19D40A}" type="slidenum">
              <a:rPr lang="ko-KR" altLang="en-US" b="0">
                <a:latin typeface="HY중고딕" panose="02030600000101010101" pitchFamily="18" charset="-127"/>
                <a:ea typeface="HY중고딕" panose="02030600000101010101" pitchFamily="18" charset="-127"/>
                <a:cs typeface="Malgun Gothic Semilight" panose="020B0502040204020203" pitchFamily="50" charset="-127"/>
              </a:rPr>
              <a:pPr>
                <a:defRPr/>
              </a:pPr>
              <a:t>20</a:t>
            </a:fld>
            <a:endParaRPr lang="ko-KR" altLang="en-US" b="0" dirty="0">
              <a:latin typeface="HY중고딕" panose="02030600000101010101" pitchFamily="18" charset="-127"/>
              <a:ea typeface="HY중고딕" panose="02030600000101010101" pitchFamily="18" charset="-127"/>
              <a:cs typeface="Malgun Gothic Semilight" panose="020B0502040204020203" pitchFamily="50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56F367D4-2DDA-4B22-8312-4FD00953F774}"/>
              </a:ext>
            </a:extLst>
          </p:cNvPr>
          <p:cNvSpPr txBox="1">
            <a:spLocks/>
          </p:cNvSpPr>
          <p:nvPr/>
        </p:nvSpPr>
        <p:spPr>
          <a:xfrm>
            <a:off x="642910" y="187107"/>
            <a:ext cx="7772400" cy="59029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맑은 고딕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ko-KR" sz="28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5.4 </a:t>
            </a:r>
            <a:r>
              <a:rPr lang="ko-KR" altLang="en-US" sz="28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관계와 연관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891"/>
    </mc:Choice>
    <mc:Fallback xmlns="">
      <p:transition spd="slow" advTm="121891"/>
    </mc:Fallback>
  </mc:AlternateContent>
  <p:extLst>
    <p:ext uri="{3A86A75C-4F4B-4683-9AE1-C65F6400EC91}">
      <p14:laserTraceLst xmlns:p14="http://schemas.microsoft.com/office/powerpoint/2010/main">
        <p14:tracePtLst>
          <p14:tracePt t="418" x="8897938" y="3594100"/>
          <p14:tracePt t="427" x="8634413" y="3509963"/>
          <p14:tracePt t="437" x="8515350" y="3424238"/>
          <p14:tracePt t="443" x="8421688" y="3348038"/>
          <p14:tracePt t="451" x="8328025" y="3263900"/>
          <p14:tracePt t="458" x="8251825" y="3195638"/>
          <p14:tracePt t="465" x="8150225" y="3186113"/>
          <p14:tracePt t="723" x="8166100" y="3238500"/>
          <p14:tracePt t="730" x="8183563" y="3297238"/>
          <p14:tracePt t="738" x="8183563" y="3355975"/>
          <p14:tracePt t="746" x="8191500" y="3398838"/>
          <p14:tracePt t="754" x="8191500" y="3475038"/>
          <p14:tracePt t="763" x="8191500" y="3535363"/>
          <p14:tracePt t="770" x="8191500" y="3552825"/>
          <p14:tracePt t="778" x="8191500" y="3578225"/>
          <p14:tracePt t="787" x="8191500" y="3603625"/>
          <p14:tracePt t="794" x="8183563" y="3611563"/>
          <p14:tracePt t="804" x="8175625" y="3619500"/>
          <p14:tracePt t="810" x="8140700" y="3619500"/>
          <p14:tracePt t="822" x="8124825" y="3629025"/>
          <p14:tracePt t="826" x="8089900" y="3629025"/>
          <p14:tracePt t="837" x="8081963" y="3629025"/>
          <p14:tracePt t="843" x="8039100" y="3629025"/>
          <p14:tracePt t="850" x="7996238" y="3629025"/>
          <p14:tracePt t="858" x="7937500" y="3629025"/>
          <p14:tracePt t="865" x="7877175" y="3629025"/>
          <p14:tracePt t="875" x="7810500" y="3629025"/>
          <p14:tracePt t="882" x="7716838" y="3603625"/>
          <p14:tracePt t="891" x="7639050" y="3586163"/>
          <p14:tracePt t="899" x="7529513" y="3552825"/>
          <p14:tracePt t="907" x="7427913" y="3517900"/>
          <p14:tracePt t="914" x="7324725" y="3484563"/>
          <p14:tracePt t="922" x="7205663" y="3433763"/>
          <p14:tracePt t="930" x="7088188" y="3390900"/>
          <p14:tracePt t="938" x="6969125" y="3340100"/>
          <p14:tracePt t="947" x="6840538" y="3297238"/>
          <p14:tracePt t="955" x="6721475" y="3246438"/>
          <p14:tracePt t="966" x="6602413" y="3203575"/>
          <p14:tracePt t="972" x="6492875" y="3160713"/>
          <p14:tracePt t="978" x="6416675" y="3135313"/>
          <p14:tracePt t="989" x="6338888" y="3101975"/>
          <p14:tracePt t="994" x="6262688" y="3067050"/>
          <p14:tracePt t="1005" x="6178550" y="3041650"/>
          <p14:tracePt t="1011" x="6110288" y="3025775"/>
          <p14:tracePt t="1021" x="6067425" y="3008313"/>
          <p14:tracePt t="1027" x="6016625" y="2982913"/>
          <p14:tracePt t="1037" x="5983288" y="2974975"/>
          <p14:tracePt t="1043" x="5940425" y="2965450"/>
          <p14:tracePt t="1051" x="5880100" y="2949575"/>
          <p14:tracePt t="1058" x="5829300" y="2940050"/>
          <p14:tracePt t="1066" x="5745163" y="2906713"/>
          <p14:tracePt t="1075" x="5684838" y="2906713"/>
          <p14:tracePt t="1082" x="5608638" y="2881313"/>
          <p14:tracePt t="1091" x="5549900" y="2871788"/>
          <p14:tracePt t="1099" x="5489575" y="2871788"/>
          <p14:tracePt t="1107" x="5446713" y="2855913"/>
          <p14:tracePt t="1114" x="5387975" y="2846388"/>
          <p14:tracePt t="1123" x="5327650" y="2846388"/>
          <p14:tracePt t="1130" x="5268913" y="2838450"/>
          <p14:tracePt t="1138" x="5218113" y="2830513"/>
          <p14:tracePt t="1146" x="5175250" y="2830513"/>
          <p14:tracePt t="1156" x="5141913" y="2820988"/>
          <p14:tracePt t="1163" x="5124450" y="2820988"/>
          <p14:tracePt t="1171" x="5106988" y="2820988"/>
          <p14:tracePt t="1178" x="5099050" y="2820988"/>
          <p14:tracePt t="1188" x="5091113" y="2813050"/>
          <p14:tracePt t="1194" x="5073650" y="2805113"/>
          <p14:tracePt t="1211" x="5048250" y="2795588"/>
          <p14:tracePt t="1221" x="5022850" y="2795588"/>
          <p14:tracePt t="1227" x="5005388" y="2795588"/>
          <p14:tracePt t="1236" x="4972050" y="2795588"/>
          <p14:tracePt t="1242" x="4929188" y="2795588"/>
          <p14:tracePt t="1250" x="4894263" y="2787650"/>
          <p14:tracePt t="1258" x="4868863" y="2787650"/>
          <p14:tracePt t="1265" x="4835525" y="2787650"/>
          <p14:tracePt t="1275" x="4784725" y="2787650"/>
          <p14:tracePt t="1282" x="4741863" y="2787650"/>
          <p14:tracePt t="1290" x="4673600" y="2787650"/>
          <p14:tracePt t="1299" x="4597400" y="2787650"/>
          <p14:tracePt t="1307" x="4529138" y="2787650"/>
          <p14:tracePt t="1314" x="4445000" y="2787650"/>
          <p14:tracePt t="1323" x="4316413" y="2787650"/>
          <p14:tracePt t="1330" x="4206875" y="2787650"/>
          <p14:tracePt t="1338" x="4087813" y="2787650"/>
          <p14:tracePt t="1347" x="3968750" y="2787650"/>
          <p14:tracePt t="1354" x="3841750" y="2787650"/>
          <p14:tracePt t="1363" x="3722688" y="2787650"/>
          <p14:tracePt t="1371" x="3594100" y="2787650"/>
          <p14:tracePt t="1378" x="3484563" y="2778125"/>
          <p14:tracePt t="1388" x="3382963" y="2770188"/>
          <p14:tracePt t="1394" x="3289300" y="2770188"/>
          <p14:tracePt t="1404" x="3203575" y="2770188"/>
          <p14:tracePt t="1411" x="3127375" y="2752725"/>
          <p14:tracePt t="1421" x="3067050" y="2752725"/>
          <p14:tracePt t="1427" x="2990850" y="2736850"/>
          <p14:tracePt t="1436" x="2906713" y="2727325"/>
          <p14:tracePt t="1443" x="2846388" y="2719388"/>
          <p14:tracePt t="1450" x="2762250" y="2701925"/>
          <p14:tracePt t="1458" x="2719388" y="2693988"/>
          <p14:tracePt t="1466" x="2651125" y="2676525"/>
          <p14:tracePt t="1475" x="2625725" y="2676525"/>
          <p14:tracePt t="1482" x="2582863" y="2651125"/>
          <p14:tracePt t="1491" x="2566988" y="2633663"/>
          <p14:tracePt t="1499" x="2541588" y="2566988"/>
          <p14:tracePt t="1506" x="2516188" y="2506663"/>
          <p14:tracePt t="1514" x="2516188" y="2447925"/>
          <p14:tracePt t="1522" x="2516188" y="2422525"/>
          <p14:tracePt t="1530" x="2516188" y="2387600"/>
          <p14:tracePt t="1538" x="2516188" y="2362200"/>
          <p14:tracePt t="1547" x="2516188" y="2344738"/>
          <p14:tracePt t="1778" x="2532063" y="2344738"/>
          <p14:tracePt t="1788" x="2557463" y="2354263"/>
          <p14:tracePt t="1794" x="2582863" y="2379663"/>
          <p14:tracePt t="1805" x="2600325" y="2379663"/>
          <p14:tracePt t="1811" x="2617788" y="2397125"/>
          <p14:tracePt t="1821" x="2617788" y="2413000"/>
          <p14:tracePt t="1827" x="2617788" y="2438400"/>
          <p14:tracePt t="1835" x="2625725" y="2438400"/>
          <p14:tracePt t="1850" x="2643188" y="2447925"/>
          <p14:tracePt t="1866" x="2643188" y="2455863"/>
          <p14:tracePt t="1883" x="2651125" y="2463800"/>
          <p14:tracePt t="1890" x="2668588" y="2463800"/>
          <p14:tracePt t="1899" x="2676525" y="2463800"/>
          <p14:tracePt t="1908" x="2711450" y="2438400"/>
          <p14:tracePt t="1914" x="2727325" y="2438400"/>
          <p14:tracePt t="1923" x="2762250" y="2422525"/>
          <p14:tracePt t="1931" x="2795588" y="2387600"/>
          <p14:tracePt t="1940" x="2820988" y="2371725"/>
          <p14:tracePt t="1946" x="2838450" y="2362200"/>
          <p14:tracePt t="1954" x="2863850" y="2336800"/>
          <p14:tracePt t="1963" x="2871788" y="2311400"/>
          <p14:tracePt t="1971" x="2897188" y="2268538"/>
          <p14:tracePt t="1978" x="2922588" y="2227263"/>
          <p14:tracePt t="1988" x="2957513" y="2184400"/>
          <p14:tracePt t="1994" x="2974975" y="2159000"/>
          <p14:tracePt t="2004" x="3000375" y="2108200"/>
          <p14:tracePt t="2011" x="3008313" y="2090738"/>
          <p14:tracePt t="2021" x="3025775" y="2055813"/>
          <p14:tracePt t="2027" x="3041650" y="2014538"/>
          <p14:tracePt t="2037" x="3059113" y="1979613"/>
          <p14:tracePt t="2043" x="3076575" y="1946275"/>
          <p14:tracePt t="2049" x="3101975" y="1911350"/>
          <p14:tracePt t="2058" x="3135313" y="1860550"/>
          <p14:tracePt t="2066" x="3144838" y="1844675"/>
          <p14:tracePt t="2075" x="3152775" y="1809750"/>
          <p14:tracePt t="2082" x="3178175" y="1793875"/>
          <p14:tracePt t="2091" x="3195638" y="1766888"/>
          <p14:tracePt t="2098" x="3211513" y="1741488"/>
          <p14:tracePt t="2107" x="3228975" y="1716088"/>
          <p14:tracePt t="2114" x="3246438" y="1690688"/>
          <p14:tracePt t="2123" x="3254375" y="1682750"/>
          <p14:tracePt t="2131" x="3271838" y="1657350"/>
          <p14:tracePt t="2138" x="3271838" y="1639888"/>
          <p14:tracePt t="2147" x="3279775" y="1614488"/>
          <p14:tracePt t="2156" x="3289300" y="1606550"/>
          <p14:tracePt t="2162" x="3297238" y="1597025"/>
          <p14:tracePt t="2172" x="3297238" y="1589088"/>
          <p14:tracePt t="2178" x="3297238" y="1581150"/>
          <p14:tracePt t="2189" x="3305175" y="1571625"/>
          <p14:tracePt t="2195" x="3305175" y="1563688"/>
          <p14:tracePt t="2204" x="3305175" y="1555750"/>
          <p14:tracePt t="2211" x="3305175" y="1546225"/>
          <p14:tracePt t="2221" x="3305175" y="1538288"/>
          <p14:tracePt t="2243" x="3305175" y="1530350"/>
          <p14:tracePt t="2274" x="3305175" y="1512888"/>
          <p14:tracePt t="2291" x="3314700" y="1504950"/>
          <p14:tracePt t="2307" x="3330575" y="1487488"/>
          <p14:tracePt t="2330" x="3348038" y="1477963"/>
          <p14:tracePt t="2347" x="3365500" y="1470025"/>
          <p14:tracePt t="2354" x="3365500" y="1462088"/>
          <p14:tracePt t="2363" x="3373438" y="1462088"/>
          <p14:tracePt t="2371" x="3390900" y="1452563"/>
          <p14:tracePt t="2378" x="3398838" y="1436688"/>
          <p14:tracePt t="2388" x="3408363" y="1427163"/>
          <p14:tracePt t="2394" x="3424238" y="1419225"/>
          <p14:tracePt t="2404" x="3433763" y="1419225"/>
          <p14:tracePt t="2411" x="3441700" y="1411288"/>
          <p14:tracePt t="2421" x="3449638" y="1411288"/>
          <p14:tracePt t="2427" x="3449638" y="1401763"/>
          <p14:tracePt t="2435" x="3467100" y="1393825"/>
          <p14:tracePt t="2443" x="3492500" y="1385888"/>
          <p14:tracePt t="2449" x="3502025" y="1385888"/>
          <p14:tracePt t="2466" x="3517900" y="1385888"/>
          <p14:tracePt t="2474" x="3527425" y="1385888"/>
          <p14:tracePt t="2483" x="3535363" y="1376363"/>
          <p14:tracePt t="2491" x="3560763" y="1368425"/>
          <p14:tracePt t="2498" x="3568700" y="1368425"/>
          <p14:tracePt t="2523" x="3586163" y="1368425"/>
          <p14:tracePt t="2531" x="3586163" y="1360488"/>
          <p14:tracePt t="2538" x="3594100" y="1360488"/>
          <p14:tracePt t="2546" x="3603625" y="1360488"/>
          <p14:tracePt t="2556" x="3611563" y="1360488"/>
          <p14:tracePt t="2588" x="3629025" y="1360488"/>
          <p14:tracePt t="2604" x="3636963" y="1360488"/>
          <p14:tracePt t="2637" x="3646488" y="1360488"/>
          <p14:tracePt t="2683" x="3654425" y="1360488"/>
          <p14:tracePt t="2691" x="3662363" y="1360488"/>
          <p14:tracePt t="2771" x="3671888" y="1360488"/>
          <p14:tracePt t="3180" x="3679825" y="1360488"/>
          <p14:tracePt t="3946" x="3687763" y="1360488"/>
          <p14:tracePt t="3978" x="3687763" y="1368425"/>
          <p14:tracePt t="4028" x="3679825" y="1376363"/>
          <p14:tracePt t="4082" x="3679825" y="1385888"/>
          <p14:tracePt t="4098" x="3679825" y="1393825"/>
          <p14:tracePt t="4114" x="3679825" y="1401763"/>
          <p14:tracePt t="4131" x="3679825" y="1419225"/>
          <p14:tracePt t="4146" x="3679825" y="1436688"/>
          <p14:tracePt t="4162" x="3671888" y="1462088"/>
          <p14:tracePt t="4195" x="3671888" y="1470025"/>
          <p14:tracePt t="4204" x="3671888" y="1477963"/>
          <p14:tracePt t="4211" x="3662363" y="1477963"/>
          <p14:tracePt t="4218" x="3662363" y="1487488"/>
          <p14:tracePt t="4233" x="3662363" y="1495425"/>
          <p14:tracePt t="4250" x="3654425" y="1504950"/>
          <p14:tracePt t="4266" x="3646488" y="1504950"/>
          <p14:tracePt t="4282" x="3636963" y="1512888"/>
          <p14:tracePt t="4298" x="3636963" y="1520825"/>
          <p14:tracePt t="4315" x="3629025" y="1520825"/>
          <p14:tracePt t="4323" x="3619500" y="1520825"/>
          <p14:tracePt t="4340" x="3611563" y="1530350"/>
          <p14:tracePt t="4347" x="3603625" y="1538288"/>
          <p14:tracePt t="4357" x="3594100" y="1538288"/>
          <p14:tracePt t="4362" x="3586163" y="1538288"/>
          <p14:tracePt t="4372" x="3578225" y="1546225"/>
          <p14:tracePt t="4388" x="3568700" y="1546225"/>
          <p14:tracePt t="4394" x="3543300" y="1555750"/>
          <p14:tracePt t="4405" x="3535363" y="1555750"/>
          <p14:tracePt t="4411" x="3527425" y="1555750"/>
          <p14:tracePt t="4419" x="3517900" y="1563688"/>
          <p14:tracePt t="4426" x="3502025" y="1571625"/>
          <p14:tracePt t="4434" x="3475038" y="1581150"/>
          <p14:tracePt t="4443" x="3467100" y="1581150"/>
          <p14:tracePt t="4450" x="3459163" y="1581150"/>
          <p14:tracePt t="4459" x="3441700" y="1581150"/>
          <p14:tracePt t="4467" x="3424238" y="1581150"/>
          <p14:tracePt t="4475" x="3398838" y="1589088"/>
          <p14:tracePt t="4482" x="3382963" y="1597025"/>
          <p14:tracePt t="4490" x="3373438" y="1597025"/>
          <p14:tracePt t="4498" x="3348038" y="1606550"/>
          <p14:tracePt t="4507" x="3314700" y="1614488"/>
          <p14:tracePt t="4515" x="3279775" y="1622425"/>
          <p14:tracePt t="4524" x="3254375" y="1622425"/>
          <p14:tracePt t="4530" x="3211513" y="1639888"/>
          <p14:tracePt t="4539" x="3178175" y="1649413"/>
          <p14:tracePt t="4546" x="3160713" y="1657350"/>
          <p14:tracePt t="4555" x="3135313" y="1665288"/>
          <p14:tracePt t="4562" x="3101975" y="1665288"/>
          <p14:tracePt t="4573" x="3076575" y="1674813"/>
          <p14:tracePt t="4578" x="3059113" y="1682750"/>
          <p14:tracePt t="4589" x="3033713" y="1682750"/>
          <p14:tracePt t="4594" x="3016250" y="1690688"/>
          <p14:tracePt t="4605" x="2990850" y="1700213"/>
          <p14:tracePt t="4610" x="2974975" y="1708150"/>
          <p14:tracePt t="4619" x="2965450" y="1708150"/>
          <p14:tracePt t="4627" x="2949575" y="1708150"/>
          <p14:tracePt t="4633" x="2922588" y="1708150"/>
          <p14:tracePt t="4642" x="2897188" y="1708150"/>
          <p14:tracePt t="4650" x="2863850" y="1716088"/>
          <p14:tracePt t="4658" x="2846388" y="1725613"/>
          <p14:tracePt t="4667" x="2830513" y="1725613"/>
          <p14:tracePt t="4675" x="2805113" y="1733550"/>
          <p14:tracePt t="4682" x="2787650" y="1741488"/>
          <p14:tracePt t="4690" x="2770188" y="1751013"/>
          <p14:tracePt t="4698" x="2744788" y="1758950"/>
          <p14:tracePt t="4706" x="2736850" y="1758950"/>
          <p14:tracePt t="4714" x="2736850" y="1766888"/>
          <p14:tracePt t="4724" x="2719388" y="1766888"/>
          <p14:tracePt t="4730" x="2711450" y="1766888"/>
          <p14:tracePt t="4741" x="2701925" y="1776413"/>
          <p14:tracePt t="4746" x="2686050" y="1784350"/>
          <p14:tracePt t="4762" x="2668588" y="1793875"/>
          <p14:tracePt t="4773" x="2668588" y="1801813"/>
          <p14:tracePt t="4778" x="2660650" y="1801813"/>
          <p14:tracePt t="4788" x="2643188" y="1809750"/>
          <p14:tracePt t="4794" x="2625725" y="1819275"/>
          <p14:tracePt t="4805" x="2617788" y="1827213"/>
          <p14:tracePt t="4810" x="2600325" y="1827213"/>
          <p14:tracePt t="4819" x="2582863" y="1835150"/>
          <p14:tracePt t="4827" x="2566988" y="1844675"/>
          <p14:tracePt t="4834" x="2549525" y="1852613"/>
          <p14:tracePt t="4842" x="2541588" y="1860550"/>
          <p14:tracePt t="4850" x="2516188" y="1870075"/>
          <p14:tracePt t="4858" x="2489200" y="1878013"/>
          <p14:tracePt t="4867" x="2473325" y="1895475"/>
          <p14:tracePt t="4875" x="2463800" y="1895475"/>
          <p14:tracePt t="4882" x="2447925" y="1895475"/>
          <p14:tracePt t="4902" x="2422525" y="1895475"/>
          <p14:tracePt t="4907" x="2405063" y="1895475"/>
          <p14:tracePt t="4915" x="2397125" y="1895475"/>
          <p14:tracePt t="4925" x="2387600" y="1895475"/>
          <p14:tracePt t="4930" x="2379663" y="1895475"/>
          <p14:tracePt t="4941" x="2371725" y="1895475"/>
          <p14:tracePt t="4957" x="2362200" y="1895475"/>
          <p14:tracePt t="5339" x="2362200" y="1903413"/>
          <p14:tracePt t="5371" x="2362200" y="1911350"/>
          <p14:tracePt t="5435" x="2371725" y="1920875"/>
          <p14:tracePt t="5571" x="2371725" y="1928813"/>
          <p14:tracePt t="5578" x="2371725" y="1946275"/>
          <p14:tracePt t="5595" x="2371725" y="1954213"/>
          <p14:tracePt t="5604" x="2371725" y="1971675"/>
          <p14:tracePt t="5618" x="2371725" y="1989138"/>
          <p14:tracePt t="5634" x="2371725" y="2005013"/>
          <p14:tracePt t="5642" x="2362200" y="2014538"/>
          <p14:tracePt t="5658" x="2354263" y="2014538"/>
          <p14:tracePt t="5794" x="2344738" y="2022475"/>
          <p14:tracePt t="5827" x="2336800" y="2030413"/>
          <p14:tracePt t="5834" x="2336800" y="2039938"/>
          <p14:tracePt t="5850" x="2336800" y="2055813"/>
          <p14:tracePt t="5858" x="2336800" y="2065338"/>
          <p14:tracePt t="5866" x="2336800" y="2082800"/>
          <p14:tracePt t="5875" x="2336800" y="2108200"/>
          <p14:tracePt t="5885" x="2336800" y="2116138"/>
          <p14:tracePt t="5891" x="2336800" y="2133600"/>
          <p14:tracePt t="5898" x="2336800" y="2141538"/>
          <p14:tracePt t="5908" x="2336800" y="2159000"/>
          <p14:tracePt t="5915" x="2336800" y="2174875"/>
          <p14:tracePt t="5923" x="2336800" y="2184400"/>
          <p14:tracePt t="5930" x="2336800" y="2200275"/>
          <p14:tracePt t="5946" x="2336800" y="2209800"/>
          <p14:tracePt t="6074" x="2336800" y="2217738"/>
          <p14:tracePt t="6082" x="2336800" y="2227263"/>
          <p14:tracePt t="6098" x="2344738" y="2235200"/>
          <p14:tracePt t="6106" x="2344738" y="2243138"/>
          <p14:tracePt t="6116" x="2362200" y="2252663"/>
          <p14:tracePt t="6122" x="2379663" y="2252663"/>
          <p14:tracePt t="6131" x="2387600" y="2252663"/>
          <p14:tracePt t="6140" x="2397125" y="2260600"/>
          <p14:tracePt t="6156" x="2405063" y="2268538"/>
          <p14:tracePt t="6962" x="2405063" y="2260600"/>
          <p14:tracePt t="7003" x="2405063" y="2252663"/>
          <p14:tracePt t="7699" x="2405063" y="2243138"/>
          <p14:tracePt t="7707" x="2405063" y="2235200"/>
          <p14:tracePt t="7725" x="2397125" y="2235200"/>
          <p14:tracePt t="7787" x="2397125" y="2227263"/>
          <p14:tracePt t="7834" x="2387600" y="2217738"/>
          <p14:tracePt t="7858" x="2387600" y="2209800"/>
          <p14:tracePt t="7874" x="2379663" y="2200275"/>
          <p14:tracePt t="8586" x="2379663" y="2192338"/>
          <p14:tracePt t="8642" x="2379663" y="2184400"/>
          <p14:tracePt t="8723" x="2371725" y="2174875"/>
          <p14:tracePt t="8795" x="2371725" y="2166938"/>
          <p14:tracePt t="8802" x="2371725" y="2159000"/>
          <p14:tracePt t="8827" x="2362200" y="2149475"/>
          <p14:tracePt t="8842" x="2354263" y="2141538"/>
          <p14:tracePt t="8858" x="2354263" y="2133600"/>
          <p14:tracePt t="8867" x="2354263" y="2124075"/>
          <p14:tracePt t="8931" x="2354263" y="2116138"/>
          <p14:tracePt t="8941" x="2354263" y="2108200"/>
          <p14:tracePt t="8978" x="2354263" y="2098675"/>
          <p14:tracePt t="8985" x="2354263" y="2090738"/>
          <p14:tracePt t="9035" x="2354263" y="2082800"/>
          <p14:tracePt t="9330" x="2362200" y="2082800"/>
          <p14:tracePt t="9341" x="2371725" y="2082800"/>
          <p14:tracePt t="9346" x="2379663" y="2082800"/>
          <p14:tracePt t="9357" x="2387600" y="2082800"/>
          <p14:tracePt t="9515" x="2397125" y="2082800"/>
          <p14:tracePt t="9523" x="2405063" y="2082800"/>
          <p14:tracePt t="9706" x="2413000" y="2082800"/>
          <p14:tracePt t="9713" x="2430463" y="2082800"/>
          <p14:tracePt t="9742" x="2447925" y="2098675"/>
          <p14:tracePt t="9746" x="2463800" y="2108200"/>
          <p14:tracePt t="9756" x="2481263" y="2108200"/>
          <p14:tracePt t="9762" x="2481263" y="2116138"/>
          <p14:tracePt t="9769" x="2489200" y="2124075"/>
          <p14:tracePt t="9794" x="2498725" y="2133600"/>
          <p14:tracePt t="9810" x="2516188" y="2141538"/>
          <p14:tracePt t="9827" x="2524125" y="2141538"/>
          <p14:tracePt t="9834" x="2532063" y="2141538"/>
          <p14:tracePt t="9851" x="2549525" y="2149475"/>
          <p14:tracePt t="9858" x="2557463" y="2159000"/>
          <p14:tracePt t="9867" x="2566988" y="2159000"/>
          <p14:tracePt t="9876" x="2582863" y="2166938"/>
          <p14:tracePt t="9882" x="2592388" y="2166938"/>
          <p14:tracePt t="9898" x="2600325" y="2166938"/>
          <p14:tracePt t="9908" x="2617788" y="2174875"/>
          <p14:tracePt t="9925" x="2625725" y="2174875"/>
          <p14:tracePt t="9946" x="2633663" y="2174875"/>
          <p14:tracePt t="9970" x="2643188" y="2174875"/>
          <p14:tracePt t="9978" x="2651125" y="2184400"/>
          <p14:tracePt t="9987" x="2660650" y="2184400"/>
          <p14:tracePt t="10003" x="2676525" y="2184400"/>
          <p14:tracePt t="10010" x="2686050" y="2192338"/>
          <p14:tracePt t="10018" x="2693988" y="2192338"/>
          <p14:tracePt t="10026" x="2701925" y="2192338"/>
          <p14:tracePt t="10042" x="2719388" y="2200275"/>
          <p14:tracePt t="10050" x="2727325" y="2200275"/>
          <p14:tracePt t="10066" x="2736850" y="2200275"/>
          <p14:tracePt t="10076" x="2744788" y="2200275"/>
          <p14:tracePt t="10082" x="2752725" y="2200275"/>
          <p14:tracePt t="10092" x="2752725" y="2209800"/>
          <p14:tracePt t="10098" x="2762250" y="2209800"/>
          <p14:tracePt t="10108" x="2770188" y="2209800"/>
          <p14:tracePt t="10115" x="2778125" y="2217738"/>
          <p14:tracePt t="10124" x="2795588" y="2227263"/>
          <p14:tracePt t="10140" x="2813050" y="2227263"/>
          <p14:tracePt t="10156" x="2820988" y="2227263"/>
          <p14:tracePt t="10170" x="2830513" y="2235200"/>
          <p14:tracePt t="10178" x="2830513" y="2243138"/>
          <p14:tracePt t="10186" x="2838450" y="2243138"/>
          <p14:tracePt t="10203" x="2846388" y="2252663"/>
          <p14:tracePt t="10211" x="2855913" y="2260600"/>
          <p14:tracePt t="10218" x="2863850" y="2268538"/>
          <p14:tracePt t="10226" x="2881313" y="2278063"/>
          <p14:tracePt t="10233" x="2889250" y="2293938"/>
          <p14:tracePt t="10242" x="2889250" y="2303463"/>
          <p14:tracePt t="10250" x="2897188" y="2311400"/>
          <p14:tracePt t="10266" x="2897188" y="2319338"/>
          <p14:tracePt t="10276" x="2897188" y="2328863"/>
          <p14:tracePt t="10281" x="2897188" y="2336800"/>
          <p14:tracePt t="10292" x="2906713" y="2362200"/>
          <p14:tracePt t="10308" x="2914650" y="2379663"/>
          <p14:tracePt t="10314" x="2914650" y="2387600"/>
          <p14:tracePt t="10330" x="2914650" y="2405063"/>
          <p14:tracePt t="10340" x="2914650" y="2413000"/>
          <p14:tracePt t="10362" x="2914650" y="2422525"/>
          <p14:tracePt t="10369" x="2914650" y="2430463"/>
          <p14:tracePt t="10386" x="2914650" y="2438400"/>
          <p14:tracePt t="10394" x="2914650" y="2447925"/>
          <p14:tracePt t="10403" x="2922588" y="2455863"/>
          <p14:tracePt t="10410" x="2940050" y="2463800"/>
          <p14:tracePt t="10418" x="2940050" y="2473325"/>
          <p14:tracePt t="10426" x="2949575" y="2481263"/>
          <p14:tracePt t="10433" x="2982913" y="2489200"/>
          <p14:tracePt t="10441" x="3000375" y="2489200"/>
          <p14:tracePt t="10450" x="3025775" y="2498725"/>
          <p14:tracePt t="10458" x="3067050" y="2506663"/>
          <p14:tracePt t="10466" x="3094038" y="2506663"/>
          <p14:tracePt t="10476" x="3135313" y="2506663"/>
          <p14:tracePt t="10492" x="3160713" y="2506663"/>
          <p14:tracePt t="10508" x="3178175" y="2506663"/>
          <p14:tracePt t="10515" x="3186113" y="2506663"/>
          <p14:tracePt t="10524" x="3195638" y="2506663"/>
          <p14:tracePt t="10587" x="3178175" y="2516188"/>
          <p14:tracePt t="10594" x="3152775" y="2516188"/>
          <p14:tracePt t="10603" x="3109913" y="2541588"/>
          <p14:tracePt t="10610" x="3084513" y="2549525"/>
          <p14:tracePt t="10618" x="3067050" y="2566988"/>
          <p14:tracePt t="10626" x="3033713" y="2566988"/>
          <p14:tracePt t="10635" x="2982913" y="2592388"/>
          <p14:tracePt t="10642" x="2965450" y="2592388"/>
          <p14:tracePt t="10651" x="2906713" y="2608263"/>
          <p14:tracePt t="10660" x="2855913" y="2633663"/>
          <p14:tracePt t="10666" x="2813050" y="2651125"/>
          <p14:tracePt t="10675" x="2744788" y="2686050"/>
          <p14:tracePt t="10682" x="2701925" y="2693988"/>
          <p14:tracePt t="10693" x="2676525" y="2711450"/>
          <p14:tracePt t="10698" x="2633663" y="2736850"/>
          <p14:tracePt t="10708" x="2592388" y="2762250"/>
          <p14:tracePt t="10714" x="2574925" y="2787650"/>
          <p14:tracePt t="10724" x="2549525" y="2805113"/>
          <p14:tracePt t="10731" x="2532063" y="2820988"/>
          <p14:tracePt t="10741" x="2516188" y="2838450"/>
          <p14:tracePt t="10746" x="2516188" y="2863850"/>
          <p14:tracePt t="10754" x="2516188" y="2881313"/>
          <p14:tracePt t="10763" x="2516188" y="2897188"/>
          <p14:tracePt t="10770" x="2516188" y="2914650"/>
          <p14:tracePt t="10778" x="2516188" y="2932113"/>
          <p14:tracePt t="10786" x="2532063" y="2940050"/>
          <p14:tracePt t="10803" x="2541588" y="2949575"/>
          <p14:tracePt t="10818" x="2549525" y="2949575"/>
          <p14:tracePt t="10835" x="2557463" y="2949575"/>
          <p14:tracePt t="10842" x="2566988" y="2949575"/>
          <p14:tracePt t="10851" x="2582863" y="2949575"/>
          <p14:tracePt t="10867" x="2600325" y="2949575"/>
          <p14:tracePt t="10875" x="2608263" y="2949575"/>
          <p14:tracePt t="10882" x="2617788" y="2949575"/>
          <p14:tracePt t="10892" x="2625725" y="2949575"/>
          <p14:tracePt t="10920" x="2651125" y="2949575"/>
          <p14:tracePt t="10931" x="2660650" y="2949575"/>
          <p14:tracePt t="10938" x="2668588" y="2949575"/>
          <p14:tracePt t="10954" x="2676525" y="2949575"/>
          <p14:tracePt t="10963" x="2686050" y="2949575"/>
          <p14:tracePt t="10970" x="2693988" y="2949575"/>
          <p14:tracePt t="10978" x="2701925" y="2949575"/>
          <p14:tracePt t="10987" x="2711450" y="2949575"/>
          <p14:tracePt t="10995" x="2719388" y="2949575"/>
          <p14:tracePt t="11003" x="2727325" y="2940050"/>
          <p14:tracePt t="11011" x="2736850" y="2940050"/>
          <p14:tracePt t="11018" x="2752725" y="2940050"/>
          <p14:tracePt t="11035" x="2762250" y="2940050"/>
          <p14:tracePt t="11043" x="2770188" y="2940050"/>
          <p14:tracePt t="11051" x="2778125" y="2940050"/>
          <p14:tracePt t="11058" x="2795588" y="2940050"/>
          <p14:tracePt t="11068" x="2805113" y="2940050"/>
          <p14:tracePt t="11083" x="2820988" y="2940050"/>
          <p14:tracePt t="11093" x="2830513" y="2932113"/>
          <p14:tracePt t="11109" x="2838450" y="2932113"/>
          <p14:tracePt t="11115" x="2846388" y="2932113"/>
          <p14:tracePt t="11125" x="2855913" y="2932113"/>
          <p14:tracePt t="11131" x="2863850" y="2932113"/>
          <p14:tracePt t="11138" x="2881313" y="2932113"/>
          <p14:tracePt t="11153" x="2889250" y="2932113"/>
          <p14:tracePt t="11163" x="2897188" y="2932113"/>
          <p14:tracePt t="11178" x="2906713" y="2932113"/>
          <p14:tracePt t="11187" x="2922588" y="2932113"/>
          <p14:tracePt t="11202" x="2940050" y="2932113"/>
          <p14:tracePt t="11211" x="2949575" y="2932113"/>
          <p14:tracePt t="11235" x="2957513" y="2932113"/>
          <p14:tracePt t="11242" x="2965450" y="2932113"/>
          <p14:tracePt t="11250" x="2974975" y="2932113"/>
          <p14:tracePt t="11259" x="2982913" y="2932113"/>
          <p14:tracePt t="11266" x="3000375" y="2922588"/>
          <p14:tracePt t="11283" x="3016250" y="2914650"/>
          <p14:tracePt t="11292" x="3025775" y="2914650"/>
          <p14:tracePt t="11298" x="3033713" y="2914650"/>
          <p14:tracePt t="11308" x="3051175" y="2914650"/>
          <p14:tracePt t="11324" x="3059113" y="2906713"/>
          <p14:tracePt t="11331" x="3067050" y="2906713"/>
          <p14:tracePt t="11355" x="3076575" y="2906713"/>
          <p14:tracePt t="11363" x="3094038" y="2906713"/>
          <p14:tracePt t="11386" x="3109913" y="2906713"/>
          <p14:tracePt t="11402" x="3119438" y="2906713"/>
          <p14:tracePt t="11418" x="3127375" y="2906713"/>
          <p14:tracePt t="11426" x="3135313" y="2906713"/>
          <p14:tracePt t="11435" x="3144838" y="2906713"/>
          <p14:tracePt t="11444" x="3152775" y="2906713"/>
          <p14:tracePt t="11450" x="3170238" y="2906713"/>
          <p14:tracePt t="11467" x="3186113" y="2906713"/>
          <p14:tracePt t="11475" x="3195638" y="2906713"/>
          <p14:tracePt t="11483" x="3211513" y="2906713"/>
          <p14:tracePt t="11493" x="3228975" y="2906713"/>
          <p14:tracePt t="11498" x="3238500" y="2906713"/>
          <p14:tracePt t="11509" x="3254375" y="2906713"/>
          <p14:tracePt t="11514" x="3263900" y="2906713"/>
          <p14:tracePt t="11524" x="3271838" y="2906713"/>
          <p14:tracePt t="11531" x="3289300" y="2906713"/>
          <p14:tracePt t="11540" x="3297238" y="2906713"/>
          <p14:tracePt t="11546" x="3305175" y="2906713"/>
          <p14:tracePt t="11553" x="3314700" y="2906713"/>
          <p14:tracePt t="11578" x="3322638" y="2906713"/>
          <p14:tracePt t="11602" x="3330575" y="2906713"/>
          <p14:tracePt t="11618" x="3330575" y="2897188"/>
          <p14:tracePt t="11691" x="3340100" y="2897188"/>
          <p14:tracePt t="11709" x="3348038" y="2889250"/>
          <p14:tracePt t="11714" x="3355975" y="2881313"/>
          <p14:tracePt t="11724" x="3365500" y="2871788"/>
          <p14:tracePt t="11731" x="3373438" y="2863850"/>
          <p14:tracePt t="11740" x="3382963" y="2846388"/>
          <p14:tracePt t="11747" x="3390900" y="2830513"/>
          <p14:tracePt t="11753" x="3390900" y="2795588"/>
          <p14:tracePt t="11762" x="3390900" y="2778125"/>
          <p14:tracePt t="11770" x="3390900" y="2744788"/>
          <p14:tracePt t="11778" x="3390900" y="2711450"/>
          <p14:tracePt t="11787" x="3390900" y="2676525"/>
          <p14:tracePt t="11794" x="3390900" y="2643188"/>
          <p14:tracePt t="11802" x="3390900" y="2608263"/>
          <p14:tracePt t="11811" x="3390900" y="2566988"/>
          <p14:tracePt t="11818" x="3365500" y="2524125"/>
          <p14:tracePt t="11827" x="3348038" y="2481263"/>
          <p14:tracePt t="11834" x="3340100" y="2447925"/>
          <p14:tracePt t="11842" x="3330575" y="2413000"/>
          <p14:tracePt t="11852" x="3314700" y="2387600"/>
          <p14:tracePt t="11860" x="3314700" y="2371725"/>
          <p14:tracePt t="11866" x="3305175" y="2354263"/>
          <p14:tracePt t="11876" x="3305175" y="2336800"/>
          <p14:tracePt t="11882" x="3297238" y="2319338"/>
          <p14:tracePt t="11892" x="3289300" y="2311400"/>
          <p14:tracePt t="11898" x="3271838" y="2286000"/>
          <p14:tracePt t="11909" x="3263900" y="2268538"/>
          <p14:tracePt t="11914" x="3238500" y="2243138"/>
          <p14:tracePt t="11922" x="3211513" y="2235200"/>
          <p14:tracePt t="11930" x="3203575" y="2217738"/>
          <p14:tracePt t="11938" x="3170238" y="2209800"/>
          <p14:tracePt t="11946" x="3135313" y="2192338"/>
          <p14:tracePt t="11954" x="3101975" y="2174875"/>
          <p14:tracePt t="11962" x="3076575" y="2166938"/>
          <p14:tracePt t="11970" x="3041650" y="2159000"/>
          <p14:tracePt t="11978" x="3000375" y="2149475"/>
          <p14:tracePt t="11987" x="2974975" y="2141538"/>
          <p14:tracePt t="11994" x="2940050" y="2133600"/>
          <p14:tracePt t="12002" x="2914650" y="2124075"/>
          <p14:tracePt t="12010" x="2897188" y="2124075"/>
          <p14:tracePt t="12018" x="2871788" y="2116138"/>
          <p14:tracePt t="12026" x="2855913" y="2116138"/>
          <p14:tracePt t="12035" x="2830513" y="2098675"/>
          <p14:tracePt t="12050" x="2805113" y="2098675"/>
          <p14:tracePt t="12060" x="2795588" y="2098675"/>
          <p14:tracePt t="12066" x="2778125" y="2090738"/>
          <p14:tracePt t="12076" x="2762250" y="2090738"/>
          <p14:tracePt t="12082" x="2744788" y="2082800"/>
          <p14:tracePt t="12092" x="2736850" y="2082800"/>
          <p14:tracePt t="12098" x="2719388" y="2082800"/>
          <p14:tracePt t="12226" x="2727325" y="2082800"/>
          <p14:tracePt t="12234" x="2770188" y="2082800"/>
          <p14:tracePt t="12250" x="2805113" y="2073275"/>
          <p14:tracePt t="12259" x="2846388" y="2065338"/>
          <p14:tracePt t="12267" x="2863850" y="2065338"/>
          <p14:tracePt t="12277" x="2889250" y="2065338"/>
          <p14:tracePt t="12282" x="2906713" y="2055813"/>
          <p14:tracePt t="12292" x="2914650" y="2055813"/>
          <p14:tracePt t="12298" x="2932113" y="2055813"/>
          <p14:tracePt t="12340" x="2940050" y="2047875"/>
          <p14:tracePt t="12411" x="2949575" y="2039938"/>
          <p14:tracePt t="12442" x="2940050" y="2030413"/>
          <p14:tracePt t="12459" x="2940050" y="2022475"/>
          <p14:tracePt t="12570" x="2949575" y="2022475"/>
          <p14:tracePt t="12578" x="2974975" y="2022475"/>
          <p14:tracePt t="12586" x="2990850" y="2022475"/>
          <p14:tracePt t="12595" x="3025775" y="2022475"/>
          <p14:tracePt t="12602" x="3059113" y="2022475"/>
          <p14:tracePt t="12611" x="3101975" y="2005013"/>
          <p14:tracePt t="12619" x="3135313" y="2005013"/>
          <p14:tracePt t="12626" x="3170238" y="2005013"/>
          <p14:tracePt t="12635" x="3195638" y="2005013"/>
          <p14:tracePt t="12642" x="3228975" y="2005013"/>
          <p14:tracePt t="12650" x="3254375" y="2005013"/>
          <p14:tracePt t="12659" x="3279775" y="2005013"/>
          <p14:tracePt t="12666" x="3314700" y="2005013"/>
          <p14:tracePt t="12676" x="3348038" y="2005013"/>
          <p14:tracePt t="12682" x="3373438" y="2005013"/>
          <p14:tracePt t="12694" x="3398838" y="2005013"/>
          <p14:tracePt t="12698" x="3441700" y="2005013"/>
          <p14:tracePt t="12709" x="3467100" y="2005013"/>
          <p14:tracePt t="12715" x="3509963" y="2005013"/>
          <p14:tracePt t="12722" x="3543300" y="2005013"/>
          <p14:tracePt t="12731" x="3568700" y="2005013"/>
          <p14:tracePt t="12737" x="3629025" y="2005013"/>
          <p14:tracePt t="12747" x="3671888" y="2005013"/>
          <p14:tracePt t="12754" x="3713163" y="1997075"/>
          <p14:tracePt t="12763" x="3738563" y="1997075"/>
          <p14:tracePt t="12771" x="3798888" y="1989138"/>
          <p14:tracePt t="12778" x="3824288" y="1989138"/>
          <p14:tracePt t="12786" x="3867150" y="1989138"/>
          <p14:tracePt t="12795" x="3900488" y="1989138"/>
          <p14:tracePt t="12802" x="3943350" y="1989138"/>
          <p14:tracePt t="12811" x="3986213" y="1979613"/>
          <p14:tracePt t="12818" x="4044950" y="1979613"/>
          <p14:tracePt t="12826" x="4079875" y="1971675"/>
          <p14:tracePt t="12835" x="4138613" y="1963738"/>
          <p14:tracePt t="12842" x="4197350" y="1963738"/>
          <p14:tracePt t="12850" x="4265613" y="1963738"/>
          <p14:tracePt t="12859" x="4325938" y="1963738"/>
          <p14:tracePt t="12867" x="4402138" y="1946275"/>
          <p14:tracePt t="12876" x="4460875" y="1938338"/>
          <p14:tracePt t="12882" x="4521200" y="1928813"/>
          <p14:tracePt t="12893" x="4572000" y="1928813"/>
          <p14:tracePt t="12898" x="4630738" y="1928813"/>
          <p14:tracePt t="12921" x="4716463" y="1928813"/>
          <p14:tracePt t="12924" x="4767263" y="1920875"/>
          <p14:tracePt t="12931" x="4792663" y="1920875"/>
          <p14:tracePt t="12938" x="4818063" y="1920875"/>
          <p14:tracePt t="12947" x="4843463" y="1911350"/>
          <p14:tracePt t="12954" x="4852988" y="1911350"/>
          <p14:tracePt t="12963" x="4878388" y="1911350"/>
          <p14:tracePt t="12971" x="4894263" y="1903413"/>
          <p14:tracePt t="12978" x="4903788" y="1903413"/>
          <p14:tracePt t="12986" x="4919663" y="1903413"/>
          <p14:tracePt t="12994" x="4946650" y="1903413"/>
          <p14:tracePt t="13011" x="4972050" y="1895475"/>
          <p14:tracePt t="13018" x="4997450" y="1895475"/>
          <p14:tracePt t="13027" x="5013325" y="1885950"/>
          <p14:tracePt t="13034" x="5038725" y="1885950"/>
          <p14:tracePt t="13043" x="5064125" y="1885950"/>
          <p14:tracePt t="13050" x="5081588" y="1885950"/>
          <p14:tracePt t="13059" x="5106988" y="1885950"/>
          <p14:tracePt t="13067" x="5132388" y="1870075"/>
          <p14:tracePt t="13077" x="5157788" y="1860550"/>
          <p14:tracePt t="13082" x="5175250" y="1860550"/>
          <p14:tracePt t="13093" x="5183188" y="1860550"/>
          <p14:tracePt t="13098" x="5200650" y="1852613"/>
          <p14:tracePt t="13106" x="5200650" y="1844675"/>
          <p14:tracePt t="13115" x="5208588" y="1844675"/>
          <p14:tracePt t="13123" x="5226050" y="1835150"/>
          <p14:tracePt t="13137" x="5235575" y="1835150"/>
          <p14:tracePt t="13154" x="5243513" y="1835150"/>
          <p14:tracePt t="13186" x="5251450" y="1835150"/>
          <p14:tracePt t="13234" x="5260975" y="1827213"/>
          <p14:tracePt t="13259" x="5268913" y="1827213"/>
          <p14:tracePt t="13276" x="5294313" y="1819275"/>
          <p14:tracePt t="13292" x="5302250" y="1819275"/>
          <p14:tracePt t="13298" x="5311775" y="1819275"/>
          <p14:tracePt t="13308" x="5319713" y="1819275"/>
          <p14:tracePt t="13314" x="5337175" y="1809750"/>
          <p14:tracePt t="13322" x="5353050" y="1809750"/>
          <p14:tracePt t="13338" x="5380038" y="1801813"/>
          <p14:tracePt t="13347" x="5395913" y="1801813"/>
          <p14:tracePt t="13354" x="5421313" y="1793875"/>
          <p14:tracePt t="13363" x="5430838" y="1793875"/>
          <p14:tracePt t="13371" x="5438775" y="1784350"/>
          <p14:tracePt t="13378" x="5472113" y="1776413"/>
          <p14:tracePt t="13386" x="5489575" y="1776413"/>
          <p14:tracePt t="13401" x="5524500" y="1758950"/>
          <p14:tracePt t="13410" x="5549900" y="1758950"/>
          <p14:tracePt t="13418" x="5557838" y="1751013"/>
          <p14:tracePt t="13426" x="5575300" y="1751013"/>
          <p14:tracePt t="13434" x="5583238" y="1751013"/>
          <p14:tracePt t="13445" x="5591175" y="1751013"/>
          <p14:tracePt t="13450" x="5616575" y="1733550"/>
          <p14:tracePt t="13460" x="5626100" y="1733550"/>
          <p14:tracePt t="13477" x="5634038" y="1733550"/>
          <p14:tracePt t="13595" x="5641975" y="1733550"/>
          <p14:tracePt t="13610" x="5651500" y="1733550"/>
          <p14:tracePt t="13626" x="5659438" y="1733550"/>
          <p14:tracePt t="13634" x="5676900" y="1733550"/>
          <p14:tracePt t="13682" x="5694363" y="1733550"/>
          <p14:tracePt t="13698" x="5719763" y="1733550"/>
          <p14:tracePt t="13709" x="5727700" y="1733550"/>
          <p14:tracePt t="13715" x="5735638" y="1733550"/>
          <p14:tracePt t="13722" x="5753100" y="1733550"/>
          <p14:tracePt t="13731" x="5761038" y="1733550"/>
          <p14:tracePt t="13737" x="5770563" y="1733550"/>
          <p14:tracePt t="13747" x="5778500" y="1733550"/>
          <p14:tracePt t="13755" x="5795963" y="1733550"/>
          <p14:tracePt t="13762" x="5795963" y="1725613"/>
          <p14:tracePt t="13771" x="5803900" y="1725613"/>
          <p14:tracePt t="13778" x="5813425" y="1725613"/>
          <p14:tracePt t="13786" x="5821363" y="1725613"/>
          <p14:tracePt t="13794" x="5829300" y="1725613"/>
          <p14:tracePt t="13803" x="5838825" y="1725613"/>
          <p14:tracePt t="13811" x="5846763" y="1725613"/>
          <p14:tracePt t="13818" x="5864225" y="1725613"/>
          <p14:tracePt t="13834" x="5872163" y="1725613"/>
          <p14:tracePt t="13851" x="5889625" y="1725613"/>
          <p14:tracePt t="13861" x="5897563" y="1725613"/>
          <p14:tracePt t="13877" x="5905500" y="1725613"/>
          <p14:tracePt t="13883" x="5915025" y="1725613"/>
          <p14:tracePt t="13893" x="5922963" y="1725613"/>
          <p14:tracePt t="13909" x="5932488" y="1725613"/>
          <p14:tracePt t="13915" x="5940425" y="1725613"/>
          <p14:tracePt t="13922" x="5957888" y="1725613"/>
          <p14:tracePt t="13938" x="5983288" y="1725613"/>
          <p14:tracePt t="13955" x="5999163" y="1725613"/>
          <p14:tracePt t="13962" x="6008688" y="1725613"/>
          <p14:tracePt t="13971" x="6024563" y="1725613"/>
          <p14:tracePt t="13978" x="6034088" y="1725613"/>
          <p14:tracePt t="13986" x="6049963" y="1725613"/>
          <p14:tracePt t="13994" x="6067425" y="1725613"/>
          <p14:tracePt t="14002" x="6084888" y="1733550"/>
          <p14:tracePt t="14011" x="6102350" y="1733550"/>
          <p14:tracePt t="14018" x="6127750" y="1733550"/>
          <p14:tracePt t="14027" x="6135688" y="1741488"/>
          <p14:tracePt t="14034" x="6153150" y="1741488"/>
          <p14:tracePt t="14045" x="6178550" y="1741488"/>
          <p14:tracePt t="14050" x="6186488" y="1741488"/>
          <p14:tracePt t="14060" x="6211888" y="1741488"/>
          <p14:tracePt t="14066" x="6229350" y="1741488"/>
          <p14:tracePt t="14077" x="6237288" y="1741488"/>
          <p14:tracePt t="14083" x="6254750" y="1751013"/>
          <p14:tracePt t="14093" x="6272213" y="1751013"/>
          <p14:tracePt t="14098" x="6280150" y="1758950"/>
          <p14:tracePt t="14109" x="6297613" y="1758950"/>
          <p14:tracePt t="14115" x="6305550" y="1758950"/>
          <p14:tracePt t="14121" x="6330950" y="1758950"/>
          <p14:tracePt t="14131" x="6348413" y="1758950"/>
          <p14:tracePt t="14138" x="6356350" y="1758950"/>
          <p14:tracePt t="14146" x="6391275" y="1758950"/>
          <p14:tracePt t="14155" x="6399213" y="1758950"/>
          <p14:tracePt t="14162" x="6407150" y="1758950"/>
          <p14:tracePt t="14170" x="6442075" y="1766888"/>
          <p14:tracePt t="14178" x="6450013" y="1766888"/>
          <p14:tracePt t="14186" x="6457950" y="1766888"/>
          <p14:tracePt t="14194" x="6475413" y="1776413"/>
          <p14:tracePt t="14203" x="6492875" y="1776413"/>
          <p14:tracePt t="14211" x="6500813" y="1776413"/>
          <p14:tracePt t="14218" x="6518275" y="1776413"/>
          <p14:tracePt t="14227" x="6526213" y="1776413"/>
          <p14:tracePt t="14234" x="6535738" y="1776413"/>
          <p14:tracePt t="14243" x="6561138" y="1784350"/>
          <p14:tracePt t="14260" x="6569075" y="1784350"/>
          <p14:tracePt t="14277" x="6577013" y="1784350"/>
          <p14:tracePt t="14298" x="6586538" y="1784350"/>
          <p14:tracePt t="14315" x="6594475" y="1784350"/>
          <p14:tracePt t="14331" x="6602413" y="1784350"/>
          <p14:tracePt t="14338" x="6611938" y="1784350"/>
          <p14:tracePt t="14347" x="6627813" y="1784350"/>
          <p14:tracePt t="14378" x="6645275" y="1784350"/>
          <p14:tracePt t="14395" x="6654800" y="1784350"/>
          <p14:tracePt t="14403" x="6670675" y="1784350"/>
          <p14:tracePt t="14410" x="6670675" y="1793875"/>
          <p14:tracePt t="14418" x="6688138" y="1793875"/>
          <p14:tracePt t="14434" x="6696075" y="1793875"/>
          <p14:tracePt t="14467" x="6705600" y="1801813"/>
          <p14:tracePt t="14500" x="6721475" y="1801813"/>
          <p14:tracePt t="14874" x="6731000" y="1809750"/>
          <p14:tracePt t="14891" x="6746875" y="1819275"/>
          <p14:tracePt t="14905" x="6746875" y="1827213"/>
          <p14:tracePt t="14915" x="6746875" y="1835150"/>
          <p14:tracePt t="14931" x="6756400" y="1844675"/>
          <p14:tracePt t="14947" x="6756400" y="1852613"/>
          <p14:tracePt t="15275" x="6756400" y="1860550"/>
          <p14:tracePt t="15282" x="6746875" y="1860550"/>
          <p14:tracePt t="15298" x="6731000" y="1860550"/>
          <p14:tracePt t="15315" x="6721475" y="1860550"/>
          <p14:tracePt t="15321" x="6705600" y="1860550"/>
          <p14:tracePt t="15347" x="6696075" y="1860550"/>
          <p14:tracePt t="15363" x="6688138" y="1860550"/>
          <p14:tracePt t="15379" x="6680200" y="1860550"/>
          <p14:tracePt t="15387" x="6654800" y="1860550"/>
          <p14:tracePt t="15395" x="6645275" y="1860550"/>
          <p14:tracePt t="15421" x="6619875" y="1860550"/>
          <p14:tracePt t="15430" x="6611938" y="1860550"/>
          <p14:tracePt t="15434" x="6586538" y="1860550"/>
          <p14:tracePt t="15445" x="6577013" y="1860550"/>
          <p14:tracePt t="15450" x="6543675" y="1860550"/>
          <p14:tracePt t="15461" x="6526213" y="1860550"/>
          <p14:tracePt t="15466" x="6510338" y="1860550"/>
          <p14:tracePt t="15476" x="6475413" y="1860550"/>
          <p14:tracePt t="15482" x="6450013" y="1860550"/>
          <p14:tracePt t="15490" x="6424613" y="1860550"/>
          <p14:tracePt t="15498" x="6381750" y="1860550"/>
          <p14:tracePt t="15506" x="6348413" y="1860550"/>
          <p14:tracePt t="15513" x="6305550" y="1860550"/>
          <p14:tracePt t="15521" x="6246813" y="1860550"/>
          <p14:tracePt t="15529" x="6118225" y="1860550"/>
          <p14:tracePt t="15539" x="5991225" y="1878013"/>
          <p14:tracePt t="15545" x="5880100" y="1885950"/>
          <p14:tracePt t="15554" x="5735638" y="1885950"/>
          <p14:tracePt t="15561" x="5600700" y="1895475"/>
          <p14:tracePt t="15570" x="5362575" y="1895475"/>
          <p14:tracePt t="15578" x="5132388" y="1895475"/>
          <p14:tracePt t="15585" x="4835525" y="1911350"/>
          <p14:tracePt t="15595" x="4546600" y="1911350"/>
          <p14:tracePt t="15602" x="4197350" y="1911350"/>
          <p14:tracePt t="15611" x="3994150" y="1911350"/>
          <p14:tracePt t="15618" x="3671888" y="1911350"/>
          <p14:tracePt t="15627" x="3441700" y="1911350"/>
          <p14:tracePt t="15633" x="3178175" y="1911350"/>
          <p14:tracePt t="15643" x="2974975" y="1911350"/>
          <p14:tracePt t="15650" x="2719388" y="1911350"/>
          <p14:tracePt t="15660" x="2516188" y="1911350"/>
          <p14:tracePt t="15666" x="2286000" y="1878013"/>
          <p14:tracePt t="15676" x="2014538" y="1827213"/>
          <p14:tracePt t="15682" x="1801813" y="1809750"/>
          <p14:tracePt t="15691" x="1530350" y="1784350"/>
          <p14:tracePt t="15698" x="1333500" y="1751013"/>
          <p14:tracePt t="15705" x="1155700" y="1741488"/>
          <p14:tracePt t="15715" x="985838" y="1716088"/>
          <p14:tracePt t="15722" x="823913" y="1690688"/>
          <p14:tracePt t="15731" x="696913" y="1665288"/>
          <p14:tracePt t="15739" x="577850" y="1631950"/>
          <p14:tracePt t="15747" x="492125" y="1631950"/>
          <p14:tracePt t="15754" x="407988" y="1614488"/>
          <p14:tracePt t="15763" x="365125" y="1606550"/>
          <p14:tracePt t="15770" x="331788" y="1606550"/>
          <p14:tracePt t="15778" x="306388" y="1597025"/>
          <p14:tracePt t="15786" x="280988" y="1589088"/>
          <p14:tracePt t="15795" x="263525" y="1589088"/>
          <p14:tracePt t="15802" x="246063" y="1581150"/>
          <p14:tracePt t="15811" x="230188" y="1571625"/>
          <p14:tracePt t="15818" x="220663" y="1571625"/>
          <p14:tracePt t="15828" x="203200" y="1563688"/>
          <p14:tracePt t="15834" x="195263" y="1563688"/>
          <p14:tracePt t="15845" x="195263" y="1555750"/>
          <p14:tracePt t="15892" x="195263" y="1546225"/>
          <p14:tracePt t="15906" x="195263" y="1538288"/>
          <p14:tracePt t="15915" x="195263" y="1530350"/>
          <p14:tracePt t="15931" x="230188" y="1520825"/>
          <p14:tracePt t="15938" x="246063" y="1520825"/>
          <p14:tracePt t="15946" x="255588" y="1520825"/>
          <p14:tracePt t="15954" x="280988" y="1520825"/>
          <p14:tracePt t="15963" x="306388" y="1520825"/>
          <p14:tracePt t="15970" x="331788" y="1520825"/>
          <p14:tracePt t="15979" x="357188" y="1520825"/>
          <p14:tracePt t="15987" x="400050" y="1520825"/>
          <p14:tracePt t="15996" x="433388" y="1520825"/>
          <p14:tracePt t="16002" x="484188" y="1520825"/>
          <p14:tracePt t="16012" x="544513" y="1520825"/>
          <p14:tracePt t="16018" x="603250" y="1520825"/>
          <p14:tracePt t="16028" x="688975" y="1520825"/>
          <p14:tracePt t="16034" x="773113" y="1520825"/>
          <p14:tracePt t="16044" x="866775" y="1520825"/>
          <p14:tracePt t="16050" x="952500" y="1520825"/>
          <p14:tracePt t="16061" x="1054100" y="1520825"/>
          <p14:tracePt t="16066" x="1155700" y="1520825"/>
          <p14:tracePt t="16076" x="1266825" y="1495425"/>
          <p14:tracePt t="16081" x="1368425" y="1495425"/>
          <p14:tracePt t="16090" x="1495425" y="1487488"/>
          <p14:tracePt t="16098" x="1597025" y="1470025"/>
          <p14:tracePt t="16105" x="1708150" y="1462088"/>
          <p14:tracePt t="16115" x="1793875" y="1462088"/>
          <p14:tracePt t="16122" x="1895475" y="1462088"/>
          <p14:tracePt t="16131" x="1979613" y="1462088"/>
          <p14:tracePt t="16139" x="2065338" y="1452563"/>
          <p14:tracePt t="16147" x="2141538" y="1436688"/>
          <p14:tracePt t="16154" x="2192338" y="1436688"/>
          <p14:tracePt t="16162" x="2268538" y="1436688"/>
          <p14:tracePt t="16171" x="2328863" y="1436688"/>
          <p14:tracePt t="16178" x="2397125" y="1436688"/>
          <p14:tracePt t="16186" x="2463800" y="1436688"/>
          <p14:tracePt t="16195" x="2524125" y="1436688"/>
          <p14:tracePt t="16202" x="2582863" y="1436688"/>
          <p14:tracePt t="16211" x="2625725" y="1436688"/>
          <p14:tracePt t="16218" x="2686050" y="1436688"/>
          <p14:tracePt t="16228" x="2727325" y="1436688"/>
          <p14:tracePt t="16234" x="2770188" y="1436688"/>
          <p14:tracePt t="16244" x="2795588" y="1436688"/>
          <p14:tracePt t="16251" x="2838450" y="1436688"/>
          <p14:tracePt t="16261" x="2863850" y="1436688"/>
          <p14:tracePt t="16266" x="2871788" y="1436688"/>
          <p14:tracePt t="16277" x="2889250" y="1436688"/>
          <p14:tracePt t="17002" x="2881313" y="1452563"/>
          <p14:tracePt t="17011" x="2863850" y="1477963"/>
          <p14:tracePt t="17019" x="2846388" y="1512888"/>
          <p14:tracePt t="17029" x="2846388" y="1555750"/>
          <p14:tracePt t="17034" x="2846388" y="1589088"/>
          <p14:tracePt t="17045" x="2846388" y="1631950"/>
          <p14:tracePt t="17050" x="2863850" y="1665288"/>
          <p14:tracePt t="17061" x="2881313" y="1674813"/>
          <p14:tracePt t="17066" x="2906713" y="1674813"/>
          <p14:tracePt t="17074" x="2922588" y="1674813"/>
          <p14:tracePt t="17082" x="2982913" y="1674813"/>
          <p14:tracePt t="17089" x="3016250" y="1674813"/>
          <p14:tracePt t="17098" x="3067050" y="1674813"/>
          <p14:tracePt t="17106" x="3101975" y="1674813"/>
          <p14:tracePt t="17115" x="3144838" y="1649413"/>
          <p14:tracePt t="17123" x="3152775" y="1649413"/>
          <p14:tracePt t="17363" x="3135313" y="1665288"/>
          <p14:tracePt t="17371" x="3067050" y="1708150"/>
          <p14:tracePt t="17378" x="3008313" y="1751013"/>
          <p14:tracePt t="17388" x="2949575" y="1827213"/>
          <p14:tracePt t="17396" x="2881313" y="1895475"/>
          <p14:tracePt t="17401" x="2838450" y="1928813"/>
          <p14:tracePt t="17412" x="2787650" y="1963738"/>
          <p14:tracePt t="17418" x="2701925" y="2014538"/>
          <p14:tracePt t="17428" x="2660650" y="2030413"/>
          <p14:tracePt t="17435" x="2582863" y="2073275"/>
          <p14:tracePt t="17445" x="2516188" y="2116138"/>
          <p14:tracePt t="17451" x="2481263" y="2159000"/>
          <p14:tracePt t="17460" x="2438400" y="2192338"/>
          <p14:tracePt t="17467" x="2430463" y="2243138"/>
          <p14:tracePt t="17477" x="2430463" y="2286000"/>
          <p14:tracePt t="17483" x="2430463" y="2328863"/>
          <p14:tracePt t="17490" x="2447925" y="2362200"/>
          <p14:tracePt t="17499" x="2481263" y="2371725"/>
          <p14:tracePt t="17506" x="2541588" y="2397125"/>
          <p14:tracePt t="17515" x="2608263" y="2422525"/>
          <p14:tracePt t="17523" x="2643188" y="2438400"/>
          <p14:tracePt t="17530" x="2701925" y="2463800"/>
          <p14:tracePt t="17538" x="2762250" y="2481263"/>
          <p14:tracePt t="17546" x="2820988" y="2489200"/>
          <p14:tracePt t="17554" x="2881313" y="2498725"/>
          <p14:tracePt t="17563" x="2940050" y="2516188"/>
          <p14:tracePt t="17571" x="2990850" y="2532063"/>
          <p14:tracePt t="17578" x="3059113" y="2532063"/>
          <p14:tracePt t="17586" x="3119438" y="2532063"/>
          <p14:tracePt t="17596" x="3195638" y="2532063"/>
          <p14:tracePt t="17603" x="3246438" y="2532063"/>
          <p14:tracePt t="17612" x="3297238" y="2532063"/>
          <p14:tracePt t="17618" x="3382963" y="2516188"/>
          <p14:tracePt t="17629" x="3475038" y="2473325"/>
          <p14:tracePt t="17635" x="3543300" y="2438400"/>
          <p14:tracePt t="17645" x="3629025" y="2397125"/>
          <p14:tracePt t="17650" x="3687763" y="2344738"/>
          <p14:tracePt t="17660" x="3730625" y="2311400"/>
          <p14:tracePt t="17667" x="3781425" y="2260600"/>
          <p14:tracePt t="17677" x="3806825" y="2227263"/>
          <p14:tracePt t="17683" x="3824288" y="2200275"/>
          <p14:tracePt t="17690" x="3824288" y="2184400"/>
          <p14:tracePt t="17930" x="3816350" y="2174875"/>
          <p14:tracePt t="17938" x="3773488" y="2174875"/>
          <p14:tracePt t="17946" x="3748088" y="2174875"/>
          <p14:tracePt t="17954" x="3705225" y="2174875"/>
          <p14:tracePt t="17964" x="3654425" y="2174875"/>
          <p14:tracePt t="17971" x="3594100" y="2192338"/>
          <p14:tracePt t="17979" x="3543300" y="2217738"/>
          <p14:tracePt t="17986" x="3527425" y="2217738"/>
          <p14:tracePt t="17995" x="3502025" y="2235200"/>
          <p14:tracePt t="18003" x="3459163" y="2252663"/>
          <p14:tracePt t="18013" x="3424238" y="2260600"/>
          <p14:tracePt t="18018" x="3416300" y="2260600"/>
          <p14:tracePt t="18028" x="3398838" y="2260600"/>
          <p14:tracePt t="18034" x="3373438" y="2268538"/>
          <p14:tracePt t="18044" x="3365500" y="2278063"/>
          <p14:tracePt t="18051" x="3330575" y="2303463"/>
          <p14:tracePt t="18061" x="3322638" y="2311400"/>
          <p14:tracePt t="18067" x="3305175" y="2319338"/>
          <p14:tracePt t="18073" x="3279775" y="2336800"/>
          <p14:tracePt t="18083" x="3246438" y="2362200"/>
          <p14:tracePt t="18090" x="3221038" y="2371725"/>
          <p14:tracePt t="18098" x="3211513" y="2387600"/>
          <p14:tracePt t="18106" x="3203575" y="2397125"/>
          <p14:tracePt t="18114" x="3195638" y="2397125"/>
          <p14:tracePt t="18123" x="3186113" y="2405063"/>
          <p14:tracePt t="18138" x="3186113" y="2413000"/>
          <p14:tracePt t="18147" x="3186113" y="2422525"/>
          <p14:tracePt t="18155" x="3186113" y="2430463"/>
          <p14:tracePt t="18162" x="3186113" y="2447925"/>
          <p14:tracePt t="18179" x="3195638" y="2455863"/>
          <p14:tracePt t="18186" x="3203575" y="2463800"/>
          <p14:tracePt t="18196" x="3211513" y="2473325"/>
          <p14:tracePt t="18203" x="3211513" y="2481263"/>
          <p14:tracePt t="18213" x="3221038" y="2489200"/>
          <p14:tracePt t="18228" x="3228975" y="2498725"/>
          <p14:tracePt t="18235" x="3228975" y="2506663"/>
          <p14:tracePt t="18243" x="3238500" y="2516188"/>
          <p14:tracePt t="18250" x="3246438" y="2524125"/>
          <p14:tracePt t="18275" x="3254375" y="2532063"/>
          <p14:tracePt t="18290" x="3271838" y="2549525"/>
          <p14:tracePt t="18314" x="3289300" y="2549525"/>
          <p14:tracePt t="18322" x="3297238" y="2557463"/>
          <p14:tracePt t="18330" x="3305175" y="2566988"/>
          <p14:tracePt t="18338" x="3314700" y="2574925"/>
          <p14:tracePt t="18346" x="3322638" y="2574925"/>
          <p14:tracePt t="18353" x="3330575" y="2582863"/>
          <p14:tracePt t="18363" x="3340100" y="2582863"/>
          <p14:tracePt t="18370" x="3348038" y="2582863"/>
          <p14:tracePt t="18386" x="3355975" y="2592388"/>
          <p14:tracePt t="18442" x="3373438" y="2600325"/>
          <p14:tracePt t="18467" x="3398838" y="2600325"/>
          <p14:tracePt t="18475" x="3416300" y="2617788"/>
          <p14:tracePt t="18483" x="3424238" y="2625725"/>
          <p14:tracePt t="18498" x="3449638" y="2643188"/>
          <p14:tracePt t="18506" x="3459163" y="2651125"/>
          <p14:tracePt t="18514" x="3475038" y="2651125"/>
          <p14:tracePt t="18522" x="3492500" y="2668588"/>
          <p14:tracePt t="18531" x="3517900" y="2676525"/>
          <p14:tracePt t="18538" x="3535363" y="2686050"/>
          <p14:tracePt t="18546" x="3535363" y="2693988"/>
          <p14:tracePt t="18555" x="3568700" y="2693988"/>
          <p14:tracePt t="18563" x="3578225" y="2711450"/>
          <p14:tracePt t="18571" x="3586163" y="2711450"/>
          <p14:tracePt t="18580" x="3611563" y="2719388"/>
          <p14:tracePt t="18586" x="3611563" y="2727325"/>
          <p14:tracePt t="18596" x="3619500" y="2727325"/>
          <p14:tracePt t="18602" x="3646488" y="2736850"/>
          <p14:tracePt t="18635" x="3654425" y="2744788"/>
          <p14:tracePt t="18643" x="3662363" y="2752725"/>
          <p14:tracePt t="18682" x="3679825" y="2762250"/>
          <p14:tracePt t="19483" x="3697288" y="2762250"/>
          <p14:tracePt t="19659" x="3705225" y="2770188"/>
          <p14:tracePt t="19674" x="3713163" y="2778125"/>
          <p14:tracePt t="19698" x="3722688" y="2787650"/>
          <p14:tracePt t="19715" x="3730625" y="2805113"/>
          <p14:tracePt t="19747" x="3738563" y="2805113"/>
          <p14:tracePt t="19811" x="3722688" y="2805113"/>
          <p14:tracePt t="19818" x="3697288" y="2805113"/>
          <p14:tracePt t="19829" x="3671888" y="2805113"/>
          <p14:tracePt t="19835" x="3629025" y="2787650"/>
          <p14:tracePt t="19845" x="3586163" y="2787650"/>
          <p14:tracePt t="19851" x="3527425" y="2787650"/>
          <p14:tracePt t="19857" x="3449638" y="2778125"/>
          <p14:tracePt t="19867" x="3382963" y="2762250"/>
          <p14:tracePt t="19874" x="3314700" y="2736850"/>
          <p14:tracePt t="19882" x="3254375" y="2727325"/>
          <p14:tracePt t="19891" x="3238500" y="2719388"/>
          <p14:tracePt t="19898" x="3228975" y="2719388"/>
          <p14:tracePt t="19914" x="3221038" y="2711450"/>
          <p14:tracePt t="19947" x="3211513" y="2711450"/>
          <p14:tracePt t="20035" x="3203575" y="2701925"/>
          <p14:tracePt t="25500" x="3221038" y="2719388"/>
          <p14:tracePt t="25506" x="3238500" y="2744788"/>
          <p14:tracePt t="25516" x="3246438" y="2752725"/>
          <p14:tracePt t="25523" x="3246438" y="2795588"/>
          <p14:tracePt t="25533" x="3238500" y="2855913"/>
          <p14:tracePt t="25538" x="3186113" y="2922588"/>
          <p14:tracePt t="25549" x="3101975" y="2990850"/>
          <p14:tracePt t="25555" x="3008313" y="3076575"/>
          <p14:tracePt t="25565" x="2932113" y="3152775"/>
          <p14:tracePt t="25571" x="2830513" y="3221038"/>
          <p14:tracePt t="25581" x="2778125" y="3263900"/>
          <p14:tracePt t="25587" x="2762250" y="3279775"/>
          <p14:tracePt t="25593" x="2762250" y="3289300"/>
          <p14:tracePt t="25603" x="2762250" y="3297238"/>
          <p14:tracePt t="25610" x="2787650" y="3297238"/>
          <p14:tracePt t="25875" x="2770188" y="3322638"/>
          <p14:tracePt t="25883" x="2736850" y="3348038"/>
          <p14:tracePt t="25891" x="2686050" y="3390900"/>
          <p14:tracePt t="25900" x="2617788" y="3424238"/>
          <p14:tracePt t="25906" x="2574925" y="3441700"/>
          <p14:tracePt t="25916" x="2524125" y="3467100"/>
          <p14:tracePt t="25922" x="2455863" y="3502025"/>
          <p14:tracePt t="25933" x="2422525" y="3509963"/>
          <p14:tracePt t="25938" x="2387600" y="3527425"/>
          <p14:tracePt t="25949" x="2371725" y="3543300"/>
          <p14:tracePt t="25955" x="2336800" y="3560763"/>
          <p14:tracePt t="25964" x="2319338" y="3578225"/>
          <p14:tracePt t="25971" x="2303463" y="3586163"/>
          <p14:tracePt t="25981" x="2293938" y="3594100"/>
          <p14:tracePt t="25986" x="2260600" y="3619500"/>
          <p14:tracePt t="25993" x="2252663" y="3619500"/>
          <p14:tracePt t="26026" x="2243138" y="3629025"/>
          <p14:tracePt t="26034" x="2227263" y="3629025"/>
          <p14:tracePt t="26042" x="2217738" y="3636963"/>
          <p14:tracePt t="26051" x="2209800" y="3636963"/>
          <p14:tracePt t="26083" x="2200275" y="3636963"/>
          <p14:tracePt t="26186" x="2192338" y="3636963"/>
          <p14:tracePt t="26194" x="2166938" y="3629025"/>
          <p14:tracePt t="26203" x="2133600" y="3611563"/>
          <p14:tracePt t="26210" x="2108200" y="3603625"/>
          <p14:tracePt t="26218" x="2098675" y="3603625"/>
          <p14:tracePt t="26227" x="2073275" y="3594100"/>
          <p14:tracePt t="26235" x="2055813" y="3594100"/>
          <p14:tracePt t="26258" x="2030413" y="3594100"/>
          <p14:tracePt t="26266" x="1997075" y="3619500"/>
          <p14:tracePt t="26274" x="1971675" y="3646488"/>
          <p14:tracePt t="26283" x="1963738" y="3662363"/>
          <p14:tracePt t="26290" x="1946275" y="3705225"/>
          <p14:tracePt t="26300" x="1946275" y="3730625"/>
          <p14:tracePt t="26306" x="1946275" y="3773488"/>
          <p14:tracePt t="26316" x="1946275" y="3816350"/>
          <p14:tracePt t="26322" x="1963738" y="3849688"/>
          <p14:tracePt t="26333" x="2005013" y="3917950"/>
          <p14:tracePt t="26338" x="2065338" y="3968750"/>
          <p14:tracePt t="26348" x="2098675" y="4002088"/>
          <p14:tracePt t="26354" x="2149475" y="4044950"/>
          <p14:tracePt t="26365" x="2217738" y="4087813"/>
          <p14:tracePt t="26371" x="2278063" y="4130675"/>
          <p14:tracePt t="26380" x="2328863" y="4164013"/>
          <p14:tracePt t="26387" x="2405063" y="4197350"/>
          <p14:tracePt t="26394" x="2481263" y="4224338"/>
          <p14:tracePt t="26402" x="2541588" y="4249738"/>
          <p14:tracePt t="26410" x="2625725" y="4257675"/>
          <p14:tracePt t="26418" x="2686050" y="4275138"/>
          <p14:tracePt t="26427" x="2762250" y="4300538"/>
          <p14:tracePt t="26434" x="2820988" y="4308475"/>
          <p14:tracePt t="26442" x="2881313" y="4316413"/>
          <p14:tracePt t="26451" x="2932113" y="4325938"/>
          <p14:tracePt t="26458" x="2965450" y="4333875"/>
          <p14:tracePt t="26466" x="3008313" y="4333875"/>
          <p14:tracePt t="26475" x="3041650" y="4341813"/>
          <p14:tracePt t="26483" x="3051175" y="4341813"/>
          <p14:tracePt t="26490" x="3076575" y="4341813"/>
          <p14:tracePt t="26499" x="3084513" y="4341813"/>
          <p14:tracePt t="26506" x="3094038" y="4341813"/>
          <p14:tracePt t="26517" x="3101975" y="4341813"/>
          <p14:tracePt t="26522" x="3109913" y="4341813"/>
          <p14:tracePt t="26532" x="3119438" y="4341813"/>
          <p14:tracePt t="26538" x="3135313" y="4341813"/>
          <p14:tracePt t="26548" x="3160713" y="4341813"/>
          <p14:tracePt t="26555" x="3186113" y="4341813"/>
          <p14:tracePt t="26564" x="3203575" y="4341813"/>
          <p14:tracePt t="26571" x="3228975" y="4341813"/>
          <p14:tracePt t="26579" x="3246438" y="4341813"/>
          <p14:tracePt t="26587" x="3271838" y="4341813"/>
          <p14:tracePt t="26594" x="3297238" y="4341813"/>
          <p14:tracePt t="26603" x="3330575" y="4341813"/>
          <p14:tracePt t="26610" x="3373438" y="4341813"/>
          <p14:tracePt t="26618" x="3408363" y="4341813"/>
          <p14:tracePt t="26627" x="3433763" y="4341813"/>
          <p14:tracePt t="26634" x="3467100" y="4341813"/>
          <p14:tracePt t="26642" x="3502025" y="4341813"/>
          <p14:tracePt t="26650" x="3535363" y="4341813"/>
          <p14:tracePt t="26658" x="3552825" y="4341813"/>
          <p14:tracePt t="26666" x="3611563" y="4341813"/>
          <p14:tracePt t="26675" x="3636963" y="4341813"/>
          <p14:tracePt t="26684" x="3697288" y="4341813"/>
          <p14:tracePt t="26690" x="3738563" y="4341813"/>
          <p14:tracePt t="26700" x="3798888" y="4341813"/>
          <p14:tracePt t="26706" x="3841750" y="4341813"/>
          <p14:tracePt t="26716" x="3883025" y="4341813"/>
          <p14:tracePt t="26722" x="3925888" y="4341813"/>
          <p14:tracePt t="26733" x="3960813" y="4341813"/>
          <p14:tracePt t="26738" x="4002088" y="4341813"/>
          <p14:tracePt t="26749" x="4044950" y="4341813"/>
          <p14:tracePt t="26755" x="4079875" y="4341813"/>
          <p14:tracePt t="26764" x="4105275" y="4341813"/>
          <p14:tracePt t="26770" x="4146550" y="4341813"/>
          <p14:tracePt t="26777" x="4197350" y="4341813"/>
          <p14:tracePt t="26786" x="4214813" y="4341813"/>
          <p14:tracePt t="26794" x="4265613" y="4333875"/>
          <p14:tracePt t="26803" x="4308475" y="4325938"/>
          <p14:tracePt t="26810" x="4341813" y="4325938"/>
          <p14:tracePt t="26818" x="4359275" y="4316413"/>
          <p14:tracePt t="26827" x="4384675" y="4316413"/>
          <p14:tracePt t="26834" x="4419600" y="4308475"/>
          <p14:tracePt t="26842" x="4452938" y="4308475"/>
          <p14:tracePt t="26851" x="4478338" y="4308475"/>
          <p14:tracePt t="26858" x="4503738" y="4308475"/>
          <p14:tracePt t="26866" x="4529138" y="4308475"/>
          <p14:tracePt t="26874" x="4546600" y="4308475"/>
          <p14:tracePt t="26883" x="4572000" y="4308475"/>
          <p14:tracePt t="26890" x="4605338" y="4308475"/>
          <p14:tracePt t="26901" x="4640263" y="4308475"/>
          <p14:tracePt t="26906" x="4657725" y="4308475"/>
          <p14:tracePt t="26917" x="4691063" y="4308475"/>
          <p14:tracePt t="26922" x="4699000" y="4308475"/>
          <p14:tracePt t="26933" x="4716463" y="4308475"/>
          <p14:tracePt t="26938" x="4759325" y="4308475"/>
          <p14:tracePt t="26949" x="4792663" y="4316413"/>
          <p14:tracePt t="26954" x="4852988" y="4325938"/>
          <p14:tracePt t="26964" x="4868863" y="4341813"/>
          <p14:tracePt t="26971" x="4903788" y="4341813"/>
          <p14:tracePt t="26977" x="4919663" y="4359275"/>
          <p14:tracePt t="26987" x="4954588" y="4368800"/>
          <p14:tracePt t="26994" x="4979988" y="4384675"/>
          <p14:tracePt t="27003" x="5005388" y="4394200"/>
          <p14:tracePt t="27011" x="5038725" y="4402138"/>
          <p14:tracePt t="27018" x="5056188" y="4410075"/>
          <p14:tracePt t="27027" x="5106988" y="4419600"/>
          <p14:tracePt t="27034" x="5124450" y="4427538"/>
          <p14:tracePt t="27042" x="5157788" y="4435475"/>
          <p14:tracePt t="27050" x="5183188" y="4435475"/>
          <p14:tracePt t="27058" x="5208588" y="4445000"/>
          <p14:tracePt t="27066" x="5226050" y="4445000"/>
          <p14:tracePt t="27075" x="5251450" y="4452938"/>
          <p14:tracePt t="27084" x="5276850" y="4460875"/>
          <p14:tracePt t="27090" x="5302250" y="4470400"/>
          <p14:tracePt t="27100" x="5319713" y="4478338"/>
          <p14:tracePt t="27106" x="5345113" y="4495800"/>
          <p14:tracePt t="27117" x="5370513" y="4503738"/>
          <p14:tracePt t="27122" x="5405438" y="4521200"/>
          <p14:tracePt t="27132" x="5413375" y="4521200"/>
          <p14:tracePt t="27138" x="5438775" y="4538663"/>
          <p14:tracePt t="27149" x="5446713" y="4538663"/>
          <p14:tracePt t="27154" x="5464175" y="4546600"/>
          <p14:tracePt t="27164" x="5481638" y="4564063"/>
          <p14:tracePt t="27171" x="5514975" y="4589463"/>
          <p14:tracePt t="27179" x="5540375" y="4597400"/>
          <p14:tracePt t="27187" x="5557838" y="4614863"/>
          <p14:tracePt t="27194" x="5575300" y="4630738"/>
          <p14:tracePt t="27203" x="5616575" y="4648200"/>
          <p14:tracePt t="27211" x="5634038" y="4665663"/>
          <p14:tracePt t="27218" x="5641975" y="4683125"/>
          <p14:tracePt t="27227" x="5659438" y="4699000"/>
          <p14:tracePt t="27235" x="5710238" y="4749800"/>
          <p14:tracePt t="27242" x="5727700" y="4759325"/>
          <p14:tracePt t="27251" x="5761038" y="4802188"/>
          <p14:tracePt t="27258" x="5813425" y="4827588"/>
          <p14:tracePt t="27266" x="5864225" y="4860925"/>
          <p14:tracePt t="27274" x="5922963" y="4886325"/>
          <p14:tracePt t="27284" x="5973763" y="4911725"/>
          <p14:tracePt t="27290" x="5999163" y="4919663"/>
          <p14:tracePt t="27301" x="6034088" y="4929188"/>
          <p14:tracePt t="27307" x="6059488" y="4929188"/>
          <p14:tracePt t="27317" x="6092825" y="4929188"/>
          <p14:tracePt t="27322" x="6143625" y="4929188"/>
          <p14:tracePt t="27333" x="6178550" y="4929188"/>
          <p14:tracePt t="27338" x="6203950" y="4929188"/>
          <p14:tracePt t="27348" x="6254750" y="4894263"/>
          <p14:tracePt t="27354" x="6288088" y="4894263"/>
          <p14:tracePt t="27365" x="6313488" y="4894263"/>
          <p14:tracePt t="27370" x="6356350" y="4894263"/>
          <p14:tracePt t="27377" x="6391275" y="4894263"/>
          <p14:tracePt t="27386" x="6416675" y="4894263"/>
          <p14:tracePt t="27394" x="6450013" y="4894263"/>
          <p14:tracePt t="27402" x="6457950" y="4894263"/>
          <p14:tracePt t="27411" x="6483350" y="4894263"/>
          <p14:tracePt t="27418" x="6492875" y="4894263"/>
          <p14:tracePt t="27435" x="6510338" y="4894263"/>
          <p14:tracePt t="27451" x="6526213" y="4894263"/>
          <p14:tracePt t="27483" x="6535738" y="4894263"/>
          <p14:tracePt t="27501" x="6543675" y="4894263"/>
          <p14:tracePt t="27522" x="6561138" y="4894263"/>
          <p14:tracePt t="27532" x="6569075" y="4903788"/>
          <p14:tracePt t="27554" x="6577013" y="4911725"/>
          <p14:tracePt t="27565" x="6586538" y="4911725"/>
          <p14:tracePt t="27570" x="6602413" y="4911725"/>
          <p14:tracePt t="27578" x="6619875" y="4929188"/>
          <p14:tracePt t="27594" x="6662738" y="4929188"/>
          <p14:tracePt t="27602" x="6688138" y="4937125"/>
          <p14:tracePt t="27611" x="6713538" y="4946650"/>
          <p14:tracePt t="27618" x="6746875" y="4946650"/>
          <p14:tracePt t="27626" x="6781800" y="4946650"/>
          <p14:tracePt t="27635" x="6824663" y="4946650"/>
          <p14:tracePt t="27642" x="6865938" y="4929188"/>
          <p14:tracePt t="27650" x="6934200" y="4903788"/>
          <p14:tracePt t="27658" x="7010400" y="4868863"/>
          <p14:tracePt t="27667" x="7053263" y="4852988"/>
          <p14:tracePt t="27675" x="7096125" y="4827588"/>
          <p14:tracePt t="27684" x="7129463" y="4784725"/>
          <p14:tracePt t="27690" x="7154863" y="4759325"/>
          <p14:tracePt t="27701" x="7180263" y="4741863"/>
          <p14:tracePt t="27706" x="7205663" y="4716463"/>
          <p14:tracePt t="27716" x="7223125" y="4691063"/>
          <p14:tracePt t="27723" x="7232650" y="4648200"/>
          <p14:tracePt t="27732" x="7240588" y="4614863"/>
          <p14:tracePt t="27738" x="7240588" y="4579938"/>
          <p14:tracePt t="27749" x="7248525" y="4546600"/>
          <p14:tracePt t="27755" x="7248525" y="4486275"/>
          <p14:tracePt t="27763" x="7248525" y="4460875"/>
          <p14:tracePt t="27771" x="7223125" y="4394200"/>
          <p14:tracePt t="27777" x="7215188" y="4341813"/>
          <p14:tracePt t="27786" x="7180263" y="4265613"/>
          <p14:tracePt t="27794" x="7138988" y="4206875"/>
          <p14:tracePt t="27802" x="7096125" y="4138613"/>
          <p14:tracePt t="27811" x="7070725" y="4095750"/>
          <p14:tracePt t="27818" x="7019925" y="4037013"/>
          <p14:tracePt t="27826" x="6959600" y="3986213"/>
          <p14:tracePt t="27834" x="6883400" y="3943350"/>
          <p14:tracePt t="27842" x="6832600" y="3900488"/>
          <p14:tracePt t="27851" x="6746875" y="3849688"/>
          <p14:tracePt t="27858" x="6680200" y="3816350"/>
          <p14:tracePt t="27867" x="6577013" y="3781425"/>
          <p14:tracePt t="27876" x="6492875" y="3738563"/>
          <p14:tracePt t="27885" x="6391275" y="3713163"/>
          <p14:tracePt t="27890" x="6297613" y="3687763"/>
          <p14:tracePt t="27900" x="6186488" y="3671888"/>
          <p14:tracePt t="27906" x="6102350" y="3654425"/>
          <p14:tracePt t="27917" x="5983288" y="3636963"/>
          <p14:tracePt t="27922" x="5872163" y="3619500"/>
          <p14:tracePt t="27931" x="5770563" y="3619500"/>
          <p14:tracePt t="27938" x="5651500" y="3611563"/>
          <p14:tracePt t="27949" x="5540375" y="3603625"/>
          <p14:tracePt t="27954" x="5438775" y="3603625"/>
          <p14:tracePt t="27964" x="5311775" y="3586163"/>
          <p14:tracePt t="27970" x="5218113" y="3586163"/>
          <p14:tracePt t="27978" x="5099050" y="3586163"/>
          <p14:tracePt t="27986" x="4979988" y="3586163"/>
          <p14:tracePt t="27994" x="4852988" y="3586163"/>
          <p14:tracePt t="28002" x="4724400" y="3586163"/>
          <p14:tracePt t="28011" x="4597400" y="3586163"/>
          <p14:tracePt t="28018" x="4470400" y="3586163"/>
          <p14:tracePt t="28026" x="4341813" y="3586163"/>
          <p14:tracePt t="28034" x="4197350" y="3586163"/>
          <p14:tracePt t="28042" x="4070350" y="3594100"/>
          <p14:tracePt t="28050" x="3976688" y="3603625"/>
          <p14:tracePt t="28058" x="3857625" y="3611563"/>
          <p14:tracePt t="28066" x="3763963" y="3611563"/>
          <p14:tracePt t="28074" x="3671888" y="3619500"/>
          <p14:tracePt t="28084" x="3586163" y="3636963"/>
          <p14:tracePt t="28090" x="3527425" y="3636963"/>
          <p14:tracePt t="28101" x="3467100" y="3646488"/>
          <p14:tracePt t="28107" x="3416300" y="3646488"/>
          <p14:tracePt t="28117" x="3340100" y="3654425"/>
          <p14:tracePt t="28122" x="3279775" y="3662363"/>
          <p14:tracePt t="28133" x="3238500" y="3662363"/>
          <p14:tracePt t="28138" x="3178175" y="3671888"/>
          <p14:tracePt t="28149" x="3119438" y="3671888"/>
          <p14:tracePt t="28154" x="3084513" y="3697288"/>
          <p14:tracePt t="28162" x="3041650" y="3697288"/>
          <p14:tracePt t="28170" x="3000375" y="3697288"/>
          <p14:tracePt t="28178" x="2949575" y="3705225"/>
          <p14:tracePt t="28186" x="2922588" y="3713163"/>
          <p14:tracePt t="28195" x="2863850" y="3722688"/>
          <p14:tracePt t="28202" x="2830513" y="3722688"/>
          <p14:tracePt t="28211" x="2787650" y="3730625"/>
          <p14:tracePt t="28218" x="2752725" y="3738563"/>
          <p14:tracePt t="28226" x="2719388" y="3738563"/>
          <p14:tracePt t="28234" x="2693988" y="3738563"/>
          <p14:tracePt t="28243" x="2651125" y="3748088"/>
          <p14:tracePt t="28250" x="2633663" y="3748088"/>
          <p14:tracePt t="28258" x="2608263" y="3756025"/>
          <p14:tracePt t="28267" x="2574925" y="3773488"/>
          <p14:tracePt t="28274" x="2541588" y="3773488"/>
          <p14:tracePt t="28284" x="2506663" y="3773488"/>
          <p14:tracePt t="28291" x="2489200" y="3781425"/>
          <p14:tracePt t="28300" x="2463800" y="3790950"/>
          <p14:tracePt t="28305" x="2455863" y="3790950"/>
          <p14:tracePt t="28317" x="2447925" y="3806825"/>
          <p14:tracePt t="28322" x="2447925" y="3832225"/>
          <p14:tracePt t="28332" x="2447925" y="3849688"/>
          <p14:tracePt t="28338" x="2447925" y="3875088"/>
          <p14:tracePt t="28349" x="2447925" y="3892550"/>
          <p14:tracePt t="28354" x="2438400" y="3908425"/>
          <p14:tracePt t="28362" x="2438400" y="3935413"/>
          <p14:tracePt t="28370" x="2422525" y="3968750"/>
          <p14:tracePt t="28378" x="2422525" y="3994150"/>
          <p14:tracePt t="28386" x="2422525" y="4019550"/>
          <p14:tracePt t="28395" x="2422525" y="4052888"/>
          <p14:tracePt t="28403" x="2422525" y="4095750"/>
          <p14:tracePt t="28411" x="2422525" y="4138613"/>
          <p14:tracePt t="28418" x="2422525" y="4197350"/>
          <p14:tracePt t="28426" x="2422525" y="4240213"/>
          <p14:tracePt t="28434" x="2422525" y="4283075"/>
          <p14:tracePt t="28443" x="2422525" y="4359275"/>
          <p14:tracePt t="28451" x="2413000" y="4402138"/>
          <p14:tracePt t="28458" x="2387600" y="4460875"/>
          <p14:tracePt t="28467" x="2379663" y="4513263"/>
          <p14:tracePt t="28474" x="2362200" y="4554538"/>
          <p14:tracePt t="28484" x="2354263" y="4614863"/>
          <p14:tracePt t="28490" x="2328863" y="4665663"/>
          <p14:tracePt t="28501" x="2311400" y="4724400"/>
          <p14:tracePt t="28506" x="2303463" y="4775200"/>
          <p14:tracePt t="28517" x="2268538" y="4852988"/>
          <p14:tracePt t="28521" x="2235200" y="4911725"/>
          <p14:tracePt t="28533" x="2235200" y="4946650"/>
          <p14:tracePt t="28538" x="2209800" y="4987925"/>
          <p14:tracePt t="28549" x="2200275" y="5022850"/>
          <p14:tracePt t="28555" x="2184400" y="5081588"/>
          <p14:tracePt t="28561" x="2174875" y="5116513"/>
          <p14:tracePt t="28570" x="2159000" y="5149850"/>
          <p14:tracePt t="28578" x="2159000" y="5175250"/>
          <p14:tracePt t="28586" x="2133600" y="5208588"/>
          <p14:tracePt t="28594" x="2124075" y="5235575"/>
          <p14:tracePt t="28602" x="2108200" y="5260975"/>
          <p14:tracePt t="28610" x="2082800" y="5294313"/>
          <p14:tracePt t="28618" x="2073275" y="5302250"/>
          <p14:tracePt t="28626" x="2055813" y="5327650"/>
          <p14:tracePt t="28635" x="2047875" y="5345113"/>
          <p14:tracePt t="28643" x="2047875" y="5353050"/>
          <p14:tracePt t="28651" x="2039938" y="5370513"/>
          <p14:tracePt t="28658" x="2030413" y="5380038"/>
          <p14:tracePt t="28667" x="2022475" y="5387975"/>
          <p14:tracePt t="28674" x="2005013" y="5405438"/>
          <p14:tracePt t="28684" x="1997075" y="5421313"/>
          <p14:tracePt t="28690" x="1997075" y="5430838"/>
          <p14:tracePt t="28701" x="1979613" y="5438775"/>
          <p14:tracePt t="28707" x="1963738" y="5456238"/>
          <p14:tracePt t="28716" x="1946275" y="5472113"/>
          <p14:tracePt t="28722" x="1928813" y="5481638"/>
          <p14:tracePt t="28733" x="1911350" y="5489575"/>
          <p14:tracePt t="28738" x="1885950" y="5507038"/>
          <p14:tracePt t="28749" x="1878013" y="5514975"/>
          <p14:tracePt t="28754" x="1870075" y="5524500"/>
          <p14:tracePt t="28761" x="1852613" y="5540375"/>
          <p14:tracePt t="28778" x="1852613" y="5549900"/>
          <p14:tracePt t="28787" x="1835150" y="5565775"/>
          <p14:tracePt t="28795" x="1827213" y="5575300"/>
          <p14:tracePt t="28802" x="1827213" y="5591175"/>
          <p14:tracePt t="28810" x="1819275" y="5608638"/>
          <p14:tracePt t="28818" x="1809750" y="5616575"/>
          <p14:tracePt t="28826" x="1809750" y="5634038"/>
          <p14:tracePt t="28835" x="1801813" y="5651500"/>
          <p14:tracePt t="28843" x="1784350" y="5668963"/>
          <p14:tracePt t="28850" x="1776413" y="5676900"/>
          <p14:tracePt t="28868" x="1766888" y="5684838"/>
          <p14:tracePt t="28938" x="1766888" y="5694363"/>
          <p14:tracePt t="29042" x="1766888" y="5702300"/>
          <p14:tracePt t="29058" x="1776413" y="5702300"/>
          <p14:tracePt t="29066" x="1784350" y="5702300"/>
          <p14:tracePt t="29073" x="1801813" y="5702300"/>
          <p14:tracePt t="29083" x="1809750" y="5702300"/>
          <p14:tracePt t="29091" x="1827213" y="5702300"/>
          <p14:tracePt t="29101" x="1844675" y="5702300"/>
          <p14:tracePt t="29107" x="1860550" y="5702300"/>
          <p14:tracePt t="29117" x="1885950" y="5702300"/>
          <p14:tracePt t="29123" x="1911350" y="5702300"/>
          <p14:tracePt t="29132" x="1938338" y="5702300"/>
          <p14:tracePt t="29138" x="1963738" y="5719763"/>
          <p14:tracePt t="29146" x="1997075" y="5727700"/>
          <p14:tracePt t="29154" x="2030413" y="5727700"/>
          <p14:tracePt t="29162" x="2073275" y="5727700"/>
          <p14:tracePt t="29171" x="2098675" y="5727700"/>
          <p14:tracePt t="29178" x="2141538" y="5727700"/>
          <p14:tracePt t="29186" x="2174875" y="5735638"/>
          <p14:tracePt t="29195" x="2235200" y="5735638"/>
          <p14:tracePt t="29203" x="2278063" y="5745163"/>
          <p14:tracePt t="29210" x="2336800" y="5745163"/>
          <p14:tracePt t="29219" x="2413000" y="5745163"/>
          <p14:tracePt t="29226" x="2473325" y="5753100"/>
          <p14:tracePt t="29234" x="2498725" y="5753100"/>
          <p14:tracePt t="29243" x="2557463" y="5753100"/>
          <p14:tracePt t="29251" x="2608263" y="5753100"/>
          <p14:tracePt t="29258" x="2668588" y="5753100"/>
          <p14:tracePt t="29267" x="2727325" y="5753100"/>
          <p14:tracePt t="29275" x="2795588" y="5753100"/>
          <p14:tracePt t="29283" x="2881313" y="5753100"/>
          <p14:tracePt t="29291" x="2957513" y="5753100"/>
          <p14:tracePt t="29300" x="3041650" y="5753100"/>
          <p14:tracePt t="29307" x="3109913" y="5753100"/>
          <p14:tracePt t="29316" x="3170238" y="5753100"/>
          <p14:tracePt t="29323" x="3228975" y="5753100"/>
          <p14:tracePt t="29333" x="3271838" y="5753100"/>
          <p14:tracePt t="29338" x="3305175" y="5753100"/>
          <p14:tracePt t="29349" x="3340100" y="5753100"/>
          <p14:tracePt t="29355" x="3348038" y="5753100"/>
          <p14:tracePt t="29362" x="3365500" y="5753100"/>
          <p14:tracePt t="29371" x="3382963" y="5753100"/>
          <p14:tracePt t="29378" x="3398838" y="5753100"/>
          <p14:tracePt t="29386" x="3424238" y="5753100"/>
          <p14:tracePt t="29395" x="3441700" y="5753100"/>
          <p14:tracePt t="29403" x="3459163" y="5753100"/>
          <p14:tracePt t="29410" x="3492500" y="5753100"/>
          <p14:tracePt t="29418" x="3502025" y="5753100"/>
          <p14:tracePt t="29426" x="3535363" y="5753100"/>
          <p14:tracePt t="29435" x="3560763" y="5753100"/>
          <p14:tracePt t="29442" x="3578225" y="5753100"/>
          <p14:tracePt t="29451" x="3611563" y="5753100"/>
          <p14:tracePt t="29458" x="3646488" y="5753100"/>
          <p14:tracePt t="29468" x="3671888" y="5753100"/>
          <p14:tracePt t="29474" x="3697288" y="5753100"/>
          <p14:tracePt t="29483" x="3730625" y="5753100"/>
          <p14:tracePt t="29491" x="3763963" y="5753100"/>
          <p14:tracePt t="29500" x="3781425" y="5753100"/>
          <p14:tracePt t="29506" x="3816350" y="5753100"/>
          <p14:tracePt t="29517" x="3832225" y="5753100"/>
          <p14:tracePt t="29523" x="3841750" y="5753100"/>
          <p14:tracePt t="29533" x="3849688" y="5753100"/>
          <p14:tracePt t="29538" x="3857625" y="5753100"/>
          <p14:tracePt t="29587" x="3867150" y="5753100"/>
          <p14:tracePt t="29603" x="3875088" y="5753100"/>
          <p14:tracePt t="29610" x="3883025" y="5753100"/>
          <p14:tracePt t="29618" x="3900488" y="5753100"/>
          <p14:tracePt t="29627" x="3925888" y="5761038"/>
          <p14:tracePt t="29635" x="3943350" y="5770563"/>
          <p14:tracePt t="29643" x="3951288" y="5770563"/>
          <p14:tracePt t="29651" x="3960813" y="5778500"/>
          <p14:tracePt t="29658" x="3976688" y="5788025"/>
          <p14:tracePt t="29667" x="3976688" y="5795963"/>
          <p14:tracePt t="29674" x="3986213" y="5795963"/>
          <p14:tracePt t="29683" x="4002088" y="5803900"/>
          <p14:tracePt t="29690" x="4019550" y="5813425"/>
          <p14:tracePt t="29700" x="4037013" y="5821363"/>
          <p14:tracePt t="29707" x="4052888" y="5829300"/>
          <p14:tracePt t="29717" x="4052888" y="5838825"/>
          <p14:tracePt t="29722" x="4070350" y="5838825"/>
          <p14:tracePt t="29733" x="4079875" y="5846763"/>
          <p14:tracePt t="29738" x="4079875" y="5854700"/>
          <p14:tracePt t="30107" x="4079875" y="5846763"/>
          <p14:tracePt t="30138" x="4079875" y="5838825"/>
          <p14:tracePt t="30155" x="4079875" y="5829300"/>
          <p14:tracePt t="30178" x="4079875" y="5821363"/>
          <p14:tracePt t="30194" x="4079875" y="5813425"/>
          <p14:tracePt t="30258" x="4079875" y="5795963"/>
          <p14:tracePt t="30291" x="4079875" y="5788025"/>
          <p14:tracePt t="30323" x="4079875" y="5778500"/>
          <p14:tracePt t="30346" x="4079875" y="5770563"/>
          <p14:tracePt t="30362" x="4079875" y="5761038"/>
          <p14:tracePt t="30394" x="4070350" y="5753100"/>
          <p14:tracePt t="30403" x="4070350" y="5745163"/>
          <p14:tracePt t="30410" x="4062413" y="5735638"/>
          <p14:tracePt t="30451" x="4062413" y="5727700"/>
          <p14:tracePt t="30468" x="4062413" y="5719763"/>
          <p14:tracePt t="30515" x="4062413" y="5702300"/>
          <p14:tracePt t="30538" x="4062413" y="5694363"/>
          <p14:tracePt t="30546" x="4052888" y="5694363"/>
          <p14:tracePt t="30603" x="4044950" y="5684838"/>
          <p14:tracePt t="30675" x="4044950" y="5676900"/>
          <p14:tracePt t="30690" x="4044950" y="5668963"/>
          <p14:tracePt t="30738" x="4037013" y="5659438"/>
          <p14:tracePt t="31131" x="4037013" y="5651500"/>
          <p14:tracePt t="31171" x="4027488" y="5641975"/>
          <p14:tracePt t="31411" x="4019550" y="5634038"/>
          <p14:tracePt t="31418" x="4019550" y="5626100"/>
          <p14:tracePt t="31435" x="4011613" y="5626100"/>
          <p14:tracePt t="31452" x="4002088" y="5626100"/>
          <p14:tracePt t="31563" x="3994150" y="5616575"/>
          <p14:tracePt t="31587" x="3994150" y="5608638"/>
          <p14:tracePt t="31603" x="3994150" y="5600700"/>
          <p14:tracePt t="31627" x="3994150" y="5591175"/>
          <p14:tracePt t="31675" x="3994150" y="5583238"/>
          <p14:tracePt t="31707" x="3994150" y="5575300"/>
          <p14:tracePt t="31740" x="3994150" y="5565775"/>
          <p14:tracePt t="31755" x="3994150" y="5557838"/>
          <p14:tracePt t="31771" x="3986213" y="5557838"/>
          <p14:tracePt t="31778" x="3976688" y="5549900"/>
          <p14:tracePt t="31787" x="3968750" y="5549900"/>
          <p14:tracePt t="31794" x="3943350" y="5540375"/>
          <p14:tracePt t="31803" x="3935413" y="5540375"/>
          <p14:tracePt t="31811" x="3908425" y="5532438"/>
          <p14:tracePt t="31818" x="3875088" y="5524500"/>
          <p14:tracePt t="31827" x="3841750" y="5524500"/>
          <p14:tracePt t="31835" x="3806825" y="5524500"/>
          <p14:tracePt t="31842" x="3798888" y="5524500"/>
          <p14:tracePt t="31851" x="3790950" y="5524500"/>
          <p14:tracePt t="31859" x="3781425" y="5524500"/>
          <p14:tracePt t="31907" x="3781425" y="5540375"/>
          <p14:tracePt t="31924" x="3798888" y="5557838"/>
          <p14:tracePt t="31929" x="3816350" y="5575300"/>
          <p14:tracePt t="31938" x="3841750" y="5600700"/>
          <p14:tracePt t="31945" x="3867150" y="5626100"/>
          <p14:tracePt t="31955" x="3883025" y="5641975"/>
          <p14:tracePt t="31963" x="3908425" y="5659438"/>
          <p14:tracePt t="31971" x="3951288" y="5668963"/>
          <p14:tracePt t="31978" x="3976688" y="5676900"/>
          <p14:tracePt t="31987" x="4011613" y="5684838"/>
          <p14:tracePt t="31994" x="4027488" y="5684838"/>
          <p14:tracePt t="32002" x="4037013" y="5684838"/>
          <p14:tracePt t="32010" x="4044950" y="5684838"/>
          <p14:tracePt t="32019" x="4052888" y="5684838"/>
          <p14:tracePt t="32027" x="4062413" y="5684838"/>
          <p14:tracePt t="32035" x="4079875" y="5684838"/>
          <p14:tracePt t="32042" x="4105275" y="5659438"/>
          <p14:tracePt t="32051" x="4138613" y="5634038"/>
          <p14:tracePt t="32058" x="4189413" y="5591175"/>
          <p14:tracePt t="32068" x="4206875" y="5575300"/>
          <p14:tracePt t="32075" x="4249738" y="5540375"/>
          <p14:tracePt t="32086" x="4291013" y="5507038"/>
          <p14:tracePt t="32091" x="4351338" y="5464175"/>
          <p14:tracePt t="32101" x="4394200" y="5438775"/>
          <p14:tracePt t="32107" x="4427538" y="5405438"/>
          <p14:tracePt t="32117" x="4452938" y="5387975"/>
          <p14:tracePt t="32123" x="4478338" y="5362575"/>
          <p14:tracePt t="32129" x="4486275" y="5345113"/>
          <p14:tracePt t="32138" x="4513263" y="5319713"/>
          <p14:tracePt t="32146" x="4529138" y="5302250"/>
          <p14:tracePt t="32155" x="4554538" y="5286375"/>
          <p14:tracePt t="32163" x="4564063" y="5268913"/>
          <p14:tracePt t="32171" x="4579938" y="5251450"/>
          <p14:tracePt t="32178" x="4579938" y="5243513"/>
          <p14:tracePt t="32194" x="4597400" y="5226050"/>
          <p14:tracePt t="32203" x="4605338" y="5208588"/>
          <p14:tracePt t="32211" x="4622800" y="5200650"/>
          <p14:tracePt t="32218" x="4630738" y="5183188"/>
          <p14:tracePt t="32228" x="4648200" y="5167313"/>
          <p14:tracePt t="32235" x="4665663" y="5149850"/>
          <p14:tracePt t="32242" x="4683125" y="5141913"/>
          <p14:tracePt t="32251" x="4691063" y="5132388"/>
          <p14:tracePt t="32258" x="4708525" y="5116513"/>
          <p14:tracePt t="32268" x="4708525" y="5099050"/>
          <p14:tracePt t="32274" x="4724400" y="5073650"/>
          <p14:tracePt t="32284" x="4724400" y="5064125"/>
          <p14:tracePt t="32301" x="4724400" y="5056188"/>
          <p14:tracePt t="32307" x="4733925" y="5048250"/>
          <p14:tracePt t="32317" x="4733925" y="5038725"/>
          <p14:tracePt t="32323" x="4733925" y="5030788"/>
          <p14:tracePt t="32330" x="4733925" y="5022850"/>
          <p14:tracePt t="32338" x="4733925" y="4997450"/>
          <p14:tracePt t="32346" x="4733925" y="4979988"/>
          <p14:tracePt t="32363" x="4733925" y="4954588"/>
          <p14:tracePt t="32371" x="4741863" y="4929188"/>
          <p14:tracePt t="32378" x="4749800" y="4919663"/>
          <p14:tracePt t="32387" x="4749800" y="4903788"/>
          <p14:tracePt t="32394" x="4759325" y="4878388"/>
          <p14:tracePt t="32403" x="4767263" y="4878388"/>
          <p14:tracePt t="32411" x="4767263" y="4860925"/>
          <p14:tracePt t="32418" x="4775200" y="4843463"/>
          <p14:tracePt t="32436" x="4775200" y="4827588"/>
          <p14:tracePt t="32442" x="4775200" y="4818063"/>
          <p14:tracePt t="32458" x="4775200" y="4810125"/>
          <p14:tracePt t="32474" x="4775200" y="4802188"/>
          <p14:tracePt t="32491" x="4775200" y="4792663"/>
          <p14:tracePt t="32507" x="4775200" y="4784725"/>
          <p14:tracePt t="32523" x="4775200" y="4775200"/>
          <p14:tracePt t="32530" x="4767263" y="4775200"/>
          <p14:tracePt t="32538" x="4759325" y="4767263"/>
          <p14:tracePt t="32547" x="4749800" y="4767263"/>
          <p14:tracePt t="32554" x="4741863" y="4759325"/>
          <p14:tracePt t="32563" x="4724400" y="4759325"/>
          <p14:tracePt t="32571" x="4699000" y="4749800"/>
          <p14:tracePt t="32578" x="4683125" y="4749800"/>
          <p14:tracePt t="32586" x="4648200" y="4741863"/>
          <p14:tracePt t="32594" x="4622800" y="4741863"/>
          <p14:tracePt t="32602" x="4589463" y="4733925"/>
          <p14:tracePt t="32610" x="4572000" y="4733925"/>
          <p14:tracePt t="32619" x="4546600" y="4724400"/>
          <p14:tracePt t="32626" x="4513263" y="4716463"/>
          <p14:tracePt t="32636" x="4495800" y="4716463"/>
          <p14:tracePt t="32642" x="4470400" y="4699000"/>
          <p14:tracePt t="32653" x="4435475" y="4699000"/>
          <p14:tracePt t="32658" x="4410075" y="4699000"/>
          <p14:tracePt t="32668" x="4394200" y="4699000"/>
          <p14:tracePt t="32675" x="4376738" y="4699000"/>
          <p14:tracePt t="32684" x="4351338" y="4699000"/>
          <p14:tracePt t="32691" x="4333875" y="4699000"/>
          <p14:tracePt t="32701" x="4316413" y="4699000"/>
          <p14:tracePt t="32707" x="4291013" y="4699000"/>
          <p14:tracePt t="32714" x="4283075" y="4699000"/>
          <p14:tracePt t="32722" x="4257675" y="4699000"/>
          <p14:tracePt t="32730" x="4249738" y="4699000"/>
          <p14:tracePt t="32738" x="4214813" y="4699000"/>
          <p14:tracePt t="32747" x="4189413" y="4699000"/>
          <p14:tracePt t="32755" x="4164013" y="4699000"/>
          <p14:tracePt t="32771" x="4138613" y="4699000"/>
          <p14:tracePt t="32778" x="4121150" y="4699000"/>
          <p14:tracePt t="32787" x="4113213" y="4699000"/>
          <p14:tracePt t="32795" x="4105275" y="4699000"/>
          <p14:tracePt t="32819" x="4087813" y="4699000"/>
          <p14:tracePt t="32826" x="4079875" y="4699000"/>
          <p14:tracePt t="32835" x="4070350" y="4699000"/>
          <p14:tracePt t="32842" x="4062413" y="4699000"/>
          <p14:tracePt t="32851" x="4044950" y="4699000"/>
          <p14:tracePt t="32858" x="4019550" y="4699000"/>
          <p14:tracePt t="32869" x="4011613" y="4708525"/>
          <p14:tracePt t="32874" x="4002088" y="4708525"/>
          <p14:tracePt t="32885" x="3976688" y="4716463"/>
          <p14:tracePt t="32891" x="3968750" y="4724400"/>
          <p14:tracePt t="32901" x="3960813" y="4724400"/>
          <p14:tracePt t="32915" x="3943350" y="4724400"/>
          <p14:tracePt t="32922" x="3935413" y="4733925"/>
          <p14:tracePt t="32940" x="3917950" y="4741863"/>
          <p14:tracePt t="32971" x="3908425" y="4749800"/>
          <p14:tracePt t="33003" x="3900488" y="4749800"/>
          <p14:tracePt t="33010" x="3892550" y="4749800"/>
          <p14:tracePt t="33018" x="3892550" y="4759325"/>
          <p14:tracePt t="33026" x="3883025" y="4767263"/>
          <p14:tracePt t="33036" x="3875088" y="4767263"/>
          <p14:tracePt t="33042" x="3867150" y="4784725"/>
          <p14:tracePt t="33053" x="3867150" y="4792663"/>
          <p14:tracePt t="33058" x="3849688" y="4802188"/>
          <p14:tracePt t="33068" x="3841750" y="4802188"/>
          <p14:tracePt t="33075" x="3832225" y="4818063"/>
          <p14:tracePt t="33085" x="3824288" y="4827588"/>
          <p14:tracePt t="33091" x="3816350" y="4827588"/>
          <p14:tracePt t="33099" x="3816350" y="4835525"/>
          <p14:tracePt t="33107" x="3806825" y="4843463"/>
          <p14:tracePt t="33113" x="3798888" y="4843463"/>
          <p14:tracePt t="33123" x="3790950" y="4860925"/>
          <p14:tracePt t="33130" x="3781425" y="4868863"/>
          <p14:tracePt t="33138" x="3763963" y="4878388"/>
          <p14:tracePt t="33154" x="3738563" y="4903788"/>
          <p14:tracePt t="33162" x="3722688" y="4911725"/>
          <p14:tracePt t="33171" x="3713163" y="4911725"/>
          <p14:tracePt t="33178" x="3697288" y="4919663"/>
          <p14:tracePt t="33187" x="3671888" y="4929188"/>
          <p14:tracePt t="33194" x="3654425" y="4946650"/>
          <p14:tracePt t="33203" x="3654425" y="4954588"/>
          <p14:tracePt t="33210" x="3636963" y="4954588"/>
          <p14:tracePt t="33220" x="3629025" y="4954588"/>
          <p14:tracePt t="33226" x="3619500" y="4972050"/>
          <p14:tracePt t="33242" x="3611563" y="4972050"/>
          <p14:tracePt t="33258" x="3603625" y="4979988"/>
          <p14:tracePt t="33275" x="3594100" y="4987925"/>
          <p14:tracePt t="33291" x="3586163" y="4997450"/>
          <p14:tracePt t="33307" x="3578225" y="5005388"/>
          <p14:tracePt t="33330" x="3578225" y="5013325"/>
          <p14:tracePt t="33362" x="3578225" y="5022850"/>
          <p14:tracePt t="33371" x="3578225" y="5030788"/>
          <p14:tracePt t="33378" x="3578225" y="5038725"/>
          <p14:tracePt t="33386" x="3578225" y="5048250"/>
          <p14:tracePt t="33394" x="3578225" y="5056188"/>
          <p14:tracePt t="33404" x="3578225" y="5064125"/>
          <p14:tracePt t="33410" x="3578225" y="5073650"/>
          <p14:tracePt t="33420" x="3578225" y="5081588"/>
          <p14:tracePt t="33426" x="3578225" y="5091113"/>
          <p14:tracePt t="33436" x="3578225" y="5099050"/>
          <p14:tracePt t="33442" x="3578225" y="5106988"/>
          <p14:tracePt t="33453" x="3578225" y="5116513"/>
          <p14:tracePt t="33469" x="3578225" y="5124450"/>
          <p14:tracePt t="33474" x="3578225" y="5132388"/>
          <p14:tracePt t="33485" x="3578225" y="5141913"/>
          <p14:tracePt t="33500" x="3578225" y="5149850"/>
          <p14:tracePt t="33513" x="3578225" y="5157788"/>
          <p14:tracePt t="33522" x="3578225" y="5167313"/>
          <p14:tracePt t="33538" x="3578225" y="5183188"/>
          <p14:tracePt t="33546" x="3578225" y="5192713"/>
          <p14:tracePt t="33562" x="3586163" y="5192713"/>
          <p14:tracePt t="33571" x="3594100" y="5200650"/>
          <p14:tracePt t="33578" x="3594100" y="5208588"/>
          <p14:tracePt t="33603" x="3603625" y="5218113"/>
          <p14:tracePt t="33620" x="3611563" y="5218113"/>
          <p14:tracePt t="33626" x="3629025" y="5218113"/>
          <p14:tracePt t="33636" x="3646488" y="5218113"/>
          <p14:tracePt t="33654" x="3654425" y="5218113"/>
          <p14:tracePt t="33658" x="3671888" y="5226050"/>
          <p14:tracePt t="33668" x="3679825" y="5226050"/>
          <p14:tracePt t="33674" x="3687763" y="5226050"/>
          <p14:tracePt t="33685" x="3713163" y="5226050"/>
          <p14:tracePt t="33691" x="3738563" y="5235575"/>
          <p14:tracePt t="33698" x="3748088" y="5235575"/>
          <p14:tracePt t="33707" x="3773488" y="5235575"/>
          <p14:tracePt t="33713" x="3790950" y="5235575"/>
          <p14:tracePt t="33723" x="3806825" y="5243513"/>
          <p14:tracePt t="33730" x="3824288" y="5243513"/>
          <p14:tracePt t="33738" x="3849688" y="5243513"/>
          <p14:tracePt t="33747" x="3875088" y="5251450"/>
          <p14:tracePt t="33755" x="3892550" y="5251450"/>
          <p14:tracePt t="33762" x="3908425" y="5251450"/>
          <p14:tracePt t="33770" x="3925888" y="5251450"/>
          <p14:tracePt t="33778" x="3951288" y="5251450"/>
          <p14:tracePt t="33787" x="3960813" y="5251450"/>
          <p14:tracePt t="33795" x="3976688" y="5251450"/>
          <p14:tracePt t="33803" x="4002088" y="5251450"/>
          <p14:tracePt t="33820" x="4027488" y="5251450"/>
          <p14:tracePt t="33827" x="4052888" y="5251450"/>
          <p14:tracePt t="33836" x="4062413" y="5251450"/>
          <p14:tracePt t="33842" x="4079875" y="5251450"/>
          <p14:tracePt t="33853" x="4087813" y="5251450"/>
          <p14:tracePt t="33858" x="4105275" y="5251450"/>
          <p14:tracePt t="33868" x="4113213" y="5251450"/>
          <p14:tracePt t="33875" x="4130675" y="5251450"/>
          <p14:tracePt t="33884" x="4138613" y="5243513"/>
          <p14:tracePt t="33891" x="4146550" y="5243513"/>
          <p14:tracePt t="33899" x="4156075" y="5243513"/>
          <p14:tracePt t="33914" x="4181475" y="5235575"/>
          <p14:tracePt t="33923" x="4189413" y="5226050"/>
          <p14:tracePt t="33930" x="4197350" y="5226050"/>
          <p14:tracePt t="33938" x="4206875" y="5218113"/>
          <p14:tracePt t="33947" x="4214813" y="5218113"/>
          <p14:tracePt t="33962" x="4232275" y="5208588"/>
          <p14:tracePt t="33995" x="4240213" y="5200650"/>
          <p14:tracePt t="34010" x="4249738" y="5200650"/>
          <p14:tracePt t="34020" x="4257675" y="5192713"/>
          <p14:tracePt t="34037" x="4265613" y="5192713"/>
          <p14:tracePt t="34042" x="4275138" y="5192713"/>
          <p14:tracePt t="34052" x="4283075" y="5192713"/>
          <p14:tracePt t="34069" x="4291013" y="5192713"/>
          <p14:tracePt t="34074" x="4300538" y="5192713"/>
          <p14:tracePt t="34083" x="4300538" y="5183188"/>
          <p14:tracePt t="34147" x="4316413" y="5167313"/>
          <p14:tracePt t="34178" x="4325938" y="5167313"/>
          <p14:tracePt t="34195" x="4325938" y="5157788"/>
          <p14:tracePt t="34203" x="4325938" y="5149850"/>
          <p14:tracePt t="34219" x="4325938" y="5141913"/>
          <p14:tracePt t="34252" x="4325938" y="5124450"/>
          <p14:tracePt t="34269" x="4325938" y="5116513"/>
          <p14:tracePt t="34285" x="4325938" y="5106988"/>
          <p14:tracePt t="34314" x="4325938" y="5099050"/>
          <p14:tracePt t="34610" x="4333875" y="5099050"/>
          <p14:tracePt t="34618" x="4341813" y="5091113"/>
          <p14:tracePt t="34626" x="4351338" y="5081588"/>
          <p14:tracePt t="34642" x="4368800" y="5081588"/>
          <p14:tracePt t="34653" x="4376738" y="5081588"/>
          <p14:tracePt t="34658" x="4384675" y="5081588"/>
          <p14:tracePt t="34667" x="4410075" y="5064125"/>
          <p14:tracePt t="34674" x="4435475" y="5056188"/>
          <p14:tracePt t="34682" x="4445000" y="5048250"/>
          <p14:tracePt t="34691" x="4478338" y="5030788"/>
          <p14:tracePt t="34698" x="4521200" y="4997450"/>
          <p14:tracePt t="34714" x="4564063" y="4987925"/>
          <p14:tracePt t="34723" x="4597400" y="4979988"/>
          <p14:tracePt t="34731" x="4630738" y="4972050"/>
          <p14:tracePt t="34738" x="4648200" y="4962525"/>
          <p14:tracePt t="34746" x="4673600" y="4954588"/>
          <p14:tracePt t="34754" x="4699000" y="4946650"/>
          <p14:tracePt t="34762" x="4733925" y="4929188"/>
          <p14:tracePt t="34771" x="4759325" y="4911725"/>
          <p14:tracePt t="34778" x="4792663" y="4894263"/>
          <p14:tracePt t="34788" x="4827588" y="4886325"/>
          <p14:tracePt t="34794" x="4852988" y="4886325"/>
          <p14:tracePt t="34804" x="4911725" y="4843463"/>
          <p14:tracePt t="34810" x="4972050" y="4835525"/>
          <p14:tracePt t="34820" x="5005388" y="4827588"/>
          <p14:tracePt t="34827" x="5064125" y="4827588"/>
          <p14:tracePt t="34837" x="5106988" y="4827588"/>
          <p14:tracePt t="34938" x="5132388" y="4835525"/>
          <p14:tracePt t="34955" x="5149850" y="4852988"/>
          <p14:tracePt t="34962" x="5192713" y="4886325"/>
          <p14:tracePt t="34972" x="5200650" y="4894263"/>
          <p14:tracePt t="34978" x="5218113" y="4911725"/>
          <p14:tracePt t="34988" x="5235575" y="4919663"/>
          <p14:tracePt t="34994" x="5260975" y="4937125"/>
          <p14:tracePt t="35004" x="5268913" y="4954588"/>
          <p14:tracePt t="35010" x="5268913" y="4972050"/>
          <p14:tracePt t="35021" x="5268913" y="4979988"/>
          <p14:tracePt t="35026" x="5268913" y="4987925"/>
          <p14:tracePt t="35042" x="5268913" y="4997450"/>
          <p14:tracePt t="35058" x="5243513" y="4997450"/>
          <p14:tracePt t="35069" x="5218113" y="4997450"/>
          <p14:tracePt t="35074" x="5208588" y="4997450"/>
          <p14:tracePt t="35084" x="5200650" y="4997450"/>
          <p14:tracePt t="35090" x="5192713" y="4997450"/>
          <p14:tracePt t="35097" x="5183188" y="4997450"/>
          <p14:tracePt t="35234" x="5167313" y="4997450"/>
          <p14:tracePt t="35252" x="5157788" y="4997450"/>
          <p14:tracePt t="35268" x="5149850" y="4997450"/>
          <p14:tracePt t="35282" x="5141913" y="4997450"/>
          <p14:tracePt t="35298" x="5132388" y="4997450"/>
          <p14:tracePt t="35306" x="5124450" y="4997450"/>
          <p14:tracePt t="35314" x="5106988" y="4997450"/>
          <p14:tracePt t="35330" x="5106988" y="4987925"/>
          <p14:tracePt t="35338" x="5091113" y="4987925"/>
          <p14:tracePt t="35346" x="5081588" y="4979988"/>
          <p14:tracePt t="35354" x="5081588" y="4972050"/>
          <p14:tracePt t="35387" x="5064125" y="4962525"/>
          <p14:tracePt t="35420" x="5056188" y="4962525"/>
          <p14:tracePt t="35451" x="5048250" y="4962525"/>
          <p14:tracePt t="35459" x="5030788" y="4962525"/>
          <p14:tracePt t="35469" x="5030788" y="4954588"/>
          <p14:tracePt t="35475" x="5022850" y="4954588"/>
          <p14:tracePt t="35484" x="5005388" y="4954588"/>
          <p14:tracePt t="35491" x="4997450" y="4954588"/>
          <p14:tracePt t="35498" x="4979988" y="4954588"/>
          <p14:tracePt t="35506" x="4972050" y="4954588"/>
          <p14:tracePt t="35514" x="4946650" y="4954588"/>
          <p14:tracePt t="35522" x="4919663" y="4954588"/>
          <p14:tracePt t="35530" x="4903788" y="4954588"/>
          <p14:tracePt t="35538" x="4878388" y="4954588"/>
          <p14:tracePt t="35546" x="4852988" y="4954588"/>
          <p14:tracePt t="35554" x="4835525" y="4954588"/>
          <p14:tracePt t="35562" x="4810125" y="4954588"/>
          <p14:tracePt t="35571" x="4784725" y="4954588"/>
          <p14:tracePt t="35578" x="4759325" y="4946650"/>
          <p14:tracePt t="35586" x="4741863" y="4946650"/>
          <p14:tracePt t="35594" x="4733925" y="4946650"/>
          <p14:tracePt t="35604" x="4724400" y="4937125"/>
          <p14:tracePt t="35611" x="4699000" y="4937125"/>
          <p14:tracePt t="35621" x="4673600" y="4937125"/>
          <p14:tracePt t="35626" x="4657725" y="4937125"/>
          <p14:tracePt t="35636" x="4640263" y="4929188"/>
          <p14:tracePt t="35642" x="4622800" y="4929188"/>
          <p14:tracePt t="35653" x="4589463" y="4929188"/>
          <p14:tracePt t="35658" x="4572000" y="4929188"/>
          <p14:tracePt t="35669" x="4546600" y="4919663"/>
          <p14:tracePt t="35675" x="4538663" y="4919663"/>
          <p14:tracePt t="35682" x="4521200" y="4919663"/>
          <p14:tracePt t="35691" x="4495800" y="4919663"/>
          <p14:tracePt t="35697" x="4478338" y="4919663"/>
          <p14:tracePt t="35707" x="4452938" y="4919663"/>
          <p14:tracePt t="35715" x="4427538" y="4919663"/>
          <p14:tracePt t="35723" x="4419600" y="4919663"/>
          <p14:tracePt t="35731" x="4394200" y="4919663"/>
          <p14:tracePt t="35738" x="4376738" y="4919663"/>
          <p14:tracePt t="35746" x="4359275" y="4919663"/>
          <p14:tracePt t="35755" x="4333875" y="4919663"/>
          <p14:tracePt t="35763" x="4316413" y="4919663"/>
          <p14:tracePt t="35770" x="4300538" y="4919663"/>
          <p14:tracePt t="35778" x="4275138" y="4919663"/>
          <p14:tracePt t="35787" x="4257675" y="4919663"/>
          <p14:tracePt t="35794" x="4232275" y="4919663"/>
          <p14:tracePt t="35804" x="4224338" y="4919663"/>
          <p14:tracePt t="35810" x="4206875" y="4919663"/>
          <p14:tracePt t="35821" x="4189413" y="4919663"/>
          <p14:tracePt t="35826" x="4164013" y="4919663"/>
          <p14:tracePt t="35837" x="4156075" y="4919663"/>
          <p14:tracePt t="35841" x="4146550" y="4919663"/>
          <p14:tracePt t="35852" x="4130675" y="4919663"/>
          <p14:tracePt t="35858" x="4121150" y="4919663"/>
          <p14:tracePt t="35868" x="4113213" y="4919663"/>
          <p14:tracePt t="35875" x="4105275" y="4919663"/>
          <p14:tracePt t="35898" x="4095750" y="4929188"/>
          <p14:tracePt t="35907" x="4095750" y="4937125"/>
          <p14:tracePt t="35931" x="4087813" y="4946650"/>
          <p14:tracePt t="35946" x="4087813" y="4954588"/>
          <p14:tracePt t="35963" x="4087813" y="4962525"/>
          <p14:tracePt t="35987" x="4087813" y="4979988"/>
          <p14:tracePt t="36019" x="4087813" y="4997450"/>
          <p14:tracePt t="36036" x="4095750" y="5005388"/>
          <p14:tracePt t="36058" x="4105275" y="5013325"/>
          <p14:tracePt t="36067" x="4105275" y="5022850"/>
          <p14:tracePt t="36074" x="4113213" y="5022850"/>
          <p14:tracePt t="36081" x="4121150" y="5030788"/>
          <p14:tracePt t="36090" x="4121150" y="5038725"/>
          <p14:tracePt t="36098" x="4130675" y="5048250"/>
          <p14:tracePt t="36106" x="4138613" y="5048250"/>
          <p14:tracePt t="36115" x="4138613" y="5056188"/>
          <p14:tracePt t="36121" x="4146550" y="5064125"/>
          <p14:tracePt t="36138" x="4164013" y="5064125"/>
          <p14:tracePt t="36154" x="4164013" y="5073650"/>
          <p14:tracePt t="36161" x="4181475" y="5081588"/>
          <p14:tracePt t="36169" x="4189413" y="5091113"/>
          <p14:tracePt t="36186" x="4197350" y="5091113"/>
          <p14:tracePt t="36194" x="4206875" y="5099050"/>
          <p14:tracePt t="36203" x="4214813" y="5099050"/>
          <p14:tracePt t="36210" x="4224338" y="5106988"/>
          <p14:tracePt t="36221" x="4240213" y="5116513"/>
          <p14:tracePt t="36226" x="4249738" y="5124450"/>
          <p14:tracePt t="36243" x="4265613" y="5124450"/>
          <p14:tracePt t="36253" x="4283075" y="5124450"/>
          <p14:tracePt t="36258" x="4283075" y="5132388"/>
          <p14:tracePt t="36268" x="4300538" y="5141913"/>
          <p14:tracePt t="36275" x="4325938" y="5149850"/>
          <p14:tracePt t="36291" x="4341813" y="5167313"/>
          <p14:tracePt t="36306" x="4351338" y="5167313"/>
          <p14:tracePt t="36315" x="4359275" y="5167313"/>
          <p14:tracePt t="36322" x="4368800" y="5175250"/>
          <p14:tracePt t="36330" x="4368800" y="5183188"/>
          <p14:tracePt t="36338" x="4384675" y="5192713"/>
          <p14:tracePt t="36346" x="4394200" y="5192713"/>
          <p14:tracePt t="36363" x="4402138" y="5200650"/>
          <p14:tracePt t="36378" x="4410075" y="5200650"/>
          <p14:tracePt t="36394" x="4419600" y="5208588"/>
          <p14:tracePt t="36410" x="4419600" y="5218113"/>
          <p14:tracePt t="36458" x="4427538" y="5218113"/>
          <p14:tracePt t="36469" x="4427538" y="5226050"/>
          <p14:tracePt t="36611" x="4445000" y="5243513"/>
          <p14:tracePt t="36643" x="4445000" y="5260975"/>
          <p14:tracePt t="36691" x="4452938" y="5268913"/>
          <p14:tracePt t="36698" x="4460875" y="5268913"/>
          <p14:tracePt t="36722" x="4470400" y="5276850"/>
          <p14:tracePt t="36778" x="4478338" y="5286375"/>
          <p14:tracePt t="36795" x="4486275" y="5286375"/>
          <p14:tracePt t="36842" x="4495800" y="5286375"/>
          <p14:tracePt t="36852" x="4503738" y="5286375"/>
          <p14:tracePt t="36858" x="4513263" y="5286375"/>
          <p14:tracePt t="36867" x="4513263" y="5294313"/>
          <p14:tracePt t="36875" x="4521200" y="5294313"/>
          <p14:tracePt t="36881" x="4538663" y="5302250"/>
          <p14:tracePt t="37051" x="4546600" y="5302250"/>
          <p14:tracePt t="37083" x="4554538" y="5302250"/>
          <p14:tracePt t="37098" x="4564063" y="5302250"/>
          <p14:tracePt t="37107" x="4579938" y="5302250"/>
          <p14:tracePt t="37138" x="4589463" y="5302250"/>
          <p14:tracePt t="37146" x="4597400" y="5302250"/>
          <p14:tracePt t="37154" x="4605338" y="5302250"/>
          <p14:tracePt t="37170" x="4605338" y="5294313"/>
          <p14:tracePt t="37187" x="4614863" y="5294313"/>
          <p14:tracePt t="37203" x="4622800" y="5286375"/>
          <p14:tracePt t="37225" x="4622800" y="5276850"/>
          <p14:tracePt t="37731" x="4630738" y="5276850"/>
          <p14:tracePt t="37739" x="4640263" y="5268913"/>
          <p14:tracePt t="37755" x="4648200" y="5260975"/>
          <p14:tracePt t="37788" x="4665663" y="5251450"/>
          <p14:tracePt t="38170" x="4673600" y="5251450"/>
          <p14:tracePt t="38203" x="4691063" y="5251450"/>
          <p14:tracePt t="38210" x="4708525" y="5251450"/>
          <p14:tracePt t="38221" x="4724400" y="5260975"/>
          <p14:tracePt t="38242" x="4733925" y="5260975"/>
          <p14:tracePt t="38258" x="4741863" y="5260975"/>
          <p14:tracePt t="38265" x="4749800" y="5268913"/>
          <p14:tracePt t="38274" x="4759325" y="5268913"/>
          <p14:tracePt t="38283" x="4775200" y="5268913"/>
          <p14:tracePt t="38291" x="4784725" y="5268913"/>
          <p14:tracePt t="38299" x="4802188" y="5276850"/>
          <p14:tracePt t="38307" x="4818063" y="5286375"/>
          <p14:tracePt t="38322" x="4827588" y="5286375"/>
          <p14:tracePt t="38330" x="4843463" y="5286375"/>
          <p14:tracePt t="38338" x="4852988" y="5294313"/>
          <p14:tracePt t="38347" x="4860925" y="5294313"/>
          <p14:tracePt t="38356" x="4868863" y="5294313"/>
          <p14:tracePt t="38363" x="4878388" y="5294313"/>
          <p14:tracePt t="38378" x="4886325" y="5302250"/>
          <p14:tracePt t="38426" x="4894263" y="5302250"/>
          <p14:tracePt t="38459" x="4911725" y="5302250"/>
          <p14:tracePt t="38562" x="4919663" y="5302250"/>
          <p14:tracePt t="38667" x="4929188" y="5302250"/>
          <p14:tracePt t="38731" x="4937125" y="5302250"/>
          <p14:tracePt t="38756" x="4946650" y="5302250"/>
          <p14:tracePt t="38773" x="4954588" y="5302250"/>
          <p14:tracePt t="38802" x="4962525" y="5302250"/>
          <p14:tracePt t="38810" x="4972050" y="5302250"/>
          <p14:tracePt t="38874" x="4987925" y="5302250"/>
          <p14:tracePt t="38955" x="4997450" y="5302250"/>
          <p14:tracePt t="38978" x="5013325" y="5302250"/>
          <p14:tracePt t="39010" x="5030788" y="5302250"/>
          <p14:tracePt t="39531" x="5038725" y="5302250"/>
          <p14:tracePt t="39771" x="5038725" y="5294313"/>
          <p14:tracePt t="39778" x="5038725" y="5286375"/>
          <p14:tracePt t="39858" x="5048250" y="5276850"/>
          <p14:tracePt t="40666" x="5056188" y="5276850"/>
          <p14:tracePt t="40802" x="5064125" y="5276850"/>
          <p14:tracePt t="40834" x="5091113" y="5276850"/>
          <p14:tracePt t="40849" x="5106988" y="5276850"/>
          <p14:tracePt t="40858" x="5116513" y="5276850"/>
          <p14:tracePt t="40866" x="5132388" y="5294313"/>
          <p14:tracePt t="40875" x="5149850" y="5302250"/>
          <p14:tracePt t="40891" x="5167313" y="5319713"/>
          <p14:tracePt t="41146" x="5167313" y="5311775"/>
          <p14:tracePt t="41178" x="5167313" y="5302250"/>
          <p14:tracePt t="41226" x="5167313" y="5294313"/>
          <p14:tracePt t="41410" x="5167313" y="5286375"/>
          <p14:tracePt t="41618" x="5183188" y="5268913"/>
          <p14:tracePt t="41627" x="5192713" y="5260975"/>
          <p14:tracePt t="42330" x="5175250" y="5260975"/>
          <p14:tracePt t="42387" x="5167313" y="5260975"/>
          <p14:tracePt t="42468" x="5157788" y="5260975"/>
          <p14:tracePt t="42946" x="5157788" y="5268913"/>
          <p14:tracePt t="43003" x="5157788" y="5276850"/>
          <p14:tracePt t="43018" x="5149850" y="5286375"/>
          <p14:tracePt t="43130" x="5141913" y="5286375"/>
          <p14:tracePt t="43259" x="5141913" y="5294313"/>
          <p14:tracePt t="44627" x="5141913" y="5302250"/>
          <p14:tracePt t="44698" x="5124450" y="5302250"/>
          <p14:tracePt t="44763" x="5116513" y="5294313"/>
          <p14:tracePt t="45138" x="5106988" y="5294313"/>
          <p14:tracePt t="45172" x="5099050" y="5294313"/>
          <p14:tracePt t="45178" x="5091113" y="5294313"/>
          <p14:tracePt t="45186" x="5081588" y="5294313"/>
          <p14:tracePt t="45195" x="5073650" y="5294313"/>
          <p14:tracePt t="45218" x="5056188" y="5294313"/>
          <p14:tracePt t="45227" x="5048250" y="5294313"/>
          <p14:tracePt t="45234" x="5030788" y="5294313"/>
          <p14:tracePt t="45250" x="5005388" y="5294313"/>
          <p14:tracePt t="45258" x="4997450" y="5294313"/>
          <p14:tracePt t="45274" x="4987925" y="5294313"/>
          <p14:tracePt t="45282" x="4979988" y="5294313"/>
          <p14:tracePt t="45298" x="4962525" y="5294313"/>
          <p14:tracePt t="45308" x="4954588" y="5294313"/>
          <p14:tracePt t="45341" x="4954588" y="5286375"/>
          <p14:tracePt t="45411" x="4962525" y="5286375"/>
          <p14:tracePt t="45419" x="5013325" y="5302250"/>
          <p14:tracePt t="45426" x="5056188" y="5311775"/>
          <p14:tracePt t="45434" x="5116513" y="5327650"/>
          <p14:tracePt t="45443" x="5149850" y="5327650"/>
          <p14:tracePt t="45450" x="5192713" y="5327650"/>
          <p14:tracePt t="45458" x="5226050" y="5327650"/>
          <p14:tracePt t="45467" x="5243513" y="5327650"/>
          <p14:tracePt t="45474" x="5286375" y="5327650"/>
          <p14:tracePt t="45482" x="5294313" y="5327650"/>
          <p14:tracePt t="45491" x="5302250" y="5311775"/>
          <p14:tracePt t="45498" x="5302250" y="5302250"/>
          <p14:tracePt t="45508" x="5302250" y="5276850"/>
          <p14:tracePt t="45515" x="5302250" y="5251450"/>
          <p14:tracePt t="45524" x="5286375" y="5243513"/>
          <p14:tracePt t="45531" x="5260975" y="5243513"/>
          <p14:tracePt t="45541" x="5251450" y="5243513"/>
          <p14:tracePt t="45754" x="5243513" y="5235575"/>
          <p14:tracePt t="45762" x="5183188" y="5235575"/>
          <p14:tracePt t="45770" x="5081588" y="5268913"/>
          <p14:tracePt t="45778" x="4979988" y="5276850"/>
          <p14:tracePt t="45786" x="4894263" y="5311775"/>
          <p14:tracePt t="45795" x="4802188" y="5345113"/>
          <p14:tracePt t="45802" x="4716463" y="5370513"/>
          <p14:tracePt t="45810" x="4614863" y="5387975"/>
          <p14:tracePt t="45819" x="4538663" y="5430838"/>
          <p14:tracePt t="45827" x="4503738" y="5456238"/>
          <p14:tracePt t="45834" x="4470400" y="5456238"/>
          <p14:tracePt t="45843" x="4427538" y="5456238"/>
          <p14:tracePt t="45850" x="4402138" y="5456238"/>
          <p14:tracePt t="45858" x="4394200" y="5456238"/>
          <p14:tracePt t="45867" x="4368800" y="5456238"/>
          <p14:tracePt t="45875" x="4351338" y="5456238"/>
          <p14:tracePt t="45882" x="4316413" y="5456238"/>
          <p14:tracePt t="45891" x="4291013" y="5456238"/>
          <p14:tracePt t="45903" x="4257675" y="5456238"/>
          <p14:tracePt t="45908" x="4249738" y="5456238"/>
          <p14:tracePt t="45915" x="4214813" y="5456238"/>
          <p14:tracePt t="45925" x="4206875" y="5456238"/>
          <p14:tracePt t="45931" x="4197350" y="5456238"/>
          <p14:tracePt t="45941" x="4189413" y="5456238"/>
          <p14:tracePt t="45947" x="4181475" y="5456238"/>
          <p14:tracePt t="45995" x="4181475" y="5446713"/>
          <p14:tracePt t="46043" x="4197350" y="5438775"/>
          <p14:tracePt t="46050" x="4206875" y="5438775"/>
          <p14:tracePt t="46058" x="4232275" y="5438775"/>
          <p14:tracePt t="46066" x="4265613" y="5430838"/>
          <p14:tracePt t="46075" x="4283075" y="5430838"/>
          <p14:tracePt t="46082" x="4308475" y="5430838"/>
          <p14:tracePt t="46092" x="4333875" y="5421313"/>
          <p14:tracePt t="46098" x="4359275" y="5413375"/>
          <p14:tracePt t="46108" x="4402138" y="5405438"/>
          <p14:tracePt t="46115" x="4419600" y="5405438"/>
          <p14:tracePt t="46125" x="4470400" y="5395913"/>
          <p14:tracePt t="46131" x="4486275" y="5387975"/>
          <p14:tracePt t="46140" x="4521200" y="5380038"/>
          <p14:tracePt t="46147" x="4554538" y="5370513"/>
          <p14:tracePt t="46157" x="4579938" y="5370513"/>
          <p14:tracePt t="46163" x="4622800" y="5362575"/>
          <p14:tracePt t="46169" x="4648200" y="5362575"/>
          <p14:tracePt t="46178" x="4665663" y="5353050"/>
          <p14:tracePt t="46186" x="4691063" y="5345113"/>
          <p14:tracePt t="46195" x="4716463" y="5337175"/>
          <p14:tracePt t="46203" x="4741863" y="5337175"/>
          <p14:tracePt t="46211" x="4749800" y="5319713"/>
          <p14:tracePt t="46219" x="4759325" y="5319713"/>
          <p14:tracePt t="46227" x="4775200" y="5311775"/>
          <p14:tracePt t="46243" x="4784725" y="5311775"/>
          <p14:tracePt t="46251" x="4792663" y="5302250"/>
          <p14:tracePt t="46258" x="4792663" y="5294313"/>
          <p14:tracePt t="46266" x="4802188" y="5286375"/>
          <p14:tracePt t="46276" x="4810125" y="5286375"/>
          <p14:tracePt t="46282" x="4818063" y="5276850"/>
          <p14:tracePt t="46292" x="4818063" y="5260975"/>
          <p14:tracePt t="46298" x="4827588" y="5260975"/>
          <p14:tracePt t="46308" x="4835525" y="5260975"/>
          <p14:tracePt t="46324" x="4843463" y="5251450"/>
          <p14:tracePt t="46330" x="4852988" y="5243513"/>
          <p14:tracePt t="46342" x="4860925" y="5243513"/>
          <p14:tracePt t="46345" x="4868863" y="5243513"/>
          <p14:tracePt t="46354" x="4886325" y="5243513"/>
          <p14:tracePt t="46369" x="4903788" y="5243513"/>
          <p14:tracePt t="46386" x="4911725" y="5243513"/>
          <p14:tracePt t="46418" x="4919663" y="5243513"/>
          <p14:tracePt t="46426" x="4929188" y="5243513"/>
          <p14:tracePt t="46433" x="4937125" y="5243513"/>
          <p14:tracePt t="46442" x="4954588" y="5243513"/>
          <p14:tracePt t="46449" x="4962525" y="5243513"/>
          <p14:tracePt t="46459" x="4979988" y="5243513"/>
          <p14:tracePt t="46474" x="5005388" y="5260975"/>
          <p14:tracePt t="46492" x="5013325" y="5268913"/>
          <p14:tracePt t="46498" x="5030788" y="5276850"/>
          <p14:tracePt t="46508" x="5038725" y="5276850"/>
          <p14:tracePt t="46514" x="5048250" y="5276850"/>
          <p14:tracePt t="46524" x="5048250" y="5286375"/>
          <p14:tracePt t="46529" x="5048250" y="5294313"/>
          <p14:tracePt t="46578" x="5048250" y="5302250"/>
          <p14:tracePt t="46611" x="5048250" y="5311775"/>
          <p14:tracePt t="46651" x="5048250" y="5319713"/>
          <p14:tracePt t="46666" x="5048250" y="5327650"/>
          <p14:tracePt t="46675" x="5048250" y="5337175"/>
          <p14:tracePt t="46682" x="5038725" y="5337175"/>
          <p14:tracePt t="46693" x="5030788" y="5337175"/>
          <p14:tracePt t="46698" x="5022850" y="5345113"/>
          <p14:tracePt t="46708" x="5013325" y="5345113"/>
          <p14:tracePt t="46714" x="5005388" y="5345113"/>
          <p14:tracePt t="46724" x="4987925" y="5353050"/>
          <p14:tracePt t="46731" x="4962525" y="5353050"/>
          <p14:tracePt t="46740" x="4954588" y="5362575"/>
          <p14:tracePt t="46747" x="4946650" y="5370513"/>
          <p14:tracePt t="46756" x="4919663" y="5380038"/>
          <p14:tracePt t="46763" x="4903788" y="5380038"/>
          <p14:tracePt t="46769" x="4878388" y="5380038"/>
          <p14:tracePt t="46778" x="4860925" y="5387975"/>
          <p14:tracePt t="46786" x="4852988" y="5395913"/>
          <p14:tracePt t="46793" x="4835525" y="5395913"/>
          <p14:tracePt t="46803" x="4827588" y="5405438"/>
          <p14:tracePt t="46811" x="4827588" y="5413375"/>
          <p14:tracePt t="46818" x="4810125" y="5413375"/>
          <p14:tracePt t="46826" x="4802188" y="5421313"/>
          <p14:tracePt t="46834" x="4784725" y="5438775"/>
          <p14:tracePt t="46842" x="4775200" y="5438775"/>
          <p14:tracePt t="46851" x="4775200" y="5446713"/>
          <p14:tracePt t="46859" x="4759325" y="5464175"/>
          <p14:tracePt t="46866" x="4749800" y="5464175"/>
          <p14:tracePt t="46876" x="4741863" y="5481638"/>
          <p14:tracePt t="46882" x="4733925" y="5497513"/>
          <p14:tracePt t="46892" x="4708525" y="5514975"/>
          <p14:tracePt t="46898" x="4699000" y="5514975"/>
          <p14:tracePt t="46909" x="4691063" y="5532438"/>
          <p14:tracePt t="46914" x="4691063" y="5540375"/>
          <p14:tracePt t="46925" x="4673600" y="5549900"/>
          <p14:tracePt t="46930" x="4673600" y="5565775"/>
          <p14:tracePt t="46938" x="4665663" y="5583238"/>
          <p14:tracePt t="46946" x="4665663" y="5591175"/>
          <p14:tracePt t="46954" x="4665663" y="5600700"/>
          <p14:tracePt t="46962" x="4665663" y="5608638"/>
          <p14:tracePt t="46970" x="4657725" y="5626100"/>
          <p14:tracePt t="46978" x="4657725" y="5634038"/>
          <p14:tracePt t="46986" x="4657725" y="5651500"/>
          <p14:tracePt t="46995" x="4657725" y="5659438"/>
          <p14:tracePt t="47003" x="4657725" y="5668963"/>
          <p14:tracePt t="47018" x="4657725" y="5684838"/>
          <p14:tracePt t="47058" x="4657725" y="5694363"/>
          <p14:tracePt t="47082" x="4657725" y="5702300"/>
          <p14:tracePt t="47091" x="4657725" y="5710238"/>
          <p14:tracePt t="47108" x="4665663" y="5710238"/>
          <p14:tracePt t="47124" x="4673600" y="5710238"/>
          <p14:tracePt t="47140" x="4683125" y="5710238"/>
          <p14:tracePt t="47147" x="4691063" y="5710238"/>
          <p14:tracePt t="47156" x="4699000" y="5710238"/>
          <p14:tracePt t="47163" x="4708525" y="5710238"/>
          <p14:tracePt t="47169" x="4724400" y="5710238"/>
          <p14:tracePt t="47178" x="4741863" y="5710238"/>
          <p14:tracePt t="47194" x="4749800" y="5710238"/>
          <p14:tracePt t="47211" x="4759325" y="5710238"/>
          <p14:tracePt t="47218" x="4767263" y="5710238"/>
          <p14:tracePt t="47291" x="4767263" y="5702300"/>
          <p14:tracePt t="47298" x="4767263" y="5694363"/>
          <p14:tracePt t="47308" x="4767263" y="5684838"/>
          <p14:tracePt t="47314" x="4767263" y="5668963"/>
          <p14:tracePt t="47325" x="4759325" y="5651500"/>
          <p14:tracePt t="47330" x="4759325" y="5641975"/>
          <p14:tracePt t="47340" x="4749800" y="5616575"/>
          <p14:tracePt t="47346" x="4733925" y="5608638"/>
          <p14:tracePt t="47357" x="4733925" y="5600700"/>
          <p14:tracePt t="47363" x="4724400" y="5591175"/>
          <p14:tracePt t="47370" x="4716463" y="5583238"/>
          <p14:tracePt t="47378" x="4708525" y="5575300"/>
          <p14:tracePt t="47386" x="4699000" y="5557838"/>
          <p14:tracePt t="47403" x="4691063" y="5557838"/>
          <p14:tracePt t="47410" x="4683125" y="5557838"/>
          <p14:tracePt t="47418" x="4673600" y="5549900"/>
          <p14:tracePt t="47426" x="4673600" y="5540375"/>
          <p14:tracePt t="47434" x="4665663" y="5540375"/>
          <p14:tracePt t="47443" x="4648200" y="5532438"/>
          <p14:tracePt t="47450" x="4640263" y="5524500"/>
          <p14:tracePt t="47458" x="4622800" y="5514975"/>
          <p14:tracePt t="47466" x="4597400" y="5514975"/>
          <p14:tracePt t="47477" x="4589463" y="5497513"/>
          <p14:tracePt t="47482" x="4572000" y="5489575"/>
          <p14:tracePt t="47492" x="4546600" y="5481638"/>
          <p14:tracePt t="47498" x="4513263" y="5472113"/>
          <p14:tracePt t="47508" x="4478338" y="5438775"/>
          <p14:tracePt t="47515" x="4452938" y="5430838"/>
          <p14:tracePt t="47524" x="4427538" y="5421313"/>
          <p14:tracePt t="47531" x="4384675" y="5395913"/>
          <p14:tracePt t="47541" x="4359275" y="5387975"/>
          <p14:tracePt t="47546" x="4325938" y="5370513"/>
          <p14:tracePt t="47553" x="4291013" y="5362575"/>
          <p14:tracePt t="47562" x="4275138" y="5345113"/>
          <p14:tracePt t="47570" x="4232275" y="5319713"/>
          <p14:tracePt t="47578" x="4197350" y="5302250"/>
          <p14:tracePt t="47587" x="4189413" y="5294313"/>
          <p14:tracePt t="47594" x="4156075" y="5286375"/>
          <p14:tracePt t="47603" x="4130675" y="5276850"/>
          <p14:tracePt t="47611" x="4105275" y="5268913"/>
          <p14:tracePt t="47618" x="4070350" y="5260975"/>
          <p14:tracePt t="47627" x="4044950" y="5251450"/>
          <p14:tracePt t="47634" x="3994150" y="5243513"/>
          <p14:tracePt t="47643" x="3960813" y="5226050"/>
          <p14:tracePt t="47650" x="3935413" y="5218113"/>
          <p14:tracePt t="47658" x="3892550" y="5200650"/>
          <p14:tracePt t="47667" x="3824288" y="5200650"/>
          <p14:tracePt t="47676" x="3781425" y="5175250"/>
          <p14:tracePt t="47682" x="3748088" y="5157788"/>
          <p14:tracePt t="47693" x="3722688" y="5149850"/>
          <p14:tracePt t="47698" x="3687763" y="5132388"/>
          <p14:tracePt t="47708" x="3671888" y="5116513"/>
          <p14:tracePt t="47715" x="3636963" y="5099050"/>
          <p14:tracePt t="47725" x="3603625" y="5081588"/>
          <p14:tracePt t="47731" x="3578225" y="5073650"/>
          <p14:tracePt t="47742" x="3527425" y="5056188"/>
          <p14:tracePt t="47747" x="3484563" y="5030788"/>
          <p14:tracePt t="47753" x="3441700" y="5030788"/>
          <p14:tracePt t="47763" x="3390900" y="5013325"/>
          <p14:tracePt t="47770" x="3355975" y="5005388"/>
          <p14:tracePt t="47779" x="3322638" y="4979988"/>
          <p14:tracePt t="47786" x="3263900" y="4962525"/>
          <p14:tracePt t="47794" x="3228975" y="4954588"/>
          <p14:tracePt t="47803" x="3195638" y="4929188"/>
          <p14:tracePt t="47810" x="3144838" y="4911725"/>
          <p14:tracePt t="47818" x="3109913" y="4886325"/>
          <p14:tracePt t="47827" x="3059113" y="4852988"/>
          <p14:tracePt t="47834" x="3025775" y="4835525"/>
          <p14:tracePt t="47842" x="2990850" y="4818063"/>
          <p14:tracePt t="47851" x="2940050" y="4792663"/>
          <p14:tracePt t="47860" x="2906713" y="4775200"/>
          <p14:tracePt t="47866" x="2863850" y="4759325"/>
          <p14:tracePt t="47876" x="2830513" y="4741863"/>
          <p14:tracePt t="47882" x="2813050" y="4733925"/>
          <p14:tracePt t="47892" x="2787650" y="4716463"/>
          <p14:tracePt t="47904" x="2762250" y="4699000"/>
          <p14:tracePt t="47909" x="2744788" y="4691063"/>
          <p14:tracePt t="47915" x="2711450" y="4673600"/>
          <p14:tracePt t="47922" x="2676525" y="4648200"/>
          <p14:tracePt t="47931" x="2651125" y="4630738"/>
          <p14:tracePt t="47941" x="2633663" y="4622800"/>
          <p14:tracePt t="47947" x="2600325" y="4605338"/>
          <p14:tracePt t="47953" x="2582863" y="4589463"/>
          <p14:tracePt t="47963" x="2557463" y="4572000"/>
          <p14:tracePt t="47970" x="2524125" y="4546600"/>
          <p14:tracePt t="47978" x="2506663" y="4538663"/>
          <p14:tracePt t="47987" x="2473325" y="4513263"/>
          <p14:tracePt t="47994" x="2447925" y="4503738"/>
          <p14:tracePt t="48002" x="2422525" y="4495800"/>
          <p14:tracePt t="48011" x="2405063" y="4478338"/>
          <p14:tracePt t="48018" x="2379663" y="4460875"/>
          <p14:tracePt t="48028" x="2371725" y="4452938"/>
          <p14:tracePt t="48034" x="2354263" y="4445000"/>
          <p14:tracePt t="48043" x="2328863" y="4435475"/>
          <p14:tracePt t="48050" x="2303463" y="4410075"/>
          <p14:tracePt t="48060" x="2286000" y="4394200"/>
          <p14:tracePt t="48066" x="2278063" y="4384675"/>
          <p14:tracePt t="48077" x="2260600" y="4376738"/>
          <p14:tracePt t="48083" x="2252663" y="4368800"/>
          <p14:tracePt t="48093" x="2243138" y="4341813"/>
          <p14:tracePt t="48109" x="2235200" y="4333875"/>
          <p14:tracePt t="48115" x="2217738" y="4316413"/>
          <p14:tracePt t="48130" x="2209800" y="4291013"/>
          <p14:tracePt t="48141" x="2209800" y="4283075"/>
          <p14:tracePt t="48147" x="2192338" y="4265613"/>
          <p14:tracePt t="48153" x="2174875" y="4240213"/>
          <p14:tracePt t="48163" x="2174875" y="4232275"/>
          <p14:tracePt t="48170" x="2166938" y="4224338"/>
          <p14:tracePt t="48178" x="2159000" y="4214813"/>
          <p14:tracePt t="48188" x="2159000" y="4206875"/>
          <p14:tracePt t="48195" x="2149475" y="4197350"/>
          <p14:tracePt t="48211" x="2149475" y="4189413"/>
          <p14:tracePt t="48218" x="2149475" y="4181475"/>
          <p14:tracePt t="48226" x="2149475" y="4171950"/>
          <p14:tracePt t="48234" x="2149475" y="4164013"/>
          <p14:tracePt t="48250" x="2149475" y="4156075"/>
          <p14:tracePt t="48266" x="2149475" y="4138613"/>
          <p14:tracePt t="48276" x="2166938" y="4121150"/>
          <p14:tracePt t="48282" x="2174875" y="4113213"/>
          <p14:tracePt t="48292" x="2174875" y="4105275"/>
          <p14:tracePt t="48308" x="2184400" y="4095750"/>
          <p14:tracePt t="48315" x="2192338" y="4087813"/>
          <p14:tracePt t="48324" x="2200275" y="4079875"/>
          <p14:tracePt t="48340" x="2209800" y="4070350"/>
          <p14:tracePt t="48354" x="2217738" y="4062413"/>
          <p14:tracePt t="48426" x="2227263" y="4062413"/>
          <p14:tracePt t="48443" x="2227263" y="4052888"/>
          <p14:tracePt t="48459" x="2227263" y="4044950"/>
          <p14:tracePt t="48489" x="2227263" y="4037013"/>
          <p14:tracePt t="48508" x="2227263" y="4027488"/>
          <p14:tracePt t="48515" x="2227263" y="4019550"/>
          <p14:tracePt t="48635" x="2227263" y="4011613"/>
          <p14:tracePt t="48691" x="2227263" y="4002088"/>
          <p14:tracePt t="48858" x="2235200" y="4002088"/>
          <p14:tracePt t="48877" x="2243138" y="4011613"/>
          <p14:tracePt t="48893" x="2252663" y="4019550"/>
          <p14:tracePt t="48898" x="2260600" y="4027488"/>
          <p14:tracePt t="48908" x="2260600" y="4037013"/>
          <p14:tracePt t="48914" x="2268538" y="4044950"/>
          <p14:tracePt t="48922" x="2268538" y="4052888"/>
          <p14:tracePt t="48930" x="2278063" y="4052888"/>
          <p14:tracePt t="48937" x="2278063" y="4070350"/>
          <p14:tracePt t="48946" x="2286000" y="4079875"/>
          <p14:tracePt t="48963" x="2286000" y="4087813"/>
          <p14:tracePt t="48970" x="2293938" y="4105275"/>
          <p14:tracePt t="48987" x="2293938" y="4113213"/>
          <p14:tracePt t="48994" x="2293938" y="4130675"/>
          <p14:tracePt t="49002" x="2303463" y="4138613"/>
          <p14:tracePt t="49010" x="2311400" y="4156075"/>
          <p14:tracePt t="49018" x="2311400" y="4164013"/>
          <p14:tracePt t="49026" x="2328863" y="4181475"/>
          <p14:tracePt t="49034" x="2328863" y="4197350"/>
          <p14:tracePt t="49044" x="2328863" y="4214813"/>
          <p14:tracePt t="49050" x="2336800" y="4232275"/>
          <p14:tracePt t="49060" x="2354263" y="4257675"/>
          <p14:tracePt t="49066" x="2354263" y="4275138"/>
          <p14:tracePt t="49077" x="2371725" y="4291013"/>
          <p14:tracePt t="49082" x="2379663" y="4316413"/>
          <p14:tracePt t="49092" x="2397125" y="4351338"/>
          <p14:tracePt t="49098" x="2413000" y="4368800"/>
          <p14:tracePt t="49109" x="2430463" y="4394200"/>
          <p14:tracePt t="49114" x="2447925" y="4419600"/>
          <p14:tracePt t="49125" x="2455863" y="4435475"/>
          <p14:tracePt t="49130" x="2473325" y="4452938"/>
          <p14:tracePt t="49138" x="2498725" y="4478338"/>
          <p14:tracePt t="49147" x="2524125" y="4503738"/>
          <p14:tracePt t="49154" x="2541588" y="4529138"/>
          <p14:tracePt t="49162" x="2557463" y="4546600"/>
          <p14:tracePt t="49170" x="2566988" y="4554538"/>
          <p14:tracePt t="49178" x="2582863" y="4572000"/>
          <p14:tracePt t="49187" x="2600325" y="4589463"/>
          <p14:tracePt t="49195" x="2625725" y="4605338"/>
          <p14:tracePt t="49202" x="2651125" y="4622800"/>
          <p14:tracePt t="49211" x="2668588" y="4630738"/>
          <p14:tracePt t="49218" x="2693988" y="4640263"/>
          <p14:tracePt t="49226" x="2719388" y="4657725"/>
          <p14:tracePt t="49235" x="2752725" y="4673600"/>
          <p14:tracePt t="49243" x="2787650" y="4683125"/>
          <p14:tracePt t="49250" x="2846388" y="4708525"/>
          <p14:tracePt t="49260" x="2871788" y="4716463"/>
          <p14:tracePt t="49266" x="2940050" y="4733925"/>
          <p14:tracePt t="49277" x="3008313" y="4733925"/>
          <p14:tracePt t="49282" x="3067050" y="4741863"/>
          <p14:tracePt t="49292" x="3170238" y="4749800"/>
          <p14:tracePt t="49298" x="3238500" y="4767263"/>
          <p14:tracePt t="49309" x="3330575" y="4767263"/>
          <p14:tracePt t="49314" x="3416300" y="4775200"/>
          <p14:tracePt t="49323" x="3502025" y="4775200"/>
          <p14:tracePt t="49330" x="3586163" y="4775200"/>
          <p14:tracePt t="49337" x="3654425" y="4775200"/>
          <p14:tracePt t="49346" x="3738563" y="4775200"/>
          <p14:tracePt t="49354" x="3816350" y="4775200"/>
          <p14:tracePt t="49362" x="3867150" y="4775200"/>
          <p14:tracePt t="49371" x="3925888" y="4775200"/>
          <p14:tracePt t="49378" x="3968750" y="4775200"/>
          <p14:tracePt t="49386" x="4002088" y="4775200"/>
          <p14:tracePt t="49394" x="4052888" y="4767263"/>
          <p14:tracePt t="49402" x="4070350" y="4759325"/>
          <p14:tracePt t="49410" x="4105275" y="4749800"/>
          <p14:tracePt t="49418" x="4130675" y="4741863"/>
          <p14:tracePt t="49426" x="4164013" y="4733925"/>
          <p14:tracePt t="49433" x="4189413" y="4724400"/>
          <p14:tracePt t="49443" x="4206875" y="4708525"/>
          <p14:tracePt t="49450" x="4240213" y="4691063"/>
          <p14:tracePt t="49461" x="4257675" y="4683125"/>
          <p14:tracePt t="49465" x="4291013" y="4657725"/>
          <p14:tracePt t="49476" x="4316413" y="4630738"/>
          <p14:tracePt t="49482" x="4351338" y="4605338"/>
          <p14:tracePt t="49492" x="4376738" y="4579938"/>
          <p14:tracePt t="49498" x="4402138" y="4564063"/>
          <p14:tracePt t="49508" x="4427538" y="4538663"/>
          <p14:tracePt t="49513" x="4452938" y="4529138"/>
          <p14:tracePt t="49525" x="4460875" y="4513263"/>
          <p14:tracePt t="49531" x="4478338" y="4486275"/>
          <p14:tracePt t="49537" x="4486275" y="4470400"/>
          <p14:tracePt t="49547" x="4503738" y="4452938"/>
          <p14:tracePt t="49554" x="4513263" y="4445000"/>
          <p14:tracePt t="49562" x="4529138" y="4419600"/>
          <p14:tracePt t="49571" x="4529138" y="4410075"/>
          <p14:tracePt t="49578" x="4538663" y="4394200"/>
          <p14:tracePt t="49586" x="4546600" y="4376738"/>
          <p14:tracePt t="49594" x="4554538" y="4359275"/>
          <p14:tracePt t="49602" x="4564063" y="4341813"/>
          <p14:tracePt t="49610" x="4572000" y="4325938"/>
          <p14:tracePt t="49618" x="4589463" y="4300538"/>
          <p14:tracePt t="49635" x="4597400" y="4275138"/>
          <p14:tracePt t="49643" x="4614863" y="4249738"/>
          <p14:tracePt t="49650" x="4622800" y="4249738"/>
          <p14:tracePt t="49660" x="4630738" y="4232275"/>
          <p14:tracePt t="49666" x="4630738" y="4224338"/>
          <p14:tracePt t="49683" x="4630738" y="4214813"/>
          <p14:tracePt t="49693" x="4640263" y="4189413"/>
          <p14:tracePt t="49698" x="4648200" y="4181475"/>
          <p14:tracePt t="49715" x="4648200" y="4171950"/>
          <p14:tracePt t="49723" x="4648200" y="4164013"/>
          <p14:tracePt t="49731" x="4648200" y="4156075"/>
          <p14:tracePt t="49737" x="4648200" y="4146550"/>
          <p14:tracePt t="49746" x="4648200" y="4138613"/>
          <p14:tracePt t="49754" x="4648200" y="4130675"/>
          <p14:tracePt t="49763" x="4648200" y="4113213"/>
          <p14:tracePt t="49771" x="4648200" y="4095750"/>
          <p14:tracePt t="49786" x="4648200" y="4087813"/>
          <p14:tracePt t="49802" x="4648200" y="4079875"/>
          <p14:tracePt t="49810" x="4648200" y="4070350"/>
          <p14:tracePt t="49851" x="4648200" y="4062413"/>
          <p14:tracePt t="49866" x="4648200" y="4052888"/>
          <p14:tracePt t="49971" x="4648200" y="4037013"/>
          <p14:tracePt t="50107" x="4648200" y="4052888"/>
          <p14:tracePt t="50115" x="4648200" y="4070350"/>
          <p14:tracePt t="50122" x="4648200" y="4095750"/>
          <p14:tracePt t="50131" x="4640263" y="4138613"/>
          <p14:tracePt t="50137" x="4640263" y="4171950"/>
          <p14:tracePt t="50147" x="4640263" y="4214813"/>
          <p14:tracePt t="50154" x="4640263" y="4257675"/>
          <p14:tracePt t="50163" x="4640263" y="4291013"/>
          <p14:tracePt t="50171" x="4640263" y="4333875"/>
          <p14:tracePt t="50178" x="4640263" y="4351338"/>
          <p14:tracePt t="50186" x="4640263" y="4394200"/>
          <p14:tracePt t="50194" x="4640263" y="4427538"/>
          <p14:tracePt t="50201" x="4640263" y="4486275"/>
          <p14:tracePt t="50210" x="4640263" y="4529138"/>
          <p14:tracePt t="50218" x="4640263" y="4554538"/>
          <p14:tracePt t="50227" x="4640263" y="4614863"/>
          <p14:tracePt t="50236" x="4640263" y="4657725"/>
          <p14:tracePt t="50243" x="4640263" y="4691063"/>
          <p14:tracePt t="50250" x="4640263" y="4716463"/>
          <p14:tracePt t="50261" x="4640263" y="4759325"/>
          <p14:tracePt t="50266" x="4640263" y="4792663"/>
          <p14:tracePt t="50276" x="4640263" y="4843463"/>
          <p14:tracePt t="50283" x="4640263" y="4894263"/>
          <p14:tracePt t="50293" x="4640263" y="4919663"/>
          <p14:tracePt t="50298" x="4640263" y="4962525"/>
          <p14:tracePt t="50309" x="4640263" y="4997450"/>
          <p14:tracePt t="50315" x="4640263" y="5038725"/>
          <p14:tracePt t="50324" x="4640263" y="5064125"/>
          <p14:tracePt t="50331" x="4640263" y="5106988"/>
          <p14:tracePt t="50338" x="4640263" y="5132388"/>
          <p14:tracePt t="50347" x="4640263" y="5167313"/>
          <p14:tracePt t="50355" x="4640263" y="5192713"/>
          <p14:tracePt t="50362" x="4640263" y="5218113"/>
          <p14:tracePt t="50371" x="4630738" y="5243513"/>
          <p14:tracePt t="50378" x="4622800" y="5260975"/>
          <p14:tracePt t="50386" x="4614863" y="5286375"/>
          <p14:tracePt t="50395" x="4605338" y="5311775"/>
          <p14:tracePt t="50402" x="4597400" y="5327650"/>
          <p14:tracePt t="50410" x="4572000" y="5362575"/>
          <p14:tracePt t="50418" x="4564063" y="5387975"/>
          <p14:tracePt t="50426" x="4546600" y="5421313"/>
          <p14:tracePt t="50434" x="4546600" y="5446713"/>
          <p14:tracePt t="50444" x="4538663" y="5472113"/>
          <p14:tracePt t="50450" x="4529138" y="5497513"/>
          <p14:tracePt t="50461" x="4513263" y="5524500"/>
          <p14:tracePt t="50466" x="4503738" y="5540375"/>
          <p14:tracePt t="50477" x="4495800" y="5575300"/>
          <p14:tracePt t="50482" x="4495800" y="5583238"/>
          <p14:tracePt t="50493" x="4495800" y="5591175"/>
          <p14:tracePt t="50498" x="4486275" y="5608638"/>
          <p14:tracePt t="50509" x="4486275" y="5616575"/>
          <p14:tracePt t="50514" x="4486275" y="5634038"/>
          <p14:tracePt t="50521" x="4486275" y="5651500"/>
          <p14:tracePt t="50538" x="4486275" y="5668963"/>
          <p14:tracePt t="50546" x="4486275" y="5676900"/>
          <p14:tracePt t="50555" x="4486275" y="5684838"/>
          <p14:tracePt t="50562" x="4486275" y="5694363"/>
          <p14:tracePt t="50578" x="4486275" y="5702300"/>
          <p14:tracePt t="50586" x="4486275" y="5710238"/>
          <p14:tracePt t="50650" x="4495800" y="5702300"/>
          <p14:tracePt t="50658" x="4503738" y="5694363"/>
          <p14:tracePt t="50667" x="4513263" y="5659438"/>
          <p14:tracePt t="50676" x="4513263" y="5634038"/>
          <p14:tracePt t="50682" x="4538663" y="5591175"/>
          <p14:tracePt t="50693" x="4546600" y="5557838"/>
          <p14:tracePt t="50698" x="4554538" y="5481638"/>
          <p14:tracePt t="50708" x="4572000" y="5438775"/>
          <p14:tracePt t="50715" x="4572000" y="5380038"/>
          <p14:tracePt t="50721" x="4572000" y="5294313"/>
          <p14:tracePt t="50731" x="4572000" y="5218113"/>
          <p14:tracePt t="50738" x="4572000" y="5132388"/>
          <p14:tracePt t="50747" x="4572000" y="5048250"/>
          <p14:tracePt t="50755" x="4572000" y="4979988"/>
          <p14:tracePt t="50763" x="4572000" y="4894263"/>
          <p14:tracePt t="50771" x="4572000" y="4810125"/>
          <p14:tracePt t="50778" x="4572000" y="4733925"/>
          <p14:tracePt t="50786" x="4564063" y="4673600"/>
          <p14:tracePt t="50794" x="4546600" y="4605338"/>
          <p14:tracePt t="50802" x="4538663" y="4546600"/>
          <p14:tracePt t="50811" x="4538663" y="4503738"/>
          <p14:tracePt t="50818" x="4538663" y="4452938"/>
          <p14:tracePt t="50828" x="4538663" y="4410075"/>
          <p14:tracePt t="50834" x="4538663" y="4376738"/>
          <p14:tracePt t="50845" x="4538663" y="4359275"/>
          <p14:tracePt t="50850" x="4538663" y="4325938"/>
          <p14:tracePt t="50861" x="4538663" y="4300538"/>
          <p14:tracePt t="50866" x="4538663" y="4257675"/>
          <p14:tracePt t="50877" x="4538663" y="4232275"/>
          <p14:tracePt t="50882" x="4538663" y="4214813"/>
          <p14:tracePt t="50893" x="4546600" y="4197350"/>
          <p14:tracePt t="50898" x="4554538" y="4189413"/>
          <p14:tracePt t="50909" x="4554538" y="4181475"/>
          <p14:tracePt t="50922" x="4564063" y="4164013"/>
          <p14:tracePt t="50948" x="4579938" y="4164013"/>
          <p14:tracePt t="50963" x="4589463" y="4164013"/>
          <p14:tracePt t="50970" x="4605338" y="4164013"/>
          <p14:tracePt t="50980" x="4630738" y="4164013"/>
          <p14:tracePt t="50986" x="4657725" y="4164013"/>
          <p14:tracePt t="50994" x="4699000" y="4164013"/>
          <p14:tracePt t="51003" x="4733925" y="4164013"/>
          <p14:tracePt t="51011" x="4767263" y="4164013"/>
          <p14:tracePt t="51018" x="4835525" y="4164013"/>
          <p14:tracePt t="51028" x="4878388" y="4164013"/>
          <p14:tracePt t="51034" x="4911725" y="4164013"/>
          <p14:tracePt t="51045" x="4987925" y="4164013"/>
          <p14:tracePt t="51050" x="5056188" y="4171950"/>
          <p14:tracePt t="51060" x="5116513" y="4171950"/>
          <p14:tracePt t="51066" x="5192713" y="4171950"/>
          <p14:tracePt t="51077" x="5276850" y="4171950"/>
          <p14:tracePt t="51082" x="5345113" y="4171950"/>
          <p14:tracePt t="51093" x="5446713" y="4171950"/>
          <p14:tracePt t="51098" x="5540375" y="4171950"/>
          <p14:tracePt t="51108" x="5626100" y="4171950"/>
          <p14:tracePt t="51114" x="5745163" y="4171950"/>
          <p14:tracePt t="51121" x="5854700" y="4171950"/>
          <p14:tracePt t="51131" x="5957888" y="4171950"/>
          <p14:tracePt t="51138" x="6067425" y="4171950"/>
          <p14:tracePt t="51147" x="6153150" y="4171950"/>
          <p14:tracePt t="51155" x="6254750" y="4171950"/>
          <p14:tracePt t="51163" x="6348413" y="4171950"/>
          <p14:tracePt t="51170" x="6424613" y="4171950"/>
          <p14:tracePt t="51178" x="6475413" y="4171950"/>
          <p14:tracePt t="51186" x="6551613" y="4171950"/>
          <p14:tracePt t="51195" x="6594475" y="4171950"/>
          <p14:tracePt t="51202" x="6637338" y="4171950"/>
          <p14:tracePt t="51212" x="6670675" y="4171950"/>
          <p14:tracePt t="51218" x="6705600" y="4171950"/>
          <p14:tracePt t="51227" x="6731000" y="4171950"/>
          <p14:tracePt t="51235" x="6756400" y="4171950"/>
          <p14:tracePt t="51244" x="6772275" y="4171950"/>
          <p14:tracePt t="51250" x="6781800" y="4171950"/>
          <p14:tracePt t="51261" x="6789738" y="4171950"/>
          <p14:tracePt t="51267" x="6799263" y="4171950"/>
          <p14:tracePt t="51276" x="6807200" y="4171950"/>
          <p14:tracePt t="51282" x="6815138" y="4171950"/>
          <p14:tracePt t="51293" x="6824663" y="4171950"/>
          <p14:tracePt t="51309" x="6840538" y="4171950"/>
          <p14:tracePt t="51321" x="6850063" y="4171950"/>
          <p14:tracePt t="51331" x="6865938" y="4171950"/>
          <p14:tracePt t="51346" x="6883400" y="4171950"/>
          <p14:tracePt t="52987" x="6891338" y="4171950"/>
          <p14:tracePt t="53042" x="6883400" y="4181475"/>
          <p14:tracePt t="53427" x="6883400" y="4189413"/>
          <p14:tracePt t="53451" x="6883400" y="4197350"/>
          <p14:tracePt t="53828" x="6891338" y="4197350"/>
          <p14:tracePt t="53834" x="6900863" y="4197350"/>
          <p14:tracePt t="53845" x="6916738" y="4197350"/>
          <p14:tracePt t="53850" x="6943725" y="4197350"/>
          <p14:tracePt t="53860" x="6969125" y="4197350"/>
          <p14:tracePt t="53867" x="6994525" y="4197350"/>
          <p14:tracePt t="53875" x="7027863" y="4197350"/>
          <p14:tracePt t="53882" x="7061200" y="4189413"/>
          <p14:tracePt t="53889" x="7104063" y="4189413"/>
          <p14:tracePt t="53898" x="7138988" y="4181475"/>
          <p14:tracePt t="53906" x="7197725" y="4171950"/>
          <p14:tracePt t="53925" x="7258050" y="4164013"/>
          <p14:tracePt t="53930" x="7299325" y="4156075"/>
          <p14:tracePt t="53938" x="7342188" y="4138613"/>
          <p14:tracePt t="53947" x="7377113" y="4130675"/>
          <p14:tracePt t="53954" x="7402513" y="4113213"/>
          <p14:tracePt t="53963" x="7435850" y="4113213"/>
          <p14:tracePt t="53970" x="7461250" y="4095750"/>
          <p14:tracePt t="53980" x="7478713" y="4087813"/>
          <p14:tracePt t="53988" x="7494588" y="4070350"/>
          <p14:tracePt t="53996" x="7521575" y="4062413"/>
          <p14:tracePt t="54002" x="7546975" y="4037013"/>
          <p14:tracePt t="54018" x="7562850" y="4027488"/>
          <p14:tracePt t="54028" x="7572375" y="4019550"/>
          <p14:tracePt t="54034" x="7572375" y="4011613"/>
          <p14:tracePt t="54051" x="7580313" y="3994150"/>
          <p14:tracePt t="54061" x="7580313" y="3986213"/>
          <p14:tracePt t="54067" x="7580313" y="3976688"/>
          <p14:tracePt t="54074" x="7580313" y="3960813"/>
          <p14:tracePt t="54082" x="7580313" y="3951288"/>
          <p14:tracePt t="54090" x="7580313" y="3925888"/>
          <p14:tracePt t="54099" x="7580313" y="3917950"/>
          <p14:tracePt t="54106" x="7562850" y="3908425"/>
          <p14:tracePt t="54115" x="7546975" y="3883025"/>
          <p14:tracePt t="54123" x="7537450" y="3867150"/>
          <p14:tracePt t="54131" x="7512050" y="3841750"/>
          <p14:tracePt t="54138" x="7504113" y="3824288"/>
          <p14:tracePt t="54147" x="7469188" y="3806825"/>
          <p14:tracePt t="54154" x="7453313" y="3798888"/>
          <p14:tracePt t="54163" x="7427913" y="3781425"/>
          <p14:tracePt t="54171" x="7410450" y="3773488"/>
          <p14:tracePt t="54179" x="7385050" y="3756025"/>
          <p14:tracePt t="54187" x="7367588" y="3748088"/>
          <p14:tracePt t="54196" x="7359650" y="3738563"/>
          <p14:tracePt t="54202" x="7342188" y="3738563"/>
          <p14:tracePt t="54213" x="7324725" y="3730625"/>
          <p14:tracePt t="54218" x="7308850" y="3722688"/>
          <p14:tracePt t="54228" x="7299325" y="3713163"/>
          <p14:tracePt t="54235" x="7291388" y="3713163"/>
          <p14:tracePt t="54245" x="7265988" y="3705225"/>
          <p14:tracePt t="54251" x="7248525" y="3697288"/>
          <p14:tracePt t="54261" x="7240588" y="3697288"/>
          <p14:tracePt t="54267" x="7189788" y="3671888"/>
          <p14:tracePt t="54277" x="7180263" y="3671888"/>
          <p14:tracePt t="54283" x="7154863" y="3671888"/>
          <p14:tracePt t="54290" x="7138988" y="3662363"/>
          <p14:tracePt t="54298" x="7121525" y="3654425"/>
          <p14:tracePt t="54306" x="7088188" y="3646488"/>
          <p14:tracePt t="54314" x="7070725" y="3636963"/>
          <p14:tracePt t="54323" x="7045325" y="3629025"/>
          <p14:tracePt t="54330" x="7027863" y="3611563"/>
          <p14:tracePt t="54338" x="7019925" y="3611563"/>
          <p14:tracePt t="54347" x="7002463" y="3611563"/>
          <p14:tracePt t="54354" x="6969125" y="3603625"/>
          <p14:tracePt t="54362" x="6951663" y="3594100"/>
          <p14:tracePt t="54371" x="6926263" y="3586163"/>
          <p14:tracePt t="54380" x="6900863" y="3586163"/>
          <p14:tracePt t="54386" x="6875463" y="3568700"/>
          <p14:tracePt t="54395" x="6858000" y="3568700"/>
          <p14:tracePt t="54403" x="6832600" y="3568700"/>
          <p14:tracePt t="54412" x="6799263" y="3568700"/>
          <p14:tracePt t="54418" x="6781800" y="3560763"/>
          <p14:tracePt t="54428" x="6756400" y="3560763"/>
          <p14:tracePt t="54435" x="6731000" y="3552825"/>
          <p14:tracePt t="54445" x="6721475" y="3552825"/>
          <p14:tracePt t="54450" x="6705600" y="3552825"/>
          <p14:tracePt t="54461" x="6688138" y="3552825"/>
          <p14:tracePt t="54466" x="6680200" y="3552825"/>
          <p14:tracePt t="54475" x="6654800" y="3552825"/>
          <p14:tracePt t="54483" x="6627813" y="3552825"/>
          <p14:tracePt t="54490" x="6619875" y="3552825"/>
          <p14:tracePt t="54498" x="6586538" y="3552825"/>
          <p14:tracePt t="54506" x="6551613" y="3552825"/>
          <p14:tracePt t="54515" x="6510338" y="3552825"/>
          <p14:tracePt t="54523" x="6483350" y="3552825"/>
          <p14:tracePt t="54530" x="6450013" y="3552825"/>
          <p14:tracePt t="54538" x="6407150" y="3552825"/>
          <p14:tracePt t="54546" x="6373813" y="3552825"/>
          <p14:tracePt t="54554" x="6348413" y="3552825"/>
          <p14:tracePt t="54563" x="6323013" y="3552825"/>
          <p14:tracePt t="54571" x="6297613" y="3560763"/>
          <p14:tracePt t="54578" x="6280150" y="3560763"/>
          <p14:tracePt t="54587" x="6272213" y="3568700"/>
          <p14:tracePt t="54596" x="6262688" y="3568700"/>
          <p14:tracePt t="54601" x="6237288" y="3568700"/>
          <p14:tracePt t="54618" x="6221413" y="3568700"/>
          <p14:tracePt t="54629" x="6221413" y="3578225"/>
          <p14:tracePt t="54634" x="6203950" y="3586163"/>
          <p14:tracePt t="54650" x="6186488" y="3586163"/>
          <p14:tracePt t="54676" x="6178550" y="3594100"/>
          <p14:tracePt t="54682" x="6161088" y="3594100"/>
          <p14:tracePt t="54690" x="6161088" y="3603625"/>
          <p14:tracePt t="54698" x="6153150" y="3611563"/>
          <p14:tracePt t="54707" x="6135688" y="3619500"/>
          <p14:tracePt t="54715" x="6118225" y="3629025"/>
          <p14:tracePt t="54723" x="6110288" y="3636963"/>
          <p14:tracePt t="54730" x="6092825" y="3654425"/>
          <p14:tracePt t="54747" x="6084888" y="3662363"/>
          <p14:tracePt t="54754" x="6076950" y="3671888"/>
          <p14:tracePt t="54763" x="6059488" y="3679825"/>
          <p14:tracePt t="54771" x="6049963" y="3697288"/>
          <p14:tracePt t="54787" x="6042025" y="3705225"/>
          <p14:tracePt t="54796" x="6042025" y="3713163"/>
          <p14:tracePt t="54802" x="6034088" y="3730625"/>
          <p14:tracePt t="54813" x="6034088" y="3748088"/>
          <p14:tracePt t="54818" x="6034088" y="3773488"/>
          <p14:tracePt t="54828" x="6034088" y="3798888"/>
          <p14:tracePt t="54835" x="6034088" y="3832225"/>
          <p14:tracePt t="54844" x="6034088" y="3875088"/>
          <p14:tracePt t="54851" x="6034088" y="3908425"/>
          <p14:tracePt t="54860" x="6034088" y="3951288"/>
          <p14:tracePt t="54866" x="6034088" y="4011613"/>
          <p14:tracePt t="54876" x="6049963" y="4044950"/>
          <p14:tracePt t="54882" x="6049963" y="4095750"/>
          <p14:tracePt t="54890" x="6067425" y="4156075"/>
          <p14:tracePt t="54908" x="6084888" y="4265613"/>
          <p14:tracePt t="54914" x="6084888" y="4325938"/>
          <p14:tracePt t="54923" x="6084888" y="4376738"/>
          <p14:tracePt t="54932" x="6084888" y="4435475"/>
          <p14:tracePt t="54938" x="6084888" y="4495800"/>
          <p14:tracePt t="54946" x="6084888" y="4554538"/>
          <p14:tracePt t="54954" x="6084888" y="4579938"/>
          <p14:tracePt t="54963" x="6084888" y="4640263"/>
          <p14:tracePt t="54971" x="6084888" y="4665663"/>
          <p14:tracePt t="54980" x="6084888" y="4708525"/>
          <p14:tracePt t="54986" x="6084888" y="4759325"/>
          <p14:tracePt t="54995" x="6084888" y="4802188"/>
          <p14:tracePt t="55002" x="6084888" y="4835525"/>
          <p14:tracePt t="55013" x="6084888" y="4860925"/>
          <p14:tracePt t="55018" x="6084888" y="4894263"/>
          <p14:tracePt t="55028" x="6092825" y="4929188"/>
          <p14:tracePt t="55035" x="6092825" y="4962525"/>
          <p14:tracePt t="55045" x="6092825" y="4987925"/>
          <p14:tracePt t="55050" x="6102350" y="5022850"/>
          <p14:tracePt t="55061" x="6102350" y="5048250"/>
          <p14:tracePt t="55066" x="6102350" y="5056188"/>
          <p14:tracePt t="55073" x="6110288" y="5081588"/>
          <p14:tracePt t="55083" x="6118225" y="5116513"/>
          <p14:tracePt t="55090" x="6127750" y="5132388"/>
          <p14:tracePt t="55098" x="6127750" y="5141913"/>
          <p14:tracePt t="55107" x="6143625" y="5175250"/>
          <p14:tracePt t="55115" x="6143625" y="5183188"/>
          <p14:tracePt t="55123" x="6143625" y="5200650"/>
          <p14:tracePt t="55131" x="6153150" y="5208588"/>
          <p14:tracePt t="55138" x="6161088" y="5218113"/>
          <p14:tracePt t="55146" x="6161088" y="5226050"/>
          <p14:tracePt t="55170" x="6169025" y="5226050"/>
          <p14:tracePt t="55179" x="6178550" y="5226050"/>
          <p14:tracePt t="55186" x="6186488" y="5226050"/>
          <p14:tracePt t="55202" x="6203950" y="5226050"/>
          <p14:tracePt t="55212" x="6211888" y="5226050"/>
          <p14:tracePt t="55218" x="6237288" y="5226050"/>
          <p14:tracePt t="55228" x="6254750" y="5226050"/>
          <p14:tracePt t="55235" x="6280150" y="5226050"/>
          <p14:tracePt t="55244" x="6305550" y="5226050"/>
          <p14:tracePt t="55250" x="6338888" y="5226050"/>
          <p14:tracePt t="55260" x="6365875" y="5226050"/>
          <p14:tracePt t="55266" x="6416675" y="5226050"/>
          <p14:tracePt t="55273" x="6457950" y="5208588"/>
          <p14:tracePt t="55282" x="6500813" y="5208588"/>
          <p14:tracePt t="55290" x="6551613" y="5192713"/>
          <p14:tracePt t="55298" x="6602413" y="5183188"/>
          <p14:tracePt t="55307" x="6645275" y="5175250"/>
          <p14:tracePt t="55315" x="6705600" y="5157788"/>
          <p14:tracePt t="55322" x="6756400" y="5141913"/>
          <p14:tracePt t="55331" x="6815138" y="5132388"/>
          <p14:tracePt t="55338" x="6883400" y="5124450"/>
          <p14:tracePt t="55346" x="6943725" y="5124450"/>
          <p14:tracePt t="55355" x="7019925" y="5099050"/>
          <p14:tracePt t="55362" x="7088188" y="5091113"/>
          <p14:tracePt t="55370" x="7164388" y="5091113"/>
          <p14:tracePt t="55379" x="7223125" y="5091113"/>
          <p14:tracePt t="55386" x="7291388" y="5091113"/>
          <p14:tracePt t="55397" x="7350125" y="5081588"/>
          <p14:tracePt t="55402" x="7410450" y="5081588"/>
          <p14:tracePt t="55412" x="7469188" y="5073650"/>
          <p14:tracePt t="55418" x="7512050" y="5064125"/>
          <p14:tracePt t="55429" x="7546975" y="5056188"/>
          <p14:tracePt t="55434" x="7588250" y="5038725"/>
          <p14:tracePt t="55445" x="7639050" y="5038725"/>
          <p14:tracePt t="55450" x="7656513" y="5038725"/>
          <p14:tracePt t="55458" x="7707313" y="5030788"/>
          <p14:tracePt t="55466" x="7742238" y="5005388"/>
          <p14:tracePt t="55473" x="7758113" y="4997450"/>
          <p14:tracePt t="55482" x="7783513" y="4987925"/>
          <p14:tracePt t="55490" x="7810500" y="4962525"/>
          <p14:tracePt t="55498" x="7835900" y="4946650"/>
          <p14:tracePt t="55507" x="7869238" y="4919663"/>
          <p14:tracePt t="55514" x="7886700" y="4886325"/>
          <p14:tracePt t="55522" x="7902575" y="4852988"/>
          <p14:tracePt t="55530" x="7920038" y="4827588"/>
          <p14:tracePt t="55538" x="7927975" y="4784725"/>
          <p14:tracePt t="55546" x="7937500" y="4733925"/>
          <p14:tracePt t="55554" x="7937500" y="4673600"/>
          <p14:tracePt t="55563" x="7945438" y="4630738"/>
          <p14:tracePt t="55570" x="7945438" y="4572000"/>
          <p14:tracePt t="55579" x="7945438" y="4546600"/>
          <p14:tracePt t="55586" x="7945438" y="4503738"/>
          <p14:tracePt t="55596" x="7945438" y="4445000"/>
          <p14:tracePt t="55602" x="7945438" y="4410075"/>
          <p14:tracePt t="55612" x="7945438" y="4368800"/>
          <p14:tracePt t="55618" x="7945438" y="4333875"/>
          <p14:tracePt t="55629" x="7937500" y="4300538"/>
          <p14:tracePt t="55633" x="7920038" y="4265613"/>
          <p14:tracePt t="55643" x="7912100" y="4232275"/>
          <p14:tracePt t="55649" x="7894638" y="4214813"/>
          <p14:tracePt t="55661" x="7877175" y="4181475"/>
          <p14:tracePt t="55665" x="7861300" y="4138613"/>
          <p14:tracePt t="55673" x="7843838" y="4121150"/>
          <p14:tracePt t="55682" x="7835900" y="4095750"/>
          <p14:tracePt t="55690" x="7826375" y="4070350"/>
          <p14:tracePt t="55698" x="7810500" y="4037013"/>
          <p14:tracePt t="55707" x="7793038" y="4011613"/>
          <p14:tracePt t="55714" x="7767638" y="3986213"/>
          <p14:tracePt t="55722" x="7758113" y="3968750"/>
          <p14:tracePt t="55730" x="7742238" y="3943350"/>
          <p14:tracePt t="55738" x="7724775" y="3917950"/>
          <p14:tracePt t="55746" x="7716838" y="3900488"/>
          <p14:tracePt t="55755" x="7716838" y="3883025"/>
          <p14:tracePt t="55764" x="7699375" y="3857625"/>
          <p14:tracePt t="55770" x="7699375" y="3841750"/>
          <p14:tracePt t="55779" x="7691438" y="3816350"/>
          <p14:tracePt t="55787" x="7681913" y="3816350"/>
          <p14:tracePt t="55797" x="7673975" y="3798888"/>
          <p14:tracePt t="55802" x="7673975" y="3790950"/>
          <p14:tracePt t="55812" x="7673975" y="3781425"/>
          <p14:tracePt t="55818" x="7666038" y="3763963"/>
          <p14:tracePt t="55850" x="7666038" y="3756025"/>
          <p14:tracePt t="55859" x="7656513" y="3748088"/>
          <p14:tracePt t="55882" x="7648575" y="3738563"/>
          <p14:tracePt t="55946" x="7631113" y="3738563"/>
          <p14:tracePt t="55955" x="7623175" y="3730625"/>
          <p14:tracePt t="55972" x="7613650" y="3730625"/>
          <p14:tracePt t="55980" x="7597775" y="3722688"/>
          <p14:tracePt t="55986" x="7588250" y="3722688"/>
          <p14:tracePt t="56003" x="7580313" y="3722688"/>
          <p14:tracePt t="56018" x="7572375" y="3722688"/>
          <p14:tracePt t="56029" x="7562850" y="3713163"/>
          <p14:tracePt t="56051" x="7554913" y="3713163"/>
          <p14:tracePt t="56060" x="7546975" y="3713163"/>
          <p14:tracePt t="56083" x="7537450" y="3713163"/>
          <p14:tracePt t="56090" x="7521575" y="3713163"/>
          <p14:tracePt t="56394" x="7512050" y="3713163"/>
          <p14:tracePt t="56435" x="7504113" y="3713163"/>
          <p14:tracePt t="56444" x="7494588" y="3713163"/>
          <p14:tracePt t="56467" x="7486650" y="3713163"/>
          <p14:tracePt t="56483" x="7469188" y="3713163"/>
          <p14:tracePt t="56516" x="7461250" y="3713163"/>
          <p14:tracePt t="56522" x="7453313" y="3713163"/>
          <p14:tracePt t="56538" x="7443788" y="3713163"/>
          <p14:tracePt t="56547" x="7435850" y="3713163"/>
          <p14:tracePt t="56555" x="7427913" y="3713163"/>
          <p14:tracePt t="56570" x="7410450" y="3713163"/>
          <p14:tracePt t="56579" x="7402513" y="3713163"/>
          <p14:tracePt t="56586" x="7377113" y="3713163"/>
          <p14:tracePt t="56596" x="7350125" y="3713163"/>
          <p14:tracePt t="56602" x="7334250" y="3713163"/>
          <p14:tracePt t="56612" x="7308850" y="3722688"/>
          <p14:tracePt t="56618" x="7273925" y="3722688"/>
          <p14:tracePt t="56629" x="7265988" y="3722688"/>
          <p14:tracePt t="56634" x="7205663" y="3722688"/>
          <p14:tracePt t="56642" x="7172325" y="3722688"/>
          <p14:tracePt t="56649" x="7146925" y="3722688"/>
          <p14:tracePt t="56658" x="7121525" y="3722688"/>
          <p14:tracePt t="56666" x="7078663" y="3722688"/>
          <p14:tracePt t="56674" x="7053263" y="3730625"/>
          <p14:tracePt t="56682" x="7010400" y="3730625"/>
          <p14:tracePt t="56690" x="6969125" y="3738563"/>
          <p14:tracePt t="56698" x="6934200" y="3738563"/>
          <p14:tracePt t="56706" x="6908800" y="3756025"/>
          <p14:tracePt t="56714" x="6891338" y="3756025"/>
          <p14:tracePt t="56722" x="6858000" y="3763963"/>
          <p14:tracePt t="56730" x="6840538" y="3763963"/>
          <p14:tracePt t="56738" x="6824663" y="3763963"/>
          <p14:tracePt t="56746" x="6807200" y="3763963"/>
          <p14:tracePt t="56754" x="6781800" y="3773488"/>
          <p14:tracePt t="56763" x="6772275" y="3781425"/>
          <p14:tracePt t="56770" x="6764338" y="3781425"/>
          <p14:tracePt t="56783" x="6746875" y="3781425"/>
          <p14:tracePt t="56806" x="6721475" y="3790950"/>
          <p14:tracePt t="56814" x="6721475" y="3798888"/>
          <p14:tracePt t="56819" x="6713538" y="3798888"/>
          <p14:tracePt t="56828" x="6705600" y="3806825"/>
          <p14:tracePt t="56834" x="6696075" y="3806825"/>
          <p14:tracePt t="56842" x="6696075" y="3816350"/>
          <p14:tracePt t="56850" x="6688138" y="3824288"/>
          <p14:tracePt t="56858" x="6670675" y="3832225"/>
          <p14:tracePt t="56865" x="6662738" y="3832225"/>
          <p14:tracePt t="56874" x="6645275" y="3841750"/>
          <p14:tracePt t="56881" x="6637338" y="3849688"/>
          <p14:tracePt t="56891" x="6637338" y="3857625"/>
          <p14:tracePt t="56897" x="6627813" y="3857625"/>
          <p14:tracePt t="56906" x="6619875" y="3857625"/>
          <p14:tracePt t="56925" x="6602413" y="3875088"/>
          <p14:tracePt t="56930" x="6586538" y="3883025"/>
          <p14:tracePt t="56964" x="6569075" y="3900488"/>
          <p14:tracePt t="56969" x="6551613" y="3917950"/>
          <p14:tracePt t="56986" x="6535738" y="3935413"/>
          <p14:tracePt t="56996" x="6526213" y="3943350"/>
          <p14:tracePt t="57002" x="6526213" y="3951288"/>
          <p14:tracePt t="57013" x="6518275" y="3968750"/>
          <p14:tracePt t="57018" x="6510338" y="3986213"/>
          <p14:tracePt t="57029" x="6492875" y="4019550"/>
          <p14:tracePt t="57035" x="6483350" y="4037013"/>
          <p14:tracePt t="57043" x="6475413" y="4062413"/>
          <p14:tracePt t="57050" x="6457950" y="4087813"/>
          <p14:tracePt t="57057" x="6450013" y="4113213"/>
          <p14:tracePt t="57067" x="6442075" y="4156075"/>
          <p14:tracePt t="57074" x="6432550" y="4171950"/>
          <p14:tracePt t="57083" x="6407150" y="4224338"/>
          <p14:tracePt t="57091" x="6407150" y="4265613"/>
          <p14:tracePt t="57098" x="6391275" y="4308475"/>
          <p14:tracePt t="57106" x="6381750" y="4351338"/>
          <p14:tracePt t="57114" x="6381750" y="4376738"/>
          <p14:tracePt t="57122" x="6356350" y="4419600"/>
          <p14:tracePt t="57130" x="6356350" y="4452938"/>
          <p14:tracePt t="57137" x="6356350" y="4503738"/>
          <p14:tracePt t="57147" x="6338888" y="4529138"/>
          <p14:tracePt t="57154" x="6330950" y="4572000"/>
          <p14:tracePt t="57163" x="6323013" y="4605338"/>
          <p14:tracePt t="57170" x="6305550" y="4630738"/>
          <p14:tracePt t="57180" x="6288088" y="4665663"/>
          <p14:tracePt t="57186" x="6280150" y="4683125"/>
          <p14:tracePt t="57197" x="6280150" y="4708525"/>
          <p14:tracePt t="57202" x="6262688" y="4733925"/>
          <p14:tracePt t="57213" x="6254750" y="4767263"/>
          <p14:tracePt t="57218" x="6246813" y="4775200"/>
          <p14:tracePt t="57227" x="6246813" y="4784725"/>
          <p14:tracePt t="57234" x="6246813" y="4802188"/>
          <p14:tracePt t="57250" x="6246813" y="4810125"/>
          <p14:tracePt t="57266" x="6246813" y="4818063"/>
          <p14:tracePt t="57282" x="6237288" y="4827588"/>
          <p14:tracePt t="57291" x="6237288" y="4835525"/>
          <p14:tracePt t="57298" x="6237288" y="4843463"/>
          <p14:tracePt t="57306" x="6237288" y="4852988"/>
          <p14:tracePt t="57322" x="6229350" y="4868863"/>
          <p14:tracePt t="57338" x="6229350" y="4878388"/>
          <p14:tracePt t="57354" x="6229350" y="4886325"/>
          <p14:tracePt t="57364" x="6229350" y="4894263"/>
          <p14:tracePt t="57386" x="6229350" y="4903788"/>
          <p14:tracePt t="57397" x="6229350" y="4911725"/>
          <p14:tracePt t="57402" x="6237288" y="4911725"/>
          <p14:tracePt t="57412" x="6262688" y="4919663"/>
          <p14:tracePt t="57418" x="6288088" y="4919663"/>
          <p14:tracePt t="57429" x="6323013" y="4929188"/>
          <p14:tracePt t="57434" x="6348413" y="4929188"/>
          <p14:tracePt t="57444" x="6391275" y="4929188"/>
          <p14:tracePt t="57450" x="6432550" y="4929188"/>
          <p14:tracePt t="57458" x="6510338" y="4929188"/>
          <p14:tracePt t="57467" x="6569075" y="4929188"/>
          <p14:tracePt t="57474" x="6637338" y="4929188"/>
          <p14:tracePt t="57483" x="6721475" y="4929188"/>
          <p14:tracePt t="57491" x="6781800" y="4929188"/>
          <p14:tracePt t="57498" x="6865938" y="4929188"/>
          <p14:tracePt t="57506" x="6926263" y="4929188"/>
          <p14:tracePt t="57514" x="6969125" y="4929188"/>
          <p14:tracePt t="57523" x="7027863" y="4929188"/>
          <p14:tracePt t="57531" x="7078663" y="4929188"/>
          <p14:tracePt t="57538" x="7104063" y="4929188"/>
          <p14:tracePt t="57548" x="7121525" y="4929188"/>
          <p14:tracePt t="57564" x="7129463" y="4929188"/>
          <p14:tracePt t="57581" x="7138988" y="4929188"/>
          <p14:tracePt t="57597" x="7146925" y="4929188"/>
          <p14:tracePt t="57613" x="7154863" y="4919663"/>
          <p14:tracePt t="57629" x="7164388" y="4919663"/>
          <p14:tracePt t="57634" x="7164388" y="4911725"/>
          <p14:tracePt t="57643" x="7172325" y="4911725"/>
          <p14:tracePt t="57650" x="7180263" y="4903788"/>
          <p14:tracePt t="57658" x="7189788" y="4894263"/>
          <p14:tracePt t="57666" x="7197725" y="4894263"/>
          <p14:tracePt t="57675" x="7205663" y="4886325"/>
          <p14:tracePt t="57682" x="7215188" y="4878388"/>
          <p14:tracePt t="57698" x="7223125" y="4878388"/>
          <p14:tracePt t="57706" x="7232650" y="4868863"/>
          <p14:tracePt t="57715" x="7232650" y="4860925"/>
          <p14:tracePt t="57723" x="7232650" y="4843463"/>
          <p14:tracePt t="57730" x="7240588" y="4827588"/>
          <p14:tracePt t="57738" x="7258050" y="4802188"/>
          <p14:tracePt t="57746" x="7258050" y="4784725"/>
          <p14:tracePt t="57754" x="7258050" y="4767263"/>
          <p14:tracePt t="57764" x="7265988" y="4733925"/>
          <p14:tracePt t="57770" x="7273925" y="4708525"/>
          <p14:tracePt t="57780" x="7273925" y="4699000"/>
          <p14:tracePt t="57785" x="7283450" y="4657725"/>
          <p14:tracePt t="57797" x="7283450" y="4640263"/>
          <p14:tracePt t="57802" x="7299325" y="4622800"/>
          <p14:tracePt t="57812" x="7308850" y="4597400"/>
          <p14:tracePt t="57818" x="7308850" y="4589463"/>
          <p14:tracePt t="57826" x="7324725" y="4572000"/>
          <p14:tracePt t="57835" x="7324725" y="4554538"/>
          <p14:tracePt t="57843" x="7324725" y="4546600"/>
          <p14:tracePt t="57850" x="7334250" y="4529138"/>
          <p14:tracePt t="57858" x="7350125" y="4513263"/>
          <p14:tracePt t="57866" x="7350125" y="4503738"/>
          <p14:tracePt t="57875" x="7377113" y="4478338"/>
          <p14:tracePt t="57882" x="7385050" y="4470400"/>
          <p14:tracePt t="57891" x="7385050" y="4460875"/>
          <p14:tracePt t="57898" x="7402513" y="4452938"/>
          <p14:tracePt t="57909" x="7402513" y="4445000"/>
          <p14:tracePt t="57915" x="7418388" y="4427538"/>
          <p14:tracePt t="57933" x="7427913" y="4419600"/>
          <p14:tracePt t="57938" x="7443788" y="4402138"/>
          <p14:tracePt t="57965" x="7453313" y="4394200"/>
          <p14:tracePt t="57970" x="7461250" y="4384675"/>
          <p14:tracePt t="57986" x="7469188" y="4384675"/>
          <p14:tracePt t="58003" x="7478713" y="4376738"/>
          <p14:tracePt t="58018" x="7486650" y="4368800"/>
          <p14:tracePt t="58074" x="7494588" y="4359275"/>
          <p14:tracePt t="58106" x="7504113" y="4359275"/>
          <p14:tracePt t="58114" x="7512050" y="4351338"/>
          <p14:tracePt t="58139" x="7512050" y="4341813"/>
          <p14:tracePt t="58156" x="7512050" y="4333875"/>
          <p14:tracePt t="58171" x="7512050" y="4325938"/>
          <p14:tracePt t="58181" x="7521575" y="4316413"/>
          <p14:tracePt t="58196" x="7521575" y="4308475"/>
          <p14:tracePt t="58202" x="7521575" y="4300538"/>
          <p14:tracePt t="58212" x="7529513" y="4291013"/>
          <p14:tracePt t="58218" x="7537450" y="4291013"/>
          <p14:tracePt t="58245" x="7537450" y="4275138"/>
          <p14:tracePt t="58257" x="7537450" y="4265613"/>
          <p14:tracePt t="58274" x="7546975" y="4257675"/>
          <p14:tracePt t="58290" x="7554913" y="4249738"/>
          <p14:tracePt t="58314" x="7554913" y="4240213"/>
          <p14:tracePt t="58346" x="7554913" y="4224338"/>
          <p14:tracePt t="58379" x="7562850" y="4206875"/>
          <p14:tracePt t="58397" x="7572375" y="4189413"/>
          <p14:tracePt t="58403" x="7580313" y="4181475"/>
          <p14:tracePt t="58413" x="7588250" y="4171950"/>
          <p14:tracePt t="58418" x="7588250" y="4164013"/>
          <p14:tracePt t="58426" x="7605713" y="4156075"/>
          <p14:tracePt t="58435" x="7613650" y="4146550"/>
          <p14:tracePt t="58441" x="7613650" y="4138613"/>
          <p14:tracePt t="58450" x="7623175" y="4130675"/>
          <p14:tracePt t="58466" x="7623175" y="4121150"/>
          <p14:tracePt t="58483" x="7623175" y="4113213"/>
          <p14:tracePt t="58498" x="7623175" y="4105275"/>
          <p14:tracePt t="58515" x="7623175" y="4087813"/>
          <p14:tracePt t="58546" x="7623175" y="4079875"/>
          <p14:tracePt t="58563" x="7623175" y="4070350"/>
          <p14:tracePt t="58586" x="7623175" y="4062413"/>
          <p14:tracePt t="58706" x="7623175" y="4052888"/>
          <p14:tracePt t="58787" x="7623175" y="4044950"/>
          <p14:tracePt t="58818" x="7631113" y="4044950"/>
          <p14:tracePt t="58828" x="7639050" y="4044950"/>
          <p14:tracePt t="58875" x="7648575" y="4044950"/>
          <p14:tracePt t="58890" x="7656513" y="4044950"/>
          <p14:tracePt t="58906" x="7673975" y="4044950"/>
          <p14:tracePt t="58923" x="7681913" y="4044950"/>
          <p14:tracePt t="58962" x="7691438" y="4044950"/>
          <p14:tracePt t="58970" x="7699375" y="4044950"/>
          <p14:tracePt t="58980" x="7707313" y="4044950"/>
          <p14:tracePt t="58997" x="7716838" y="4044950"/>
          <p14:tracePt t="59013" x="7732713" y="4044950"/>
          <p14:tracePt t="59026" x="7732713" y="4037013"/>
          <p14:tracePt t="59041" x="7750175" y="4037013"/>
          <p14:tracePt t="59074" x="7767638" y="4037013"/>
          <p14:tracePt t="59083" x="7775575" y="4037013"/>
          <p14:tracePt t="59098" x="7783513" y="4037013"/>
          <p14:tracePt t="59106" x="7793038" y="4037013"/>
          <p14:tracePt t="59162" x="7800975" y="4037013"/>
          <p14:tracePt t="59180" x="7810500" y="4037013"/>
          <p14:tracePt t="59197" x="7818438" y="4037013"/>
          <p14:tracePt t="59266" x="7818438" y="4027488"/>
          <p14:tracePt t="59307" x="7818438" y="4019550"/>
          <p14:tracePt t="59315" x="7810500" y="4011613"/>
          <p14:tracePt t="59331" x="7793038" y="4002088"/>
          <p14:tracePt t="59338" x="7783513" y="4002088"/>
          <p14:tracePt t="59347" x="7775575" y="4002088"/>
          <p14:tracePt t="59364" x="7767638" y="3994150"/>
          <p14:tracePt t="59370" x="7758113" y="3994150"/>
          <p14:tracePt t="59387" x="7750175" y="3986213"/>
          <p14:tracePt t="59396" x="7742238" y="3976688"/>
          <p14:tracePt t="59403" x="7732713" y="3976688"/>
          <p14:tracePt t="59458" x="7732713" y="3968750"/>
          <p14:tracePt t="59474" x="7724775" y="3960813"/>
          <p14:tracePt t="59507" x="7716838" y="3960813"/>
          <p14:tracePt t="59594" x="7716838" y="3951288"/>
          <p14:tracePt t="59836" x="7707313" y="3943350"/>
          <p14:tracePt t="59867" x="7699375" y="3943350"/>
          <p14:tracePt t="60418" x="7691438" y="3935413"/>
          <p14:tracePt t="60450" x="7666038" y="3935413"/>
          <p14:tracePt t="60474" x="7656513" y="3925888"/>
          <p14:tracePt t="60483" x="7648575" y="3925888"/>
          <p14:tracePt t="60490" x="7639050" y="3925888"/>
          <p14:tracePt t="60498" x="7631113" y="3925888"/>
          <p14:tracePt t="60507" x="7613650" y="3917950"/>
          <p14:tracePt t="60516" x="7605713" y="3917950"/>
          <p14:tracePt t="60522" x="7588250" y="3917950"/>
          <p14:tracePt t="60532" x="7580313" y="3917950"/>
          <p14:tracePt t="60538" x="7572375" y="3917950"/>
          <p14:tracePt t="60548" x="7554913" y="3917950"/>
          <p14:tracePt t="60554" x="7554913" y="3908425"/>
          <p14:tracePt t="60565" x="7546975" y="3908425"/>
          <p14:tracePt t="60570" x="7529513" y="3908425"/>
          <p14:tracePt t="60586" x="7512050" y="3908425"/>
          <p14:tracePt t="60596" x="7504113" y="3908425"/>
          <p14:tracePt t="60602" x="7494588" y="3908425"/>
          <p14:tracePt t="60609" x="7478713" y="3908425"/>
          <p14:tracePt t="60625" x="7469188" y="3908425"/>
          <p14:tracePt t="60635" x="7453313" y="3908425"/>
          <p14:tracePt t="60650" x="7443788" y="3908425"/>
          <p14:tracePt t="60659" x="7435850" y="3908425"/>
          <p14:tracePt t="60666" x="7427913" y="3908425"/>
          <p14:tracePt t="60674" x="7418388" y="3908425"/>
          <p14:tracePt t="60682" x="7402513" y="3908425"/>
          <p14:tracePt t="60698" x="7392988" y="3908425"/>
          <p14:tracePt t="60707" x="7367588" y="3908425"/>
          <p14:tracePt t="60716" x="7350125" y="3917950"/>
          <p14:tracePt t="60722" x="7334250" y="3917950"/>
          <p14:tracePt t="60731" x="7316788" y="3925888"/>
          <p14:tracePt t="60738" x="7291388" y="3925888"/>
          <p14:tracePt t="60748" x="7265988" y="3925888"/>
          <p14:tracePt t="60754" x="7248525" y="3925888"/>
          <p14:tracePt t="60764" x="7223125" y="3925888"/>
          <p14:tracePt t="60770" x="7180263" y="3925888"/>
          <p14:tracePt t="60780" x="7154863" y="3925888"/>
          <p14:tracePt t="60786" x="7138988" y="3925888"/>
          <p14:tracePt t="60797" x="7104063" y="3925888"/>
          <p14:tracePt t="60803" x="7078663" y="3925888"/>
          <p14:tracePt t="60809" x="7061200" y="3925888"/>
          <p14:tracePt t="60818" x="7019925" y="3925888"/>
          <p14:tracePt t="60826" x="6994525" y="3925888"/>
          <p14:tracePt t="60835" x="6977063" y="3925888"/>
          <p14:tracePt t="60851" x="6969125" y="3925888"/>
          <p14:tracePt t="60859" x="6959600" y="3925888"/>
          <p14:tracePt t="60916" x="6951663" y="3925888"/>
          <p14:tracePt t="60922" x="6934200" y="3925888"/>
          <p14:tracePt t="60933" x="6916738" y="3925888"/>
          <p14:tracePt t="60949" x="6908800" y="3917950"/>
          <p14:tracePt t="60954" x="6900863" y="3917950"/>
          <p14:tracePt t="60964" x="6883400" y="3917950"/>
          <p14:tracePt t="60970" x="6875463" y="3917950"/>
          <p14:tracePt t="60981" x="6865938" y="3917950"/>
          <p14:tracePt t="60986" x="6858000" y="3917950"/>
          <p14:tracePt t="61002" x="6850063" y="3917950"/>
          <p14:tracePt t="61010" x="6840538" y="3917950"/>
          <p14:tracePt t="61026" x="6832600" y="3917950"/>
          <p14:tracePt t="61035" x="6824663" y="3917950"/>
          <p14:tracePt t="61051" x="6815138" y="3917950"/>
          <p14:tracePt t="61163" x="6807200" y="3917950"/>
          <p14:tracePt t="61181" x="6799263" y="3908425"/>
          <p14:tracePt t="61283" x="6799263" y="3892550"/>
          <p14:tracePt t="61355" x="6799263" y="3883025"/>
          <p14:tracePt t="61371" x="6799263" y="3875088"/>
          <p14:tracePt t="61467" x="6799263" y="3867150"/>
          <p14:tracePt t="61778" x="6807200" y="3875088"/>
          <p14:tracePt t="61794" x="6807200" y="3883025"/>
          <p14:tracePt t="61809" x="6815138" y="3883025"/>
          <p14:tracePt t="61826" x="6824663" y="3892550"/>
          <p14:tracePt t="61842" x="6832600" y="3900488"/>
          <p14:tracePt t="61858" x="6832600" y="3908425"/>
          <p14:tracePt t="61866" x="6840538" y="3917950"/>
          <p14:tracePt t="61874" x="6850063" y="3925888"/>
          <p14:tracePt t="61906" x="6865938" y="3925888"/>
          <p14:tracePt t="61916" x="6875463" y="3925888"/>
          <p14:tracePt t="61922" x="6883400" y="3925888"/>
          <p14:tracePt t="61932" x="6891338" y="3925888"/>
          <p14:tracePt t="61987" x="6900863" y="3925888"/>
          <p14:tracePt t="62346" x="6908800" y="3925888"/>
          <p14:tracePt t="62387" x="6908800" y="3917950"/>
          <p14:tracePt t="62859" x="6900863" y="3900488"/>
          <p14:tracePt t="62884" x="6891338" y="3892550"/>
          <p14:tracePt t="62931" x="6891338" y="3883025"/>
          <p14:tracePt t="62938" x="6883400" y="3883025"/>
          <p14:tracePt t="63074" x="6875463" y="3883025"/>
          <p14:tracePt t="63090" x="6875463" y="3875088"/>
          <p14:tracePt t="63106" x="6858000" y="3875088"/>
          <p14:tracePt t="63122" x="6850063" y="3867150"/>
          <p14:tracePt t="63132" x="6840538" y="3867150"/>
          <p14:tracePt t="63138" x="6824663" y="3867150"/>
          <p14:tracePt t="63148" x="6807200" y="3857625"/>
          <p14:tracePt t="63155" x="6781800" y="3857625"/>
          <p14:tracePt t="63164" x="6738938" y="3849688"/>
          <p14:tracePt t="63170" x="6713538" y="3849688"/>
          <p14:tracePt t="63178" x="6680200" y="3841750"/>
          <p14:tracePt t="63186" x="6662738" y="3841750"/>
          <p14:tracePt t="63193" x="6627813" y="3841750"/>
          <p14:tracePt t="63203" x="6602413" y="3841750"/>
          <p14:tracePt t="63210" x="6586538" y="3841750"/>
          <p14:tracePt t="63218" x="6569075" y="3832225"/>
          <p14:tracePt t="63227" x="6543675" y="3832225"/>
          <p14:tracePt t="63235" x="6535738" y="3832225"/>
          <p14:tracePt t="63242" x="6518275" y="3832225"/>
          <p14:tracePt t="63251" x="6492875" y="3832225"/>
          <p14:tracePt t="63258" x="6475413" y="3832225"/>
          <p14:tracePt t="63267" x="6442075" y="3832225"/>
          <p14:tracePt t="63274" x="6399213" y="3832225"/>
          <p14:tracePt t="63282" x="6338888" y="3832225"/>
          <p14:tracePt t="63290" x="6272213" y="3832225"/>
          <p14:tracePt t="63299" x="6186488" y="3832225"/>
          <p14:tracePt t="63306" x="6102350" y="3832225"/>
          <p14:tracePt t="63317" x="6016625" y="3832225"/>
          <p14:tracePt t="63322" x="5915025" y="3832225"/>
          <p14:tracePt t="63332" x="5813425" y="3832225"/>
          <p14:tracePt t="63338" x="5719763" y="3832225"/>
          <p14:tracePt t="63349" x="5616575" y="3832225"/>
          <p14:tracePt t="63354" x="5514975" y="3832225"/>
          <p14:tracePt t="63362" x="5430838" y="3832225"/>
          <p14:tracePt t="63370" x="5345113" y="3849688"/>
          <p14:tracePt t="63378" x="5243513" y="3857625"/>
          <p14:tracePt t="63387" x="5132388" y="3883025"/>
          <p14:tracePt t="63394" x="5030788" y="3892550"/>
          <p14:tracePt t="63403" x="4903788" y="3908425"/>
          <p14:tracePt t="63410" x="4775200" y="3925888"/>
          <p14:tracePt t="63418" x="4614863" y="3943350"/>
          <p14:tracePt t="63427" x="4478338" y="3968750"/>
          <p14:tracePt t="63435" x="4308475" y="4002088"/>
          <p14:tracePt t="63442" x="4095750" y="4019550"/>
          <p14:tracePt t="63450" x="3925888" y="4052888"/>
          <p14:tracePt t="63458" x="3763963" y="4079875"/>
          <p14:tracePt t="63468" x="3603625" y="4105275"/>
          <p14:tracePt t="63474" x="3382963" y="4156075"/>
          <p14:tracePt t="63485" x="3238500" y="4189413"/>
          <p14:tracePt t="63490" x="3084513" y="4197350"/>
          <p14:tracePt t="63500" x="2965450" y="4206875"/>
          <p14:tracePt t="63506" x="2881313" y="4232275"/>
          <p14:tracePt t="63517" x="2778125" y="4240213"/>
          <p14:tracePt t="63522" x="2744788" y="4240213"/>
          <p14:tracePt t="63532" x="2693988" y="4249738"/>
          <p14:tracePt t="63538" x="2668588" y="4257675"/>
          <p14:tracePt t="63549" x="2633663" y="4257675"/>
          <p14:tracePt t="63554" x="2617788" y="4265613"/>
          <p14:tracePt t="63565" x="2600325" y="4265613"/>
          <p14:tracePt t="63571" x="2592388" y="4265613"/>
          <p14:tracePt t="63579" x="2582863" y="4265613"/>
          <p14:tracePt t="63586" x="2574925" y="4265613"/>
          <p14:tracePt t="63595" x="2566988" y="4265613"/>
          <p14:tracePt t="63611" x="2549525" y="4265613"/>
          <p14:tracePt t="63618" x="2541588" y="4265613"/>
          <p14:tracePt t="63627" x="2532063" y="4265613"/>
          <p14:tracePt t="63635" x="2516188" y="4265613"/>
          <p14:tracePt t="63651" x="2506663" y="4265613"/>
          <p14:tracePt t="63723" x="2498725" y="4265613"/>
          <p14:tracePt t="63732" x="2489200" y="4265613"/>
          <p14:tracePt t="63738" x="2489200" y="4249738"/>
          <p14:tracePt t="63754" x="2489200" y="4240213"/>
          <p14:tracePt t="63765" x="2489200" y="4232275"/>
          <p14:tracePt t="63770" x="2489200" y="4214813"/>
          <p14:tracePt t="63778" x="2489200" y="4197350"/>
          <p14:tracePt t="63787" x="2489200" y="4181475"/>
          <p14:tracePt t="63794" x="2489200" y="4164013"/>
          <p14:tracePt t="63803" x="2489200" y="4146550"/>
          <p14:tracePt t="63810" x="2489200" y="4130675"/>
          <p14:tracePt t="63818" x="2489200" y="4121150"/>
          <p14:tracePt t="63827" x="2489200" y="4105275"/>
          <p14:tracePt t="63834" x="2489200" y="4087813"/>
          <p14:tracePt t="63842" x="2489200" y="4079875"/>
          <p14:tracePt t="63851" x="2489200" y="4062413"/>
          <p14:tracePt t="63858" x="2489200" y="4037013"/>
          <p14:tracePt t="63867" x="2489200" y="4019550"/>
          <p14:tracePt t="63874" x="2489200" y="4011613"/>
          <p14:tracePt t="63884" x="2489200" y="4002088"/>
          <p14:tracePt t="63892" x="2489200" y="3986213"/>
          <p14:tracePt t="63899" x="2489200" y="3976688"/>
          <p14:tracePt t="63906" x="2489200" y="3968750"/>
          <p14:tracePt t="63916" x="2498725" y="3960813"/>
          <p14:tracePt t="63922" x="2506663" y="3951288"/>
          <p14:tracePt t="63932" x="2516188" y="3943350"/>
          <p14:tracePt t="63949" x="2524125" y="3925888"/>
          <p14:tracePt t="63954" x="2532063" y="3925888"/>
          <p14:tracePt t="63964" x="2541588" y="3917950"/>
          <p14:tracePt t="63977" x="2549525" y="3900488"/>
          <p14:tracePt t="63994" x="2557463" y="3900488"/>
          <p14:tracePt t="64002" x="2566988" y="3900488"/>
          <p14:tracePt t="64011" x="2582863" y="3892550"/>
          <p14:tracePt t="64018" x="2600325" y="3883025"/>
          <p14:tracePt t="64027" x="2617788" y="3875088"/>
          <p14:tracePt t="64035" x="2633663" y="3867150"/>
          <p14:tracePt t="64042" x="2651125" y="3857625"/>
          <p14:tracePt t="64050" x="2686050" y="3841750"/>
          <p14:tracePt t="64058" x="2711450" y="3832225"/>
          <p14:tracePt t="64067" x="2752725" y="3824288"/>
          <p14:tracePt t="64075" x="2778125" y="3816350"/>
          <p14:tracePt t="64083" x="2795588" y="3806825"/>
          <p14:tracePt t="64090" x="2820988" y="3798888"/>
          <p14:tracePt t="64101" x="2846388" y="3798888"/>
          <p14:tracePt t="64107" x="2863850" y="3790950"/>
          <p14:tracePt t="64117" x="2889250" y="3790950"/>
          <p14:tracePt t="64123" x="2922588" y="3790950"/>
          <p14:tracePt t="64132" x="2940050" y="3790950"/>
          <p14:tracePt t="64138" x="2982913" y="3790950"/>
          <p14:tracePt t="64148" x="3008313" y="3790950"/>
          <p14:tracePt t="64155" x="3051175" y="3790950"/>
          <p14:tracePt t="64165" x="3076575" y="3790950"/>
          <p14:tracePt t="64171" x="3101975" y="3790950"/>
          <p14:tracePt t="64177" x="3144838" y="3790950"/>
          <p14:tracePt t="64187" x="3170238" y="3790950"/>
          <p14:tracePt t="64194" x="3203575" y="3790950"/>
          <p14:tracePt t="64202" x="3246438" y="3790950"/>
          <p14:tracePt t="64211" x="3279775" y="3790950"/>
          <p14:tracePt t="64218" x="3314700" y="3790950"/>
          <p14:tracePt t="64226" x="3340100" y="3790950"/>
          <p14:tracePt t="64234" x="3373438" y="3790950"/>
          <p14:tracePt t="64242" x="3398838" y="3790950"/>
          <p14:tracePt t="64250" x="3424238" y="3790950"/>
          <p14:tracePt t="64258" x="3449638" y="3790950"/>
          <p14:tracePt t="64266" x="3475038" y="3790950"/>
          <p14:tracePt t="64275" x="3492500" y="3790950"/>
          <p14:tracePt t="64283" x="3517900" y="3790950"/>
          <p14:tracePt t="64290" x="3535363" y="3790950"/>
          <p14:tracePt t="64300" x="3543300" y="3790950"/>
          <p14:tracePt t="64307" x="3560763" y="3790950"/>
          <p14:tracePt t="64317" x="3568700" y="3790950"/>
          <p14:tracePt t="64323" x="3578225" y="3790950"/>
          <p14:tracePt t="64333" x="3586163" y="3790950"/>
          <p14:tracePt t="64338" x="3594100" y="3790950"/>
          <p14:tracePt t="64349" x="3603625" y="3790950"/>
          <p14:tracePt t="64355" x="3611563" y="3790950"/>
          <p14:tracePt t="64364" x="3619500" y="3790950"/>
          <p14:tracePt t="64377" x="3629025" y="3790950"/>
          <p14:tracePt t="64410" x="3636963" y="3790950"/>
          <p14:tracePt t="64972" x="3646488" y="3790950"/>
          <p14:tracePt t="64986" x="3654425" y="3790950"/>
          <p14:tracePt t="65123" x="3662363" y="3790950"/>
          <p14:tracePt t="65138" x="3671888" y="3790950"/>
          <p14:tracePt t="65149" x="3679825" y="3790950"/>
          <p14:tracePt t="65165" x="3687763" y="3790950"/>
          <p14:tracePt t="65177" x="3697288" y="3790950"/>
          <p14:tracePt t="65187" x="3713163" y="3790950"/>
          <p14:tracePt t="65194" x="3730625" y="3790950"/>
          <p14:tracePt t="65203" x="3738563" y="3790950"/>
          <p14:tracePt t="65212" x="3748088" y="3790950"/>
          <p14:tracePt t="65218" x="3773488" y="3790950"/>
          <p14:tracePt t="65226" x="3806825" y="3806825"/>
          <p14:tracePt t="65234" x="3832225" y="3806825"/>
          <p14:tracePt t="65243" x="3857625" y="3816350"/>
          <p14:tracePt t="65251" x="3875088" y="3824288"/>
          <p14:tracePt t="65258" x="3925888" y="3832225"/>
          <p14:tracePt t="65268" x="3943350" y="3841750"/>
          <p14:tracePt t="65274" x="3976688" y="3849688"/>
          <p14:tracePt t="65284" x="4019550" y="3849688"/>
          <p14:tracePt t="65291" x="4052888" y="3867150"/>
          <p14:tracePt t="65301" x="4105275" y="3875088"/>
          <p14:tracePt t="65306" x="4164013" y="3875088"/>
          <p14:tracePt t="65317" x="4224338" y="3892550"/>
          <p14:tracePt t="65322" x="4265613" y="3908425"/>
          <p14:tracePt t="65332" x="4341813" y="3908425"/>
          <p14:tracePt t="65338" x="4402138" y="3917950"/>
          <p14:tracePt t="65349" x="4470400" y="3925888"/>
          <p14:tracePt t="65354" x="4554538" y="3935413"/>
          <p14:tracePt t="65362" x="4648200" y="3960813"/>
          <p14:tracePt t="65371" x="4716463" y="3968750"/>
          <p14:tracePt t="65379" x="4818063" y="3986213"/>
          <p14:tracePt t="65387" x="4911725" y="4002088"/>
          <p14:tracePt t="65395" x="5038725" y="4027488"/>
          <p14:tracePt t="65402" x="5167313" y="4052888"/>
          <p14:tracePt t="65410" x="5311775" y="4087813"/>
          <p14:tracePt t="65418" x="5464175" y="4095750"/>
          <p14:tracePt t="65426" x="5626100" y="4138613"/>
          <p14:tracePt t="65435" x="5770563" y="4146550"/>
          <p14:tracePt t="65442" x="5932488" y="4171950"/>
          <p14:tracePt t="65451" x="6118225" y="4197350"/>
          <p14:tracePt t="65458" x="6305550" y="4214813"/>
          <p14:tracePt t="65467" x="6475413" y="4249738"/>
          <p14:tracePt t="65474" x="6637338" y="4275138"/>
          <p14:tracePt t="65485" x="6764338" y="4291013"/>
          <p14:tracePt t="65490" x="6908800" y="4325938"/>
          <p14:tracePt t="65501" x="7045325" y="4351338"/>
          <p14:tracePt t="65506" x="7154863" y="4384675"/>
          <p14:tracePt t="65517" x="7205663" y="4384675"/>
          <p14:tracePt t="65522" x="7232650" y="4394200"/>
          <p14:tracePt t="65532" x="7258050" y="4394200"/>
          <p14:tracePt t="65538" x="7265988" y="4394200"/>
          <p14:tracePt t="65548" x="7273925" y="4394200"/>
          <p14:tracePt t="65554" x="7283450" y="4394200"/>
          <p14:tracePt t="65561" x="7291388" y="4384675"/>
          <p14:tracePt t="65570" x="7291388" y="4359275"/>
          <p14:tracePt t="65587" x="7291388" y="4333875"/>
          <p14:tracePt t="65595" x="7291388" y="4325938"/>
          <p14:tracePt t="65603" x="7273925" y="4316413"/>
          <p14:tracePt t="65610" x="7240588" y="4316413"/>
          <p14:tracePt t="65898" x="7232650" y="4316413"/>
          <p14:tracePt t="65907" x="7205663" y="4316413"/>
          <p14:tracePt t="65916" x="7189788" y="4325938"/>
          <p14:tracePt t="65923" x="7180263" y="4325938"/>
          <p14:tracePt t="65932" x="7164388" y="4325938"/>
          <p14:tracePt t="65938" x="7154863" y="4325938"/>
          <p14:tracePt t="65946" x="7146925" y="4325938"/>
          <p14:tracePt t="65954" x="7138988" y="4325938"/>
          <p14:tracePt t="65961" x="7129463" y="4325938"/>
          <p14:tracePt t="65971" x="7113588" y="4325938"/>
          <p14:tracePt t="65978" x="7096125" y="4325938"/>
          <p14:tracePt t="65986" x="7088188" y="4325938"/>
          <p14:tracePt t="65995" x="7078663" y="4325938"/>
          <p14:tracePt t="66002" x="7070725" y="4325938"/>
          <p14:tracePt t="66010" x="7061200" y="4333875"/>
          <p14:tracePt t="66058" x="7053263" y="4333875"/>
          <p14:tracePt t="66074" x="7053263" y="4325938"/>
          <p14:tracePt t="66091" x="7070725" y="4308475"/>
          <p14:tracePt t="66100" x="7078663" y="4300538"/>
          <p14:tracePt t="66106" x="7088188" y="4291013"/>
          <p14:tracePt t="66117" x="7104063" y="4283075"/>
          <p14:tracePt t="66123" x="7129463" y="4275138"/>
          <p14:tracePt t="66133" x="7146925" y="4265613"/>
          <p14:tracePt t="66138" x="7172325" y="4249738"/>
          <p14:tracePt t="66149" x="7205663" y="4240213"/>
          <p14:tracePt t="66154" x="7232650" y="4224338"/>
          <p14:tracePt t="66162" x="7248525" y="4224338"/>
          <p14:tracePt t="66171" x="7273925" y="4214813"/>
          <p14:tracePt t="66178" x="7299325" y="4214813"/>
          <p14:tracePt t="66186" x="7334250" y="4197350"/>
          <p14:tracePt t="66195" x="7359650" y="4189413"/>
          <p14:tracePt t="66203" x="7377113" y="4181475"/>
          <p14:tracePt t="66210" x="7392988" y="4171950"/>
          <p14:tracePt t="66218" x="7427913" y="4156075"/>
          <p14:tracePt t="66226" x="7461250" y="4156075"/>
          <p14:tracePt t="66234" x="7486650" y="4138613"/>
          <p14:tracePt t="66243" x="7512050" y="4130675"/>
          <p14:tracePt t="66250" x="7562850" y="4121150"/>
          <p14:tracePt t="66258" x="7613650" y="4105275"/>
          <p14:tracePt t="66268" x="7656513" y="4095750"/>
          <p14:tracePt t="66274" x="7691438" y="4087813"/>
          <p14:tracePt t="66285" x="7732713" y="4062413"/>
          <p14:tracePt t="66290" x="7783513" y="4052888"/>
          <p14:tracePt t="66301" x="7835900" y="4037013"/>
          <p14:tracePt t="66307" x="7861300" y="4027488"/>
          <p14:tracePt t="66316" x="7886700" y="4027488"/>
          <p14:tracePt t="66323" x="7920038" y="4011613"/>
          <p14:tracePt t="66332" x="7945438" y="4002088"/>
          <p14:tracePt t="66338" x="7980363" y="4002088"/>
          <p14:tracePt t="66345" x="7996238" y="3994150"/>
          <p14:tracePt t="66354" x="8021638" y="3976688"/>
          <p14:tracePt t="66362" x="8047038" y="3976688"/>
          <p14:tracePt t="66370" x="8074025" y="3968750"/>
          <p14:tracePt t="66379" x="8081963" y="3968750"/>
          <p14:tracePt t="66387" x="8089900" y="3960813"/>
          <p14:tracePt t="66395" x="8099425" y="3960813"/>
          <p14:tracePt t="66675" x="8107363" y="3951288"/>
          <p14:tracePt t="66818" x="8115300" y="3951288"/>
          <p14:tracePt t="66827" x="8124825" y="3951288"/>
          <p14:tracePt t="66852" x="8132763" y="3960813"/>
          <p14:tracePt t="66891" x="8115300" y="3960813"/>
          <p14:tracePt t="66901" x="8099425" y="3968750"/>
          <p14:tracePt t="75507" x="8089900" y="3960813"/>
          <p14:tracePt t="75524" x="8081963" y="3951288"/>
          <p14:tracePt t="75530" x="8074025" y="3943350"/>
          <p14:tracePt t="75539" x="8064500" y="3935413"/>
          <p14:tracePt t="75546" x="8056563" y="3917950"/>
          <p14:tracePt t="75555" x="8047038" y="3908425"/>
          <p14:tracePt t="75562" x="8039100" y="3892550"/>
          <p14:tracePt t="75573" x="8039100" y="3883025"/>
          <p14:tracePt t="75746" x="8031163" y="3908425"/>
          <p14:tracePt t="75755" x="8013700" y="3951288"/>
          <p14:tracePt t="75762" x="7996238" y="4002088"/>
          <p14:tracePt t="75772" x="7980363" y="4044950"/>
          <p14:tracePt t="75778" x="7962900" y="4113213"/>
          <p14:tracePt t="75789" x="7937500" y="4171950"/>
          <p14:tracePt t="75795" x="7920038" y="4224338"/>
          <p14:tracePt t="75805" x="7902575" y="4283075"/>
          <p14:tracePt t="75810" x="7902575" y="4333875"/>
          <p14:tracePt t="75820" x="7902575" y="4368800"/>
          <p14:tracePt t="75826" x="7902575" y="4410075"/>
          <p14:tracePt t="75834" x="7902575" y="4470400"/>
          <p14:tracePt t="75842" x="7902575" y="4495800"/>
          <p14:tracePt t="75849" x="7902575" y="4521200"/>
          <p14:tracePt t="75858" x="7912100" y="4538663"/>
          <p14:tracePt t="75866" x="7912100" y="4546600"/>
          <p14:tracePt t="75875" x="7920038" y="4546600"/>
          <p14:tracePt t="75883" x="7937500" y="4538663"/>
          <p14:tracePt t="75899" x="7945438" y="4478338"/>
          <p14:tracePt t="75917" x="7954963" y="4341813"/>
          <p14:tracePt t="75924" x="7954963" y="4300538"/>
          <p14:tracePt t="75931" x="7912100" y="4249738"/>
          <p14:tracePt t="76155" x="7902575" y="4249738"/>
          <p14:tracePt t="76163" x="7877175" y="4257675"/>
          <p14:tracePt t="76171" x="7843838" y="4275138"/>
          <p14:tracePt t="76178" x="7800975" y="4325938"/>
          <p14:tracePt t="76189" x="7750175" y="4368800"/>
          <p14:tracePt t="76195" x="7724775" y="4402138"/>
          <p14:tracePt t="76204" x="7681913" y="4470400"/>
          <p14:tracePt t="76211" x="7666038" y="4495800"/>
          <p14:tracePt t="76221" x="7631113" y="4554538"/>
          <p14:tracePt t="76226" x="7588250" y="4605338"/>
          <p14:tracePt t="76235" x="7546975" y="4657725"/>
          <p14:tracePt t="76243" x="7469188" y="4724400"/>
          <p14:tracePt t="76250" x="7435850" y="4784725"/>
          <p14:tracePt t="76258" x="7402513" y="4860925"/>
          <p14:tracePt t="76266" x="7392988" y="4903788"/>
          <p14:tracePt t="76274" x="7377113" y="4954588"/>
          <p14:tracePt t="76283" x="7377113" y="4997450"/>
          <p14:tracePt t="76291" x="7377113" y="5038725"/>
          <p14:tracePt t="76298" x="7377113" y="5073650"/>
          <p14:tracePt t="76307" x="7392988" y="5106988"/>
          <p14:tracePt t="76314" x="7427913" y="5175250"/>
          <p14:tracePt t="76322" x="7453313" y="5208588"/>
          <p14:tracePt t="76331" x="7469188" y="5243513"/>
          <p14:tracePt t="76339" x="7478713" y="5302250"/>
          <p14:tracePt t="76348" x="7478713" y="5345113"/>
          <p14:tracePt t="76356" x="7478713" y="5380038"/>
          <p14:tracePt t="76362" x="7486650" y="5405438"/>
          <p14:tracePt t="76372" x="7494588" y="5438775"/>
          <p14:tracePt t="76378" x="7494588" y="5456238"/>
          <p14:tracePt t="76388" x="7504113" y="5489575"/>
          <p14:tracePt t="76395" x="7504113" y="5524500"/>
          <p14:tracePt t="76404" x="7504113" y="5532438"/>
          <p14:tracePt t="76411" x="7504113" y="5557838"/>
          <p14:tracePt t="76421" x="7504113" y="5575300"/>
          <p14:tracePt t="76427" x="7504113" y="5591175"/>
          <p14:tracePt t="76436" x="7504113" y="5608638"/>
          <p14:tracePt t="76442" x="7504113" y="5634038"/>
          <p14:tracePt t="76458" x="7504113" y="5659438"/>
          <p14:tracePt t="76466" x="7504113" y="5668963"/>
          <p14:tracePt t="76483" x="7494588" y="5684838"/>
          <p14:tracePt t="76490" x="7486650" y="5702300"/>
          <p14:tracePt t="76498" x="7486650" y="5710238"/>
          <p14:tracePt t="76506" x="7478713" y="5727700"/>
          <p14:tracePt t="76514" x="7461250" y="5745163"/>
          <p14:tracePt t="76522" x="7453313" y="5745163"/>
          <p14:tracePt t="76531" x="7453313" y="5770563"/>
          <p14:tracePt t="76539" x="7443788" y="5788025"/>
          <p14:tracePt t="76546" x="7435850" y="5795963"/>
          <p14:tracePt t="76555" x="7418388" y="5821363"/>
          <p14:tracePt t="76562" x="7410450" y="5838825"/>
          <p14:tracePt t="76572" x="7402513" y="5854700"/>
          <p14:tracePt t="76588" x="7402513" y="5872163"/>
          <p14:tracePt t="76595" x="7385050" y="5880100"/>
          <p14:tracePt t="76604" x="7377113" y="5880100"/>
          <p14:tracePt t="76611" x="7377113" y="5889625"/>
          <p14:tracePt t="76621" x="7367588" y="5897563"/>
          <p14:tracePt t="76634" x="7359650" y="5905500"/>
          <p14:tracePt t="76642" x="7359650" y="5915025"/>
          <p14:tracePt t="76650" x="7342188" y="5922963"/>
          <p14:tracePt t="76659" x="7342188" y="5932488"/>
          <p14:tracePt t="76906" x="7334250" y="5940425"/>
          <p14:tracePt t="77459" x="7334250" y="5948363"/>
          <p14:tracePt t="77490" x="7334250" y="5957888"/>
          <p14:tracePt t="77498" x="7342188" y="5973763"/>
          <p14:tracePt t="77530" x="7350125" y="5983288"/>
          <p14:tracePt t="77546" x="7359650" y="5991225"/>
          <p14:tracePt t="77557" x="7359650" y="5999163"/>
          <p14:tracePt t="77562" x="7367588" y="6008688"/>
          <p14:tracePt t="77578" x="7377113" y="6016625"/>
          <p14:tracePt t="77595" x="7385050" y="6024563"/>
          <p14:tracePt t="77650" x="7392988" y="6024563"/>
          <p14:tracePt t="77666" x="7410450" y="6024563"/>
          <p14:tracePt t="77674" x="7427913" y="6024563"/>
          <p14:tracePt t="77682" x="7443788" y="6024563"/>
          <p14:tracePt t="77690" x="7461250" y="6024563"/>
          <p14:tracePt t="77698" x="7486650" y="6034088"/>
          <p14:tracePt t="77706" x="7521575" y="6042025"/>
          <p14:tracePt t="77715" x="7546975" y="6042025"/>
          <p14:tracePt t="77722" x="7580313" y="6049963"/>
          <p14:tracePt t="77730" x="7597775" y="6049963"/>
          <p14:tracePt t="77740" x="7623175" y="6049963"/>
          <p14:tracePt t="77746" x="7648575" y="6049963"/>
          <p14:tracePt t="77755" x="7656513" y="6049963"/>
          <p14:tracePt t="77763" x="7681913" y="6059488"/>
          <p14:tracePt t="77774" x="7699375" y="6067425"/>
          <p14:tracePt t="77788" x="7716838" y="6067425"/>
          <p14:tracePt t="77795" x="7724775" y="6067425"/>
          <p14:tracePt t="77803" x="7732713" y="6076950"/>
          <p14:tracePt t="77811" x="7750175" y="6076950"/>
          <p14:tracePt t="77836" x="7758113" y="6076950"/>
          <p14:tracePt t="77843" x="7775575" y="6076950"/>
          <p14:tracePt t="77859" x="7793038" y="6076950"/>
          <p14:tracePt t="77867" x="7810500" y="6084888"/>
          <p14:tracePt t="77882" x="7818438" y="6092825"/>
          <p14:tracePt t="77954" x="7826375" y="6092825"/>
          <p14:tracePt t="100522" x="7783513" y="6059488"/>
          <p14:tracePt t="100533" x="7707313" y="6034088"/>
          <p14:tracePt t="100538" x="7613650" y="6008688"/>
          <p14:tracePt t="100549" x="7486650" y="5957888"/>
          <p14:tracePt t="100554" x="7342188" y="5915025"/>
          <p14:tracePt t="100565" x="7223125" y="5872163"/>
          <p14:tracePt t="100570" x="7078663" y="5829300"/>
          <p14:tracePt t="100577" x="6934200" y="5803900"/>
          <p14:tracePt t="100587" x="6746875" y="5753100"/>
          <p14:tracePt t="100594" x="6551613" y="5710238"/>
          <p14:tracePt t="100603" x="6356350" y="5668963"/>
          <p14:tracePt t="100611" x="6186488" y="5626100"/>
          <p14:tracePt t="100618" x="6016625" y="5583238"/>
          <p14:tracePt t="100627" x="5880100" y="5565775"/>
          <p14:tracePt t="100634" x="5813425" y="5540375"/>
          <p14:tracePt t="100642" x="5745163" y="5524500"/>
          <p14:tracePt t="100651" x="5727700" y="5514975"/>
          <p14:tracePt t="100659" x="5694363" y="5497513"/>
          <p14:tracePt t="100666" x="5676900" y="5497513"/>
          <p14:tracePt t="100675" x="5651500" y="5489575"/>
          <p14:tracePt t="100684" x="5626100" y="5481638"/>
          <p14:tracePt t="100691" x="5600700" y="5472113"/>
          <p14:tracePt t="100700" x="5575300" y="5472113"/>
          <p14:tracePt t="100707" x="5549900" y="5464175"/>
          <p14:tracePt t="100717" x="5540375" y="5456238"/>
          <p14:tracePt t="100722" x="5532438" y="5456238"/>
          <p14:tracePt t="100732" x="5514975" y="5446713"/>
          <p14:tracePt t="100738" x="5507038" y="5438775"/>
          <p14:tracePt t="100748" x="5497513" y="5438775"/>
          <p14:tracePt t="100754" x="5489575" y="5430838"/>
          <p14:tracePt t="100764" x="5472113" y="5421313"/>
          <p14:tracePt t="100770" x="5456238" y="5421313"/>
          <p14:tracePt t="100777" x="5421313" y="5405438"/>
          <p14:tracePt t="100786" x="5395913" y="5387975"/>
          <p14:tracePt t="100794" x="5387975" y="5370513"/>
          <p14:tracePt t="100802" x="5387975" y="5353050"/>
          <p14:tracePt t="100810" x="5370513" y="5311775"/>
          <p14:tracePt t="100818" x="5353050" y="5286375"/>
          <p14:tracePt t="100826" x="5327650" y="5251450"/>
          <p14:tracePt t="100835" x="5319713" y="5235575"/>
          <p14:tracePt t="100842" x="5294313" y="5218113"/>
          <p14:tracePt t="100850" x="5268913" y="5192713"/>
          <p14:tracePt t="100858" x="5218113" y="5149850"/>
          <p14:tracePt t="100868" x="5183188" y="5124450"/>
          <p14:tracePt t="100874" x="5132388" y="5091113"/>
          <p14:tracePt t="100884" x="5064125" y="5048250"/>
          <p14:tracePt t="100890" x="4997450" y="5038725"/>
          <p14:tracePt t="100901" x="4894263" y="5005388"/>
          <p14:tracePt t="100907" x="4802188" y="4972050"/>
          <p14:tracePt t="100917" x="4699000" y="4937125"/>
          <p14:tracePt t="100923" x="4597400" y="4929188"/>
          <p14:tracePt t="100932" x="4495800" y="4903788"/>
          <p14:tracePt t="100938" x="4435475" y="4903788"/>
          <p14:tracePt t="100948" x="4410075" y="4894263"/>
          <p14:tracePt t="100954" x="4410075" y="4878388"/>
          <p14:tracePt t="100970" x="4435475" y="4860925"/>
          <p14:tracePt t="100977" x="4486275" y="4843463"/>
          <p14:tracePt t="100986" x="4538663" y="4827588"/>
          <p14:tracePt t="100994" x="4572000" y="4818063"/>
          <p14:tracePt t="101002" x="4630738" y="4810125"/>
          <p14:tracePt t="101011" x="4683125" y="4741863"/>
          <p14:tracePt t="101018" x="4708525" y="4741863"/>
          <p14:tracePt t="101026" x="4724400" y="4741863"/>
          <p14:tracePt t="101034" x="4741863" y="4741863"/>
          <p14:tracePt t="101042" x="4767263" y="4749800"/>
          <p14:tracePt t="101050" x="4775200" y="4759325"/>
          <p14:tracePt t="101058" x="4792663" y="4767263"/>
          <p14:tracePt t="101066" x="4802188" y="4775200"/>
          <p14:tracePt t="101075" x="4810125" y="4792663"/>
          <p14:tracePt t="101163" x="4810125" y="4802188"/>
          <p14:tracePt t="101171" x="4792663" y="4835525"/>
          <p14:tracePt t="101179" x="4767263" y="4860925"/>
          <p14:tracePt t="101186" x="4716463" y="4903788"/>
          <p14:tracePt t="101194" x="4673600" y="4929188"/>
          <p14:tracePt t="101202" x="4622800" y="4972050"/>
          <p14:tracePt t="101211" x="4579938" y="5005388"/>
          <p14:tracePt t="101218" x="4546600" y="5013325"/>
          <p14:tracePt t="101226" x="4513263" y="5013325"/>
          <p14:tracePt t="101234" x="4486275" y="5013325"/>
          <p14:tracePt t="101298" x="4495800" y="5013325"/>
          <p14:tracePt t="101307" x="4529138" y="5013325"/>
          <p14:tracePt t="101317" x="4572000" y="4987925"/>
          <p14:tracePt t="101322" x="4622800" y="4954588"/>
          <p14:tracePt t="101332" x="4691063" y="4919663"/>
          <p14:tracePt t="101338" x="4749800" y="4878388"/>
          <p14:tracePt t="101349" x="4802188" y="4843463"/>
          <p14:tracePt t="101354" x="4843463" y="4810125"/>
          <p14:tracePt t="101362" x="4903788" y="4741863"/>
          <p14:tracePt t="101371" x="4987925" y="4673600"/>
          <p14:tracePt t="101378" x="5048250" y="4622800"/>
          <p14:tracePt t="101387" x="5141913" y="4554538"/>
          <p14:tracePt t="101394" x="5218113" y="4495800"/>
          <p14:tracePt t="101403" x="5302250" y="4427538"/>
          <p14:tracePt t="101411" x="5380038" y="4368800"/>
          <p14:tracePt t="101418" x="5472113" y="4300538"/>
          <p14:tracePt t="101426" x="5549900" y="4249738"/>
          <p14:tracePt t="101435" x="5626100" y="4181475"/>
          <p14:tracePt t="101442" x="5702300" y="4113213"/>
          <p14:tracePt t="101450" x="5753100" y="4070350"/>
          <p14:tracePt t="101458" x="5821363" y="4027488"/>
          <p14:tracePt t="101468" x="5854700" y="4002088"/>
          <p14:tracePt t="101474" x="5905500" y="3951288"/>
          <p14:tracePt t="101484" x="5932488" y="3925888"/>
          <p14:tracePt t="101491" x="5957888" y="3908425"/>
          <p14:tracePt t="101501" x="5991225" y="3875088"/>
          <p14:tracePt t="101506" x="6016625" y="3849688"/>
          <p14:tracePt t="101517" x="6034088" y="3824288"/>
          <p14:tracePt t="101523" x="6059488" y="3798888"/>
          <p14:tracePt t="101532" x="6076950" y="3781425"/>
          <p14:tracePt t="101538" x="6092825" y="3756025"/>
          <p14:tracePt t="101549" x="6118225" y="3722688"/>
          <p14:tracePt t="101565" x="6143625" y="3687763"/>
          <p14:tracePt t="101570" x="6169025" y="3654425"/>
          <p14:tracePt t="101578" x="6211888" y="3619500"/>
          <p14:tracePt t="101586" x="6246813" y="3594100"/>
          <p14:tracePt t="101595" x="6280150" y="3568700"/>
          <p14:tracePt t="101603" x="6323013" y="3543300"/>
          <p14:tracePt t="101611" x="6373813" y="3502025"/>
          <p14:tracePt t="101618" x="6416675" y="3484563"/>
          <p14:tracePt t="101626" x="6457950" y="3449638"/>
          <p14:tracePt t="101634" x="6492875" y="3416300"/>
          <p14:tracePt t="101642" x="6543675" y="3398838"/>
          <p14:tracePt t="101650" x="6594475" y="3365500"/>
          <p14:tracePt t="101658" x="6654800" y="3330575"/>
          <p14:tracePt t="101668" x="6680200" y="3322638"/>
          <p14:tracePt t="101674" x="6705600" y="3314700"/>
          <p14:tracePt t="101683" x="6738938" y="3297238"/>
          <p14:tracePt t="101690" x="6772275" y="3279775"/>
          <p14:tracePt t="101701" x="6807200" y="3271838"/>
          <p14:tracePt t="101706" x="6832600" y="3254375"/>
          <p14:tracePt t="101717" x="6850063" y="3238500"/>
          <p14:tracePt t="101723" x="6883400" y="3211513"/>
          <p14:tracePt t="101732" x="6908800" y="3203575"/>
          <p14:tracePt t="101738" x="6934200" y="3186113"/>
          <p14:tracePt t="101749" x="6959600" y="3170238"/>
          <p14:tracePt t="101754" x="6959600" y="3160713"/>
          <p14:tracePt t="101762" x="6985000" y="3152775"/>
          <p14:tracePt t="101770" x="7010400" y="3144838"/>
          <p14:tracePt t="101778" x="7019925" y="3135313"/>
          <p14:tracePt t="101786" x="7035800" y="3127375"/>
          <p14:tracePt t="101794" x="7053263" y="3119438"/>
          <p14:tracePt t="101802" x="7070725" y="3101975"/>
          <p14:tracePt t="101818" x="7078663" y="3101975"/>
          <p14:tracePt t="101826" x="7088188" y="3094038"/>
          <p14:tracePt t="101938" x="7088188" y="3084513"/>
          <p14:tracePt t="102010" x="7113588" y="3084513"/>
          <p14:tracePt t="102035" x="7121525" y="3084513"/>
          <p14:tracePt t="107307" x="7129463" y="3084513"/>
          <p14:tracePt t="107313" x="7146925" y="3084513"/>
          <p14:tracePt t="107329" x="7154863" y="3084513"/>
          <p14:tracePt t="107338" x="7154863" y="3094038"/>
          <p14:tracePt t="107346" x="7154863" y="3109913"/>
          <p14:tracePt t="107354" x="7172325" y="3152775"/>
          <p14:tracePt t="107362" x="7180263" y="3203575"/>
          <p14:tracePt t="107370" x="7205663" y="3279775"/>
          <p14:tracePt t="107378" x="7215188" y="3305175"/>
          <p14:tracePt t="107386" x="7223125" y="3365500"/>
          <p14:tracePt t="107394" x="7248525" y="3408363"/>
          <p14:tracePt t="107403" x="7265988" y="3449638"/>
          <p14:tracePt t="107411" x="7299325" y="3502025"/>
          <p14:tracePt t="107419" x="7308850" y="3552825"/>
          <p14:tracePt t="107426" x="7324725" y="3586163"/>
          <p14:tracePt t="107436" x="7334250" y="3629025"/>
          <p14:tracePt t="107443" x="7334250" y="3671888"/>
          <p14:tracePt t="107453" x="7334250" y="3705225"/>
          <p14:tracePt t="107458" x="7334250" y="3738563"/>
          <p14:tracePt t="107469" x="7324725" y="3756025"/>
          <p14:tracePt t="107475" x="7308850" y="3798888"/>
          <p14:tracePt t="107483" x="7291388" y="3816350"/>
          <p14:tracePt t="107491" x="7273925" y="3832225"/>
          <p14:tracePt t="107499" x="7248525" y="3849688"/>
          <p14:tracePt t="107507" x="7240588" y="3867150"/>
          <p14:tracePt t="107513" x="7223125" y="3892550"/>
          <p14:tracePt t="107523" x="7215188" y="3908425"/>
          <p14:tracePt t="107530" x="7215188" y="3925888"/>
          <p14:tracePt t="107538" x="7215188" y="3943350"/>
          <p14:tracePt t="107547" x="7215188" y="3968750"/>
          <p14:tracePt t="107555" x="7215188" y="3976688"/>
          <p14:tracePt t="107562" x="7215188" y="3986213"/>
          <p14:tracePt t="107571" x="7215188" y="3994150"/>
          <p14:tracePt t="107578" x="7215188" y="4011613"/>
          <p14:tracePt t="107586" x="7215188" y="4019550"/>
          <p14:tracePt t="107594" x="7215188" y="4037013"/>
          <p14:tracePt t="107602" x="7223125" y="4052888"/>
          <p14:tracePt t="107610" x="7232650" y="4062413"/>
          <p14:tracePt t="107619" x="7232650" y="4079875"/>
          <p14:tracePt t="107626" x="7240588" y="4113213"/>
          <p14:tracePt t="107636" x="7240588" y="4146550"/>
          <p14:tracePt t="107642" x="7240588" y="4171950"/>
          <p14:tracePt t="107653" x="7240588" y="4214813"/>
          <p14:tracePt t="107658" x="7240588" y="4249738"/>
          <p14:tracePt t="107669" x="7180263" y="4325938"/>
          <p14:tracePt t="107674" x="7138988" y="4402138"/>
          <p14:tracePt t="107684" x="7104063" y="4478338"/>
          <p14:tracePt t="107691" x="7070725" y="4572000"/>
          <p14:tracePt t="107699" x="7035800" y="4630738"/>
          <p14:tracePt t="107707" x="7019925" y="4708525"/>
          <p14:tracePt t="107714" x="7010400" y="4784725"/>
          <p14:tracePt t="107723" x="7002463" y="4843463"/>
          <p14:tracePt t="107730" x="6985000" y="4911725"/>
          <p14:tracePt t="107738" x="6985000" y="4972050"/>
          <p14:tracePt t="107747" x="6977063" y="5048250"/>
          <p14:tracePt t="107754" x="6977063" y="5073650"/>
          <p14:tracePt t="107762" x="6977063" y="5116513"/>
          <p14:tracePt t="107770" x="6977063" y="5141913"/>
          <p14:tracePt t="107778" x="6969125" y="5175250"/>
          <p14:tracePt t="107786" x="6969125" y="5192713"/>
          <p14:tracePt t="107795" x="6969125" y="5226050"/>
          <p14:tracePt t="107802" x="6969125" y="5260975"/>
          <p14:tracePt t="107810" x="6969125" y="5294313"/>
          <p14:tracePt t="107819" x="6969125" y="5319713"/>
          <p14:tracePt t="107826" x="6969125" y="5362575"/>
          <p14:tracePt t="107836" x="6969125" y="5421313"/>
          <p14:tracePt t="107842" x="6969125" y="5464175"/>
          <p14:tracePt t="107854" x="6969125" y="5524500"/>
          <p14:tracePt t="107858" x="6969125" y="5600700"/>
          <p14:tracePt t="107869" x="6969125" y="5651500"/>
          <p14:tracePt t="107875" x="6969125" y="5694363"/>
          <p14:tracePt t="107882" x="6969125" y="5745163"/>
          <p14:tracePt t="107890" x="6969125" y="5788025"/>
          <p14:tracePt t="107897" x="6969125" y="5821363"/>
          <p14:tracePt t="107906" x="6969125" y="5854700"/>
          <p14:tracePt t="107914" x="6969125" y="5897563"/>
          <p14:tracePt t="107923" x="6969125" y="5922963"/>
          <p14:tracePt t="107930" x="6969125" y="5957888"/>
          <p14:tracePt t="107938" x="6969125" y="5991225"/>
          <p14:tracePt t="107947" x="6969125" y="6024563"/>
          <p14:tracePt t="107955" x="6969125" y="6042025"/>
          <p14:tracePt t="107962" x="6969125" y="6067425"/>
          <p14:tracePt t="107970" x="6969125" y="6092825"/>
          <p14:tracePt t="107978" x="6969125" y="6110288"/>
          <p14:tracePt t="107986" x="6951663" y="6135688"/>
          <p14:tracePt t="107995" x="6951663" y="6161088"/>
          <p14:tracePt t="108004" x="6934200" y="6186488"/>
          <p14:tracePt t="108010" x="6926263" y="6194425"/>
          <p14:tracePt t="108020" x="6908800" y="6221413"/>
          <p14:tracePt t="108026" x="6891338" y="6237288"/>
          <p14:tracePt t="108036" x="6875463" y="6254750"/>
          <p14:tracePt t="108042" x="6865938" y="6262688"/>
          <p14:tracePt t="108053" x="6840538" y="6280150"/>
          <p14:tracePt t="108058" x="6824663" y="6288088"/>
          <p14:tracePt t="108069" x="6807200" y="6305550"/>
          <p14:tracePt t="108073" x="6772275" y="6323013"/>
          <p14:tracePt t="108082" x="6731000" y="6330950"/>
          <p14:tracePt t="108090" x="6680200" y="6338888"/>
          <p14:tracePt t="108097" x="6619875" y="6348413"/>
          <p14:tracePt t="108106" x="6577013" y="6348413"/>
          <p14:tracePt t="108114" x="6518275" y="6356350"/>
          <p14:tracePt t="108121" x="6475413" y="6373813"/>
          <p14:tracePt t="108130" x="6442075" y="6381750"/>
          <p14:tracePt t="108138" x="6416675" y="6381750"/>
          <p14:tracePt t="108146" x="6373813" y="6381750"/>
          <p14:tracePt t="108154" x="6356350" y="6381750"/>
          <p14:tracePt t="108162" x="6330950" y="6381750"/>
          <p14:tracePt t="108170" x="6305550" y="6381750"/>
          <p14:tracePt t="108177" x="6297613" y="6381750"/>
          <p14:tracePt t="108186" x="6288088" y="6381750"/>
          <p14:tracePt t="108194" x="6262688" y="6381750"/>
          <p14:tracePt t="108204" x="6246813" y="6373813"/>
          <p14:tracePt t="108210" x="6221413" y="6365875"/>
          <p14:tracePt t="108220" x="6186488" y="6348413"/>
          <p14:tracePt t="108225" x="6161088" y="6338888"/>
          <p14:tracePt t="108236" x="6127750" y="6323013"/>
          <p14:tracePt t="108241" x="6102350" y="6313488"/>
          <p14:tracePt t="108252" x="6067425" y="6297613"/>
          <p14:tracePt t="108257" x="6034088" y="6288088"/>
          <p14:tracePt t="108269" x="5991225" y="6262688"/>
          <p14:tracePt t="108273" x="5973763" y="6254750"/>
          <p14:tracePt t="108282" x="5957888" y="6237288"/>
          <p14:tracePt t="108290" x="5940425" y="6229350"/>
          <p14:tracePt t="108297" x="5922963" y="6211888"/>
          <p14:tracePt t="108314" x="5915025" y="6203950"/>
          <p14:tracePt t="108322" x="5897563" y="6186488"/>
          <p14:tracePt t="108331" x="5880100" y="6161088"/>
          <p14:tracePt t="108337" x="5880100" y="6143625"/>
          <p14:tracePt t="108346" x="5872163" y="6127750"/>
          <p14:tracePt t="108354" x="5864225" y="6092825"/>
          <p14:tracePt t="108362" x="5854700" y="6076950"/>
          <p14:tracePt t="108370" x="5846763" y="6049963"/>
          <p14:tracePt t="108378" x="5838825" y="6016625"/>
          <p14:tracePt t="108387" x="5829300" y="5983288"/>
          <p14:tracePt t="108395" x="5829300" y="5957888"/>
          <p14:tracePt t="108403" x="5821363" y="5922963"/>
          <p14:tracePt t="108410" x="5813425" y="5889625"/>
          <p14:tracePt t="108421" x="5813425" y="5829300"/>
          <p14:tracePt t="108426" x="5813425" y="5788025"/>
          <p14:tracePt t="108436" x="5813425" y="5745163"/>
          <p14:tracePt t="108442" x="5813425" y="5702300"/>
          <p14:tracePt t="108453" x="5813425" y="5651500"/>
          <p14:tracePt t="108458" x="5788025" y="5591175"/>
          <p14:tracePt t="108469" x="5778500" y="5532438"/>
          <p14:tracePt t="108475" x="5778500" y="5472113"/>
          <p14:tracePt t="108485" x="5770563" y="5430838"/>
          <p14:tracePt t="108491" x="5761038" y="5387975"/>
          <p14:tracePt t="108497" x="5753100" y="5337175"/>
          <p14:tracePt t="108506" x="5753100" y="5302250"/>
          <p14:tracePt t="108514" x="5753100" y="5276850"/>
          <p14:tracePt t="108522" x="5753100" y="5243513"/>
          <p14:tracePt t="108531" x="5753100" y="5208588"/>
          <p14:tracePt t="108538" x="5753100" y="5175250"/>
          <p14:tracePt t="108546" x="5753100" y="5132388"/>
          <p14:tracePt t="108554" x="5753100" y="5106988"/>
          <p14:tracePt t="108562" x="5753100" y="5073650"/>
          <p14:tracePt t="108571" x="5761038" y="5048250"/>
          <p14:tracePt t="108579" x="5761038" y="5013325"/>
          <p14:tracePt t="108586" x="5761038" y="4987925"/>
          <p14:tracePt t="108595" x="5770563" y="4954588"/>
          <p14:tracePt t="108604" x="5778500" y="4919663"/>
          <p14:tracePt t="108610" x="5788025" y="4886325"/>
          <p14:tracePt t="108620" x="5788025" y="4852988"/>
          <p14:tracePt t="108627" x="5788025" y="4810125"/>
          <p14:tracePt t="108637" x="5788025" y="4792663"/>
          <p14:tracePt t="108643" x="5788025" y="4759325"/>
          <p14:tracePt t="108652" x="5788025" y="4724400"/>
          <p14:tracePt t="108658" x="5788025" y="4683125"/>
          <p14:tracePt t="108669" x="5788025" y="4657725"/>
          <p14:tracePt t="108674" x="5788025" y="4622800"/>
          <p14:tracePt t="108684" x="5788025" y="4597400"/>
          <p14:tracePt t="108691" x="5788025" y="4572000"/>
          <p14:tracePt t="108697" x="5788025" y="4554538"/>
          <p14:tracePt t="108706" x="5788025" y="4529138"/>
          <p14:tracePt t="108714" x="5788025" y="4503738"/>
          <p14:tracePt t="108722" x="5795963" y="4495800"/>
          <p14:tracePt t="108731" x="5795963" y="4478338"/>
          <p14:tracePt t="108738" x="5795963" y="4460875"/>
          <p14:tracePt t="108746" x="5803900" y="4460875"/>
          <p14:tracePt t="108755" x="5813425" y="4445000"/>
          <p14:tracePt t="108762" x="5821363" y="4427538"/>
          <p14:tracePt t="108770" x="5829300" y="4419600"/>
          <p14:tracePt t="108778" x="5829300" y="4410075"/>
          <p14:tracePt t="108786" x="5838825" y="4394200"/>
          <p14:tracePt t="108805" x="5846763" y="4376738"/>
          <p14:tracePt t="108811" x="5864225" y="4359275"/>
          <p14:tracePt t="108827" x="5864225" y="4351338"/>
          <p14:tracePt t="108837" x="5872163" y="4333875"/>
          <p14:tracePt t="108843" x="5889625" y="4325938"/>
          <p14:tracePt t="108853" x="5905500" y="4308475"/>
          <p14:tracePt t="108858" x="5905500" y="4300538"/>
          <p14:tracePt t="108868" x="5915025" y="4291013"/>
          <p14:tracePt t="108875" x="5932488" y="4275138"/>
          <p14:tracePt t="108883" x="5948363" y="4257675"/>
          <p14:tracePt t="108891" x="5965825" y="4240213"/>
          <p14:tracePt t="108898" x="5983288" y="4214813"/>
          <p14:tracePt t="108906" x="5999163" y="4214813"/>
          <p14:tracePt t="108914" x="6024563" y="4189413"/>
          <p14:tracePt t="108923" x="6049963" y="4171950"/>
          <p14:tracePt t="108931" x="6067425" y="4156075"/>
          <p14:tracePt t="108938" x="6084888" y="4138613"/>
          <p14:tracePt t="108946" x="6102350" y="4130675"/>
          <p14:tracePt t="108954" x="6127750" y="4113213"/>
          <p14:tracePt t="108962" x="6153150" y="4105275"/>
          <p14:tracePt t="108970" x="6161088" y="4095750"/>
          <p14:tracePt t="108978" x="6178550" y="4095750"/>
          <p14:tracePt t="108986" x="6194425" y="4079875"/>
          <p14:tracePt t="108994" x="6221413" y="4062413"/>
          <p14:tracePt t="109004" x="6229350" y="4062413"/>
          <p14:tracePt t="109010" x="6246813" y="4044950"/>
          <p14:tracePt t="109020" x="6262688" y="4044950"/>
          <p14:tracePt t="109026" x="6280150" y="4027488"/>
          <p14:tracePt t="109037" x="6297613" y="4027488"/>
          <p14:tracePt t="109043" x="6313488" y="4027488"/>
          <p14:tracePt t="109051" x="6313488" y="4019550"/>
          <p14:tracePt t="109058" x="6330950" y="4019550"/>
          <p14:tracePt t="109069" x="6348413" y="4011613"/>
          <p14:tracePt t="109075" x="6356350" y="4002088"/>
          <p14:tracePt t="109082" x="6373813" y="3994150"/>
          <p14:tracePt t="109089" x="6399213" y="3986213"/>
          <p14:tracePt t="109098" x="6424613" y="3976688"/>
          <p14:tracePt t="109107" x="6450013" y="3968750"/>
          <p14:tracePt t="109114" x="6483350" y="3960813"/>
          <p14:tracePt t="109123" x="6518275" y="3960813"/>
          <p14:tracePt t="109131" x="6551613" y="3951288"/>
          <p14:tracePt t="109138" x="6586538" y="3925888"/>
          <p14:tracePt t="109146" x="6611938" y="3925888"/>
          <p14:tracePt t="109154" x="6645275" y="3917950"/>
          <p14:tracePt t="109162" x="6654800" y="3917950"/>
          <p14:tracePt t="109170" x="6680200" y="3908425"/>
          <p14:tracePt t="109178" x="6696075" y="3908425"/>
          <p14:tracePt t="109186" x="6713538" y="3900488"/>
          <p14:tracePt t="109194" x="6731000" y="3892550"/>
          <p14:tracePt t="109205" x="6738938" y="3892550"/>
          <p14:tracePt t="109211" x="6746875" y="3892550"/>
          <p14:tracePt t="109220" x="6756400" y="3892550"/>
          <p14:tracePt t="109225" x="6764338" y="3883025"/>
          <p14:tracePt t="109237" x="6781800" y="3883025"/>
          <p14:tracePt t="109241" x="6807200" y="3875088"/>
          <p14:tracePt t="109258" x="6832600" y="3875088"/>
          <p14:tracePt t="109275" x="6858000" y="3875088"/>
          <p14:tracePt t="109282" x="6865938" y="3875088"/>
          <p14:tracePt t="109291" x="6891338" y="3875088"/>
          <p14:tracePt t="109298" x="6916738" y="3875088"/>
          <p14:tracePt t="109307" x="6943725" y="3875088"/>
          <p14:tracePt t="109314" x="6977063" y="3875088"/>
          <p14:tracePt t="109323" x="7019925" y="3875088"/>
          <p14:tracePt t="109330" x="7061200" y="3875088"/>
          <p14:tracePt t="109338" x="7104063" y="3875088"/>
          <p14:tracePt t="109346" x="7154863" y="3875088"/>
          <p14:tracePt t="109354" x="7205663" y="3875088"/>
          <p14:tracePt t="109363" x="7258050" y="3875088"/>
          <p14:tracePt t="109370" x="7308850" y="3875088"/>
          <p14:tracePt t="109378" x="7342188" y="3875088"/>
          <p14:tracePt t="109387" x="7377113" y="3875088"/>
          <p14:tracePt t="109394" x="7410450" y="3875088"/>
          <p14:tracePt t="109405" x="7427913" y="3875088"/>
          <p14:tracePt t="109410" x="7461250" y="3883025"/>
          <p14:tracePt t="109420" x="7478713" y="3883025"/>
          <p14:tracePt t="109426" x="7494588" y="3883025"/>
          <p14:tracePt t="109436" x="7521575" y="3892550"/>
          <p14:tracePt t="109442" x="7529513" y="3900488"/>
          <p14:tracePt t="109452" x="7537450" y="3900488"/>
          <p14:tracePt t="109459" x="7546975" y="3900488"/>
          <p14:tracePt t="109466" x="7562850" y="3900488"/>
          <p14:tracePt t="109475" x="7572375" y="3908425"/>
          <p14:tracePt t="109481" x="7580313" y="3908425"/>
          <p14:tracePt t="109498" x="7588250" y="3917950"/>
          <p14:tracePt t="109515" x="7613650" y="3925888"/>
          <p14:tracePt t="109538" x="7623175" y="3935413"/>
          <p14:tracePt t="109555" x="7631113" y="3943350"/>
          <p14:tracePt t="109563" x="7648575" y="3960813"/>
          <p14:tracePt t="109578" x="7656513" y="3960813"/>
          <p14:tracePt t="109587" x="7673975" y="3976688"/>
          <p14:tracePt t="109594" x="7681913" y="3986213"/>
          <p14:tracePt t="109610" x="7691438" y="3994150"/>
          <p14:tracePt t="109636" x="7691438" y="4011613"/>
          <p14:tracePt t="109707" x="7691438" y="4027488"/>
          <p14:tracePt t="109722" x="7691438" y="4044950"/>
          <p14:tracePt t="109730" x="7691438" y="4052888"/>
          <p14:tracePt t="109738" x="7691438" y="4070350"/>
          <p14:tracePt t="109746" x="7691438" y="4087813"/>
          <p14:tracePt t="109755" x="7691438" y="4095750"/>
          <p14:tracePt t="109763" x="7699375" y="4130675"/>
          <p14:tracePt t="109770" x="7699375" y="4156075"/>
          <p14:tracePt t="109778" x="7707313" y="4164013"/>
          <p14:tracePt t="109787" x="7716838" y="4189413"/>
          <p14:tracePt t="109794" x="7716838" y="4206875"/>
          <p14:tracePt t="109803" x="7724775" y="4232275"/>
          <p14:tracePt t="109811" x="7724775" y="4249738"/>
          <p14:tracePt t="109820" x="7732713" y="4275138"/>
          <p14:tracePt t="109827" x="7732713" y="4291013"/>
          <p14:tracePt t="109837" x="7742238" y="4308475"/>
          <p14:tracePt t="109843" x="7742238" y="4325938"/>
          <p14:tracePt t="109853" x="7742238" y="4341813"/>
          <p14:tracePt t="109858" x="7750175" y="4351338"/>
          <p14:tracePt t="109867" x="7750175" y="4359275"/>
          <p14:tracePt t="109876" x="7750175" y="4376738"/>
          <p14:tracePt t="109881" x="7750175" y="4394200"/>
          <p14:tracePt t="109891" x="7750175" y="4419600"/>
          <p14:tracePt t="109899" x="7750175" y="4445000"/>
          <p14:tracePt t="109907" x="7750175" y="4460875"/>
          <p14:tracePt t="109915" x="7750175" y="4486275"/>
          <p14:tracePt t="109924" x="7750175" y="4495800"/>
          <p14:tracePt t="109930" x="7750175" y="4521200"/>
          <p14:tracePt t="109938" x="7742238" y="4538663"/>
          <p14:tracePt t="109946" x="7742238" y="4546600"/>
          <p14:tracePt t="109955" x="7724775" y="4579938"/>
          <p14:tracePt t="109962" x="7699375" y="4605338"/>
          <p14:tracePt t="109970" x="7691438" y="4622800"/>
          <p14:tracePt t="109978" x="7681913" y="4630738"/>
          <p14:tracePt t="109987" x="7673975" y="4640263"/>
          <p14:tracePt t="109995" x="7673975" y="4648200"/>
          <p14:tracePt t="110019" x="7691438" y="4640263"/>
          <p14:tracePt t="110027" x="7707313" y="4640263"/>
          <p14:tracePt t="110036" x="7707313" y="4630738"/>
          <p14:tracePt t="110043" x="7707313" y="4622800"/>
          <p14:tracePt t="110058" x="7707313" y="4614863"/>
          <p14:tracePt t="110251" x="7707313" y="4622800"/>
          <p14:tracePt t="110258" x="7707313" y="4630738"/>
          <p14:tracePt t="110283" x="7707313" y="4640263"/>
          <p14:tracePt t="110298" x="7707313" y="4648200"/>
          <p14:tracePt t="110314" x="7716838" y="4648200"/>
          <p14:tracePt t="110330" x="7732713" y="4648200"/>
          <p14:tracePt t="110346" x="7750175" y="4630738"/>
          <p14:tracePt t="110354" x="7767638" y="4622800"/>
          <p14:tracePt t="110371" x="7767638" y="4597400"/>
          <p14:tracePt t="110378" x="7783513" y="4572000"/>
          <p14:tracePt t="110387" x="7810500" y="4529138"/>
          <p14:tracePt t="110394" x="7843838" y="4478338"/>
          <p14:tracePt t="110404" x="7843838" y="4460875"/>
          <p14:tracePt t="110411" x="7861300" y="4427538"/>
          <p14:tracePt t="110420" x="7869238" y="4410075"/>
          <p14:tracePt t="110426" x="7877175" y="4384675"/>
          <p14:tracePt t="110436" x="7886700" y="4351338"/>
          <p14:tracePt t="110442" x="7894638" y="4316413"/>
          <p14:tracePt t="110453" x="7894638" y="4275138"/>
          <p14:tracePt t="110458" x="7902575" y="4240213"/>
          <p14:tracePt t="110468" x="7912100" y="4197350"/>
          <p14:tracePt t="110475" x="7920038" y="4146550"/>
          <p14:tracePt t="110482" x="7927975" y="4113213"/>
          <p14:tracePt t="110491" x="7937500" y="4070350"/>
          <p14:tracePt t="110499" x="7937500" y="4027488"/>
          <p14:tracePt t="110507" x="7945438" y="3994150"/>
          <p14:tracePt t="110515" x="7945438" y="3968750"/>
          <p14:tracePt t="110522" x="7954963" y="3943350"/>
          <p14:tracePt t="110530" x="7954963" y="3892550"/>
          <p14:tracePt t="110538" x="7954963" y="3867150"/>
          <p14:tracePt t="110546" x="7954963" y="3849688"/>
          <p14:tracePt t="110555" x="7954963" y="3832225"/>
          <p14:tracePt t="110571" x="7954963" y="3824288"/>
          <p14:tracePt t="110588" x="7954963" y="3798888"/>
          <p14:tracePt t="110604" x="7954963" y="3790950"/>
          <p14:tracePt t="110610" x="7954963" y="3781425"/>
          <p14:tracePt t="110627" x="7954963" y="3763963"/>
          <p14:tracePt t="110643" x="7954963" y="3748088"/>
          <p14:tracePt t="110652" x="7954963" y="3713163"/>
          <p14:tracePt t="110658" x="7937500" y="3629025"/>
          <p14:tracePt t="110665" x="7886700" y="3535363"/>
          <p14:tracePt t="110675" x="7869238" y="3502025"/>
          <p14:tracePt t="110682" x="7861300" y="3484563"/>
          <p14:tracePt t="110691" x="7861300" y="3475038"/>
          <p14:tracePt t="110707" x="7861300" y="3459163"/>
          <p14:tracePt t="110714" x="7851775" y="3441700"/>
          <p14:tracePt t="110730" x="7843838" y="3416300"/>
          <p14:tracePt t="110746" x="7843838" y="3408363"/>
          <p14:tracePt t="110778" x="7843838" y="3398838"/>
          <p14:tracePt t="110794" x="7843838" y="3390900"/>
          <p14:tracePt t="110827" x="7843838" y="3382963"/>
          <p14:tracePt t="110837" x="7843838" y="3355975"/>
          <p14:tracePt t="110853" x="7861300" y="3340100"/>
          <p14:tracePt t="110858" x="7886700" y="3314700"/>
          <p14:tracePt t="110869" x="7912100" y="3297238"/>
          <p14:tracePt t="110875" x="7920038" y="3289300"/>
          <p14:tracePt t="110882" x="7927975" y="3271838"/>
          <p14:tracePt t="110891" x="7937500" y="3254375"/>
          <p14:tracePt t="110899" x="7937500" y="3238500"/>
          <p14:tracePt t="110915" x="7937500" y="3203575"/>
          <p14:tracePt t="110923" x="7937500" y="3195638"/>
          <p14:tracePt t="110930" x="7937500" y="3178175"/>
          <p14:tracePt t="110941" x="7937500" y="3170238"/>
          <p14:tracePt t="110956" x="7937500" y="3152775"/>
          <p14:tracePt t="111291" x="7945438" y="3160713"/>
          <p14:tracePt t="111307" x="7954963" y="3170238"/>
          <p14:tracePt t="111314" x="7954963" y="3178175"/>
          <p14:tracePt t="111323" x="7962900" y="3186113"/>
          <p14:tracePt t="111330" x="7980363" y="3203575"/>
          <p14:tracePt t="111338" x="7988300" y="3211513"/>
          <p14:tracePt t="111346" x="7996238" y="3221038"/>
          <p14:tracePt t="111355" x="8021638" y="3246438"/>
          <p14:tracePt t="111362" x="8039100" y="3279775"/>
          <p14:tracePt t="111372" x="8047038" y="3289300"/>
          <p14:tracePt t="118506" x="8039100" y="3305175"/>
          <p14:tracePt t="118514" x="8031163" y="3330575"/>
          <p14:tracePt t="118525" x="8021638" y="3355975"/>
          <p14:tracePt t="118530" x="8013700" y="3390900"/>
          <p14:tracePt t="118542" x="8005763" y="3424238"/>
          <p14:tracePt t="118545" x="7980363" y="3484563"/>
          <p14:tracePt t="118555" x="7980363" y="3509963"/>
          <p14:tracePt t="118562" x="7962900" y="3552825"/>
          <p14:tracePt t="118570" x="7954963" y="3603625"/>
          <p14:tracePt t="118578" x="7954963" y="3629025"/>
          <p14:tracePt t="118587" x="7954963" y="3662363"/>
          <p14:tracePt t="118594" x="7954963" y="3713163"/>
          <p14:tracePt t="118602" x="7954963" y="3773488"/>
          <p14:tracePt t="118611" x="7954963" y="3816350"/>
          <p14:tracePt t="118619" x="7954963" y="3875088"/>
          <p14:tracePt t="118627" x="7954963" y="3917950"/>
          <p14:tracePt t="118634" x="7954963" y="3994150"/>
          <p14:tracePt t="118643" x="7954963" y="4037013"/>
          <p14:tracePt t="118650" x="7954963" y="4079875"/>
          <p14:tracePt t="118658" x="7945438" y="4138613"/>
          <p14:tracePt t="118666" x="7927975" y="4189413"/>
          <p14:tracePt t="118675" x="7920038" y="4224338"/>
          <p14:tracePt t="118682" x="7912100" y="4265613"/>
          <p14:tracePt t="118692" x="7902575" y="4300538"/>
          <p14:tracePt t="118698" x="7894638" y="4333875"/>
          <p14:tracePt t="118708" x="7886700" y="4376738"/>
          <p14:tracePt t="118715" x="7877175" y="4410075"/>
          <p14:tracePt t="118724" x="7877175" y="4445000"/>
          <p14:tracePt t="118730" x="7877175" y="4470400"/>
          <p14:tracePt t="118740" x="7869238" y="4503738"/>
          <p14:tracePt t="118747" x="7861300" y="4538663"/>
          <p14:tracePt t="118757" x="7861300" y="4572000"/>
          <p14:tracePt t="118763" x="7851775" y="4597400"/>
          <p14:tracePt t="118773" x="7843838" y="4640263"/>
          <p14:tracePt t="118778" x="7843838" y="4657725"/>
          <p14:tracePt t="118785" x="7843838" y="4683125"/>
          <p14:tracePt t="118795" x="7835900" y="4724400"/>
          <p14:tracePt t="118802" x="7826375" y="4759325"/>
          <p14:tracePt t="118811" x="7818438" y="4810125"/>
          <p14:tracePt t="118819" x="7800975" y="4843463"/>
          <p14:tracePt t="118827" x="7793038" y="4903788"/>
          <p14:tracePt t="118834" x="7793038" y="4929188"/>
          <p14:tracePt t="118843" x="7783513" y="4987925"/>
          <p14:tracePt t="118850" x="7758113" y="5048250"/>
          <p14:tracePt t="118858" x="7758113" y="5091113"/>
          <p14:tracePt t="118867" x="7750175" y="5124450"/>
          <p14:tracePt t="118874" x="7732713" y="5183188"/>
          <p14:tracePt t="118882" x="7732713" y="5218113"/>
          <p14:tracePt t="118891" x="7724775" y="5260975"/>
          <p14:tracePt t="118898" x="7716838" y="5311775"/>
          <p14:tracePt t="118908" x="7716838" y="5353050"/>
          <p14:tracePt t="118919" x="7707313" y="5395913"/>
          <p14:tracePt t="118925" x="7707313" y="5438775"/>
          <p14:tracePt t="118931" x="7681913" y="5481638"/>
          <p14:tracePt t="118940" x="7681913" y="5507038"/>
          <p14:tracePt t="118947" x="7673975" y="5549900"/>
          <p14:tracePt t="118957" x="7666038" y="5583238"/>
          <p14:tracePt t="118963" x="7648575" y="5641975"/>
          <p14:tracePt t="118971" x="7631113" y="5694363"/>
          <p14:tracePt t="118978" x="7623175" y="5719763"/>
          <p14:tracePt t="118985" x="7597775" y="5753100"/>
          <p14:tracePt t="118995" x="7580313" y="5788025"/>
          <p14:tracePt t="119002" x="7572375" y="5813425"/>
          <p14:tracePt t="119011" x="7562850" y="5854700"/>
          <p14:tracePt t="119019" x="7554913" y="5872163"/>
          <p14:tracePt t="119027" x="7537450" y="5880100"/>
          <p14:tracePt t="119034" x="7521575" y="5905500"/>
          <p14:tracePt t="119043" x="7504113" y="5922963"/>
          <p14:tracePt t="119050" x="7453313" y="5940425"/>
          <p14:tracePt t="119058" x="7410450" y="5965825"/>
          <p14:tracePt t="119067" x="7359650" y="5965825"/>
          <p14:tracePt t="119075" x="7291388" y="5983288"/>
          <p14:tracePt t="119082" x="7232650" y="5983288"/>
          <p14:tracePt t="119091" x="7146925" y="5983288"/>
          <p14:tracePt t="119098" x="7061200" y="5991225"/>
          <p14:tracePt t="119107" x="6959600" y="5991225"/>
          <p14:tracePt t="119114" x="6875463" y="5991225"/>
          <p14:tracePt t="119124" x="6772275" y="5991225"/>
          <p14:tracePt t="119131" x="6688138" y="5991225"/>
          <p14:tracePt t="119141" x="6602413" y="5991225"/>
          <p14:tracePt t="119147" x="6518275" y="5991225"/>
          <p14:tracePt t="119157" x="6424613" y="5991225"/>
          <p14:tracePt t="119162" x="6338888" y="5991225"/>
          <p14:tracePt t="119170" x="6280150" y="5991225"/>
          <p14:tracePt t="119178" x="6221413" y="5991225"/>
          <p14:tracePt t="119186" x="6178550" y="5991225"/>
          <p14:tracePt t="119195" x="6135688" y="5991225"/>
          <p14:tracePt t="119203" x="6102350" y="5991225"/>
          <p14:tracePt t="119211" x="6059488" y="5991225"/>
          <p14:tracePt t="119219" x="6034088" y="5991225"/>
          <p14:tracePt t="119227" x="6016625" y="5991225"/>
          <p14:tracePt t="119234" x="5991225" y="5973763"/>
          <p14:tracePt t="119242" x="5957888" y="5965825"/>
          <p14:tracePt t="119250" x="5932488" y="5948363"/>
          <p14:tracePt t="119258" x="5905500" y="5932488"/>
          <p14:tracePt t="119266" x="5889625" y="5922963"/>
          <p14:tracePt t="119274" x="5880100" y="5905500"/>
          <p14:tracePt t="119283" x="5864225" y="5889625"/>
          <p14:tracePt t="119292" x="5829300" y="5846763"/>
          <p14:tracePt t="119298" x="5813425" y="5821363"/>
          <p14:tracePt t="119308" x="5788025" y="5788025"/>
          <p14:tracePt t="119314" x="5761038" y="5753100"/>
          <p14:tracePt t="119325" x="5761038" y="5719763"/>
          <p14:tracePt t="119331" x="5735638" y="5684838"/>
          <p14:tracePt t="119342" x="5710238" y="5651500"/>
          <p14:tracePt t="119346" x="5702300" y="5616575"/>
          <p14:tracePt t="119355" x="5684838" y="5583238"/>
          <p14:tracePt t="119362" x="5676900" y="5557838"/>
          <p14:tracePt t="119370" x="5676900" y="5532438"/>
          <p14:tracePt t="119378" x="5668963" y="5507038"/>
          <p14:tracePt t="119385" x="5659438" y="5481638"/>
          <p14:tracePt t="119395" x="5659438" y="5464175"/>
          <p14:tracePt t="119402" x="5659438" y="5456238"/>
          <p14:tracePt t="119410" x="5659438" y="5446713"/>
          <p14:tracePt t="119419" x="5651500" y="5421313"/>
          <p14:tracePt t="119427" x="5651500" y="5395913"/>
          <p14:tracePt t="119434" x="5641975" y="5362575"/>
          <p14:tracePt t="119443" x="5641975" y="5337175"/>
          <p14:tracePt t="119450" x="5641975" y="5311775"/>
          <p14:tracePt t="119458" x="5641975" y="5276850"/>
          <p14:tracePt t="119466" x="5641975" y="5251450"/>
          <p14:tracePt t="119476" x="5641975" y="5218113"/>
          <p14:tracePt t="119481" x="5634038" y="5192713"/>
          <p14:tracePt t="119491" x="5634038" y="5157788"/>
          <p14:tracePt t="119498" x="5634038" y="5141913"/>
          <p14:tracePt t="119508" x="5634038" y="5099050"/>
          <p14:tracePt t="119514" x="5634038" y="5073650"/>
          <p14:tracePt t="119525" x="5634038" y="5048250"/>
          <p14:tracePt t="119530" x="5634038" y="5030788"/>
          <p14:tracePt t="119541" x="5634038" y="5022850"/>
          <p14:tracePt t="119546" x="5641975" y="4997450"/>
          <p14:tracePt t="119562" x="5651500" y="4987925"/>
          <p14:tracePt t="119569" x="5659438" y="4972050"/>
          <p14:tracePt t="119578" x="5668963" y="4962525"/>
          <p14:tracePt t="119585" x="5676900" y="4954588"/>
          <p14:tracePt t="119595" x="5684838" y="4946650"/>
          <p14:tracePt t="119611" x="5702300" y="4937125"/>
          <p14:tracePt t="119619" x="5710238" y="4929188"/>
          <p14:tracePt t="119627" x="5719763" y="4919663"/>
          <p14:tracePt t="119634" x="5727700" y="4919663"/>
          <p14:tracePt t="119642" x="5735638" y="4919663"/>
          <p14:tracePt t="119650" x="5753100" y="4903788"/>
          <p14:tracePt t="119658" x="5761038" y="4903788"/>
          <p14:tracePt t="119667" x="5778500" y="4903788"/>
          <p14:tracePt t="119675" x="5795963" y="4903788"/>
          <p14:tracePt t="119682" x="5821363" y="4894263"/>
          <p14:tracePt t="119692" x="5829300" y="4894263"/>
          <p14:tracePt t="119698" x="5846763" y="4894263"/>
          <p14:tracePt t="119708" x="5854700" y="4894263"/>
          <p14:tracePt t="119714" x="5872163" y="4894263"/>
          <p14:tracePt t="119725" x="5889625" y="4886325"/>
          <p14:tracePt t="119730" x="5905500" y="4886325"/>
          <p14:tracePt t="119741" x="5940425" y="4878388"/>
          <p14:tracePt t="119747" x="5965825" y="4878388"/>
          <p14:tracePt t="119757" x="5999163" y="4878388"/>
          <p14:tracePt t="119763" x="6034088" y="4868863"/>
          <p14:tracePt t="119769" x="6059488" y="4868863"/>
          <p14:tracePt t="119778" x="6092825" y="4860925"/>
          <p14:tracePt t="119786" x="6153150" y="4852988"/>
          <p14:tracePt t="119795" x="6211888" y="4843463"/>
          <p14:tracePt t="119803" x="6262688" y="4835525"/>
          <p14:tracePt t="119811" x="6330950" y="4818063"/>
          <p14:tracePt t="119818" x="6391275" y="4810125"/>
          <p14:tracePt t="119827" x="6450013" y="4802188"/>
          <p14:tracePt t="119834" x="6500813" y="4792663"/>
          <p14:tracePt t="119843" x="6526213" y="4784725"/>
          <p14:tracePt t="119850" x="6577013" y="4775200"/>
          <p14:tracePt t="119858" x="6611938" y="4775200"/>
          <p14:tracePt t="119866" x="6627813" y="4767263"/>
          <p14:tracePt t="119876" x="6662738" y="4749800"/>
          <p14:tracePt t="119882" x="6680200" y="4749800"/>
          <p14:tracePt t="119892" x="6705600" y="4749800"/>
          <p14:tracePt t="119898" x="6713538" y="4741863"/>
          <p14:tracePt t="119908" x="6738938" y="4724400"/>
          <p14:tracePt t="119920" x="6756400" y="4724400"/>
          <p14:tracePt t="119925" x="6772275" y="4716463"/>
          <p14:tracePt t="119931" x="6781800" y="4708525"/>
          <p14:tracePt t="119938" x="6807200" y="4691063"/>
          <p14:tracePt t="119946" x="6824663" y="4691063"/>
          <p14:tracePt t="119958" x="6832600" y="4673600"/>
          <p14:tracePt t="119962" x="6850063" y="4665663"/>
          <p14:tracePt t="119969" x="6875463" y="4640263"/>
          <p14:tracePt t="119978" x="6891338" y="4630738"/>
          <p14:tracePt t="119994" x="6900863" y="4622800"/>
          <p14:tracePt t="120003" x="6916738" y="4605338"/>
          <p14:tracePt t="120075" x="6926263" y="4597400"/>
          <p14:tracePt t="120091" x="6934200" y="4597400"/>
          <p14:tracePt t="120098" x="6943725" y="4589463"/>
          <p14:tracePt t="120108" x="6951663" y="4589463"/>
          <p14:tracePt t="120124" x="6977063" y="4579938"/>
          <p14:tracePt t="120141" x="6985000" y="4572000"/>
          <p14:tracePt t="120157" x="6994525" y="4572000"/>
          <p14:tracePt t="120163" x="7002463" y="4564063"/>
          <p14:tracePt t="120178" x="7010400" y="4564063"/>
          <p14:tracePt t="120186" x="7027863" y="4554538"/>
          <p14:tracePt t="120210" x="7035800" y="4554538"/>
          <p14:tracePt t="120227" x="7045325" y="4554538"/>
          <p14:tracePt t="120243" x="7053263" y="4546600"/>
          <p14:tracePt t="120291" x="7070725" y="4546600"/>
          <p14:tracePt t="120314" x="7088188" y="4546600"/>
          <p14:tracePt t="120331" x="7096125" y="4546600"/>
          <p14:tracePt t="120347" x="7104063" y="4546600"/>
          <p14:tracePt t="120362" x="7129463" y="4546600"/>
          <p14:tracePt t="120378" x="7138988" y="4546600"/>
          <p14:tracePt t="120385" x="7154863" y="4538663"/>
          <p14:tracePt t="120395" x="7172325" y="4538663"/>
          <p14:tracePt t="120402" x="7189788" y="4538663"/>
          <p14:tracePt t="120411" x="7205663" y="4538663"/>
          <p14:tracePt t="120418" x="7232650" y="4529138"/>
          <p14:tracePt t="120426" x="7240588" y="4529138"/>
          <p14:tracePt t="120434" x="7248525" y="4521200"/>
          <p14:tracePt t="120442" x="7258050" y="4521200"/>
          <p14:tracePt t="120451" x="7265988" y="4521200"/>
          <p14:tracePt t="120459" x="7273925" y="4521200"/>
          <p14:tracePt t="120467" x="7283450" y="4521200"/>
          <p14:tracePt t="120483" x="7291388" y="4521200"/>
          <p14:tracePt t="120514" x="7299325" y="4513263"/>
          <p14:tracePt t="120531" x="7308850" y="4513263"/>
          <p14:tracePt t="120546" x="7316788" y="4503738"/>
          <p14:tracePt t="120562" x="7334250" y="4503738"/>
          <p14:tracePt t="120569" x="7342188" y="4503738"/>
          <p14:tracePt t="120578" x="7359650" y="4495800"/>
          <p14:tracePt t="120586" x="7377113" y="4495800"/>
          <p14:tracePt t="120594" x="7385050" y="4495800"/>
          <p14:tracePt t="120603" x="7402513" y="4495800"/>
          <p14:tracePt t="120610" x="7418388" y="4486275"/>
          <p14:tracePt t="120618" x="7427913" y="4486275"/>
          <p14:tracePt t="120626" x="7443788" y="4486275"/>
          <p14:tracePt t="120634" x="7461250" y="4486275"/>
          <p14:tracePt t="120642" x="7478713" y="4478338"/>
          <p14:tracePt t="120651" x="7494588" y="4478338"/>
          <p14:tracePt t="120658" x="7521575" y="4470400"/>
          <p14:tracePt t="120666" x="7537450" y="4470400"/>
          <p14:tracePt t="120677" x="7562850" y="4470400"/>
          <p14:tracePt t="120682" x="7597775" y="4460875"/>
          <p14:tracePt t="120693" x="7613650" y="4460875"/>
          <p14:tracePt t="120698" x="7639050" y="4460875"/>
          <p14:tracePt t="120709" x="7681913" y="4452938"/>
          <p14:tracePt t="120715" x="7716838" y="4445000"/>
          <p14:tracePt t="120724" x="7742238" y="4435475"/>
          <p14:tracePt t="120730" x="7775575" y="4435475"/>
          <p14:tracePt t="120741" x="7800975" y="4435475"/>
          <p14:tracePt t="120747" x="7835900" y="4427538"/>
          <p14:tracePt t="120757" x="7861300" y="4419600"/>
          <p14:tracePt t="120762" x="7877175" y="4410075"/>
          <p14:tracePt t="120770" x="7902575" y="4410075"/>
          <p14:tracePt t="120778" x="7927975" y="4402138"/>
          <p14:tracePt t="120786" x="7954963" y="4394200"/>
          <p14:tracePt t="120795" x="7980363" y="4394200"/>
          <p14:tracePt t="120803" x="8005763" y="4384675"/>
          <p14:tracePt t="120811" x="8031163" y="4384675"/>
          <p14:tracePt t="120818" x="8056563" y="4384675"/>
          <p14:tracePt t="120827" x="8074025" y="4384675"/>
          <p14:tracePt t="120834" x="8107363" y="4376738"/>
          <p14:tracePt t="120843" x="8158163" y="4359275"/>
          <p14:tracePt t="120851" x="8191500" y="4359275"/>
          <p14:tracePt t="120859" x="8234363" y="4341813"/>
          <p14:tracePt t="120866" x="8259763" y="4341813"/>
          <p14:tracePt t="120875" x="8294688" y="4333875"/>
          <p14:tracePt t="120883" x="8320088" y="4333875"/>
          <p14:tracePt t="120892" x="8353425" y="4333875"/>
          <p14:tracePt t="120898" x="8388350" y="4325938"/>
          <p14:tracePt t="120920" x="8447088" y="4325938"/>
          <p14:tracePt t="120926" x="8480425" y="4316413"/>
          <p14:tracePt t="120931" x="8497888" y="4316413"/>
          <p14:tracePt t="120938" x="8532813" y="4316413"/>
          <p14:tracePt t="120947" x="8574088" y="4308475"/>
          <p14:tracePt t="120954" x="8599488" y="4308475"/>
          <p14:tracePt t="120962" x="8642350" y="4308475"/>
          <p14:tracePt t="120970" x="8693150" y="4291013"/>
          <p14:tracePt t="120979" x="8736013" y="4283075"/>
          <p14:tracePt t="120986" x="8778875" y="4283075"/>
          <p14:tracePt t="120995" x="8829675" y="4275138"/>
          <p14:tracePt t="121003" x="8863013" y="4275138"/>
          <p14:tracePt t="121011" x="8888413" y="4275138"/>
          <p14:tracePt t="121018" x="8931275" y="4275138"/>
          <p14:tracePt t="121027" x="8966200" y="4265613"/>
          <p14:tracePt t="121034" x="8991600" y="4257675"/>
          <p14:tracePt t="121043" x="9032875" y="4249738"/>
          <p14:tracePt t="121051" x="9042400" y="4249738"/>
          <p14:tracePt t="121059" x="9067800" y="4249738"/>
          <p14:tracePt t="121066" x="9093200" y="4249738"/>
          <p14:tracePt t="121075" x="9110663" y="4249738"/>
          <p14:tracePt t="121083" x="9136063" y="4240213"/>
        </p14:tracePtLst>
      </p14:laserTraceLst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04838" y="1062038"/>
            <a:ext cx="7815262" cy="5329237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20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일반화 </a:t>
            </a:r>
            <a:r>
              <a:rPr lang="en-US" altLang="ko-KR" sz="20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클래스의 속성과 동작을 공유하는 점과 다른 점이 동시에 있을 때</a:t>
            </a:r>
          </a:p>
        </p:txBody>
      </p:sp>
      <p:pic>
        <p:nvPicPr>
          <p:cNvPr id="11265" name="_x69912432" descr="DRW000012b42ea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5786" y="2039699"/>
            <a:ext cx="4825871" cy="1512168"/>
          </a:xfrm>
          <a:prstGeom prst="rect">
            <a:avLst/>
          </a:prstGeom>
          <a:noFill/>
        </p:spPr>
      </p:pic>
      <p:pic>
        <p:nvPicPr>
          <p:cNvPr id="11267" name="_x71471840" descr="DRW000012b42ea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0493" y="3789040"/>
            <a:ext cx="4825871" cy="2839408"/>
          </a:xfrm>
          <a:prstGeom prst="rect">
            <a:avLst/>
          </a:prstGeom>
          <a:noFill/>
        </p:spPr>
      </p:pic>
      <p:sp>
        <p:nvSpPr>
          <p:cNvPr id="12" name="슬라이드 번호 개체 틀 9">
            <a:extLst>
              <a:ext uri="{FF2B5EF4-FFF2-40B4-BE49-F238E27FC236}">
                <a16:creationId xmlns:a16="http://schemas.microsoft.com/office/drawing/2014/main" id="{42CD6FC3-9C3D-42CA-8658-EEAE96F068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5013" y="6597650"/>
            <a:ext cx="765175" cy="188913"/>
          </a:xfrm>
          <a:prstGeom prst="rect">
            <a:avLst/>
          </a:prstGeom>
        </p:spPr>
        <p:txBody>
          <a:bodyPr/>
          <a:lstStyle>
            <a:lvl1pPr algn="r">
              <a:defRPr sz="100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0D1FBF91-D0BE-483B-82B2-B89DEE19D40A}" type="slidenum">
              <a:rPr lang="ko-KR" altLang="en-US" b="0">
                <a:latin typeface="HY중고딕" panose="02030600000101010101" pitchFamily="18" charset="-127"/>
                <a:ea typeface="HY중고딕" panose="02030600000101010101" pitchFamily="18" charset="-127"/>
                <a:cs typeface="Malgun Gothic Semilight" panose="020B0502040204020203" pitchFamily="50" charset="-127"/>
              </a:rPr>
              <a:pPr>
                <a:defRPr/>
              </a:pPr>
              <a:t>21</a:t>
            </a:fld>
            <a:endParaRPr lang="ko-KR" altLang="en-US" b="0" dirty="0">
              <a:latin typeface="HY중고딕" panose="02030600000101010101" pitchFamily="18" charset="-127"/>
              <a:ea typeface="HY중고딕" panose="02030600000101010101" pitchFamily="18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36CB1A7-0669-46FC-A503-EBC3EC0FD89A}"/>
              </a:ext>
            </a:extLst>
          </p:cNvPr>
          <p:cNvSpPr/>
          <p:nvPr/>
        </p:nvSpPr>
        <p:spPr bwMode="auto">
          <a:xfrm>
            <a:off x="2051720" y="2320305"/>
            <a:ext cx="1080120" cy="21602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824793C-AA7E-452B-A3CD-2A8BD3E9C64F}"/>
              </a:ext>
            </a:extLst>
          </p:cNvPr>
          <p:cNvSpPr/>
          <p:nvPr/>
        </p:nvSpPr>
        <p:spPr bwMode="auto">
          <a:xfrm>
            <a:off x="3795151" y="4118605"/>
            <a:ext cx="1080120" cy="21602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6DA7B2-1869-4EE5-9736-EE7CA6F64583}"/>
              </a:ext>
            </a:extLst>
          </p:cNvPr>
          <p:cNvSpPr/>
          <p:nvPr/>
        </p:nvSpPr>
        <p:spPr bwMode="auto">
          <a:xfrm>
            <a:off x="3796322" y="2302446"/>
            <a:ext cx="1080120" cy="21602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32832CF-44D3-439F-983C-1E69324A6578}"/>
              </a:ext>
            </a:extLst>
          </p:cNvPr>
          <p:cNvSpPr/>
          <p:nvPr/>
        </p:nvSpPr>
        <p:spPr bwMode="auto">
          <a:xfrm>
            <a:off x="5652120" y="2296716"/>
            <a:ext cx="1080120" cy="21602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E70A5B4A-4914-4895-9DB3-59E7BE07F5B6}"/>
              </a:ext>
            </a:extLst>
          </p:cNvPr>
          <p:cNvSpPr txBox="1">
            <a:spLocks/>
          </p:cNvSpPr>
          <p:nvPr/>
        </p:nvSpPr>
        <p:spPr>
          <a:xfrm>
            <a:off x="642910" y="187107"/>
            <a:ext cx="7772400" cy="59029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맑은 고딕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ko-KR" sz="28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5.4 </a:t>
            </a:r>
            <a:r>
              <a:rPr lang="ko-KR" altLang="en-US" sz="28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관계와 연관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578"/>
    </mc:Choice>
    <mc:Fallback xmlns="">
      <p:transition spd="slow" advTm="128578"/>
    </mc:Fallback>
  </mc:AlternateContent>
  <p:extLst>
    <p:ext uri="{3A86A75C-4F4B-4683-9AE1-C65F6400EC91}">
      <p14:laserTraceLst xmlns:p14="http://schemas.microsoft.com/office/powerpoint/2010/main">
        <p14:tracePtLst>
          <p14:tracePt t="606" x="8548688" y="3152775"/>
          <p14:tracePt t="614" x="8226425" y="3152775"/>
          <p14:tracePt t="623" x="7767638" y="3152775"/>
          <p14:tracePt t="632" x="7461250" y="3119438"/>
          <p14:tracePt t="638" x="7088188" y="3008313"/>
          <p14:tracePt t="646" x="6832600" y="2940050"/>
          <p14:tracePt t="655" x="6551613" y="2805113"/>
          <p14:tracePt t="663" x="6373813" y="2668588"/>
          <p14:tracePt t="672" x="6280150" y="2600325"/>
          <p14:tracePt t="679" x="6237288" y="2574925"/>
          <p14:tracePt t="686" x="6194425" y="2532063"/>
          <p14:tracePt t="696" x="6135688" y="2455863"/>
          <p14:tracePt t="703" x="6110288" y="2455863"/>
          <p14:tracePt t="712" x="6092825" y="2455863"/>
          <p14:tracePt t="718" x="6084888" y="2455863"/>
          <p14:tracePt t="943" x="6076950" y="2463800"/>
          <p14:tracePt t="951" x="6059488" y="2498725"/>
          <p14:tracePt t="961" x="6059488" y="2506663"/>
          <p14:tracePt t="978" x="6059488" y="2516188"/>
          <p14:tracePt t="1010" x="6067425" y="2516188"/>
          <p14:tracePt t="1023" x="6067425" y="2524125"/>
          <p14:tracePt t="1095" x="6067425" y="2516188"/>
          <p14:tracePt t="1103" x="6067425" y="2498725"/>
          <p14:tracePt t="1111" x="6067425" y="2489200"/>
          <p14:tracePt t="1120" x="6067425" y="2463800"/>
          <p14:tracePt t="1128" x="6067425" y="2447925"/>
          <p14:tracePt t="1135" x="6067425" y="2422525"/>
          <p14:tracePt t="1144" x="6067425" y="2397125"/>
          <p14:tracePt t="1151" x="6067425" y="2362200"/>
          <p14:tracePt t="1160" x="6067425" y="2344738"/>
          <p14:tracePt t="1167" x="6067425" y="2303463"/>
          <p14:tracePt t="1177" x="6067425" y="2278063"/>
          <p14:tracePt t="1183" x="6067425" y="2243138"/>
          <p14:tracePt t="1194" x="6067425" y="2209800"/>
          <p14:tracePt t="1199" x="6067425" y="2184400"/>
          <p14:tracePt t="1209" x="6067425" y="2159000"/>
          <p14:tracePt t="1215" x="6067425" y="2133600"/>
          <p14:tracePt t="1222" x="6067425" y="2108200"/>
          <p14:tracePt t="1232" x="6067425" y="2073275"/>
          <p14:tracePt t="1239" x="6059488" y="2039938"/>
          <p14:tracePt t="1248" x="6049963" y="2022475"/>
          <p14:tracePt t="1255" x="6042025" y="1997075"/>
          <p14:tracePt t="1263" x="6042025" y="1989138"/>
          <p14:tracePt t="1271" x="6034088" y="1971675"/>
          <p14:tracePt t="1280" x="6024563" y="1946275"/>
          <p14:tracePt t="1287" x="5999163" y="1911350"/>
          <p14:tracePt t="1296" x="5973763" y="1885950"/>
          <p14:tracePt t="1303" x="5957888" y="1878013"/>
          <p14:tracePt t="1311" x="5932488" y="1852613"/>
          <p14:tracePt t="1320" x="5880100" y="1819275"/>
          <p14:tracePt t="1328" x="5838825" y="1801813"/>
          <p14:tracePt t="1334" x="5788025" y="1766888"/>
          <p14:tracePt t="1345" x="5753100" y="1751013"/>
          <p14:tracePt t="1350" x="5684838" y="1725613"/>
          <p14:tracePt t="1361" x="5608638" y="1690688"/>
          <p14:tracePt t="1367" x="5549900" y="1665288"/>
          <p14:tracePt t="1377" x="5472113" y="1639888"/>
          <p14:tracePt t="1383" x="5413375" y="1614488"/>
          <p14:tracePt t="1394" x="5337175" y="1606550"/>
          <p14:tracePt t="1399" x="5276850" y="1571625"/>
          <p14:tracePt t="1410" x="5218113" y="1563688"/>
          <p14:tracePt t="1416" x="5141913" y="1546225"/>
          <p14:tracePt t="1422" x="5064125" y="1512888"/>
          <p14:tracePt t="1432" x="5005388" y="1487488"/>
          <p14:tracePt t="1439" x="4946650" y="1470025"/>
          <p14:tracePt t="1448" x="4868863" y="1462088"/>
          <p14:tracePt t="1455" x="4784725" y="1427163"/>
          <p14:tracePt t="1463" x="4724400" y="1427163"/>
          <p14:tracePt t="1471" x="4622800" y="1401763"/>
          <p14:tracePt t="1480" x="4546600" y="1393825"/>
          <p14:tracePt t="1487" x="4452938" y="1368425"/>
          <p14:tracePt t="1496" x="4333875" y="1350963"/>
          <p14:tracePt t="1503" x="4232275" y="1325563"/>
          <p14:tracePt t="1511" x="4130675" y="1325563"/>
          <p14:tracePt t="1518" x="4044950" y="1300163"/>
          <p14:tracePt t="1527" x="3960813" y="1292225"/>
          <p14:tracePt t="1534" x="3857625" y="1266825"/>
          <p14:tracePt t="1545" x="3781425" y="1257300"/>
          <p14:tracePt t="1551" x="3697288" y="1249363"/>
          <p14:tracePt t="1561" x="3619500" y="1241425"/>
          <p14:tracePt t="1568" x="3578225" y="1231900"/>
          <p14:tracePt t="1577" x="3535363" y="1231900"/>
          <p14:tracePt t="1583" x="3502025" y="1223963"/>
          <p14:tracePt t="1594" x="3459163" y="1206500"/>
          <p14:tracePt t="1598" x="3408363" y="1206500"/>
          <p14:tracePt t="1607" x="3382963" y="1206500"/>
          <p14:tracePt t="1614" x="3355975" y="1206500"/>
          <p14:tracePt t="1622" x="3322638" y="1206500"/>
          <p14:tracePt t="1631" x="3289300" y="1206500"/>
          <p14:tracePt t="1639" x="3263900" y="1206500"/>
          <p14:tracePt t="1647" x="3238500" y="1206500"/>
          <p14:tracePt t="1655" x="3211513" y="1206500"/>
          <p14:tracePt t="1663" x="3195638" y="1198563"/>
          <p14:tracePt t="1671" x="3152775" y="1198563"/>
          <p14:tracePt t="1678" x="3119438" y="1189038"/>
          <p14:tracePt t="1686" x="3094038" y="1189038"/>
          <p14:tracePt t="1696" x="3067050" y="1189038"/>
          <p14:tracePt t="1702" x="3051175" y="1189038"/>
          <p14:tracePt t="1712" x="3025775" y="1189038"/>
          <p14:tracePt t="1718" x="3000375" y="1189038"/>
          <p14:tracePt t="1728" x="2990850" y="1181100"/>
          <p14:tracePt t="1734" x="2982913" y="1181100"/>
          <p14:tracePt t="1745" x="2965450" y="1173163"/>
          <p14:tracePt t="1762" x="2957513" y="1173163"/>
          <p14:tracePt t="1943" x="2940050" y="1173163"/>
          <p14:tracePt t="1951" x="2932113" y="1173163"/>
          <p14:tracePt t="1968" x="2922588" y="1173163"/>
          <p14:tracePt t="1983" x="2906713" y="1173163"/>
          <p14:tracePt t="1999" x="2897188" y="1181100"/>
          <p14:tracePt t="2009" x="2881313" y="1181100"/>
          <p14:tracePt t="2016" x="2871788" y="1181100"/>
          <p14:tracePt t="2031" x="2863850" y="1181100"/>
          <p14:tracePt t="2048" x="2846388" y="1189038"/>
          <p14:tracePt t="2071" x="2830513" y="1198563"/>
          <p14:tracePt t="2087" x="2820988" y="1198563"/>
          <p14:tracePt t="2112" x="2813050" y="1206500"/>
          <p14:tracePt t="2118" x="2805113" y="1206500"/>
          <p14:tracePt t="2135" x="2787650" y="1216025"/>
          <p14:tracePt t="2151" x="2778125" y="1216025"/>
          <p14:tracePt t="2167" x="2770188" y="1216025"/>
          <p14:tracePt t="2200" x="2762250" y="1216025"/>
          <p14:tracePt t="2209" x="2752725" y="1216025"/>
          <p14:tracePt t="2215" x="2744788" y="1223963"/>
          <p14:tracePt t="2232" x="2727325" y="1223963"/>
          <p14:tracePt t="2239" x="2727325" y="1231900"/>
          <p14:tracePt t="2248" x="2719388" y="1231900"/>
          <p14:tracePt t="2256" x="2701925" y="1231900"/>
          <p14:tracePt t="2263" x="2693988" y="1231900"/>
          <p14:tracePt t="2271" x="2686050" y="1231900"/>
          <p14:tracePt t="2286" x="2676525" y="1231900"/>
          <p14:tracePt t="2295" x="2668588" y="1231900"/>
          <p14:tracePt t="2312" x="2660650" y="1231900"/>
          <p14:tracePt t="2319" x="2651125" y="1231900"/>
          <p14:tracePt t="2328" x="2651125" y="1241425"/>
          <p14:tracePt t="2335" x="2643188" y="1241425"/>
          <p14:tracePt t="2345" x="2633663" y="1241425"/>
          <p14:tracePt t="2361" x="2625725" y="1241425"/>
          <p14:tracePt t="2367" x="2608263" y="1249363"/>
          <p14:tracePt t="2382" x="2600325" y="1249363"/>
          <p14:tracePt t="2391" x="2574925" y="1257300"/>
          <p14:tracePt t="2406" x="2557463" y="1257300"/>
          <p14:tracePt t="2415" x="2532063" y="1266825"/>
          <p14:tracePt t="2431" x="2506663" y="1266825"/>
          <p14:tracePt t="2447" x="2489200" y="1266825"/>
          <p14:tracePt t="2456" x="2473325" y="1266825"/>
          <p14:tracePt t="2463" x="2463800" y="1266825"/>
          <p14:tracePt t="2471" x="2455863" y="1274763"/>
          <p14:tracePt t="2479" x="2447925" y="1282700"/>
          <p14:tracePt t="2487" x="2430463" y="1282700"/>
          <p14:tracePt t="2495" x="2405063" y="1292225"/>
          <p14:tracePt t="2503" x="2397125" y="1292225"/>
          <p14:tracePt t="2512" x="2371725" y="1308100"/>
          <p14:tracePt t="2519" x="2354263" y="1317625"/>
          <p14:tracePt t="2528" x="2336800" y="1317625"/>
          <p14:tracePt t="2535" x="2319338" y="1325563"/>
          <p14:tracePt t="2546" x="2293938" y="1325563"/>
          <p14:tracePt t="2551" x="2278063" y="1333500"/>
          <p14:tracePt t="2561" x="2268538" y="1333500"/>
          <p14:tracePt t="2567" x="2252663" y="1343025"/>
          <p14:tracePt t="2577" x="2243138" y="1343025"/>
          <p14:tracePt t="2583" x="2227263" y="1350963"/>
          <p14:tracePt t="2594" x="2209800" y="1350963"/>
          <p14:tracePt t="2599" x="2200275" y="1360488"/>
          <p14:tracePt t="2606" x="2184400" y="1368425"/>
          <p14:tracePt t="2615" x="2166938" y="1376363"/>
          <p14:tracePt t="2623" x="2141538" y="1376363"/>
          <p14:tracePt t="2640" x="2116138" y="1393825"/>
          <p14:tracePt t="2648" x="2108200" y="1393825"/>
          <p14:tracePt t="2655" x="2098675" y="1401763"/>
          <p14:tracePt t="2663" x="2090738" y="1401763"/>
          <p14:tracePt t="2671" x="2082800" y="1411288"/>
          <p14:tracePt t="2679" x="2073275" y="1411288"/>
          <p14:tracePt t="2687" x="2055813" y="1411288"/>
          <p14:tracePt t="2695" x="2055813" y="1419225"/>
          <p14:tracePt t="2703" x="2039938" y="1427163"/>
          <p14:tracePt t="2712" x="2030413" y="1427163"/>
          <p14:tracePt t="2751" x="2022475" y="1436688"/>
          <p14:tracePt t="2936" x="2030413" y="1436688"/>
          <p14:tracePt t="2952" x="2047875" y="1436688"/>
          <p14:tracePt t="2961" x="2055813" y="1436688"/>
          <p14:tracePt t="2967" x="2082800" y="1436688"/>
          <p14:tracePt t="2976" x="2098675" y="1436688"/>
          <p14:tracePt t="2983" x="2124075" y="1436688"/>
          <p14:tracePt t="2990" x="2141538" y="1436688"/>
          <p14:tracePt t="2999" x="2166938" y="1436688"/>
          <p14:tracePt t="3006" x="2184400" y="1427163"/>
          <p14:tracePt t="3015" x="2192338" y="1427163"/>
          <p14:tracePt t="3023" x="2200275" y="1419225"/>
          <p14:tracePt t="3032" x="2209800" y="1419225"/>
          <p14:tracePt t="3039" x="2217738" y="1419225"/>
          <p14:tracePt t="3046" x="2227263" y="1419225"/>
          <p14:tracePt t="3055" x="2235200" y="1419225"/>
          <p14:tracePt t="3071" x="2252663" y="1419225"/>
          <p14:tracePt t="3079" x="2260600" y="1419225"/>
          <p14:tracePt t="3088" x="2268538" y="1419225"/>
          <p14:tracePt t="3096" x="2278063" y="1419225"/>
          <p14:tracePt t="3103" x="2303463" y="1411288"/>
          <p14:tracePt t="3112" x="2311400" y="1411288"/>
          <p14:tracePt t="3119" x="2319338" y="1411288"/>
          <p14:tracePt t="3129" x="2336800" y="1411288"/>
          <p14:tracePt t="3134" x="2354263" y="1411288"/>
          <p14:tracePt t="3151" x="2362200" y="1411288"/>
          <p14:tracePt t="3161" x="2379663" y="1411288"/>
          <p14:tracePt t="3176" x="2387600" y="1411288"/>
          <p14:tracePt t="3207" x="2397125" y="1411288"/>
          <p14:tracePt t="3223" x="2413000" y="1411288"/>
          <p14:tracePt t="3230" x="2430463" y="1411288"/>
          <p14:tracePt t="3255" x="2447925" y="1411288"/>
          <p14:tracePt t="3271" x="2463800" y="1411288"/>
          <p14:tracePt t="3279" x="2473325" y="1411288"/>
          <p14:tracePt t="3288" x="2481263" y="1411288"/>
          <p14:tracePt t="3296" x="2489200" y="1411288"/>
          <p14:tracePt t="3303" x="2498725" y="1411288"/>
          <p14:tracePt t="3312" x="2506663" y="1411288"/>
          <p14:tracePt t="3319" x="2516188" y="1411288"/>
          <p14:tracePt t="3329" x="2524125" y="1411288"/>
          <p14:tracePt t="3346" x="2532063" y="1411288"/>
          <p14:tracePt t="3351" x="2541588" y="1411288"/>
          <p14:tracePt t="3367" x="2549525" y="1411288"/>
          <p14:tracePt t="3383" x="2557463" y="1411288"/>
          <p14:tracePt t="3393" x="2566988" y="1411288"/>
          <p14:tracePt t="3406" x="2582863" y="1411288"/>
          <p14:tracePt t="3430" x="2600325" y="1411288"/>
          <p14:tracePt t="3447" x="2617788" y="1411288"/>
          <p14:tracePt t="3462" x="2633663" y="1411288"/>
          <p14:tracePt t="3480" x="2651125" y="1411288"/>
          <p14:tracePt t="3488" x="2660650" y="1411288"/>
          <p14:tracePt t="3495" x="2668588" y="1411288"/>
          <p14:tracePt t="3503" x="2676525" y="1411288"/>
          <p14:tracePt t="3512" x="2693988" y="1411288"/>
          <p14:tracePt t="3519" x="2701925" y="1411288"/>
          <p14:tracePt t="3529" x="2719388" y="1411288"/>
          <p14:tracePt t="3535" x="2727325" y="1411288"/>
          <p14:tracePt t="3546" x="2736850" y="1411288"/>
          <p14:tracePt t="3550" x="2752725" y="1411288"/>
          <p14:tracePt t="3561" x="2762250" y="1401763"/>
          <p14:tracePt t="3567" x="2770188" y="1401763"/>
          <p14:tracePt t="3583" x="2778125" y="1401763"/>
          <p14:tracePt t="3591" x="2805113" y="1393825"/>
          <p14:tracePt t="3607" x="2813050" y="1393825"/>
          <p14:tracePt t="3623" x="2820988" y="1393825"/>
          <p14:tracePt t="3631" x="2830513" y="1393825"/>
          <p14:tracePt t="3640" x="2838450" y="1393825"/>
          <p14:tracePt t="3655" x="2846388" y="1393825"/>
          <p14:tracePt t="3671" x="2855913" y="1393825"/>
          <p14:tracePt t="3703" x="2855913" y="1385888"/>
          <p14:tracePt t="3775" x="2863850" y="1385888"/>
          <p14:tracePt t="3808" x="2871788" y="1385888"/>
          <p14:tracePt t="3839" x="2871788" y="1376363"/>
          <p14:tracePt t="3863" x="2889250" y="1376363"/>
          <p14:tracePt t="3897" x="2897188" y="1376363"/>
          <p14:tracePt t="3926" x="2897188" y="1368425"/>
          <p14:tracePt t="4032" x="2906713" y="1368425"/>
          <p14:tracePt t="4079" x="2914650" y="1368425"/>
          <p14:tracePt t="4120" x="2922588" y="1368425"/>
          <p14:tracePt t="4152" x="2932113" y="1368425"/>
          <p14:tracePt t="4168" x="2949575" y="1360488"/>
          <p14:tracePt t="4183" x="2957513" y="1360488"/>
          <p14:tracePt t="4191" x="2974975" y="1360488"/>
          <p14:tracePt t="4215" x="2982913" y="1360488"/>
          <p14:tracePt t="4223" x="2990850" y="1360488"/>
          <p14:tracePt t="4232" x="3000375" y="1360488"/>
          <p14:tracePt t="4263" x="3008313" y="1360488"/>
          <p14:tracePt t="4271" x="3025775" y="1360488"/>
          <p14:tracePt t="4288" x="3025775" y="1350963"/>
          <p14:tracePt t="4320" x="3033713" y="1350963"/>
          <p14:tracePt t="4335" x="3051175" y="1343025"/>
          <p14:tracePt t="4681" x="3041650" y="1343025"/>
          <p14:tracePt t="4687" x="3025775" y="1350963"/>
          <p14:tracePt t="4695" x="3008313" y="1350963"/>
          <p14:tracePt t="4703" x="2982913" y="1350963"/>
          <p14:tracePt t="4712" x="2949575" y="1360488"/>
          <p14:tracePt t="4718" x="2914650" y="1368425"/>
          <p14:tracePt t="4729" x="2846388" y="1376363"/>
          <p14:tracePt t="4734" x="2813050" y="1376363"/>
          <p14:tracePt t="4746" x="2770188" y="1385888"/>
          <p14:tracePt t="4750" x="2711450" y="1393825"/>
          <p14:tracePt t="4762" x="2686050" y="1401763"/>
          <p14:tracePt t="4766" x="2617788" y="1411288"/>
          <p14:tracePt t="4776" x="2574925" y="1419225"/>
          <p14:tracePt t="4782" x="2516188" y="1427163"/>
          <p14:tracePt t="4790" x="2447925" y="1452563"/>
          <p14:tracePt t="4800" x="2405063" y="1462088"/>
          <p14:tracePt t="4807" x="2354263" y="1477963"/>
          <p14:tracePt t="4814" x="2293938" y="1487488"/>
          <p14:tracePt t="4824" x="2227263" y="1512888"/>
          <p14:tracePt t="4830" x="2174875" y="1520825"/>
          <p14:tracePt t="4838" x="2098675" y="1546225"/>
          <p14:tracePt t="4846" x="2030413" y="1555750"/>
          <p14:tracePt t="4855" x="1954213" y="1563688"/>
          <p14:tracePt t="4863" x="1895475" y="1571625"/>
          <p14:tracePt t="4872" x="1819275" y="1597025"/>
          <p14:tracePt t="4880" x="1776413" y="1606550"/>
          <p14:tracePt t="4891" x="1716088" y="1622425"/>
          <p14:tracePt t="4896" x="1639888" y="1631950"/>
          <p14:tracePt t="4903" x="1597025" y="1657350"/>
          <p14:tracePt t="4914" x="1563688" y="1657350"/>
          <p14:tracePt t="4919" x="1530350" y="1665288"/>
          <p14:tracePt t="4930" x="1504950" y="1665288"/>
          <p14:tracePt t="4935" x="1470025" y="1674813"/>
          <p14:tracePt t="4946" x="1452563" y="1674813"/>
          <p14:tracePt t="4952" x="1419225" y="1674813"/>
          <p14:tracePt t="4962" x="1385888" y="1682750"/>
          <p14:tracePt t="4968" x="1360488" y="1690688"/>
          <p14:tracePt t="4974" x="1317625" y="1700213"/>
          <p14:tracePt t="4983" x="1274763" y="1700213"/>
          <p14:tracePt t="4991" x="1241425" y="1708150"/>
          <p14:tracePt t="5000" x="1163638" y="1733550"/>
          <p14:tracePt t="5008" x="1112838" y="1733550"/>
          <p14:tracePt t="5016" x="1044575" y="1751013"/>
          <p14:tracePt t="5024" x="1003300" y="1751013"/>
          <p14:tracePt t="5032" x="960438" y="1758950"/>
          <p14:tracePt t="5038" x="925513" y="1776413"/>
          <p14:tracePt t="5047" x="900113" y="1784350"/>
          <p14:tracePt t="5055" x="874713" y="1793875"/>
          <p14:tracePt t="5071" x="858838" y="1801813"/>
          <p14:tracePt t="5103" x="858838" y="1809750"/>
          <p14:tracePt t="5143" x="858838" y="1819275"/>
          <p14:tracePt t="5175" x="858838" y="1827213"/>
          <p14:tracePt t="5223" x="858838" y="1835150"/>
          <p14:tracePt t="5239" x="884238" y="1835150"/>
          <p14:tracePt t="5248" x="892175" y="1835150"/>
          <p14:tracePt t="5255" x="917575" y="1835150"/>
          <p14:tracePt t="5263" x="952500" y="1835150"/>
          <p14:tracePt t="5270" x="968375" y="1835150"/>
          <p14:tracePt t="5280" x="1003300" y="1835150"/>
          <p14:tracePt t="5287" x="1044575" y="1835150"/>
          <p14:tracePt t="5297" x="1087438" y="1835150"/>
          <p14:tracePt t="5303" x="1138238" y="1835150"/>
          <p14:tracePt t="5313" x="1181100" y="1835150"/>
          <p14:tracePt t="5319" x="1231900" y="1835150"/>
          <p14:tracePt t="5329" x="1292225" y="1835150"/>
          <p14:tracePt t="5336" x="1368425" y="1835150"/>
          <p14:tracePt t="5345" x="1419225" y="1835150"/>
          <p14:tracePt t="5352" x="1495425" y="1835150"/>
          <p14:tracePt t="5361" x="1563688" y="1844675"/>
          <p14:tracePt t="5368" x="1649413" y="1844675"/>
          <p14:tracePt t="5374" x="1708150" y="1844675"/>
          <p14:tracePt t="5383" x="1793875" y="1852613"/>
          <p14:tracePt t="5391" x="1870075" y="1852613"/>
          <p14:tracePt t="5399" x="1928813" y="1852613"/>
          <p14:tracePt t="5407" x="1979613" y="1852613"/>
          <p14:tracePt t="5416" x="2055813" y="1860550"/>
          <p14:tracePt t="5423" x="2098675" y="1860550"/>
          <p14:tracePt t="5432" x="2159000" y="1860550"/>
          <p14:tracePt t="5439" x="2192338" y="1870075"/>
          <p14:tracePt t="5447" x="2235200" y="1870075"/>
          <p14:tracePt t="5454" x="2260600" y="1870075"/>
          <p14:tracePt t="5463" x="2303463" y="1878013"/>
          <p14:tracePt t="5470" x="2336800" y="1878013"/>
          <p14:tracePt t="5480" x="2379663" y="1878013"/>
          <p14:tracePt t="5486" x="2405063" y="1878013"/>
          <p14:tracePt t="5497" x="2447925" y="1878013"/>
          <p14:tracePt t="5502" x="2489200" y="1878013"/>
          <p14:tracePt t="5513" x="2541588" y="1878013"/>
          <p14:tracePt t="5519" x="2582863" y="1878013"/>
          <p14:tracePt t="5529" x="2625725" y="1878013"/>
          <p14:tracePt t="5534" x="2660650" y="1878013"/>
          <p14:tracePt t="5546" x="2686050" y="1878013"/>
          <p14:tracePt t="5550" x="2711450" y="1878013"/>
          <p14:tracePt t="5562" x="2744788" y="1878013"/>
          <p14:tracePt t="5566" x="2752725" y="1878013"/>
          <p14:tracePt t="5574" x="2778125" y="1878013"/>
          <p14:tracePt t="5583" x="2795588" y="1878013"/>
          <p14:tracePt t="5598" x="2805113" y="1878013"/>
          <p14:tracePt t="5608" x="2813050" y="1878013"/>
          <p14:tracePt t="5823" x="2820988" y="1878013"/>
          <p14:tracePt t="5832" x="2838450" y="1878013"/>
          <p14:tracePt t="5848" x="2855913" y="1878013"/>
          <p14:tracePt t="5855" x="2863850" y="1878013"/>
          <p14:tracePt t="5864" x="2881313" y="1878013"/>
          <p14:tracePt t="5876" x="2897188" y="1878013"/>
          <p14:tracePt t="5887" x="2914650" y="1878013"/>
          <p14:tracePt t="5897" x="2922588" y="1878013"/>
          <p14:tracePt t="5903" x="2932113" y="1878013"/>
          <p14:tracePt t="5913" x="2957513" y="1878013"/>
          <p14:tracePt t="5918" x="2974975" y="1878013"/>
          <p14:tracePt t="5930" x="3000375" y="1878013"/>
          <p14:tracePt t="5936" x="3016250" y="1878013"/>
          <p14:tracePt t="5945" x="3033713" y="1878013"/>
          <p14:tracePt t="5952" x="3067050" y="1878013"/>
          <p14:tracePt t="5960" x="3094038" y="1878013"/>
          <p14:tracePt t="5967" x="3144838" y="1878013"/>
          <p14:tracePt t="5974" x="3178175" y="1878013"/>
          <p14:tracePt t="5983" x="3228975" y="1878013"/>
          <p14:tracePt t="5991" x="3271838" y="1878013"/>
          <p14:tracePt t="6000" x="3305175" y="1878013"/>
          <p14:tracePt t="6008" x="3340100" y="1878013"/>
          <p14:tracePt t="6016" x="3365500" y="1878013"/>
          <p14:tracePt t="6022" x="3390900" y="1878013"/>
          <p14:tracePt t="6031" x="3398838" y="1878013"/>
          <p14:tracePt t="6328" x="3408363" y="1878013"/>
          <p14:tracePt t="6345" x="3424238" y="1878013"/>
          <p14:tracePt t="6361" x="3441700" y="1878013"/>
          <p14:tracePt t="6368" x="3449638" y="1878013"/>
          <p14:tracePt t="6374" x="3475038" y="1885950"/>
          <p14:tracePt t="6383" x="3492500" y="1885950"/>
          <p14:tracePt t="6391" x="3527425" y="1903413"/>
          <p14:tracePt t="6400" x="3535363" y="1903413"/>
          <p14:tracePt t="6408" x="3560763" y="1911350"/>
          <p14:tracePt t="6416" x="3586163" y="1920875"/>
          <p14:tracePt t="6423" x="3603625" y="1928813"/>
          <p14:tracePt t="6431" x="3629025" y="1928813"/>
          <p14:tracePt t="6439" x="3654425" y="1946275"/>
          <p14:tracePt t="6447" x="3662363" y="1946275"/>
          <p14:tracePt t="6455" x="3679825" y="1954213"/>
          <p14:tracePt t="6463" x="3697288" y="1954213"/>
          <p14:tracePt t="6471" x="3705225" y="1954213"/>
          <p14:tracePt t="6480" x="3713163" y="1954213"/>
          <p14:tracePt t="6487" x="3722688" y="1954213"/>
          <p14:tracePt t="6497" x="3738563" y="1963738"/>
          <p14:tracePt t="6502" x="3756025" y="1971675"/>
          <p14:tracePt t="6671" x="3763963" y="1971675"/>
          <p14:tracePt t="6687" x="3773488" y="1971675"/>
          <p14:tracePt t="6697" x="3790950" y="1979613"/>
          <p14:tracePt t="6720" x="3816350" y="1989138"/>
          <p14:tracePt t="6736" x="3824288" y="1989138"/>
          <p14:tracePt t="6745" x="3841750" y="1989138"/>
          <p14:tracePt t="6750" x="3867150" y="1989138"/>
          <p14:tracePt t="6758" x="3875088" y="1989138"/>
          <p14:tracePt t="6768" x="3900488" y="1989138"/>
          <p14:tracePt t="6775" x="3935413" y="1989138"/>
          <p14:tracePt t="6782" x="3968750" y="1997075"/>
          <p14:tracePt t="6791" x="3986213" y="1997075"/>
          <p14:tracePt t="6798" x="4019550" y="2005013"/>
          <p14:tracePt t="6807" x="4044950" y="2014538"/>
          <p14:tracePt t="6814" x="4079875" y="2014538"/>
          <p14:tracePt t="6822" x="4105275" y="2022475"/>
          <p14:tracePt t="6831" x="4138613" y="2022475"/>
          <p14:tracePt t="6838" x="4171950" y="2030413"/>
          <p14:tracePt t="6847" x="4189413" y="2030413"/>
          <p14:tracePt t="6854" x="4214813" y="2039938"/>
          <p14:tracePt t="6864" x="4232275" y="2039938"/>
          <p14:tracePt t="6870" x="4257675" y="2039938"/>
          <p14:tracePt t="6881" x="4275138" y="2039938"/>
          <p14:tracePt t="6886" x="4291013" y="2039938"/>
          <p14:tracePt t="6898" x="4316413" y="2039938"/>
          <p14:tracePt t="6902" x="4325938" y="2039938"/>
          <p14:tracePt t="6912" x="4341813" y="2047875"/>
          <p14:tracePt t="6918" x="4359275" y="2047875"/>
          <p14:tracePt t="6928" x="4368800" y="2055813"/>
          <p14:tracePt t="6934" x="4394200" y="2055813"/>
          <p14:tracePt t="6945" x="4410075" y="2065338"/>
          <p14:tracePt t="6950" x="4427538" y="2065338"/>
          <p14:tracePt t="6959" x="4452938" y="2065338"/>
          <p14:tracePt t="6966" x="4470400" y="2065338"/>
          <p14:tracePt t="6975" x="4478338" y="2065338"/>
          <p14:tracePt t="6983" x="4503738" y="2073275"/>
          <p14:tracePt t="6991" x="4513263" y="2073275"/>
          <p14:tracePt t="6998" x="4521200" y="2073275"/>
          <p14:tracePt t="7006" x="4529138" y="2073275"/>
          <p14:tracePt t="7014" x="4538663" y="2073275"/>
          <p14:tracePt t="7030" x="4546600" y="2073275"/>
          <p14:tracePt t="7039" x="4564063" y="2073275"/>
          <p14:tracePt t="7047" x="4572000" y="2073275"/>
          <p14:tracePt t="7055" x="4579938" y="2073275"/>
          <p14:tracePt t="7064" x="4589463" y="2073275"/>
          <p14:tracePt t="7071" x="4597400" y="2073275"/>
          <p14:tracePt t="7080" x="4605338" y="2073275"/>
          <p14:tracePt t="7087" x="4614863" y="2073275"/>
          <p14:tracePt t="7239" x="4630738" y="2073275"/>
          <p14:tracePt t="7494" x="4640263" y="2073275"/>
          <p14:tracePt t="7513" x="4648200" y="2073275"/>
          <p14:tracePt t="7520" x="4657725" y="2073275"/>
          <p14:tracePt t="7528" x="4673600" y="2073275"/>
          <p14:tracePt t="7534" x="4699000" y="2073275"/>
          <p14:tracePt t="7542" x="4724400" y="2073275"/>
          <p14:tracePt t="7550" x="4749800" y="2073275"/>
          <p14:tracePt t="7558" x="4784725" y="2073275"/>
          <p14:tracePt t="7566" x="4827588" y="2073275"/>
          <p14:tracePt t="7575" x="4852988" y="2073275"/>
          <p14:tracePt t="7582" x="4911725" y="2073275"/>
          <p14:tracePt t="7591" x="4972050" y="2073275"/>
          <p14:tracePt t="7600" x="5048250" y="2073275"/>
          <p14:tracePt t="7607" x="5106988" y="2073275"/>
          <p14:tracePt t="7615" x="5167313" y="2065338"/>
          <p14:tracePt t="7623" x="5235575" y="2065338"/>
          <p14:tracePt t="7631" x="5311775" y="2055813"/>
          <p14:tracePt t="7640" x="5370513" y="2047875"/>
          <p14:tracePt t="7647" x="5395913" y="2047875"/>
          <p14:tracePt t="7655" x="5456238" y="2047875"/>
          <p14:tracePt t="7663" x="5514975" y="2030413"/>
          <p14:tracePt t="7671" x="5565775" y="2030413"/>
          <p14:tracePt t="7680" x="5626100" y="2022475"/>
          <p14:tracePt t="7687" x="5702300" y="2022475"/>
          <p14:tracePt t="7697" x="5761038" y="2022475"/>
          <p14:tracePt t="7703" x="5829300" y="2014538"/>
          <p14:tracePt t="7713" x="5915025" y="2005013"/>
          <p14:tracePt t="7719" x="5991225" y="2005013"/>
          <p14:tracePt t="7729" x="6076950" y="2005013"/>
          <p14:tracePt t="7736" x="6178550" y="2005013"/>
          <p14:tracePt t="7742" x="6237288" y="1997075"/>
          <p14:tracePt t="7752" x="6323013" y="1979613"/>
          <p14:tracePt t="7758" x="6381750" y="1979613"/>
          <p14:tracePt t="7767" x="6407150" y="1979613"/>
          <p14:tracePt t="7775" x="6432550" y="1979613"/>
          <p14:tracePt t="7782" x="6442075" y="1979613"/>
          <p14:tracePt t="7792" x="6457950" y="1979613"/>
          <p14:tracePt t="7800" x="6467475" y="1979613"/>
          <p14:tracePt t="7840" x="6475413" y="1979613"/>
          <p14:tracePt t="7854" x="6483350" y="1979613"/>
          <p14:tracePt t="7871" x="6492875" y="1979613"/>
          <p14:tracePt t="8023" x="6500813" y="1979613"/>
          <p14:tracePt t="8032" x="6510338" y="1979613"/>
          <p14:tracePt t="8039" x="6518275" y="1979613"/>
          <p14:tracePt t="8055" x="6526213" y="1979613"/>
          <p14:tracePt t="8071" x="6535738" y="1979613"/>
          <p14:tracePt t="8087" x="6543675" y="1979613"/>
          <p14:tracePt t="8097" x="6551613" y="1979613"/>
          <p14:tracePt t="8103" x="6561138" y="1979613"/>
          <p14:tracePt t="8129" x="6569075" y="1979613"/>
          <p14:tracePt t="8136" x="6577013" y="1979613"/>
          <p14:tracePt t="8144" x="6586538" y="1979613"/>
          <p14:tracePt t="8152" x="6594475" y="1979613"/>
          <p14:tracePt t="8158" x="6602413" y="1979613"/>
          <p14:tracePt t="8167" x="6611938" y="1979613"/>
          <p14:tracePt t="8183" x="6619875" y="1979613"/>
          <p14:tracePt t="8191" x="6627813" y="1979613"/>
          <p14:tracePt t="8207" x="6637338" y="1979613"/>
          <p14:tracePt t="8215" x="6645275" y="1979613"/>
          <p14:tracePt t="8223" x="6654800" y="1979613"/>
          <p14:tracePt t="8232" x="6662738" y="1979613"/>
          <p14:tracePt t="8240" x="6670675" y="1979613"/>
          <p14:tracePt t="8265" x="6680200" y="1979613"/>
          <p14:tracePt t="8281" x="6688138" y="1989138"/>
          <p14:tracePt t="9319" x="6696075" y="1989138"/>
          <p14:tracePt t="9398" x="6696075" y="1979613"/>
          <p14:tracePt t="9407" x="6662738" y="1979613"/>
          <p14:tracePt t="9415" x="6611938" y="1979613"/>
          <p14:tracePt t="9423" x="6543675" y="1979613"/>
          <p14:tracePt t="9432" x="6483350" y="1979613"/>
          <p14:tracePt t="9439" x="6356350" y="1979613"/>
          <p14:tracePt t="9449" x="6246813" y="1979613"/>
          <p14:tracePt t="9455" x="6118225" y="1979613"/>
          <p14:tracePt t="9465" x="5991225" y="1979613"/>
          <p14:tracePt t="9471" x="5846763" y="1997075"/>
          <p14:tracePt t="9481" x="5684838" y="2030413"/>
          <p14:tracePt t="9488" x="5524500" y="2055813"/>
          <p14:tracePt t="9497" x="5353050" y="2098675"/>
          <p14:tracePt t="9503" x="5200650" y="2108200"/>
          <p14:tracePt t="9513" x="5038725" y="2149475"/>
          <p14:tracePt t="9519" x="4886325" y="2200275"/>
          <p14:tracePt t="9526" x="4741863" y="2227263"/>
          <p14:tracePt t="9535" x="4630738" y="2243138"/>
          <p14:tracePt t="9543" x="4513263" y="2268538"/>
          <p14:tracePt t="9551" x="4384675" y="2303463"/>
          <p14:tracePt t="9559" x="4265613" y="2328863"/>
          <p14:tracePt t="9567" x="4138613" y="2354263"/>
          <p14:tracePt t="9576" x="4011613" y="2371725"/>
          <p14:tracePt t="9583" x="3892550" y="2405063"/>
          <p14:tracePt t="9591" x="3781425" y="2430463"/>
          <p14:tracePt t="9599" x="3654425" y="2447925"/>
          <p14:tracePt t="9606" x="3535363" y="2481263"/>
          <p14:tracePt t="9616" x="3416300" y="2498725"/>
          <p14:tracePt t="9622" x="3305175" y="2532063"/>
          <p14:tracePt t="9632" x="3186113" y="2557463"/>
          <p14:tracePt t="9639" x="3084513" y="2566988"/>
          <p14:tracePt t="9650" x="2982913" y="2592388"/>
          <p14:tracePt t="9654" x="2914650" y="2600325"/>
          <p14:tracePt t="9665" x="2855913" y="2617788"/>
          <p14:tracePt t="9671" x="2805113" y="2625725"/>
          <p14:tracePt t="9681" x="2778125" y="2625725"/>
          <p14:tracePt t="9687" x="2752725" y="2625725"/>
          <p14:tracePt t="9697" x="2736850" y="2625725"/>
          <p14:tracePt t="9703" x="2719388" y="2625725"/>
          <p14:tracePt t="9713" x="2701925" y="2625725"/>
          <p14:tracePt t="9720" x="2686050" y="2625725"/>
          <p14:tracePt t="9726" x="2668588" y="2625725"/>
          <p14:tracePt t="9736" x="2643188" y="2625725"/>
          <p14:tracePt t="9743" x="2617788" y="2625725"/>
          <p14:tracePt t="9751" x="2592388" y="2625725"/>
          <p14:tracePt t="9760" x="2557463" y="2625725"/>
          <p14:tracePt t="9767" x="2524125" y="2625725"/>
          <p14:tracePt t="9776" x="2489200" y="2625725"/>
          <p14:tracePt t="9783" x="2447925" y="2625725"/>
          <p14:tracePt t="9791" x="2430463" y="2625725"/>
          <p14:tracePt t="9798" x="2397125" y="2625725"/>
          <p14:tracePt t="9807" x="2379663" y="2625725"/>
          <p14:tracePt t="9849" x="2379663" y="2617788"/>
          <p14:tracePt t="10072" x="2379663" y="2608263"/>
          <p14:tracePt t="10088" x="2387600" y="2608263"/>
          <p14:tracePt t="10097" x="2405063" y="2608263"/>
          <p14:tracePt t="10103" x="2413000" y="2608263"/>
          <p14:tracePt t="10113" x="2430463" y="2608263"/>
          <p14:tracePt t="10118" x="2447925" y="2608263"/>
          <p14:tracePt t="10126" x="2473325" y="2608263"/>
          <p14:tracePt t="10134" x="2489200" y="2608263"/>
          <p14:tracePt t="10143" x="2506663" y="2608263"/>
          <p14:tracePt t="10151" x="2549525" y="2608263"/>
          <p14:tracePt t="10160" x="2582863" y="2608263"/>
          <p14:tracePt t="10167" x="2608263" y="2608263"/>
          <p14:tracePt t="10175" x="2625725" y="2608263"/>
          <p14:tracePt t="10182" x="2643188" y="2608263"/>
          <p14:tracePt t="10191" x="2660650" y="2608263"/>
          <p14:tracePt t="10200" x="2668588" y="2608263"/>
          <p14:tracePt t="10543" x="2676525" y="2608263"/>
          <p14:tracePt t="10552" x="2686050" y="2608263"/>
          <p14:tracePt t="11239" x="2693988" y="2608263"/>
          <p14:tracePt t="11255" x="2701925" y="2608263"/>
          <p14:tracePt t="11272" x="2711450" y="2608263"/>
          <p14:tracePt t="11282" x="2727325" y="2608263"/>
          <p14:tracePt t="11287" x="2736850" y="2608263"/>
          <p14:tracePt t="11295" x="2752725" y="2608263"/>
          <p14:tracePt t="11303" x="2778125" y="2608263"/>
          <p14:tracePt t="11310" x="2787650" y="2608263"/>
          <p14:tracePt t="11320" x="2820988" y="2608263"/>
          <p14:tracePt t="11327" x="2846388" y="2608263"/>
          <p14:tracePt t="11336" x="2881313" y="2600325"/>
          <p14:tracePt t="11343" x="2897188" y="2600325"/>
          <p14:tracePt t="11351" x="2940050" y="2592388"/>
          <p14:tracePt t="11359" x="2974975" y="2592388"/>
          <p14:tracePt t="11369" x="3016250" y="2574925"/>
          <p14:tracePt t="11375" x="3051175" y="2574925"/>
          <p14:tracePt t="11382" x="3084513" y="2566988"/>
          <p14:tracePt t="11391" x="3119438" y="2557463"/>
          <p14:tracePt t="11399" x="3152775" y="2549525"/>
          <p14:tracePt t="11407" x="3170238" y="2549525"/>
          <p14:tracePt t="11415" x="3195638" y="2541588"/>
          <p14:tracePt t="11423" x="3228975" y="2532063"/>
          <p14:tracePt t="11433" x="3246438" y="2532063"/>
          <p14:tracePt t="11439" x="3254375" y="2532063"/>
          <p14:tracePt t="11450" x="3271838" y="2524125"/>
          <p14:tracePt t="11455" x="3297238" y="2516188"/>
          <p14:tracePt t="11472" x="3314700" y="2506663"/>
          <p14:tracePt t="11481" x="3322638" y="2506663"/>
          <p14:tracePt t="11513" x="3330575" y="2506663"/>
          <p14:tracePt t="11526" x="3340100" y="2506663"/>
          <p14:tracePt t="11543" x="3348038" y="2506663"/>
          <p14:tracePt t="11552" x="3355975" y="2506663"/>
          <p14:tracePt t="11559" x="3365500" y="2506663"/>
          <p14:tracePt t="11568" x="3382963" y="2506663"/>
          <p14:tracePt t="11575" x="3398838" y="2506663"/>
          <p14:tracePt t="11583" x="3408363" y="2506663"/>
          <p14:tracePt t="11591" x="3424238" y="2516188"/>
          <p14:tracePt t="11599" x="3441700" y="2524125"/>
          <p14:tracePt t="11607" x="3459163" y="2524125"/>
          <p14:tracePt t="11615" x="3467100" y="2524125"/>
          <p14:tracePt t="11623" x="3492500" y="2541588"/>
          <p14:tracePt t="11632" x="3502025" y="2541588"/>
          <p14:tracePt t="11638" x="3509963" y="2541588"/>
          <p14:tracePt t="11649" x="3527425" y="2541588"/>
          <p14:tracePt t="11655" x="3535363" y="2541588"/>
          <p14:tracePt t="11665" x="3560763" y="2549525"/>
          <p14:tracePt t="11672" x="3594100" y="2549525"/>
          <p14:tracePt t="11681" x="3611563" y="2549525"/>
          <p14:tracePt t="11687" x="3629025" y="2557463"/>
          <p14:tracePt t="11696" x="3646488" y="2557463"/>
          <p14:tracePt t="11703" x="3671888" y="2557463"/>
          <p14:tracePt t="11710" x="3687763" y="2557463"/>
          <p14:tracePt t="11720" x="3713163" y="2557463"/>
          <p14:tracePt t="11727" x="3738563" y="2557463"/>
          <p14:tracePt t="11736" x="3756025" y="2557463"/>
          <p14:tracePt t="11744" x="3781425" y="2557463"/>
          <p14:tracePt t="11751" x="3816350" y="2557463"/>
          <p14:tracePt t="11759" x="3824288" y="2557463"/>
          <p14:tracePt t="11767" x="3857625" y="2557463"/>
          <p14:tracePt t="11775" x="3883025" y="2557463"/>
          <p14:tracePt t="11783" x="3925888" y="2549525"/>
          <p14:tracePt t="11791" x="3960813" y="2549525"/>
          <p14:tracePt t="11799" x="4011613" y="2549525"/>
          <p14:tracePt t="11807" x="4052888" y="2549525"/>
          <p14:tracePt t="11815" x="4113213" y="2541588"/>
          <p14:tracePt t="11823" x="4181475" y="2541588"/>
          <p14:tracePt t="11832" x="4257675" y="2541588"/>
          <p14:tracePt t="11840" x="4325938" y="2541588"/>
          <p14:tracePt t="11849" x="4427538" y="2541588"/>
          <p14:tracePt t="11854" x="4495800" y="2541588"/>
          <p14:tracePt t="11865" x="4579938" y="2541588"/>
          <p14:tracePt t="11871" x="4657725" y="2541588"/>
          <p14:tracePt t="11879" x="4749800" y="2541588"/>
          <p14:tracePt t="11886" x="4810125" y="2541588"/>
          <p14:tracePt t="11894" x="4894263" y="2541588"/>
          <p14:tracePt t="11903" x="4972050" y="2541588"/>
          <p14:tracePt t="11910" x="5022850" y="2541588"/>
          <p14:tracePt t="11920" x="5106988" y="2541588"/>
          <p14:tracePt t="11927" x="5167313" y="2541588"/>
          <p14:tracePt t="11934" x="5243513" y="2541588"/>
          <p14:tracePt t="11944" x="5311775" y="2541588"/>
          <p14:tracePt t="11951" x="5362575" y="2541588"/>
          <p14:tracePt t="11958" x="5430838" y="2541588"/>
          <p14:tracePt t="11966" x="5489575" y="2541588"/>
          <p14:tracePt t="11974" x="5549900" y="2549525"/>
          <p14:tracePt t="11983" x="5591175" y="2549525"/>
          <p14:tracePt t="11990" x="5651500" y="2549525"/>
          <p14:tracePt t="11999" x="5702300" y="2549525"/>
          <p14:tracePt t="12006" x="5761038" y="2549525"/>
          <p14:tracePt t="12016" x="5795963" y="2549525"/>
          <p14:tracePt t="12022" x="5829300" y="2549525"/>
          <p14:tracePt t="12033" x="5880100" y="2549525"/>
          <p14:tracePt t="12038" x="5922963" y="2549525"/>
          <p14:tracePt t="12049" x="5948363" y="2549525"/>
          <p14:tracePt t="12054" x="5973763" y="2549525"/>
          <p14:tracePt t="12070" x="5991225" y="2549525"/>
          <p14:tracePt t="12080" x="5999163" y="2549525"/>
          <p14:tracePt t="12095" x="6008688" y="2549525"/>
          <p14:tracePt t="12110" x="6024563" y="2549525"/>
          <p14:tracePt t="12127" x="6042025" y="2549525"/>
          <p14:tracePt t="12144" x="6067425" y="2549525"/>
          <p14:tracePt t="12150" x="6076950" y="2549525"/>
          <p14:tracePt t="12159" x="6084888" y="2549525"/>
          <p14:tracePt t="12166" x="6102350" y="2549525"/>
          <p14:tracePt t="12183" x="6127750" y="2549525"/>
          <p14:tracePt t="12192" x="6135688" y="2549525"/>
          <p14:tracePt t="12207" x="6143625" y="2549525"/>
          <p14:tracePt t="12217" x="6153150" y="2549525"/>
          <p14:tracePt t="12232" x="6161088" y="2549525"/>
          <p14:tracePt t="12239" x="6169025" y="2549525"/>
          <p14:tracePt t="12249" x="6178550" y="2549525"/>
          <p14:tracePt t="12255" x="6186488" y="2549525"/>
          <p14:tracePt t="12265" x="6203950" y="2549525"/>
          <p14:tracePt t="12271" x="6211888" y="2549525"/>
          <p14:tracePt t="12281" x="6229350" y="2549525"/>
          <p14:tracePt t="12288" x="6237288" y="2549525"/>
          <p14:tracePt t="12294" x="6246813" y="2549525"/>
          <p14:tracePt t="12302" x="6254750" y="2557463"/>
          <p14:tracePt t="12320" x="6262688" y="2557463"/>
          <p14:tracePt t="12327" x="6272213" y="2557463"/>
          <p14:tracePt t="12336" x="6280150" y="2557463"/>
          <p14:tracePt t="12344" x="6280150" y="2566988"/>
          <p14:tracePt t="12351" x="6288088" y="2566988"/>
          <p14:tracePt t="12382" x="6297613" y="2566988"/>
          <p14:tracePt t="12616" x="6305550" y="2574925"/>
          <p14:tracePt t="12632" x="6305550" y="2600325"/>
          <p14:tracePt t="12640" x="6313488" y="2625725"/>
          <p14:tracePt t="12649" x="6338888" y="2660650"/>
          <p14:tracePt t="12656" x="6365875" y="2668588"/>
          <p14:tracePt t="12665" x="6399213" y="2693988"/>
          <p14:tracePt t="12670" x="6450013" y="2711450"/>
          <p14:tracePt t="12681" x="6551613" y="2711450"/>
          <p14:tracePt t="12687" x="6680200" y="2711450"/>
          <p14:tracePt t="12694" x="6789738" y="2711450"/>
          <p14:tracePt t="12703" x="6875463" y="2693988"/>
          <p14:tracePt t="12711" x="6977063" y="2651125"/>
          <p14:tracePt t="12720" x="7045325" y="2633663"/>
          <p14:tracePt t="12727" x="7129463" y="2600325"/>
          <p14:tracePt t="12735" x="7138988" y="2600325"/>
          <p14:tracePt t="12943" x="7104063" y="2600325"/>
          <p14:tracePt t="12951" x="7053263" y="2600325"/>
          <p14:tracePt t="12958" x="6977063" y="2600325"/>
          <p14:tracePt t="12967" x="6916738" y="2600325"/>
          <p14:tracePt t="12975" x="6865938" y="2600325"/>
          <p14:tracePt t="12984" x="6789738" y="2600325"/>
          <p14:tracePt t="12992" x="6721475" y="2600325"/>
          <p14:tracePt t="12999" x="6670675" y="2608263"/>
          <p14:tracePt t="13007" x="6627813" y="2617788"/>
          <p14:tracePt t="13016" x="6577013" y="2625725"/>
          <p14:tracePt t="13022" x="6535738" y="2633663"/>
          <p14:tracePt t="13034" x="6500813" y="2643188"/>
          <p14:tracePt t="13039" x="6432550" y="2643188"/>
          <p14:tracePt t="13050" x="6365875" y="2668588"/>
          <p14:tracePt t="13054" x="6297613" y="2676525"/>
          <p14:tracePt t="13066" x="6194425" y="2686050"/>
          <p14:tracePt t="13072" x="6110288" y="2711450"/>
          <p14:tracePt t="13081" x="6034088" y="2711450"/>
          <p14:tracePt t="13087" x="5957888" y="2727325"/>
          <p14:tracePt t="13094" x="5905500" y="2727325"/>
          <p14:tracePt t="13103" x="5864225" y="2727325"/>
          <p14:tracePt t="13111" x="5803900" y="2727325"/>
          <p14:tracePt t="13119" x="5745163" y="2727325"/>
          <p14:tracePt t="13128" x="5684838" y="2727325"/>
          <p14:tracePt t="13136" x="5626100" y="2736850"/>
          <p14:tracePt t="13143" x="5591175" y="2736850"/>
          <p14:tracePt t="13152" x="5565775" y="2736850"/>
          <p14:tracePt t="13159" x="5532438" y="2744788"/>
          <p14:tracePt t="13167" x="5507038" y="2762250"/>
          <p14:tracePt t="13175" x="5464175" y="2787650"/>
          <p14:tracePt t="13183" x="5413375" y="2830513"/>
          <p14:tracePt t="13191" x="5395913" y="2846388"/>
          <p14:tracePt t="13200" x="5362575" y="2881313"/>
          <p14:tracePt t="13207" x="5327650" y="2922588"/>
          <p14:tracePt t="13217" x="5302250" y="2982913"/>
          <p14:tracePt t="13223" x="5294313" y="3041650"/>
          <p14:tracePt t="13233" x="5268913" y="3101975"/>
          <p14:tracePt t="13239" x="5260975" y="3178175"/>
          <p14:tracePt t="13249" x="5243513" y="3238500"/>
          <p14:tracePt t="13256" x="5218113" y="3297238"/>
          <p14:tracePt t="13266" x="5208588" y="3355975"/>
          <p14:tracePt t="13272" x="5175250" y="3433763"/>
          <p14:tracePt t="13280" x="5157788" y="3492500"/>
          <p14:tracePt t="13288" x="5132388" y="3560763"/>
          <p14:tracePt t="13294" x="5106988" y="3636963"/>
          <p14:tracePt t="13304" x="5073650" y="3697288"/>
          <p14:tracePt t="13311" x="5056188" y="3748088"/>
          <p14:tracePt t="13319" x="5038725" y="3816350"/>
          <p14:tracePt t="13327" x="5030788" y="3867150"/>
          <p14:tracePt t="13336" x="5030788" y="3892550"/>
          <p14:tracePt t="13343" x="5038725" y="3951288"/>
          <p14:tracePt t="13352" x="5064125" y="3976688"/>
          <p14:tracePt t="13359" x="5124450" y="3976688"/>
          <p14:tracePt t="13369" x="5141913" y="3976688"/>
          <p14:tracePt t="13374" x="5226050" y="3976688"/>
          <p14:tracePt t="13383" x="5302250" y="3960813"/>
          <p14:tracePt t="13390" x="5395913" y="3892550"/>
          <p14:tracePt t="13400" x="5430838" y="3857625"/>
          <p14:tracePt t="13656" x="5380038" y="3857625"/>
          <p14:tracePt t="13666" x="5319713" y="3867150"/>
          <p14:tracePt t="13672" x="5276850" y="3875088"/>
          <p14:tracePt t="13679" x="5251450" y="3892550"/>
          <p14:tracePt t="13687" x="5218113" y="3917950"/>
          <p14:tracePt t="13694" x="5183188" y="3917950"/>
          <p14:tracePt t="13702" x="5149850" y="3935413"/>
          <p14:tracePt t="13711" x="5141913" y="3935413"/>
          <p14:tracePt t="13718" x="5132388" y="3935413"/>
          <p14:tracePt t="13728" x="5124450" y="3935413"/>
          <p14:tracePt t="13736" x="5116513" y="3935413"/>
          <p14:tracePt t="13743" x="5099050" y="3943350"/>
          <p14:tracePt t="13759" x="5081588" y="3951288"/>
          <p14:tracePt t="13768" x="5048250" y="3968750"/>
          <p14:tracePt t="13783" x="5030788" y="3968750"/>
          <p14:tracePt t="14527" x="5038725" y="3960813"/>
          <p14:tracePt t="14535" x="5064125" y="3951288"/>
          <p14:tracePt t="14543" x="5073650" y="3951288"/>
          <p14:tracePt t="14552" x="5081588" y="3943350"/>
          <p14:tracePt t="14559" x="5091113" y="3943350"/>
          <p14:tracePt t="14569" x="5099050" y="3943350"/>
          <p14:tracePt t="14584" x="5106988" y="3935413"/>
          <p14:tracePt t="14687" x="5116513" y="3935413"/>
          <p14:tracePt t="14720" x="5124450" y="3935413"/>
          <p14:tracePt t="14734" x="5132388" y="3935413"/>
          <p14:tracePt t="14752" x="5141913" y="3935413"/>
          <p14:tracePt t="14759" x="5149850" y="3935413"/>
          <p14:tracePt t="14775" x="5157788" y="3935413"/>
          <p14:tracePt t="14784" x="5167313" y="3935413"/>
          <p14:tracePt t="14791" x="5175250" y="3935413"/>
          <p14:tracePt t="14800" x="5183188" y="3935413"/>
          <p14:tracePt t="14807" x="5192713" y="3935413"/>
          <p14:tracePt t="14818" x="5208588" y="3935413"/>
          <p14:tracePt t="14823" x="5235575" y="3935413"/>
          <p14:tracePt t="14839" x="5260975" y="3935413"/>
          <p14:tracePt t="14849" x="5276850" y="3935413"/>
          <p14:tracePt t="14855" x="5294313" y="3943350"/>
          <p14:tracePt t="14863" x="5311775" y="3943350"/>
          <p14:tracePt t="14871" x="5345113" y="3943350"/>
          <p14:tracePt t="14878" x="5362575" y="3951288"/>
          <p14:tracePt t="14898" x="5413375" y="3951288"/>
          <p14:tracePt t="14902" x="5421313" y="3951288"/>
          <p14:tracePt t="14912" x="5456238" y="3951288"/>
          <p14:tracePt t="14921" x="5489575" y="3960813"/>
          <p14:tracePt t="14926" x="5514975" y="3968750"/>
          <p14:tracePt t="14936" x="5549900" y="3976688"/>
          <p14:tracePt t="14943" x="5575300" y="3976688"/>
          <p14:tracePt t="14952" x="5608638" y="3986213"/>
          <p14:tracePt t="14960" x="5634038" y="3986213"/>
          <p14:tracePt t="14968" x="5659438" y="3994150"/>
          <p14:tracePt t="14975" x="5684838" y="4002088"/>
          <p14:tracePt t="14984" x="5719763" y="4011613"/>
          <p14:tracePt t="14991" x="5745163" y="4011613"/>
          <p14:tracePt t="15001" x="5778500" y="4027488"/>
          <p14:tracePt t="15006" x="5795963" y="4037013"/>
          <p14:tracePt t="15018" x="5813425" y="4044950"/>
          <p14:tracePt t="15024" x="5838825" y="4062413"/>
          <p14:tracePt t="15033" x="5854700" y="4070350"/>
          <p14:tracePt t="15038" x="5872163" y="4070350"/>
          <p14:tracePt t="15049" x="5880100" y="4079875"/>
          <p14:tracePt t="15055" x="5889625" y="4087813"/>
          <p14:tracePt t="15064" x="5897563" y="4087813"/>
          <p14:tracePt t="15070" x="5897563" y="4095750"/>
          <p14:tracePt t="15094" x="5905500" y="4095750"/>
          <p14:tracePt t="15102" x="5915025" y="4095750"/>
          <p14:tracePt t="15112" x="5922963" y="4095750"/>
          <p14:tracePt t="15640" x="5922963" y="4105275"/>
          <p14:tracePt t="15648" x="5922963" y="4113213"/>
          <p14:tracePt t="15654" x="5922963" y="4121150"/>
          <p14:tracePt t="16256" x="5922963" y="4113213"/>
          <p14:tracePt t="16262" x="5922963" y="4105275"/>
          <p14:tracePt t="16295" x="5922963" y="4095750"/>
          <p14:tracePt t="16303" x="5922963" y="4087813"/>
          <p14:tracePt t="16336" x="5922963" y="4079875"/>
          <p14:tracePt t="16399" x="5922963" y="4070350"/>
          <p14:tracePt t="16456" x="5922963" y="4062413"/>
          <p14:tracePt t="16511" x="5922963" y="4052888"/>
          <p14:tracePt t="16535" x="5922963" y="4044950"/>
          <p14:tracePt t="17230" x="5922963" y="4037013"/>
          <p14:tracePt t="17238" x="5922963" y="4027488"/>
          <p14:tracePt t="17246" x="5922963" y="4019550"/>
          <p14:tracePt t="17256" x="5915025" y="4019550"/>
          <p14:tracePt t="17263" x="5905500" y="4019550"/>
          <p14:tracePt t="17270" x="5905500" y="4011613"/>
          <p14:tracePt t="17279" x="5889625" y="3994150"/>
          <p14:tracePt t="17295" x="5880100" y="3994150"/>
          <p14:tracePt t="17318" x="5872163" y="3976688"/>
          <p14:tracePt t="17487" x="5864225" y="3968750"/>
          <p14:tracePt t="17793" x="5846763" y="3951288"/>
          <p14:tracePt t="17798" x="5838825" y="3925888"/>
          <p14:tracePt t="17806" x="5795963" y="3900488"/>
          <p14:tracePt t="17817" x="5753100" y="3900488"/>
          <p14:tracePt t="17823" x="5694363" y="3867150"/>
          <p14:tracePt t="17833" x="5641975" y="3841750"/>
          <p14:tracePt t="17839" x="5591175" y="3806825"/>
          <p14:tracePt t="17846" x="5540375" y="3781425"/>
          <p14:tracePt t="17855" x="5514975" y="3748088"/>
          <p14:tracePt t="17863" x="5514975" y="3738563"/>
          <p14:tracePt t="17871" x="5514975" y="3713163"/>
          <p14:tracePt t="17880" x="5514975" y="3697288"/>
          <p14:tracePt t="17898" x="5514975" y="3662363"/>
          <p14:tracePt t="17902" x="5514975" y="3654425"/>
          <p14:tracePt t="17911" x="5540375" y="3619500"/>
          <p14:tracePt t="17927" x="5549900" y="3619500"/>
          <p14:tracePt t="18136" x="5549900" y="3629025"/>
          <p14:tracePt t="18143" x="5532438" y="3646488"/>
          <p14:tracePt t="18151" x="5514975" y="3662363"/>
          <p14:tracePt t="18159" x="5497513" y="3679825"/>
          <p14:tracePt t="18169" x="5464175" y="3697288"/>
          <p14:tracePt t="18176" x="5438775" y="3705225"/>
          <p14:tracePt t="18185" x="5387975" y="3713163"/>
          <p14:tracePt t="18190" x="5311775" y="3748088"/>
          <p14:tracePt t="18201" x="5268913" y="3756025"/>
          <p14:tracePt t="18207" x="5208588" y="3756025"/>
          <p14:tracePt t="18216" x="5183188" y="3763963"/>
          <p14:tracePt t="18222" x="5132388" y="3763963"/>
          <p14:tracePt t="18230" x="5073650" y="3763963"/>
          <p14:tracePt t="18240" x="5013325" y="3763963"/>
          <p14:tracePt t="18246" x="4929188" y="3738563"/>
          <p14:tracePt t="18255" x="4835525" y="3705225"/>
          <p14:tracePt t="18263" x="4733925" y="3671888"/>
          <p14:tracePt t="18271" x="4648200" y="3662363"/>
          <p14:tracePt t="18280" x="4546600" y="3636963"/>
          <p14:tracePt t="18287" x="4445000" y="3603625"/>
          <p14:tracePt t="18295" x="4341813" y="3586163"/>
          <p14:tracePt t="18302" x="4249738" y="3535363"/>
          <p14:tracePt t="18311" x="4189413" y="3509963"/>
          <p14:tracePt t="18320" x="4095750" y="3475038"/>
          <p14:tracePt t="18327" x="4011613" y="3441700"/>
          <p14:tracePt t="18335" x="3892550" y="3408363"/>
          <p14:tracePt t="18343" x="3806825" y="3382963"/>
          <p14:tracePt t="18353" x="3705225" y="3348038"/>
          <p14:tracePt t="18359" x="3611563" y="3330575"/>
          <p14:tracePt t="18369" x="3543300" y="3305175"/>
          <p14:tracePt t="18375" x="3441700" y="3271838"/>
          <p14:tracePt t="18385" x="3348038" y="3246438"/>
          <p14:tracePt t="18392" x="3263900" y="3211513"/>
          <p14:tracePt t="18401" x="3186113" y="3195638"/>
          <p14:tracePt t="18408" x="3101975" y="3170238"/>
          <p14:tracePt t="18418" x="3008313" y="3135313"/>
          <p14:tracePt t="18423" x="2922588" y="3119438"/>
          <p14:tracePt t="18430" x="2846388" y="3094038"/>
          <p14:tracePt t="18439" x="2787650" y="3084513"/>
          <p14:tracePt t="18447" x="2711450" y="3067050"/>
          <p14:tracePt t="18456" x="2668588" y="3059113"/>
          <p14:tracePt t="18463" x="2633663" y="3033713"/>
          <p14:tracePt t="18471" x="2608263" y="3033713"/>
          <p14:tracePt t="18480" x="2574925" y="3016250"/>
          <p14:tracePt t="18487" x="2557463" y="3008313"/>
          <p14:tracePt t="18495" x="2532063" y="3000375"/>
          <p14:tracePt t="18502" x="2524125" y="2982913"/>
          <p14:tracePt t="18511" x="2498725" y="2965450"/>
          <p14:tracePt t="18519" x="2473325" y="2940050"/>
          <p14:tracePt t="18528" x="2447925" y="2922588"/>
          <p14:tracePt t="18537" x="2413000" y="2897188"/>
          <p14:tracePt t="18543" x="2405063" y="2897188"/>
          <p14:tracePt t="18552" x="2387600" y="2881313"/>
          <p14:tracePt t="18559" x="2379663" y="2871788"/>
          <p14:tracePt t="18569" x="2371725" y="2871788"/>
          <p14:tracePt t="18575" x="2371725" y="2846388"/>
          <p14:tracePt t="18585" x="2371725" y="2838450"/>
          <p14:tracePt t="18591" x="2362200" y="2838450"/>
          <p14:tracePt t="18601" x="2344738" y="2820988"/>
          <p14:tracePt t="18608" x="2344738" y="2813050"/>
          <p14:tracePt t="18623" x="2344738" y="2805113"/>
          <p14:tracePt t="18630" x="2344738" y="2787650"/>
          <p14:tracePt t="18639" x="2328863" y="2778125"/>
          <p14:tracePt t="18647" x="2328863" y="2752725"/>
          <p14:tracePt t="18655" x="2319338" y="2736850"/>
          <p14:tracePt t="18663" x="2311400" y="2736850"/>
          <p14:tracePt t="18671" x="2303463" y="2727325"/>
          <p14:tracePt t="18679" x="2303463" y="2711450"/>
          <p14:tracePt t="18702" x="2293938" y="2701925"/>
          <p14:tracePt t="18711" x="2286000" y="2693988"/>
          <p14:tracePt t="18736" x="2286000" y="2686050"/>
          <p14:tracePt t="18753" x="2268538" y="2668588"/>
          <p14:tracePt t="18769" x="2268538" y="2660650"/>
          <p14:tracePt t="18775" x="2268538" y="2651125"/>
          <p14:tracePt t="18786" x="2260600" y="2643188"/>
          <p14:tracePt t="18801" x="2252663" y="2633663"/>
          <p14:tracePt t="18816" x="2243138" y="2625725"/>
          <p14:tracePt t="18838" x="2235200" y="2608263"/>
          <p14:tracePt t="18871" x="2227263" y="2600325"/>
          <p14:tracePt t="18888" x="2217738" y="2600325"/>
          <p14:tracePt t="18919" x="2217738" y="2592388"/>
          <p14:tracePt t="18937" x="2217738" y="2582863"/>
          <p14:tracePt t="18975" x="2217738" y="2574925"/>
          <p14:tracePt t="18985" x="2217738" y="2566988"/>
          <p14:tracePt t="19007" x="2217738" y="2557463"/>
          <p14:tracePt t="19048" x="2227263" y="2549525"/>
          <p14:tracePt t="19056" x="2235200" y="2549525"/>
          <p14:tracePt t="19063" x="2252663" y="2549525"/>
          <p14:tracePt t="19072" x="2260600" y="2549525"/>
          <p14:tracePt t="19079" x="2268538" y="2549525"/>
          <p14:tracePt t="19086" x="2286000" y="2549525"/>
          <p14:tracePt t="19095" x="2293938" y="2549525"/>
          <p14:tracePt t="19103" x="2311400" y="2549525"/>
          <p14:tracePt t="19111" x="2354263" y="2549525"/>
          <p14:tracePt t="19119" x="2371725" y="2549525"/>
          <p14:tracePt t="19128" x="2397125" y="2549525"/>
          <p14:tracePt t="19136" x="2413000" y="2549525"/>
          <p14:tracePt t="19143" x="2438400" y="2549525"/>
          <p14:tracePt t="19152" x="2455863" y="2549525"/>
          <p14:tracePt t="19159" x="2498725" y="2549525"/>
          <p14:tracePt t="19170" x="2524125" y="2549525"/>
          <p14:tracePt t="19174" x="2557463" y="2549525"/>
          <p14:tracePt t="19186" x="2582863" y="2549525"/>
          <p14:tracePt t="19190" x="2608263" y="2549525"/>
          <p14:tracePt t="19200" x="2633663" y="2549525"/>
          <p14:tracePt t="19206" x="2668588" y="2549525"/>
          <p14:tracePt t="19214" x="2686050" y="2549525"/>
          <p14:tracePt t="19223" x="2711450" y="2549525"/>
          <p14:tracePt t="19230" x="2736850" y="2549525"/>
          <p14:tracePt t="19240" x="2752725" y="2549525"/>
          <p14:tracePt t="19247" x="2770188" y="2557463"/>
          <p14:tracePt t="19254" x="2787650" y="2557463"/>
          <p14:tracePt t="19264" x="2795588" y="2566988"/>
          <p14:tracePt t="19271" x="2813050" y="2566988"/>
          <p14:tracePt t="19279" x="2830513" y="2566988"/>
          <p14:tracePt t="19294" x="2846388" y="2566988"/>
          <p14:tracePt t="19312" x="2855913" y="2566988"/>
          <p14:tracePt t="19319" x="2871788" y="2566988"/>
          <p14:tracePt t="19327" x="2881313" y="2566988"/>
          <p14:tracePt t="19336" x="2889250" y="2566988"/>
          <p14:tracePt t="19343" x="2906713" y="2566988"/>
          <p14:tracePt t="19352" x="2914650" y="2566988"/>
          <p14:tracePt t="19359" x="2932113" y="2566988"/>
          <p14:tracePt t="19375" x="2949575" y="2566988"/>
          <p14:tracePt t="19385" x="2965450" y="2574925"/>
          <p14:tracePt t="19399" x="2974975" y="2574925"/>
          <p14:tracePt t="19408" x="2982913" y="2574925"/>
          <p14:tracePt t="19431" x="2990850" y="2574925"/>
          <p14:tracePt t="19440" x="3008313" y="2574925"/>
          <p14:tracePt t="19471" x="3016250" y="2574925"/>
          <p14:tracePt t="19488" x="3025775" y="2574925"/>
          <p14:tracePt t="19592" x="3033713" y="2574925"/>
          <p14:tracePt t="19623" x="3016250" y="2566988"/>
          <p14:tracePt t="19640" x="3016250" y="2557463"/>
          <p14:tracePt t="19646" x="3008313" y="2557463"/>
          <p14:tracePt t="19656" x="3000375" y="2549525"/>
          <p14:tracePt t="19670" x="2990850" y="2541588"/>
          <p14:tracePt t="19688" x="2982913" y="2532063"/>
          <p14:tracePt t="19694" x="2974975" y="2524125"/>
          <p14:tracePt t="19703" x="2974975" y="2516188"/>
          <p14:tracePt t="19712" x="2965450" y="2516188"/>
          <p14:tracePt t="19719" x="2957513" y="2506663"/>
          <p14:tracePt t="19727" x="2949575" y="2498725"/>
          <p14:tracePt t="19737" x="2940050" y="2498725"/>
          <p14:tracePt t="19743" x="2922588" y="2498725"/>
          <p14:tracePt t="19759" x="2906713" y="2489200"/>
          <p14:tracePt t="19769" x="2889250" y="2489200"/>
          <p14:tracePt t="19785" x="2871788" y="2481263"/>
          <p14:tracePt t="19808" x="2863850" y="2481263"/>
          <p14:tracePt t="19815" x="2855913" y="2473325"/>
          <p14:tracePt t="19823" x="2846388" y="2473325"/>
          <p14:tracePt t="19830" x="2838450" y="2473325"/>
          <p14:tracePt t="19839" x="2820988" y="2463800"/>
          <p14:tracePt t="19847" x="2805113" y="2463800"/>
          <p14:tracePt t="19854" x="2787650" y="2463800"/>
          <p14:tracePt t="19862" x="2762250" y="2463800"/>
          <p14:tracePt t="19870" x="2736850" y="2463800"/>
          <p14:tracePt t="19881" x="2693988" y="2463800"/>
          <p14:tracePt t="19888" x="2676525" y="2463800"/>
          <p14:tracePt t="19895" x="2643188" y="2463800"/>
          <p14:tracePt t="19905" x="2600325" y="2463800"/>
          <p14:tracePt t="19911" x="2574925" y="2463800"/>
          <p14:tracePt t="19920" x="2557463" y="2463800"/>
          <p14:tracePt t="19927" x="2532063" y="2463800"/>
          <p14:tracePt t="19938" x="2506663" y="2455863"/>
          <p14:tracePt t="19943" x="2489200" y="2455863"/>
          <p14:tracePt t="19953" x="2463800" y="2455863"/>
          <p14:tracePt t="19959" x="2455863" y="2455863"/>
          <p14:tracePt t="19969" x="2447925" y="2455863"/>
          <p14:tracePt t="19975" x="2422525" y="2455863"/>
          <p14:tracePt t="19986" x="2413000" y="2455863"/>
          <p14:tracePt t="19990" x="2397125" y="2455863"/>
          <p14:tracePt t="20002" x="2379663" y="2455863"/>
          <p14:tracePt t="20014" x="2362200" y="2455863"/>
          <p14:tracePt t="20023" x="2344738" y="2455863"/>
          <p14:tracePt t="20040" x="2328863" y="2455863"/>
          <p14:tracePt t="20056" x="2319338" y="2455863"/>
          <p14:tracePt t="20064" x="2311400" y="2455863"/>
          <p14:tracePt t="20168" x="2303463" y="2463800"/>
          <p14:tracePt t="20238" x="2303463" y="2473325"/>
          <p14:tracePt t="20270" x="2311400" y="2481263"/>
          <p14:tracePt t="20287" x="2319338" y="2489200"/>
          <p14:tracePt t="20294" x="2336800" y="2489200"/>
          <p14:tracePt t="20304" x="2371725" y="2489200"/>
          <p14:tracePt t="20310" x="2413000" y="2498725"/>
          <p14:tracePt t="20321" x="2481263" y="2506663"/>
          <p14:tracePt t="20326" x="2557463" y="2516188"/>
          <p14:tracePt t="20337" x="2660650" y="2532063"/>
          <p14:tracePt t="20342" x="2762250" y="2541588"/>
          <p14:tracePt t="20353" x="2871788" y="2566988"/>
          <p14:tracePt t="20358" x="3016250" y="2574925"/>
          <p14:tracePt t="20369" x="3170238" y="2574925"/>
          <p14:tracePt t="20374" x="3297238" y="2582863"/>
          <p14:tracePt t="20385" x="3424238" y="2600325"/>
          <p14:tracePt t="20390" x="3552825" y="2600325"/>
          <p14:tracePt t="20399" x="3636963" y="2608263"/>
          <p14:tracePt t="20406" x="3756025" y="2617788"/>
          <p14:tracePt t="20414" x="3849688" y="2617788"/>
          <p14:tracePt t="20422" x="3908425" y="2617788"/>
          <p14:tracePt t="20431" x="3951288" y="2617788"/>
          <p14:tracePt t="20438" x="3976688" y="2617788"/>
          <p14:tracePt t="20447" x="3994150" y="2617788"/>
          <p14:tracePt t="20494" x="4002088" y="2617788"/>
          <p14:tracePt t="20568" x="4011613" y="2617788"/>
          <p14:tracePt t="20575" x="4011613" y="2608263"/>
          <p14:tracePt t="20726" x="4027488" y="2600325"/>
          <p14:tracePt t="20742" x="4044950" y="2600325"/>
          <p14:tracePt t="20753" x="4070350" y="2600325"/>
          <p14:tracePt t="20759" x="4105275" y="2600325"/>
          <p14:tracePt t="20769" x="4138613" y="2600325"/>
          <p14:tracePt t="20775" x="4189413" y="2600325"/>
          <p14:tracePt t="20784" x="4232275" y="2600325"/>
          <p14:tracePt t="20791" x="4308475" y="2592388"/>
          <p14:tracePt t="20801" x="4394200" y="2592388"/>
          <p14:tracePt t="20807" x="4495800" y="2592388"/>
          <p14:tracePt t="20814" x="4579938" y="2592388"/>
          <p14:tracePt t="20823" x="4673600" y="2592388"/>
          <p14:tracePt t="20831" x="4792663" y="2592388"/>
          <p14:tracePt t="20839" x="4886325" y="2592388"/>
          <p14:tracePt t="20848" x="4987925" y="2592388"/>
          <p14:tracePt t="20854" x="5048250" y="2592388"/>
          <p14:tracePt t="20863" x="5116513" y="2592388"/>
          <p14:tracePt t="20871" x="5175250" y="2592388"/>
          <p14:tracePt t="20879" x="5235575" y="2592388"/>
          <p14:tracePt t="20894" x="5251450" y="2592388"/>
          <p14:tracePt t="20904" x="5260975" y="2592388"/>
          <p14:tracePt t="21063" x="5268913" y="2592388"/>
          <p14:tracePt t="21079" x="5286375" y="2592388"/>
          <p14:tracePt t="21088" x="5302250" y="2592388"/>
          <p14:tracePt t="21096" x="5327650" y="2592388"/>
          <p14:tracePt t="21106" x="5370513" y="2592388"/>
          <p14:tracePt t="21111" x="5405438" y="2592388"/>
          <p14:tracePt t="21120" x="5456238" y="2592388"/>
          <p14:tracePt t="21126" x="5514975" y="2592388"/>
          <p14:tracePt t="21137" x="5557838" y="2592388"/>
          <p14:tracePt t="21143" x="5616575" y="2592388"/>
          <p14:tracePt t="21152" x="5676900" y="2592388"/>
          <p14:tracePt t="21159" x="5727700" y="2592388"/>
          <p14:tracePt t="21168" x="5770563" y="2592388"/>
          <p14:tracePt t="21176" x="5829300" y="2592388"/>
          <p14:tracePt t="21185" x="5864225" y="2592388"/>
          <p14:tracePt t="21191" x="5880100" y="2592388"/>
          <p14:tracePt t="21207" x="5897563" y="2592388"/>
          <p14:tracePt t="21238" x="5905500" y="2592388"/>
          <p14:tracePt t="21247" x="5915025" y="2592388"/>
          <p14:tracePt t="21254" x="5922963" y="2592388"/>
          <p14:tracePt t="21271" x="5932488" y="2592388"/>
          <p14:tracePt t="21279" x="5940425" y="2592388"/>
          <p14:tracePt t="21463" x="5948363" y="2592388"/>
          <p14:tracePt t="21472" x="5957888" y="2592388"/>
          <p14:tracePt t="21608" x="5965825" y="2592388"/>
          <p14:tracePt t="21623" x="5973763" y="2592388"/>
          <p14:tracePt t="21640" x="5983288" y="2592388"/>
          <p14:tracePt t="21656" x="5991225" y="2592388"/>
          <p14:tracePt t="21672" x="5999163" y="2592388"/>
          <p14:tracePt t="21703" x="6008688" y="2592388"/>
          <p14:tracePt t="22992" x="5999163" y="2600325"/>
          <p14:tracePt t="22998" x="5991225" y="2600325"/>
          <p14:tracePt t="23007" x="5973763" y="2600325"/>
          <p14:tracePt t="23040" x="5965825" y="2608263"/>
          <p14:tracePt t="23054" x="5957888" y="2617788"/>
          <p14:tracePt t="23062" x="5948363" y="2625725"/>
          <p14:tracePt t="23089" x="5940425" y="2633663"/>
          <p14:tracePt t="23095" x="5932488" y="2643188"/>
          <p14:tracePt t="23105" x="5922963" y="2651125"/>
          <p14:tracePt t="23111" x="5915025" y="2660650"/>
          <p14:tracePt t="23128" x="5905500" y="2676525"/>
          <p14:tracePt t="23143" x="5905500" y="2686050"/>
          <p14:tracePt t="23153" x="5905500" y="2693988"/>
          <p14:tracePt t="23192" x="5897563" y="2711450"/>
          <p14:tracePt t="23198" x="5897563" y="2719388"/>
          <p14:tracePt t="23223" x="5889625" y="2736850"/>
          <p14:tracePt t="23231" x="5889625" y="2744788"/>
          <p14:tracePt t="23247" x="5889625" y="2752725"/>
          <p14:tracePt t="23255" x="5880100" y="2770188"/>
          <p14:tracePt t="23263" x="5872163" y="2770188"/>
          <p14:tracePt t="23310" x="5872163" y="2778125"/>
          <p14:tracePt t="23321" x="5864225" y="2787650"/>
          <p14:tracePt t="23343" x="5854700" y="2795588"/>
          <p14:tracePt t="23353" x="5854700" y="2805113"/>
          <p14:tracePt t="23383" x="5854700" y="2813050"/>
          <p14:tracePt t="23416" x="5854700" y="2820988"/>
          <p14:tracePt t="23431" x="5854700" y="2830513"/>
          <p14:tracePt t="23447" x="5854700" y="2838450"/>
          <p14:tracePt t="23455" x="5854700" y="2846388"/>
          <p14:tracePt t="23463" x="5854700" y="2855913"/>
          <p14:tracePt t="23472" x="5854700" y="2863850"/>
          <p14:tracePt t="23480" x="5864225" y="2871788"/>
          <p14:tracePt t="23489" x="5872163" y="2881313"/>
          <p14:tracePt t="23495" x="5880100" y="2897188"/>
          <p14:tracePt t="23505" x="5889625" y="2914650"/>
          <p14:tracePt t="23511" x="5889625" y="2932113"/>
          <p14:tracePt t="23522" x="5905500" y="2940050"/>
          <p14:tracePt t="23527" x="5905500" y="2949575"/>
          <p14:tracePt t="23537" x="5915025" y="2957513"/>
          <p14:tracePt t="23543" x="5922963" y="2965450"/>
          <p14:tracePt t="23553" x="5922963" y="2974975"/>
          <p14:tracePt t="23559" x="5932488" y="2982913"/>
          <p14:tracePt t="23567" x="5948363" y="2990850"/>
          <p14:tracePt t="23582" x="5957888" y="3000375"/>
          <p14:tracePt t="23599" x="5957888" y="3008313"/>
          <p14:tracePt t="23608" x="5965825" y="3008313"/>
          <p14:tracePt t="23616" x="5973763" y="3016250"/>
          <p14:tracePt t="23622" x="5973763" y="3033713"/>
          <p14:tracePt t="23631" x="5983288" y="3033713"/>
          <p14:tracePt t="23640" x="5991225" y="3051175"/>
          <p14:tracePt t="23647" x="5999163" y="3067050"/>
          <p14:tracePt t="23656" x="6008688" y="3084513"/>
          <p14:tracePt t="23663" x="6016625" y="3101975"/>
          <p14:tracePt t="23671" x="6024563" y="3119438"/>
          <p14:tracePt t="23679" x="6034088" y="3144838"/>
          <p14:tracePt t="23688" x="6049963" y="3160713"/>
          <p14:tracePt t="23695" x="6059488" y="3186113"/>
          <p14:tracePt t="23706" x="6059488" y="3203575"/>
          <p14:tracePt t="23711" x="6076950" y="3238500"/>
          <p14:tracePt t="23721" x="6076950" y="3254375"/>
          <p14:tracePt t="23727" x="6084888" y="3305175"/>
          <p14:tracePt t="23737" x="6084888" y="3330575"/>
          <p14:tracePt t="23743" x="6092825" y="3365500"/>
          <p14:tracePt t="23753" x="6092825" y="3390900"/>
          <p14:tracePt t="23760" x="6092825" y="3424238"/>
          <p14:tracePt t="23767" x="6092825" y="3441700"/>
          <p14:tracePt t="23775" x="6092825" y="3475038"/>
          <p14:tracePt t="23782" x="6092825" y="3509963"/>
          <p14:tracePt t="23791" x="6092825" y="3527425"/>
          <p14:tracePt t="23799" x="6092825" y="3552825"/>
          <p14:tracePt t="23807" x="6092825" y="3578225"/>
          <p14:tracePt t="23816" x="6092825" y="3586163"/>
          <p14:tracePt t="23823" x="6092825" y="3611563"/>
          <p14:tracePt t="23831" x="6092825" y="3629025"/>
          <p14:tracePt t="23839" x="6092825" y="3636963"/>
          <p14:tracePt t="23847" x="6092825" y="3662363"/>
          <p14:tracePt t="23854" x="6092825" y="3671888"/>
          <p14:tracePt t="23862" x="6092825" y="3679825"/>
          <p14:tracePt t="23895" x="6092825" y="3697288"/>
          <p14:tracePt t="23943" x="6092825" y="3705225"/>
          <p14:tracePt t="23953" x="6102350" y="3722688"/>
          <p14:tracePt t="23960" x="6127750" y="3748088"/>
          <p14:tracePt t="23985" x="6143625" y="3763963"/>
          <p14:tracePt t="23991" x="6161088" y="3773488"/>
          <p14:tracePt t="24007" x="6178550" y="3781425"/>
          <p14:tracePt t="24015" x="6186488" y="3790950"/>
          <p14:tracePt t="24031" x="6186488" y="3798888"/>
          <p14:tracePt t="24160" x="6194425" y="3806825"/>
          <p14:tracePt t="24216" x="6186488" y="3798888"/>
          <p14:tracePt t="24223" x="6169025" y="3781425"/>
          <p14:tracePt t="24230" x="6161088" y="3773488"/>
          <p14:tracePt t="24255" x="6143625" y="3756025"/>
          <p14:tracePt t="26921" x="5922963" y="3467100"/>
          <p14:tracePt t="26927" x="5532438" y="3051175"/>
          <p14:tracePt t="26937" x="4972050" y="2532063"/>
          <p14:tracePt t="26942" x="4410075" y="2014538"/>
          <p14:tracePt t="26950" x="3798888" y="1495425"/>
          <p14:tracePt t="26960" x="3127375" y="985838"/>
          <p14:tracePt t="26967" x="2498725" y="534988"/>
          <p14:tracePt t="26975" x="1895475" y="136525"/>
          <p14:tracePt t="29137" x="144463" y="1003300"/>
          <p14:tracePt t="29143" x="246063" y="1028700"/>
          <p14:tracePt t="29152" x="347663" y="1062038"/>
          <p14:tracePt t="29158" x="466725" y="1096963"/>
          <p14:tracePt t="29169" x="552450" y="1130300"/>
          <p14:tracePt t="29175" x="646113" y="1138238"/>
          <p14:tracePt t="29185" x="722313" y="1173163"/>
          <p14:tracePt t="29191" x="790575" y="1181100"/>
          <p14:tracePt t="29201" x="849313" y="1206500"/>
          <p14:tracePt t="29207" x="925513" y="1216025"/>
          <p14:tracePt t="29218" x="985838" y="1231900"/>
          <p14:tracePt t="29223" x="1062038" y="1231900"/>
          <p14:tracePt t="29234" x="1122363" y="1257300"/>
          <p14:tracePt t="29240" x="1181100" y="1266825"/>
          <p14:tracePt t="29248" x="1257300" y="1292225"/>
          <p14:tracePt t="29263" x="1427163" y="1333500"/>
          <p14:tracePt t="29271" x="1504950" y="1343025"/>
          <p14:tracePt t="29280" x="1589088" y="1376363"/>
          <p14:tracePt t="29289" x="1665288" y="1385888"/>
          <p14:tracePt t="29296" x="1751013" y="1411288"/>
          <p14:tracePt t="29304" x="1844675" y="1427163"/>
          <p14:tracePt t="29311" x="1903413" y="1444625"/>
          <p14:tracePt t="29320" x="2005013" y="1462088"/>
          <p14:tracePt t="29327" x="2082800" y="1495425"/>
          <p14:tracePt t="29335" x="2166938" y="1504950"/>
          <p14:tracePt t="29343" x="2243138" y="1538288"/>
          <p14:tracePt t="29351" x="2328863" y="1571625"/>
          <p14:tracePt t="29360" x="2405063" y="1597025"/>
          <p14:tracePt t="29369" x="2481263" y="1622425"/>
          <p14:tracePt t="29375" x="2541588" y="1639888"/>
          <p14:tracePt t="29385" x="2617788" y="1657350"/>
          <p14:tracePt t="29391" x="2651125" y="1665288"/>
          <p14:tracePt t="29401" x="2693988" y="1674813"/>
          <p14:tracePt t="29408" x="2752725" y="1682750"/>
          <p14:tracePt t="29417" x="2787650" y="1682750"/>
          <p14:tracePt t="29424" x="2820988" y="1690688"/>
          <p14:tracePt t="29434" x="2838450" y="1690688"/>
          <p14:tracePt t="29440" x="2855913" y="1700213"/>
          <p14:tracePt t="29449" x="2889250" y="1700213"/>
          <p14:tracePt t="29456" x="2932113" y="1708150"/>
          <p14:tracePt t="29462" x="2949575" y="1708150"/>
          <p14:tracePt t="29471" x="3000375" y="1716088"/>
          <p14:tracePt t="29479" x="3041650" y="1733550"/>
          <p14:tracePt t="29488" x="3084513" y="1733550"/>
          <p14:tracePt t="29496" x="3135313" y="1733550"/>
          <p14:tracePt t="29504" x="3152775" y="1741488"/>
          <p14:tracePt t="29511" x="3211513" y="1751013"/>
          <p14:tracePt t="29520" x="3254375" y="1758950"/>
          <p14:tracePt t="29526" x="3297238" y="1758950"/>
          <p14:tracePt t="29534" x="3355975" y="1776413"/>
          <p14:tracePt t="29544" x="3408363" y="1784350"/>
          <p14:tracePt t="29551" x="3441700" y="1784350"/>
          <p14:tracePt t="29560" x="3459163" y="1784350"/>
          <p14:tracePt t="29569" x="3492500" y="1793875"/>
          <p14:tracePt t="29575" x="3517900" y="1793875"/>
          <p14:tracePt t="29585" x="3527425" y="1793875"/>
          <p14:tracePt t="29591" x="3543300" y="1793875"/>
          <p14:tracePt t="29601" x="3552825" y="1793875"/>
          <p14:tracePt t="29608" x="3560763" y="1793875"/>
          <p14:tracePt t="29617" x="3568700" y="1793875"/>
          <p14:tracePt t="29622" x="3578225" y="1793875"/>
          <p14:tracePt t="29634" x="3586163" y="1793875"/>
          <p14:tracePt t="29640" x="3611563" y="1793875"/>
          <p14:tracePt t="29656" x="3636963" y="1793875"/>
          <p14:tracePt t="29663" x="3654425" y="1801813"/>
          <p14:tracePt t="29671" x="3679825" y="1801813"/>
          <p14:tracePt t="29679" x="3697288" y="1801813"/>
          <p14:tracePt t="29688" x="3713163" y="1801813"/>
          <p14:tracePt t="29696" x="3722688" y="1801813"/>
          <p14:tracePt t="29704" x="3738563" y="1801813"/>
          <p14:tracePt t="29711" x="3748088" y="1801813"/>
          <p14:tracePt t="29720" x="3756025" y="1801813"/>
          <p14:tracePt t="29727" x="3763963" y="1801813"/>
          <p14:tracePt t="29743" x="3781425" y="1801813"/>
          <p14:tracePt t="29800" x="3798888" y="1801813"/>
          <p14:tracePt t="29818" x="3824288" y="1801813"/>
          <p14:tracePt t="29840" x="3832225" y="1801813"/>
          <p14:tracePt t="29849" x="3841750" y="1801813"/>
          <p14:tracePt t="29862" x="3849688" y="1801813"/>
          <p14:tracePt t="29919" x="3857625" y="1801813"/>
          <p14:tracePt t="30143" x="3867150" y="1801813"/>
          <p14:tracePt t="30152" x="3875088" y="1809750"/>
          <p14:tracePt t="30159" x="3883025" y="1819275"/>
          <p14:tracePt t="30169" x="3892550" y="1827213"/>
          <p14:tracePt t="30175" x="3900488" y="1835150"/>
          <p14:tracePt t="30185" x="3908425" y="1844675"/>
          <p14:tracePt t="30191" x="3925888" y="1860550"/>
          <p14:tracePt t="30207" x="3935413" y="1870075"/>
          <p14:tracePt t="30217" x="3943350" y="1878013"/>
          <p14:tracePt t="30232" x="3951288" y="1885950"/>
          <p14:tracePt t="30240" x="3960813" y="1895475"/>
          <p14:tracePt t="30249" x="3968750" y="1903413"/>
          <p14:tracePt t="30264" x="3976688" y="1920875"/>
          <p14:tracePt t="30280" x="3994150" y="1920875"/>
          <p14:tracePt t="30369" x="4011613" y="1920875"/>
          <p14:tracePt t="30407" x="4027488" y="1920875"/>
          <p14:tracePt t="30417" x="4037013" y="1920875"/>
          <p14:tracePt t="30422" x="4052888" y="1920875"/>
          <p14:tracePt t="30433" x="4070350" y="1911350"/>
          <p14:tracePt t="30439" x="4079875" y="1911350"/>
          <p14:tracePt t="30447" x="4087813" y="1903413"/>
          <p14:tracePt t="30455" x="4105275" y="1903413"/>
          <p14:tracePt t="30471" x="4121150" y="1903413"/>
          <p14:tracePt t="30479" x="4130675" y="1903413"/>
          <p14:tracePt t="30488" x="4138613" y="1903413"/>
          <p14:tracePt t="30496" x="4146550" y="1903413"/>
          <p14:tracePt t="30503" x="4156075" y="1903413"/>
          <p14:tracePt t="30511" x="4164013" y="1903413"/>
          <p14:tracePt t="30536" x="4171950" y="1903413"/>
          <p14:tracePt t="30543" x="4181475" y="1895475"/>
          <p14:tracePt t="30559" x="4181475" y="1885950"/>
          <p14:tracePt t="30575" x="4206875" y="1870075"/>
          <p14:tracePt t="30607" x="4214813" y="1860550"/>
          <p14:tracePt t="30616" x="4224338" y="1852613"/>
          <p14:tracePt t="30639" x="4232275" y="1852613"/>
          <p14:tracePt t="30679" x="4232275" y="1844675"/>
          <p14:tracePt t="30695" x="4232275" y="1835150"/>
          <p14:tracePt t="30710" x="4232275" y="1827213"/>
          <p14:tracePt t="30743" x="4232275" y="1809750"/>
          <p14:tracePt t="30751" x="4232275" y="1801813"/>
          <p14:tracePt t="30759" x="4232275" y="1784350"/>
          <p14:tracePt t="30775" x="4232275" y="1766888"/>
          <p14:tracePt t="30786" x="4224338" y="1751013"/>
          <p14:tracePt t="30791" x="4214813" y="1741488"/>
          <p14:tracePt t="30801" x="4214813" y="1733550"/>
          <p14:tracePt t="30808" x="4214813" y="1725613"/>
          <p14:tracePt t="30817" x="4214813" y="1716088"/>
          <p14:tracePt t="30823" x="4206875" y="1700213"/>
          <p14:tracePt t="30832" x="4197350" y="1690688"/>
          <p14:tracePt t="30840" x="4197350" y="1682750"/>
          <p14:tracePt t="30847" x="4197350" y="1674813"/>
          <p14:tracePt t="31016" x="4197350" y="1665288"/>
          <p14:tracePt t="31032" x="4197350" y="1657350"/>
          <p14:tracePt t="31046" x="4197350" y="1649413"/>
          <p14:tracePt t="31071" x="4197350" y="1639888"/>
          <p14:tracePt t="31079" x="4197350" y="1631950"/>
          <p14:tracePt t="31120" x="4197350" y="1622425"/>
          <p14:tracePt t="31136" x="4197350" y="1614488"/>
          <p14:tracePt t="31153" x="4197350" y="1606550"/>
          <p14:tracePt t="31169" x="4197350" y="1597025"/>
          <p14:tracePt t="31175" x="4197350" y="1581150"/>
          <p14:tracePt t="31191" x="4197350" y="1563688"/>
          <p14:tracePt t="31201" x="4197350" y="1555750"/>
          <p14:tracePt t="31207" x="4197350" y="1538288"/>
          <p14:tracePt t="31218" x="4197350" y="1520825"/>
          <p14:tracePt t="31223" x="4197350" y="1512888"/>
          <p14:tracePt t="31231" x="4189413" y="1487488"/>
          <p14:tracePt t="31247" x="4171950" y="1462088"/>
          <p14:tracePt t="31255" x="4171950" y="1452563"/>
          <p14:tracePt t="31264" x="4164013" y="1436688"/>
          <p14:tracePt t="31273" x="4146550" y="1419225"/>
          <p14:tracePt t="31279" x="4146550" y="1411288"/>
          <p14:tracePt t="31288" x="4146550" y="1401763"/>
          <p14:tracePt t="31295" x="4138613" y="1385888"/>
          <p14:tracePt t="31305" x="4130675" y="1376363"/>
          <p14:tracePt t="31311" x="4121150" y="1360488"/>
          <p14:tracePt t="31328" x="4121150" y="1343025"/>
          <p14:tracePt t="31336" x="4113213" y="1325563"/>
          <p14:tracePt t="31343" x="4105275" y="1325563"/>
          <p14:tracePt t="31355" x="4105275" y="1308100"/>
          <p14:tracePt t="31359" x="4087813" y="1282700"/>
          <p14:tracePt t="31370" x="4087813" y="1274763"/>
          <p14:tracePt t="31375" x="4070350" y="1257300"/>
          <p14:tracePt t="31385" x="4062413" y="1231900"/>
          <p14:tracePt t="31391" x="4062413" y="1216025"/>
          <p14:tracePt t="31401" x="4052888" y="1189038"/>
          <p14:tracePt t="31407" x="4044950" y="1163638"/>
          <p14:tracePt t="31418" x="4044950" y="1138238"/>
          <p14:tracePt t="31423" x="4027488" y="1122363"/>
          <p14:tracePt t="31430" x="4019550" y="1104900"/>
          <p14:tracePt t="31439" x="4019550" y="1096963"/>
          <p14:tracePt t="31447" x="4011613" y="1079500"/>
          <p14:tracePt t="31456" x="4011613" y="1069975"/>
          <p14:tracePt t="31463" x="4002088" y="1054100"/>
          <p14:tracePt t="31471" x="3986213" y="1044575"/>
          <p14:tracePt t="31480" x="3976688" y="1036638"/>
          <p14:tracePt t="31487" x="3968750" y="1028700"/>
          <p14:tracePt t="31511" x="3960813" y="1019175"/>
          <p14:tracePt t="31543" x="3951288" y="1011238"/>
          <p14:tracePt t="31559" x="3951288" y="1003300"/>
          <p14:tracePt t="31569" x="3943350" y="1003300"/>
          <p14:tracePt t="31601" x="3935413" y="1003300"/>
          <p14:tracePt t="31617" x="3925888" y="1003300"/>
          <p14:tracePt t="31648" x="3917950" y="1003300"/>
          <p14:tracePt t="31655" x="3908425" y="1003300"/>
          <p14:tracePt t="31688" x="3892550" y="1003300"/>
          <p14:tracePt t="31704" x="3875088" y="1003300"/>
          <p14:tracePt t="31719" x="3867150" y="1003300"/>
          <p14:tracePt t="31736" x="3857625" y="1011238"/>
          <p14:tracePt t="31743" x="3849688" y="1011238"/>
          <p14:tracePt t="31754" x="3849688" y="1019175"/>
          <p14:tracePt t="31759" x="3832225" y="1019175"/>
          <p14:tracePt t="31769" x="3824288" y="1028700"/>
          <p14:tracePt t="31786" x="3816350" y="1028700"/>
          <p14:tracePt t="31801" x="3806825" y="1036638"/>
          <p14:tracePt t="31823" x="3798888" y="1036638"/>
          <p14:tracePt t="31871" x="3790950" y="1036638"/>
          <p14:tracePt t="31887" x="3781425" y="1036638"/>
          <p14:tracePt t="31904" x="3773488" y="1028700"/>
          <p14:tracePt t="31919" x="3763963" y="1011238"/>
          <p14:tracePt t="31943" x="3756025" y="1003300"/>
          <p14:tracePt t="31951" x="3756025" y="993775"/>
          <p14:tracePt t="31959" x="3756025" y="985838"/>
          <p14:tracePt t="31975" x="3756025" y="977900"/>
          <p14:tracePt t="31986" x="3756025" y="968375"/>
          <p14:tracePt t="32001" x="3756025" y="960438"/>
          <p14:tracePt t="32008" x="3756025" y="952500"/>
          <p14:tracePt t="32023" x="3756025" y="942975"/>
          <p14:tracePt t="32030" x="3756025" y="935038"/>
          <p14:tracePt t="32039" x="3756025" y="925513"/>
          <p14:tracePt t="32905" x="3756025" y="917575"/>
          <p14:tracePt t="32920" x="3738563" y="900113"/>
          <p14:tracePt t="32951" x="3730625" y="900113"/>
          <p14:tracePt t="33024" x="3713163" y="900113"/>
          <p14:tracePt t="33040" x="3705225" y="900113"/>
          <p14:tracePt t="33056" x="3697288" y="900113"/>
          <p14:tracePt t="33063" x="3679825" y="900113"/>
          <p14:tracePt t="33079" x="3662363" y="900113"/>
          <p14:tracePt t="33087" x="3636963" y="900113"/>
          <p14:tracePt t="33096" x="3629025" y="900113"/>
          <p14:tracePt t="33104" x="3603625" y="900113"/>
          <p14:tracePt t="33111" x="3568700" y="909638"/>
          <p14:tracePt t="33120" x="3560763" y="909638"/>
          <p14:tracePt t="33127" x="3543300" y="909638"/>
          <p14:tracePt t="33136" x="3517900" y="909638"/>
          <p14:tracePt t="33153" x="3492500" y="909638"/>
          <p14:tracePt t="33160" x="3484563" y="917575"/>
          <p14:tracePt t="33169" x="3475038" y="917575"/>
          <p14:tracePt t="33176" x="3459163" y="917575"/>
          <p14:tracePt t="33191" x="3449638" y="925513"/>
          <p14:tracePt t="33207" x="3441700" y="925513"/>
          <p14:tracePt t="33231" x="3433763" y="925513"/>
          <p14:tracePt t="33264" x="3433763" y="935038"/>
          <p14:tracePt t="33279" x="3433763" y="942975"/>
          <p14:tracePt t="33295" x="3433763" y="952500"/>
          <p14:tracePt t="33327" x="3433763" y="960438"/>
          <p14:tracePt t="33343" x="3433763" y="968375"/>
          <p14:tracePt t="33408" x="3433763" y="977900"/>
          <p14:tracePt t="33417" x="3424238" y="993775"/>
          <p14:tracePt t="33430" x="3408363" y="1011238"/>
          <p14:tracePt t="33447" x="3398838" y="1019175"/>
          <p14:tracePt t="33455" x="3398838" y="1028700"/>
          <p14:tracePt t="33463" x="3390900" y="1044575"/>
          <p14:tracePt t="33471" x="3382963" y="1062038"/>
          <p14:tracePt t="33479" x="3365500" y="1087438"/>
          <p14:tracePt t="33487" x="3355975" y="1096963"/>
          <p14:tracePt t="33608" x="3340100" y="1104900"/>
          <p14:tracePt t="33624" x="3330575" y="1104900"/>
          <p14:tracePt t="33630" x="3322638" y="1104900"/>
          <p14:tracePt t="33640" x="3297238" y="1104900"/>
          <p14:tracePt t="33648" x="3271838" y="1104900"/>
          <p14:tracePt t="33656" x="3254375" y="1104900"/>
          <p14:tracePt t="33663" x="3246438" y="1104900"/>
          <p14:tracePt t="33671" x="3238500" y="1104900"/>
          <p14:tracePt t="33704" x="3221038" y="1104900"/>
          <p14:tracePt t="33711" x="3211513" y="1104900"/>
          <p14:tracePt t="33721" x="3203575" y="1104900"/>
          <p14:tracePt t="33727" x="3178175" y="1096963"/>
          <p14:tracePt t="33737" x="3170238" y="1096963"/>
          <p14:tracePt t="33743" x="3160713" y="1087438"/>
          <p14:tracePt t="33754" x="3144838" y="1079500"/>
          <p14:tracePt t="33759" x="3109913" y="1062038"/>
          <p14:tracePt t="33769" x="3084513" y="1044575"/>
          <p14:tracePt t="33776" x="3041650" y="1028700"/>
          <p14:tracePt t="33786" x="2982913" y="993775"/>
          <p14:tracePt t="33791" x="2914650" y="977900"/>
          <p14:tracePt t="33800" x="2871788" y="960438"/>
          <p14:tracePt t="33808" x="2820988" y="935038"/>
          <p14:tracePt t="33814" x="2744788" y="909638"/>
          <p14:tracePt t="33822" x="2701925" y="892175"/>
          <p14:tracePt t="33831" x="2643188" y="884238"/>
          <p14:tracePt t="33839" x="2592388" y="874713"/>
          <p14:tracePt t="33848" x="2532063" y="866775"/>
          <p14:tracePt t="33856" x="2498725" y="866775"/>
          <p14:tracePt t="33863" x="2481263" y="858838"/>
          <p14:tracePt t="33871" x="2447925" y="858838"/>
          <p14:tracePt t="33879" x="2422525" y="858838"/>
          <p14:tracePt t="33888" x="2405063" y="858838"/>
          <p14:tracePt t="33895" x="2379663" y="858838"/>
          <p14:tracePt t="33904" x="2362200" y="858838"/>
          <p14:tracePt t="33921" x="2344738" y="858838"/>
          <p14:tracePt t="33927" x="2336800" y="858838"/>
          <p14:tracePt t="33943" x="2328863" y="858838"/>
          <p14:tracePt t="33959" x="2311400" y="858838"/>
          <p14:tracePt t="33970" x="2293938" y="858838"/>
          <p14:tracePt t="33975" x="2268538" y="849313"/>
          <p14:tracePt t="33986" x="2260600" y="849313"/>
          <p14:tracePt t="33991" x="2235200" y="841375"/>
          <p14:tracePt t="33999" x="2209800" y="833438"/>
          <p14:tracePt t="34007" x="2184400" y="833438"/>
          <p14:tracePt t="34014" x="2166938" y="833438"/>
          <p14:tracePt t="34023" x="2149475" y="833438"/>
          <p14:tracePt t="34032" x="2133600" y="833438"/>
          <p14:tracePt t="34040" x="2124075" y="833438"/>
          <p14:tracePt t="34048" x="2108200" y="833438"/>
          <p14:tracePt t="34056" x="2098675" y="833438"/>
          <p14:tracePt t="34063" x="2090738" y="833438"/>
          <p14:tracePt t="34071" x="2082800" y="833438"/>
          <p14:tracePt t="34079" x="2073275" y="833438"/>
          <p14:tracePt t="34087" x="2065338" y="833438"/>
          <p14:tracePt t="34096" x="2055813" y="833438"/>
          <p14:tracePt t="34105" x="2047875" y="833438"/>
          <p14:tracePt t="34111" x="2039938" y="833438"/>
          <p14:tracePt t="34121" x="2022475" y="833438"/>
          <p14:tracePt t="34127" x="2014538" y="833438"/>
          <p14:tracePt t="34138" x="2005013" y="833438"/>
          <p14:tracePt t="34144" x="1997075" y="833438"/>
          <p14:tracePt t="34153" x="1979613" y="841375"/>
          <p14:tracePt t="34159" x="1971675" y="849313"/>
          <p14:tracePt t="34169" x="1963738" y="858838"/>
          <p14:tracePt t="34175" x="1938338" y="884238"/>
          <p14:tracePt t="34185" x="1911350" y="900113"/>
          <p14:tracePt t="34191" x="1903413" y="917575"/>
          <p14:tracePt t="34198" x="1885950" y="942975"/>
          <p14:tracePt t="34207" x="1878013" y="960438"/>
          <p14:tracePt t="34215" x="1870075" y="977900"/>
          <p14:tracePt t="34223" x="1835150" y="1028700"/>
          <p14:tracePt t="34231" x="1835150" y="1036638"/>
          <p14:tracePt t="34249" x="1819275" y="1087438"/>
          <p14:tracePt t="34255" x="1809750" y="1112838"/>
          <p14:tracePt t="34263" x="1793875" y="1122363"/>
          <p14:tracePt t="34273" x="1793875" y="1147763"/>
          <p14:tracePt t="34279" x="1784350" y="1173163"/>
          <p14:tracePt t="34288" x="1776413" y="1173163"/>
          <p14:tracePt t="34296" x="1776413" y="1189038"/>
          <p14:tracePt t="34305" x="1776413" y="1216025"/>
          <p14:tracePt t="34311" x="1776413" y="1223963"/>
          <p14:tracePt t="34321" x="1776413" y="1231900"/>
          <p14:tracePt t="34327" x="1776413" y="1249363"/>
          <p14:tracePt t="34343" x="1776413" y="1266825"/>
          <p14:tracePt t="34353" x="1766888" y="1274763"/>
          <p14:tracePt t="34369" x="1766888" y="1282700"/>
          <p14:tracePt t="34375" x="1758950" y="1292225"/>
          <p14:tracePt t="34385" x="1751013" y="1292225"/>
          <p14:tracePt t="34391" x="1751013" y="1300163"/>
          <p14:tracePt t="34399" x="1751013" y="1308100"/>
          <p14:tracePt t="34408" x="1751013" y="1317625"/>
          <p14:tracePt t="34415" x="1751013" y="1325563"/>
          <p14:tracePt t="34423" x="1741488" y="1333500"/>
          <p14:tracePt t="34431" x="1733550" y="1350963"/>
          <p14:tracePt t="34440" x="1733550" y="1368425"/>
          <p14:tracePt t="34455" x="1733550" y="1376363"/>
          <p14:tracePt t="34463" x="1725613" y="1376363"/>
          <p14:tracePt t="34471" x="1725613" y="1385888"/>
          <p14:tracePt t="34479" x="1725613" y="1393825"/>
          <p14:tracePt t="34487" x="1716088" y="1393825"/>
          <p14:tracePt t="34496" x="1716088" y="1401763"/>
          <p14:tracePt t="34505" x="1716088" y="1411288"/>
          <p14:tracePt t="34511" x="1708150" y="1419225"/>
          <p14:tracePt t="34527" x="1708150" y="1427163"/>
          <p14:tracePt t="34537" x="1700213" y="1436688"/>
          <p14:tracePt t="34559" x="1700213" y="1444625"/>
          <p14:tracePt t="34575" x="1700213" y="1462088"/>
          <p14:tracePt t="34600" x="1700213" y="1470025"/>
          <p14:tracePt t="34606" x="1700213" y="1477963"/>
          <p14:tracePt t="34615" x="1700213" y="1487488"/>
          <p14:tracePt t="34631" x="1700213" y="1495425"/>
          <p14:tracePt t="35017" x="1690688" y="1495425"/>
          <p14:tracePt t="35911" x="1682750" y="1495425"/>
          <p14:tracePt t="36024" x="1665288" y="1495425"/>
          <p14:tracePt t="36055" x="1657350" y="1495425"/>
          <p14:tracePt t="36136" x="1649413" y="1477963"/>
          <p14:tracePt t="36143" x="1639888" y="1470025"/>
          <p14:tracePt t="36154" x="1631950" y="1470025"/>
          <p14:tracePt t="36224" x="1622425" y="1470025"/>
          <p14:tracePt t="36231" x="1614488" y="1470025"/>
          <p14:tracePt t="36255" x="1606550" y="1470025"/>
          <p14:tracePt t="36264" x="1589088" y="1470025"/>
          <p14:tracePt t="36273" x="1581150" y="1470025"/>
          <p14:tracePt t="36279" x="1571625" y="1470025"/>
          <p14:tracePt t="36312" x="1563688" y="1470025"/>
          <p14:tracePt t="36344" x="1555750" y="1470025"/>
          <p14:tracePt t="36360" x="1546225" y="1470025"/>
          <p14:tracePt t="36400" x="1538288" y="1470025"/>
          <p14:tracePt t="36936" x="1530350" y="1470025"/>
          <p14:tracePt t="36944" x="1520825" y="1470025"/>
          <p14:tracePt t="37599" x="1512888" y="1470025"/>
          <p14:tracePt t="37608" x="1504950" y="1470025"/>
          <p14:tracePt t="37631" x="1495425" y="1470025"/>
          <p14:tracePt t="37719" x="1487488" y="1470025"/>
          <p14:tracePt t="37735" x="1477963" y="1470025"/>
          <p14:tracePt t="38992" x="1470025" y="1470025"/>
          <p14:tracePt t="39095" x="1462088" y="1477963"/>
          <p14:tracePt t="39263" x="1452563" y="1477963"/>
          <p14:tracePt t="47513" x="1452563" y="1487488"/>
          <p14:tracePt t="47543" x="1452563" y="1477963"/>
          <p14:tracePt t="47551" x="1452563" y="1470025"/>
          <p14:tracePt t="47560" x="1452563" y="1462088"/>
          <p14:tracePt t="47567" x="1462088" y="1452563"/>
          <p14:tracePt t="47576" x="1470025" y="1427163"/>
          <p14:tracePt t="47582" x="1477963" y="1411288"/>
          <p14:tracePt t="47599" x="1487488" y="1393825"/>
          <p14:tracePt t="47687" x="1487488" y="1385888"/>
          <p14:tracePt t="47735" x="1487488" y="1376363"/>
          <p14:tracePt t="47840" x="1487488" y="1368425"/>
          <p14:tracePt t="47856" x="1495425" y="1360488"/>
          <p14:tracePt t="47870" x="1504950" y="1360488"/>
          <p14:tracePt t="47880" x="1504950" y="1350963"/>
          <p14:tracePt t="47934" x="1512888" y="1350963"/>
          <p14:tracePt t="47958" x="1520825" y="1343025"/>
          <p14:tracePt t="48280" x="1530350" y="1343025"/>
          <p14:tracePt t="48294" x="1538288" y="1343025"/>
          <p14:tracePt t="48303" x="1555750" y="1343025"/>
          <p14:tracePt t="48311" x="1563688" y="1343025"/>
          <p14:tracePt t="48319" x="1597025" y="1343025"/>
          <p14:tracePt t="48327" x="1622425" y="1343025"/>
          <p14:tracePt t="48335" x="1657350" y="1343025"/>
          <p14:tracePt t="48344" x="1665288" y="1343025"/>
          <p14:tracePt t="48351" x="1690688" y="1343025"/>
          <p14:tracePt t="48360" x="1716088" y="1350963"/>
          <p14:tracePt t="48367" x="1725613" y="1350963"/>
          <p14:tracePt t="48378" x="1766888" y="1360488"/>
          <p14:tracePt t="48383" x="1793875" y="1368425"/>
          <p14:tracePt t="48394" x="1827213" y="1368425"/>
          <p14:tracePt t="48399" x="1870075" y="1376363"/>
          <p14:tracePt t="48409" x="1903413" y="1393825"/>
          <p14:tracePt t="48415" x="1938338" y="1401763"/>
          <p14:tracePt t="48425" x="1979613" y="1411288"/>
          <p14:tracePt t="48431" x="1997075" y="1419225"/>
          <p14:tracePt t="48442" x="2030413" y="1436688"/>
          <p14:tracePt t="48447" x="2065338" y="1444625"/>
          <p14:tracePt t="48455" x="2098675" y="1462088"/>
          <p14:tracePt t="48463" x="2116138" y="1462088"/>
          <p14:tracePt t="48471" x="2124075" y="1462088"/>
          <p14:tracePt t="48479" x="2141538" y="1470025"/>
          <p14:tracePt t="48488" x="2166938" y="1477963"/>
          <p14:tracePt t="48496" x="2166938" y="1487488"/>
          <p14:tracePt t="48503" x="2174875" y="1487488"/>
          <p14:tracePt t="48511" x="2184400" y="1487488"/>
          <p14:tracePt t="48519" x="2192338" y="1487488"/>
          <p14:tracePt t="48528" x="2200275" y="1487488"/>
          <p14:tracePt t="48536" x="2209800" y="1495425"/>
          <p14:tracePt t="48544" x="2217738" y="1495425"/>
          <p14:tracePt t="48552" x="2217738" y="1504950"/>
          <p14:tracePt t="48561" x="2227263" y="1504950"/>
          <p14:tracePt t="48567" x="2235200" y="1504950"/>
          <p14:tracePt t="48576" x="2252663" y="1512888"/>
          <p14:tracePt t="48583" x="2260600" y="1520825"/>
          <p14:tracePt t="48594" x="2268538" y="1530350"/>
          <p14:tracePt t="48599" x="2278063" y="1530350"/>
          <p14:tracePt t="48609" x="2286000" y="1538288"/>
          <p14:tracePt t="48615" x="2293938" y="1538288"/>
          <p14:tracePt t="48626" x="2293938" y="1546225"/>
          <p14:tracePt t="48631" x="2303463" y="1555750"/>
          <p14:tracePt t="48639" x="2311400" y="1555750"/>
          <p14:tracePt t="48655" x="2328863" y="1571625"/>
          <p14:tracePt t="48664" x="2336800" y="1581150"/>
          <p14:tracePt t="48671" x="2344738" y="1581150"/>
          <p14:tracePt t="48680" x="2371725" y="1597025"/>
          <p14:tracePt t="48688" x="2387600" y="1606550"/>
          <p14:tracePt t="48696" x="2405063" y="1622425"/>
          <p14:tracePt t="48703" x="2413000" y="1631950"/>
          <p14:tracePt t="48711" x="2430463" y="1639888"/>
          <p14:tracePt t="48719" x="2455863" y="1649413"/>
          <p14:tracePt t="48728" x="2473325" y="1649413"/>
          <p14:tracePt t="48735" x="2489200" y="1657350"/>
          <p14:tracePt t="48745" x="2498725" y="1665288"/>
          <p14:tracePt t="48751" x="2506663" y="1682750"/>
          <p14:tracePt t="48761" x="2516188" y="1682750"/>
          <p14:tracePt t="48767" x="2524125" y="1690688"/>
          <p14:tracePt t="48777" x="2532063" y="1700213"/>
          <p14:tracePt t="48783" x="2541588" y="1708150"/>
          <p14:tracePt t="48794" x="2549525" y="1708150"/>
          <p14:tracePt t="48799" x="2557463" y="1716088"/>
          <p14:tracePt t="48810" x="2557463" y="1725613"/>
          <p14:tracePt t="48816" x="2566988" y="1725613"/>
          <p14:tracePt t="48825" x="2574925" y="1725613"/>
          <p14:tracePt t="48831" x="2574925" y="1733550"/>
          <p14:tracePt t="48841" x="2582863" y="1741488"/>
          <p14:tracePt t="48847" x="2608263" y="1751013"/>
          <p14:tracePt t="48855" x="2617788" y="1758950"/>
          <p14:tracePt t="48864" x="2651125" y="1766888"/>
          <p14:tracePt t="48871" x="2686050" y="1784350"/>
          <p14:tracePt t="48880" x="2719388" y="1801813"/>
          <p14:tracePt t="48888" x="2770188" y="1819275"/>
          <p14:tracePt t="48896" x="2830513" y="1835150"/>
          <p14:tracePt t="48903" x="2889250" y="1852613"/>
          <p14:tracePt t="48911" x="2940050" y="1878013"/>
          <p14:tracePt t="48919" x="3016250" y="1885950"/>
          <p14:tracePt t="48927" x="3076575" y="1920875"/>
          <p14:tracePt t="48936" x="3160713" y="1938338"/>
          <p14:tracePt t="48945" x="3221038" y="1946275"/>
          <p14:tracePt t="48951" x="3279775" y="1971675"/>
          <p14:tracePt t="48960" x="3330575" y="1989138"/>
          <p14:tracePt t="48968" x="3390900" y="2005013"/>
          <p14:tracePt t="48977" x="3416300" y="2005013"/>
          <p14:tracePt t="48983" x="3449638" y="2022475"/>
          <p14:tracePt t="48994" x="3475038" y="2030413"/>
          <p14:tracePt t="48999" x="3492500" y="2030413"/>
          <p14:tracePt t="49009" x="3509963" y="2030413"/>
          <p14:tracePt t="49016" x="3517900" y="2039938"/>
          <p14:tracePt t="49214" x="3535363" y="2055813"/>
          <p14:tracePt t="49226" x="3552825" y="2065338"/>
          <p14:tracePt t="49239" x="3560763" y="2073275"/>
          <p14:tracePt t="49254" x="3568700" y="2090738"/>
          <p14:tracePt t="49271" x="3578225" y="2090738"/>
          <p14:tracePt t="49287" x="3586163" y="2108200"/>
          <p14:tracePt t="49296" x="3586163" y="2116138"/>
          <p14:tracePt t="49303" x="3594100" y="2116138"/>
          <p14:tracePt t="49311" x="3594100" y="2124075"/>
          <p14:tracePt t="49319" x="3603625" y="2141538"/>
          <p14:tracePt t="49336" x="3611563" y="2141538"/>
          <p14:tracePt t="49344" x="3611563" y="2149475"/>
          <p14:tracePt t="49351" x="3619500" y="2174875"/>
          <p14:tracePt t="49361" x="3629025" y="2174875"/>
          <p14:tracePt t="49367" x="3636963" y="2192338"/>
          <p14:tracePt t="49377" x="3654425" y="2209800"/>
          <p14:tracePt t="49383" x="3662363" y="2217738"/>
          <p14:tracePt t="49394" x="3679825" y="2243138"/>
          <p14:tracePt t="49398" x="3697288" y="2268538"/>
          <p14:tracePt t="49410" x="3713163" y="2293938"/>
          <p14:tracePt t="49415" x="3738563" y="2328863"/>
          <p14:tracePt t="49423" x="3748088" y="2344738"/>
          <p14:tracePt t="49431" x="3781425" y="2379663"/>
          <p14:tracePt t="49438" x="3790950" y="2397125"/>
          <p14:tracePt t="49447" x="3816350" y="2413000"/>
          <p14:tracePt t="49455" x="3857625" y="2447925"/>
          <p14:tracePt t="49464" x="3875088" y="2463800"/>
          <p14:tracePt t="49472" x="3908425" y="2489200"/>
          <p14:tracePt t="49480" x="3951288" y="2506663"/>
          <p14:tracePt t="49488" x="3968750" y="2524125"/>
          <p14:tracePt t="49496" x="4019550" y="2549525"/>
          <p14:tracePt t="49503" x="4052888" y="2557463"/>
          <p14:tracePt t="49511" x="4070350" y="2574925"/>
          <p14:tracePt t="49520" x="4113213" y="2600325"/>
          <p14:tracePt t="49528" x="4130675" y="2617788"/>
          <p14:tracePt t="49536" x="4156075" y="2625725"/>
          <p14:tracePt t="49545" x="4181475" y="2643188"/>
          <p14:tracePt t="49551" x="4214813" y="2668588"/>
          <p14:tracePt t="49561" x="4232275" y="2676525"/>
          <p14:tracePt t="49567" x="4257675" y="2693988"/>
          <p14:tracePt t="49577" x="4265613" y="2711450"/>
          <p14:tracePt t="49584" x="4300538" y="2727325"/>
          <p14:tracePt t="49594" x="4341813" y="2752725"/>
          <p14:tracePt t="49598" x="4368800" y="2770188"/>
          <p14:tracePt t="49610" x="4384675" y="2787650"/>
          <p14:tracePt t="49615" x="4402138" y="2805113"/>
          <p14:tracePt t="49623" x="4435475" y="2830513"/>
          <p14:tracePt t="49631" x="4460875" y="2838450"/>
          <p14:tracePt t="49638" x="4486275" y="2855913"/>
          <p14:tracePt t="49647" x="4495800" y="2855913"/>
          <p14:tracePt t="49655" x="4529138" y="2871788"/>
          <p14:tracePt t="49662" x="4554538" y="2881313"/>
          <p14:tracePt t="49672" x="4579938" y="2889250"/>
          <p14:tracePt t="49679" x="4597400" y="2897188"/>
          <p14:tracePt t="49687" x="4614863" y="2906713"/>
          <p14:tracePt t="49695" x="4640263" y="2922588"/>
          <p14:tracePt t="49703" x="4673600" y="2940050"/>
          <p14:tracePt t="49711" x="4708525" y="2957513"/>
          <p14:tracePt t="49720" x="4733925" y="2965450"/>
          <p14:tracePt t="49727" x="4775200" y="2990850"/>
          <p14:tracePt t="49736" x="4827588" y="3008313"/>
          <p14:tracePt t="49744" x="4878388" y="3033713"/>
          <p14:tracePt t="49751" x="4937125" y="3059113"/>
          <p14:tracePt t="49761" x="4997450" y="3084513"/>
          <p14:tracePt t="49767" x="5048250" y="3109913"/>
          <p14:tracePt t="49778" x="5106988" y="3135313"/>
          <p14:tracePt t="49784" x="5175250" y="3160713"/>
          <p14:tracePt t="49793" x="5218113" y="3186113"/>
          <p14:tracePt t="49800" x="5286375" y="3211513"/>
          <p14:tracePt t="49810" x="5327650" y="3221038"/>
          <p14:tracePt t="49816" x="5380038" y="3246438"/>
          <p14:tracePt t="49824" x="5405438" y="3254375"/>
          <p14:tracePt t="49831" x="5438775" y="3289300"/>
          <p14:tracePt t="49838" x="5464175" y="3297238"/>
          <p14:tracePt t="49847" x="5481638" y="3322638"/>
          <p14:tracePt t="49855" x="5507038" y="3340100"/>
          <p14:tracePt t="49863" x="5540375" y="3355975"/>
          <p14:tracePt t="49872" x="5583238" y="3382963"/>
          <p14:tracePt t="49880" x="5591175" y="3398838"/>
          <p14:tracePt t="49887" x="5626100" y="3416300"/>
          <p14:tracePt t="49896" x="5641975" y="3424238"/>
          <p14:tracePt t="49903" x="5651500" y="3433763"/>
          <p14:tracePt t="49920" x="5659438" y="3433763"/>
          <p14:tracePt t="49936" x="5668963" y="3441700"/>
          <p14:tracePt t="49944" x="5676900" y="3449638"/>
          <p14:tracePt t="49951" x="5684838" y="3459163"/>
          <p14:tracePt t="49961" x="5684838" y="3475038"/>
          <p14:tracePt t="49967" x="5684838" y="3484563"/>
          <p14:tracePt t="49977" x="5694363" y="3484563"/>
          <p14:tracePt t="49983" x="5702300" y="3492500"/>
          <p14:tracePt t="50025" x="5702300" y="3502025"/>
          <p14:tracePt t="50031" x="5719763" y="3502025"/>
          <p14:tracePt t="50038" x="5727700" y="3509963"/>
          <p14:tracePt t="50047" x="5735638" y="3509963"/>
          <p14:tracePt t="50055" x="5753100" y="3509963"/>
          <p14:tracePt t="50064" x="5761038" y="3509963"/>
          <p14:tracePt t="50072" x="5778500" y="3509963"/>
          <p14:tracePt t="85863" x="5770563" y="3509963"/>
          <p14:tracePt t="85871" x="5761038" y="3502025"/>
          <p14:tracePt t="85879" x="5753100" y="3492500"/>
          <p14:tracePt t="85887" x="5745163" y="3492500"/>
          <p14:tracePt t="85895" x="5745163" y="3484563"/>
          <p14:tracePt t="85912" x="5727700" y="3467100"/>
          <p14:tracePt t="85928" x="5719763" y="3459163"/>
          <p14:tracePt t="85936" x="5710238" y="3449638"/>
          <p14:tracePt t="85943" x="5710238" y="3424238"/>
          <p14:tracePt t="85961" x="5702300" y="3390900"/>
          <p14:tracePt t="85967" x="5668963" y="3348038"/>
          <p14:tracePt t="85978" x="5626100" y="3279775"/>
          <p14:tracePt t="85984" x="5600700" y="3246438"/>
          <p14:tracePt t="85993" x="5557838" y="3178175"/>
          <p14:tracePt t="86000" x="5524500" y="3101975"/>
          <p14:tracePt t="86009" x="5489575" y="3016250"/>
          <p14:tracePt t="86016" x="5430838" y="2974975"/>
          <p14:tracePt t="86026" x="5319713" y="2897188"/>
          <p14:tracePt t="86031" x="5294313" y="2889250"/>
          <p14:tracePt t="86295" x="5276850" y="2889250"/>
          <p14:tracePt t="86303" x="5200650" y="2871788"/>
          <p14:tracePt t="86312" x="5099050" y="2871788"/>
          <p14:tracePt t="86318" x="5013325" y="2855913"/>
          <p14:tracePt t="86328" x="4919663" y="2846388"/>
          <p14:tracePt t="86336" x="4835525" y="2820988"/>
          <p14:tracePt t="86343" x="4767263" y="2820988"/>
          <p14:tracePt t="86351" x="4708525" y="2820988"/>
          <p14:tracePt t="86360" x="4648200" y="2820988"/>
          <p14:tracePt t="86367" x="4589463" y="2820988"/>
          <p14:tracePt t="86377" x="4572000" y="2820988"/>
          <p14:tracePt t="86382" x="4546600" y="2820988"/>
          <p14:tracePt t="86394" x="4521200" y="2820988"/>
          <p14:tracePt t="86399" x="4513263" y="2820988"/>
          <p14:tracePt t="86408" x="4503738" y="2820988"/>
          <p14:tracePt t="86415" x="4486275" y="2820988"/>
          <p14:tracePt t="86430" x="4478338" y="2820988"/>
          <p14:tracePt t="86438" x="4460875" y="2820988"/>
          <p14:tracePt t="86471" x="4460875" y="2838450"/>
          <p14:tracePt t="86480" x="4460875" y="2863850"/>
          <p14:tracePt t="86487" x="4470400" y="2871788"/>
          <p14:tracePt t="86496" x="4478338" y="2889250"/>
          <p14:tracePt t="86503" x="4495800" y="2906713"/>
          <p14:tracePt t="86511" x="4521200" y="2922588"/>
          <p14:tracePt t="86520" x="4554538" y="2940050"/>
          <p14:tracePt t="86528" x="4614863" y="2940050"/>
          <p14:tracePt t="86535" x="4665663" y="2940050"/>
          <p14:tracePt t="86545" x="4741863" y="2940050"/>
          <p14:tracePt t="86551" x="4827588" y="2940050"/>
          <p14:tracePt t="86560" x="4894263" y="2940050"/>
          <p14:tracePt t="86568" x="4937125" y="2940050"/>
          <p14:tracePt t="86577" x="5022850" y="2940050"/>
          <p14:tracePt t="86583" x="5099050" y="2922588"/>
          <p14:tracePt t="86594" x="5157788" y="2906713"/>
          <p14:tracePt t="86600" x="5226050" y="2871788"/>
          <p14:tracePt t="86610" x="5302250" y="2855913"/>
          <p14:tracePt t="86616" x="5345113" y="2855913"/>
          <p14:tracePt t="86919" x="5268913" y="2863850"/>
          <p14:tracePt t="86926" x="5235575" y="2871788"/>
          <p14:tracePt t="86935" x="5192713" y="2871788"/>
          <p14:tracePt t="86944" x="5132388" y="2889250"/>
          <p14:tracePt t="86951" x="5073650" y="2906713"/>
          <p14:tracePt t="86961" x="5022850" y="2906713"/>
          <p14:tracePt t="86967" x="4954588" y="2906713"/>
          <p14:tracePt t="86978" x="4919663" y="2914650"/>
          <p14:tracePt t="86984" x="4878388" y="2914650"/>
          <p14:tracePt t="86994" x="4818063" y="2914650"/>
          <p14:tracePt t="87000" x="4792663" y="2914650"/>
          <p14:tracePt t="87010" x="4767263" y="2914650"/>
          <p14:tracePt t="87016" x="4749800" y="2914650"/>
          <p14:tracePt t="87023" x="4741863" y="2914650"/>
          <p14:tracePt t="87055" x="4733925" y="2914650"/>
          <p14:tracePt t="87072" x="4724400" y="2914650"/>
          <p14:tracePt t="87087" x="4708525" y="2914650"/>
          <p14:tracePt t="87096" x="4691063" y="2914650"/>
          <p14:tracePt t="87103" x="4673600" y="2914650"/>
          <p14:tracePt t="87111" x="4665663" y="2914650"/>
          <p14:tracePt t="87120" x="4648200" y="2906713"/>
          <p14:tracePt t="87129" x="4640263" y="2906713"/>
          <p14:tracePt t="87135" x="4614863" y="2897188"/>
          <p14:tracePt t="87145" x="4597400" y="2889250"/>
          <p14:tracePt t="87151" x="4572000" y="2881313"/>
          <p14:tracePt t="87161" x="4538663" y="2863850"/>
          <p14:tracePt t="87167" x="4513263" y="2855913"/>
          <p14:tracePt t="87177" x="4495800" y="2855913"/>
          <p14:tracePt t="87184" x="4495800" y="2846388"/>
          <p14:tracePt t="87209" x="4486275" y="2838450"/>
          <p14:tracePt t="87223" x="4478338" y="2830513"/>
          <p14:tracePt t="87238" x="4470400" y="2813050"/>
          <p14:tracePt t="87255" x="4445000" y="2795588"/>
          <p14:tracePt t="87272" x="4402138" y="2770188"/>
          <p14:tracePt t="87279" x="4376738" y="2752725"/>
          <p14:tracePt t="87287" x="4359275" y="2744788"/>
          <p14:tracePt t="87298" x="4333875" y="2744788"/>
          <p14:tracePt t="87303" x="4325938" y="2744788"/>
          <p14:tracePt t="87313" x="4316413" y="2736850"/>
          <p14:tracePt t="87318" x="4308475" y="2736850"/>
          <p14:tracePt t="87329" x="4300538" y="2736850"/>
          <p14:tracePt t="87335" x="4291013" y="2736850"/>
          <p14:tracePt t="87345" x="4275138" y="2736850"/>
          <p14:tracePt t="87351" x="4257675" y="2736850"/>
          <p14:tracePt t="87361" x="4240213" y="2727325"/>
          <p14:tracePt t="87367" x="4224338" y="2719388"/>
          <p14:tracePt t="87377" x="4181475" y="2711450"/>
          <p14:tracePt t="87383" x="4146550" y="2711450"/>
          <p14:tracePt t="87394" x="4095750" y="2701925"/>
          <p14:tracePt t="87400" x="4037013" y="2701925"/>
          <p14:tracePt t="87409" x="3960813" y="2701925"/>
          <p14:tracePt t="87416" x="3908425" y="2701925"/>
          <p14:tracePt t="87422" x="3832225" y="2701925"/>
          <p14:tracePt t="87431" x="3806825" y="2701925"/>
          <p14:tracePt t="87439" x="3730625" y="2701925"/>
          <p14:tracePt t="87446" x="3654425" y="2701925"/>
          <p14:tracePt t="87455" x="3586163" y="2701925"/>
          <p14:tracePt t="87464" x="3509963" y="2701925"/>
          <p14:tracePt t="87472" x="3441700" y="2701925"/>
          <p14:tracePt t="87479" x="3365500" y="2701925"/>
          <p14:tracePt t="87487" x="3297238" y="2711450"/>
          <p14:tracePt t="87495" x="3221038" y="2711450"/>
          <p14:tracePt t="87503" x="3135313" y="2711450"/>
          <p14:tracePt t="87511" x="3051175" y="2711450"/>
          <p14:tracePt t="87519" x="2957513" y="2711450"/>
          <p14:tracePt t="87528" x="2871788" y="2711450"/>
          <p14:tracePt t="87535" x="2787650" y="2711450"/>
          <p14:tracePt t="87544" x="2693988" y="2711450"/>
          <p14:tracePt t="87551" x="2625725" y="2711450"/>
          <p14:tracePt t="87561" x="2557463" y="2711450"/>
          <p14:tracePt t="87566" x="2481263" y="2711450"/>
          <p14:tracePt t="87577" x="2422525" y="2711450"/>
          <p14:tracePt t="87584" x="2379663" y="2711450"/>
          <p14:tracePt t="87593" x="2328863" y="2711450"/>
          <p14:tracePt t="87600" x="2303463" y="2711450"/>
          <p14:tracePt t="87610" x="2278063" y="2711450"/>
          <p14:tracePt t="87616" x="2260600" y="2711450"/>
          <p14:tracePt t="87623" x="2252663" y="2711450"/>
          <p14:tracePt t="87631" x="2243138" y="2711450"/>
          <p14:tracePt t="87728" x="2235200" y="2711450"/>
          <p14:tracePt t="87745" x="2227263" y="2711450"/>
          <p14:tracePt t="87761" x="2217738" y="2701925"/>
          <p14:tracePt t="87767" x="2217738" y="2693988"/>
          <p14:tracePt t="87783" x="2217738" y="2686050"/>
          <p14:tracePt t="87798" x="2217738" y="2676525"/>
          <p14:tracePt t="87831" x="2217738" y="2660650"/>
          <p14:tracePt t="87838" x="2227263" y="2660650"/>
          <p14:tracePt t="87848" x="2243138" y="2643188"/>
          <p14:tracePt t="87855" x="2268538" y="2643188"/>
          <p14:tracePt t="87864" x="2286000" y="2643188"/>
          <p14:tracePt t="87871" x="2311400" y="2643188"/>
          <p14:tracePt t="87880" x="2362200" y="2643188"/>
          <p14:tracePt t="87887" x="2397125" y="2633663"/>
          <p14:tracePt t="87896" x="2438400" y="2633663"/>
          <p14:tracePt t="87903" x="2498725" y="2633663"/>
          <p14:tracePt t="87911" x="2557463" y="2633663"/>
          <p14:tracePt t="87919" x="2617788" y="2633663"/>
          <p14:tracePt t="87928" x="2686050" y="2633663"/>
          <p14:tracePt t="87935" x="2744788" y="2633663"/>
          <p14:tracePt t="87945" x="2830513" y="2633663"/>
          <p14:tracePt t="87951" x="2897188" y="2633663"/>
          <p14:tracePt t="87961" x="2982913" y="2633663"/>
          <p14:tracePt t="87967" x="3059113" y="2633663"/>
          <p14:tracePt t="87977" x="3127375" y="2633663"/>
          <p14:tracePt t="87984" x="3211513" y="2633663"/>
          <p14:tracePt t="87994" x="3289300" y="2633663"/>
          <p14:tracePt t="87999" x="3355975" y="2633663"/>
          <p14:tracePt t="88009" x="3441700" y="2633663"/>
          <p14:tracePt t="88016" x="3517900" y="2633663"/>
          <p14:tracePt t="88022" x="3603625" y="2643188"/>
          <p14:tracePt t="88031" x="3671888" y="2651125"/>
          <p14:tracePt t="88039" x="3763963" y="2660650"/>
          <p14:tracePt t="88048" x="3832225" y="2668588"/>
          <p14:tracePt t="88056" x="3935413" y="2693988"/>
          <p14:tracePt t="88064" x="4011613" y="2701925"/>
          <p14:tracePt t="88071" x="4113213" y="2727325"/>
          <p14:tracePt t="88079" x="4197350" y="2736850"/>
          <p14:tracePt t="88087" x="4325938" y="2762250"/>
          <p14:tracePt t="88096" x="4435475" y="2770188"/>
          <p14:tracePt t="88103" x="4579938" y="2805113"/>
          <p14:tracePt t="88111" x="4724400" y="2846388"/>
          <p14:tracePt t="88118" x="4886325" y="2881313"/>
          <p14:tracePt t="88129" x="5022850" y="2914650"/>
          <p14:tracePt t="88135" x="5124450" y="2949575"/>
          <p14:tracePt t="88145" x="5243513" y="3000375"/>
          <p14:tracePt t="88151" x="5327650" y="3033713"/>
          <p14:tracePt t="88161" x="5395913" y="3076575"/>
          <p14:tracePt t="88168" x="5446713" y="3127375"/>
          <p14:tracePt t="88177" x="5472113" y="3178175"/>
          <p14:tracePt t="88184" x="5507038" y="3238500"/>
          <p14:tracePt t="88194" x="5507038" y="3297238"/>
          <p14:tracePt t="88200" x="5514975" y="3355975"/>
          <p14:tracePt t="88210" x="5514975" y="3424238"/>
          <p14:tracePt t="88216" x="5514975" y="3484563"/>
          <p14:tracePt t="88222" x="5514975" y="3560763"/>
          <p14:tracePt t="88231" x="5514975" y="3603625"/>
          <p14:tracePt t="88239" x="5481638" y="3679825"/>
          <p14:tracePt t="88255" x="5456238" y="3773488"/>
          <p14:tracePt t="88263" x="5446713" y="3806825"/>
          <p14:tracePt t="88271" x="5413375" y="3841750"/>
          <p14:tracePt t="88281" x="5405438" y="3875088"/>
          <p14:tracePt t="88287" x="5387975" y="3925888"/>
          <p14:tracePt t="88296" x="5370513" y="3960813"/>
          <p14:tracePt t="88303" x="5362575" y="3968750"/>
          <p14:tracePt t="88312" x="5345113" y="3994150"/>
          <p14:tracePt t="88319" x="5337175" y="4019550"/>
          <p14:tracePt t="88328" x="5337175" y="4044950"/>
          <p14:tracePt t="88335" x="5319713" y="4062413"/>
          <p14:tracePt t="88345" x="5302250" y="4079875"/>
          <p14:tracePt t="88351" x="5294313" y="4087813"/>
          <p14:tracePt t="88361" x="5286375" y="4105275"/>
          <p14:tracePt t="88377" x="5268913" y="4113213"/>
          <p14:tracePt t="88384" x="5251450" y="4130675"/>
          <p14:tracePt t="88394" x="5243513" y="4138613"/>
          <p14:tracePt t="88400" x="5226050" y="4146550"/>
          <p14:tracePt t="88407" x="5218113" y="4146550"/>
          <p14:tracePt t="88415" x="5200650" y="4164013"/>
          <p14:tracePt t="88423" x="5192713" y="4171950"/>
          <p14:tracePt t="88431" x="5175250" y="4181475"/>
          <p14:tracePt t="88440" x="5157788" y="4189413"/>
          <p14:tracePt t="88447" x="5141913" y="4206875"/>
          <p14:tracePt t="88456" x="5124450" y="4224338"/>
          <p14:tracePt t="88463" x="5116513" y="4240213"/>
          <p14:tracePt t="88471" x="5106988" y="4265613"/>
          <p14:tracePt t="88479" x="5099050" y="4283075"/>
          <p14:tracePt t="88487" x="5081588" y="4300538"/>
          <p14:tracePt t="88495" x="5056188" y="4325938"/>
          <p14:tracePt t="88503" x="5038725" y="4333875"/>
          <p14:tracePt t="88512" x="5030788" y="4351338"/>
          <p14:tracePt t="88519" x="5013325" y="4376738"/>
          <p14:tracePt t="88528" x="5005388" y="4394200"/>
          <p14:tracePt t="88535" x="4979988" y="4419600"/>
          <p14:tracePt t="88545" x="4962525" y="4427538"/>
          <p14:tracePt t="88551" x="4937125" y="4445000"/>
          <p14:tracePt t="88561" x="4911725" y="4460875"/>
          <p14:tracePt t="88568" x="4911725" y="4470400"/>
          <p14:tracePt t="88577" x="4886325" y="4478338"/>
          <p14:tracePt t="88584" x="4868863" y="4486275"/>
          <p14:tracePt t="88594" x="4860925" y="4486275"/>
          <p14:tracePt t="88600" x="4852988" y="4495800"/>
          <p14:tracePt t="88607" x="4843463" y="4503738"/>
          <p14:tracePt t="88616" x="4827588" y="4513263"/>
          <p14:tracePt t="88623" x="4818063" y="4513263"/>
          <p14:tracePt t="88631" x="4810125" y="4521200"/>
          <p14:tracePt t="88639" x="4802188" y="4521200"/>
          <p14:tracePt t="88648" x="4792663" y="4529138"/>
          <p14:tracePt t="88656" x="4784725" y="4529138"/>
          <p14:tracePt t="88671" x="4775200" y="4538663"/>
          <p14:tracePt t="88680" x="4767263" y="4538663"/>
          <p14:tracePt t="88687" x="4759325" y="4546600"/>
          <p14:tracePt t="88695" x="4749800" y="4546600"/>
          <p14:tracePt t="88703" x="4741863" y="4554538"/>
          <p14:tracePt t="88735" x="4741863" y="4564063"/>
          <p14:tracePt t="88848" x="4741863" y="4579938"/>
          <p14:tracePt t="88855" x="4759325" y="4589463"/>
          <p14:tracePt t="88863" x="4784725" y="4597400"/>
          <p14:tracePt t="88871" x="4792663" y="4605338"/>
          <p14:tracePt t="88880" x="4810125" y="4614863"/>
          <p14:tracePt t="88888" x="4818063" y="4622800"/>
          <p14:tracePt t="88895" x="4827588" y="4622800"/>
          <p14:tracePt t="88904" x="4827588" y="4630738"/>
          <p14:tracePt t="88913" x="4835525" y="4640263"/>
          <p14:tracePt t="88983" x="4843463" y="4640263"/>
          <p14:tracePt t="89008" x="4852988" y="4640263"/>
          <p14:tracePt t="89015" x="4860925" y="4630738"/>
          <p14:tracePt t="89022" x="4868863" y="4622800"/>
          <p14:tracePt t="89031" x="4878388" y="4622800"/>
          <p14:tracePt t="89039" x="4886325" y="4614863"/>
          <p14:tracePt t="89047" x="4894263" y="4605338"/>
          <p14:tracePt t="89063" x="4903788" y="4597400"/>
          <p14:tracePt t="89071" x="4911725" y="4589463"/>
          <p14:tracePt t="89079" x="4911725" y="4579938"/>
          <p14:tracePt t="89086" x="4919663" y="4579938"/>
          <p14:tracePt t="89096" x="4929188" y="4572000"/>
          <p14:tracePt t="89103" x="4929188" y="4564063"/>
          <p14:tracePt t="89119" x="4937125" y="4554538"/>
          <p14:tracePt t="89134" x="4937125" y="4546600"/>
          <p14:tracePt t="89145" x="4937125" y="4538663"/>
          <p14:tracePt t="89161" x="4937125" y="4529138"/>
          <p14:tracePt t="89166" x="4937125" y="4513263"/>
          <p14:tracePt t="89182" x="4937125" y="4503738"/>
          <p14:tracePt t="89192" x="4937125" y="4486275"/>
          <p14:tracePt t="90175" x="4937125" y="4478338"/>
          <p14:tracePt t="90184" x="4937125" y="4470400"/>
          <p14:tracePt t="90200" x="4937125" y="4452938"/>
          <p14:tracePt t="90206" x="4929188" y="4435475"/>
          <p14:tracePt t="90216" x="4919663" y="4427538"/>
          <p14:tracePt t="90231" x="4919663" y="4410075"/>
          <p14:tracePt t="90240" x="4919663" y="4394200"/>
          <p14:tracePt t="90248" x="4903788" y="4384675"/>
          <p14:tracePt t="90264" x="4903788" y="4368800"/>
          <p14:tracePt t="90271" x="4894263" y="4359275"/>
          <p14:tracePt t="90287" x="4894263" y="4351338"/>
          <p14:tracePt t="90296" x="4894263" y="4333875"/>
          <p14:tracePt t="90314" x="4894263" y="4316413"/>
          <p14:tracePt t="90320" x="4894263" y="4308475"/>
          <p14:tracePt t="90335" x="4894263" y="4300538"/>
          <p14:tracePt t="90346" x="4894263" y="4291013"/>
          <p14:tracePt t="90362" x="4903788" y="4265613"/>
          <p14:tracePt t="90368" x="4911725" y="4257675"/>
          <p14:tracePt t="90383" x="4919663" y="4249738"/>
          <p14:tracePt t="90390" x="4937125" y="4232275"/>
          <p14:tracePt t="90400" x="4946650" y="4224338"/>
          <p14:tracePt t="90407" x="4962525" y="4206875"/>
          <p14:tracePt t="90416" x="4972050" y="4197350"/>
          <p14:tracePt t="90423" x="4997450" y="4181475"/>
          <p14:tracePt t="90431" x="5005388" y="4181475"/>
          <p14:tracePt t="90439" x="5022850" y="4164013"/>
          <p14:tracePt t="90447" x="5022850" y="4156075"/>
          <p14:tracePt t="90455" x="5030788" y="4138613"/>
          <p14:tracePt t="90463" x="5030788" y="4121150"/>
          <p14:tracePt t="90471" x="5038725" y="4121150"/>
          <p14:tracePt t="90480" x="5038725" y="4105275"/>
          <p14:tracePt t="90488" x="5038725" y="4087813"/>
          <p14:tracePt t="90495" x="5038725" y="4079875"/>
          <p14:tracePt t="90503" x="5038725" y="4062413"/>
          <p14:tracePt t="90519" x="5038725" y="4052888"/>
          <p14:tracePt t="90530" x="5038725" y="4037013"/>
          <p14:tracePt t="90535" x="5038725" y="4027488"/>
          <p14:tracePt t="90546" x="5038725" y="4011613"/>
          <p14:tracePt t="90551" x="5030788" y="3994150"/>
          <p14:tracePt t="90566" x="5022850" y="3976688"/>
          <p14:tracePt t="90578" x="5005388" y="3960813"/>
          <p14:tracePt t="90583" x="4997450" y="3960813"/>
          <p14:tracePt t="90591" x="4979988" y="3943350"/>
          <p14:tracePt t="90600" x="4954588" y="3925888"/>
          <p14:tracePt t="90607" x="4929188" y="3908425"/>
          <p14:tracePt t="90614" x="4903788" y="3900488"/>
          <p14:tracePt t="90624" x="4860925" y="3883025"/>
          <p14:tracePt t="90631" x="4827588" y="3867150"/>
          <p14:tracePt t="90639" x="4792663" y="3857625"/>
          <p14:tracePt t="90646" x="4767263" y="3849688"/>
          <p14:tracePt t="90655" x="4716463" y="3841750"/>
          <p14:tracePt t="90663" x="4673600" y="3832225"/>
          <p14:tracePt t="90671" x="4640263" y="3832225"/>
          <p14:tracePt t="90680" x="4597400" y="3824288"/>
          <p14:tracePt t="90688" x="4564063" y="3824288"/>
          <p14:tracePt t="90696" x="4538663" y="3824288"/>
          <p14:tracePt t="90703" x="4513263" y="3824288"/>
          <p14:tracePt t="90713" x="4478338" y="3816350"/>
          <p14:tracePt t="90719" x="4470400" y="3816350"/>
          <p14:tracePt t="90730" x="4452938" y="3816350"/>
          <p14:tracePt t="90736" x="4427538" y="3816350"/>
          <p14:tracePt t="90745" x="4402138" y="3816350"/>
          <p14:tracePt t="90751" x="4394200" y="3816350"/>
          <p14:tracePt t="90762" x="4368800" y="3816350"/>
          <p14:tracePt t="90767" x="4341813" y="3816350"/>
          <p14:tracePt t="90778" x="4325938" y="3816350"/>
          <p14:tracePt t="90784" x="4300538" y="3806825"/>
          <p14:tracePt t="90790" x="4265613" y="3806825"/>
          <p14:tracePt t="90800" x="4249738" y="3806825"/>
          <p14:tracePt t="90807" x="4232275" y="3798888"/>
          <p14:tracePt t="90815" x="4206875" y="3798888"/>
          <p14:tracePt t="90824" x="4189413" y="3798888"/>
          <p14:tracePt t="90831" x="4164013" y="3798888"/>
          <p14:tracePt t="90840" x="4138613" y="3790950"/>
          <p14:tracePt t="90848" x="4130675" y="3790950"/>
          <p14:tracePt t="90855" x="4113213" y="3790950"/>
          <p14:tracePt t="90864" x="4095750" y="3790950"/>
          <p14:tracePt t="90871" x="4079875" y="3790950"/>
          <p14:tracePt t="90880" x="4062413" y="3790950"/>
          <p14:tracePt t="90887" x="4044950" y="3790950"/>
          <p14:tracePt t="90897" x="4037013" y="3790950"/>
          <p14:tracePt t="90903" x="4027488" y="3790950"/>
          <p14:tracePt t="90913" x="4019550" y="3790950"/>
          <p14:tracePt t="90935" x="4011613" y="3790950"/>
          <p14:tracePt t="90945" x="4002088" y="3790950"/>
          <p14:tracePt t="90951" x="3994150" y="3790950"/>
          <p14:tracePt t="90962" x="3976688" y="3790950"/>
          <p14:tracePt t="90968" x="3976688" y="3798888"/>
          <p14:tracePt t="90977" x="3960813" y="3806825"/>
          <p14:tracePt t="90984" x="3935413" y="3816350"/>
          <p14:tracePt t="90990" x="3908425" y="3832225"/>
          <p14:tracePt t="90999" x="3908425" y="3841750"/>
          <p14:tracePt t="91007" x="3892550" y="3857625"/>
          <p14:tracePt t="91016" x="3867150" y="3867150"/>
          <p14:tracePt t="91024" x="3849688" y="3883025"/>
          <p14:tracePt t="91031" x="3841750" y="3900488"/>
          <p14:tracePt t="91039" x="3816350" y="3925888"/>
          <p14:tracePt t="91047" x="3798888" y="3943350"/>
          <p14:tracePt t="91055" x="3781425" y="3951288"/>
          <p14:tracePt t="91063" x="3781425" y="3960813"/>
          <p14:tracePt t="91071" x="3763963" y="3976688"/>
          <p14:tracePt t="91080" x="3748088" y="3994150"/>
          <p14:tracePt t="91087" x="3748088" y="4002088"/>
          <p14:tracePt t="91096" x="3748088" y="4011613"/>
          <p14:tracePt t="91103" x="3748088" y="4027488"/>
          <p14:tracePt t="91113" x="3738563" y="4044950"/>
          <p14:tracePt t="91119" x="3738563" y="4070350"/>
          <p14:tracePt t="91130" x="3738563" y="4079875"/>
          <p14:tracePt t="91135" x="3738563" y="4105275"/>
          <p14:tracePt t="91145" x="3738563" y="4130675"/>
          <p14:tracePt t="91151" x="3738563" y="4138613"/>
          <p14:tracePt t="91161" x="3738563" y="4164013"/>
          <p14:tracePt t="91168" x="3738563" y="4171950"/>
          <p14:tracePt t="91177" x="3738563" y="4189413"/>
          <p14:tracePt t="91184" x="3738563" y="4206875"/>
          <p14:tracePt t="91200" x="3738563" y="4224338"/>
          <p14:tracePt t="91207" x="3738563" y="4240213"/>
          <p14:tracePt t="91216" x="3738563" y="4249738"/>
          <p14:tracePt t="91224" x="3738563" y="4257675"/>
          <p14:tracePt t="91231" x="3738563" y="4265613"/>
          <p14:tracePt t="91239" x="3738563" y="4275138"/>
          <p14:tracePt t="91258" x="3738563" y="4291013"/>
          <p14:tracePt t="91271" x="3756025" y="4300538"/>
          <p14:tracePt t="91281" x="3756025" y="4308475"/>
          <p14:tracePt t="91297" x="3773488" y="4308475"/>
          <p14:tracePt t="91314" x="3781425" y="4316413"/>
          <p14:tracePt t="91318" x="3790950" y="4316413"/>
          <p14:tracePt t="91330" x="3816350" y="4316413"/>
          <p14:tracePt t="91335" x="3824288" y="4316413"/>
          <p14:tracePt t="91346" x="3841750" y="4316413"/>
          <p14:tracePt t="91351" x="3867150" y="4316413"/>
          <p14:tracePt t="91362" x="3883025" y="4316413"/>
          <p14:tracePt t="91367" x="3908425" y="4316413"/>
          <p14:tracePt t="91377" x="3925888" y="4316413"/>
          <p14:tracePt t="91384" x="3968750" y="4316413"/>
          <p14:tracePt t="91391" x="3994150" y="4308475"/>
          <p14:tracePt t="91400" x="4037013" y="4300538"/>
          <p14:tracePt t="91407" x="4079875" y="4300538"/>
          <p14:tracePt t="91415" x="4121150" y="4291013"/>
          <p14:tracePt t="91424" x="4181475" y="4275138"/>
          <p14:tracePt t="91431" x="4240213" y="4275138"/>
          <p14:tracePt t="91439" x="4316413" y="4265613"/>
          <p14:tracePt t="91447" x="4410075" y="4265613"/>
          <p14:tracePt t="91455" x="4529138" y="4265613"/>
          <p14:tracePt t="91464" x="4614863" y="4265613"/>
          <p14:tracePt t="91471" x="4724400" y="4265613"/>
          <p14:tracePt t="91481" x="4827588" y="4265613"/>
          <p14:tracePt t="91487" x="4894263" y="4265613"/>
          <p14:tracePt t="91497" x="4962525" y="4265613"/>
          <p14:tracePt t="91503" x="5022850" y="4265613"/>
          <p14:tracePt t="91513" x="5048250" y="4265613"/>
          <p14:tracePt t="91519" x="5056188" y="4265613"/>
          <p14:tracePt t="91783" x="5048250" y="4257675"/>
          <p14:tracePt t="91790" x="5030788" y="4257675"/>
          <p14:tracePt t="91800" x="5022850" y="4257675"/>
          <p14:tracePt t="91807" x="4997450" y="4240213"/>
          <p14:tracePt t="91816" x="4972050" y="4232275"/>
          <p14:tracePt t="91824" x="4937125" y="4224338"/>
          <p14:tracePt t="91831" x="4911725" y="4206875"/>
          <p14:tracePt t="91839" x="4878388" y="4181475"/>
          <p14:tracePt t="91847" x="4860925" y="4171950"/>
          <p14:tracePt t="91855" x="4835525" y="4156075"/>
          <p14:tracePt t="91863" x="4810125" y="4146550"/>
          <p14:tracePt t="91871" x="4792663" y="4130675"/>
          <p14:tracePt t="91887" x="4775200" y="4130675"/>
          <p14:tracePt t="91897" x="4767263" y="4121150"/>
          <p14:tracePt t="91945" x="4749800" y="4121150"/>
          <p14:tracePt t="91951" x="4733925" y="4146550"/>
          <p14:tracePt t="91962" x="4724400" y="4156075"/>
          <p14:tracePt t="91968" x="4699000" y="4214813"/>
          <p14:tracePt t="91974" x="4691063" y="4249738"/>
          <p14:tracePt t="91984" x="4673600" y="4275138"/>
          <p14:tracePt t="91991" x="4657725" y="4325938"/>
          <p14:tracePt t="91999" x="4648200" y="4376738"/>
          <p14:tracePt t="92008" x="4648200" y="4427538"/>
          <p14:tracePt t="92015" x="4640263" y="4486275"/>
          <p14:tracePt t="92024" x="4630738" y="4546600"/>
          <p14:tracePt t="92031" x="4630738" y="4597400"/>
          <p14:tracePt t="92039" x="4614863" y="4657725"/>
          <p14:tracePt t="92048" x="4614863" y="4699000"/>
          <p14:tracePt t="92056" x="4614863" y="4749800"/>
          <p14:tracePt t="92063" x="4614863" y="4827588"/>
          <p14:tracePt t="92071" x="4614863" y="4894263"/>
          <p14:tracePt t="92081" x="4614863" y="4937125"/>
          <p14:tracePt t="92087" x="4614863" y="4997450"/>
          <p14:tracePt t="92097" x="4614863" y="5038725"/>
          <p14:tracePt t="92103" x="4614863" y="5099050"/>
          <p14:tracePt t="92114" x="4614863" y="5157788"/>
          <p14:tracePt t="92120" x="4614863" y="5192713"/>
          <p14:tracePt t="92130" x="4630738" y="5243513"/>
          <p14:tracePt t="92136" x="4640263" y="5294313"/>
          <p14:tracePt t="92145" x="4640263" y="5311775"/>
          <p14:tracePt t="92151" x="4648200" y="5345113"/>
          <p14:tracePt t="92162" x="4665663" y="5380038"/>
          <p14:tracePt t="92168" x="4673600" y="5405438"/>
          <p14:tracePt t="92174" x="4683125" y="5430838"/>
          <p14:tracePt t="92183" x="4691063" y="5456238"/>
          <p14:tracePt t="92191" x="4708525" y="5489575"/>
          <p14:tracePt t="92199" x="4716463" y="5497513"/>
          <p14:tracePt t="92208" x="4733925" y="5514975"/>
          <p14:tracePt t="92215" x="4733925" y="5524500"/>
          <p14:tracePt t="92223" x="4741863" y="5532438"/>
          <p14:tracePt t="92231" x="4741863" y="5540375"/>
          <p14:tracePt t="92239" x="4741863" y="5557838"/>
          <p14:tracePt t="92259" x="4741863" y="5583238"/>
          <p14:tracePt t="92287" x="4741863" y="5591175"/>
          <p14:tracePt t="92298" x="4741863" y="5600700"/>
          <p14:tracePt t="92314" x="4741863" y="5608638"/>
          <p14:tracePt t="92345" x="4741863" y="5616575"/>
          <p14:tracePt t="92351" x="4741863" y="5626100"/>
          <p14:tracePt t="92359" x="4733925" y="5634038"/>
          <p14:tracePt t="92375" x="4733925" y="5641975"/>
          <p14:tracePt t="92391" x="4733925" y="5651500"/>
          <p14:tracePt t="92408" x="4716463" y="5659438"/>
          <p14:tracePt t="92415" x="4708525" y="5659438"/>
          <p14:tracePt t="92423" x="4699000" y="5659438"/>
          <p14:tracePt t="92431" x="4665663" y="5659438"/>
          <p14:tracePt t="92439" x="4648200" y="5659438"/>
          <p14:tracePt t="92447" x="4605338" y="5659438"/>
          <p14:tracePt t="92455" x="4579938" y="5659438"/>
          <p14:tracePt t="92464" x="4546600" y="5659438"/>
          <p14:tracePt t="92471" x="4503738" y="5659438"/>
          <p14:tracePt t="92480" x="4445000" y="5651500"/>
          <p14:tracePt t="92487" x="4402138" y="5651500"/>
          <p14:tracePt t="92497" x="4341813" y="5641975"/>
          <p14:tracePt t="92502" x="4283075" y="5641975"/>
          <p14:tracePt t="92514" x="4224338" y="5616575"/>
          <p14:tracePt t="92519" x="4130675" y="5608638"/>
          <p14:tracePt t="92530" x="4079875" y="5608638"/>
          <p14:tracePt t="92534" x="3986213" y="5591175"/>
          <p14:tracePt t="92544" x="3925888" y="5575300"/>
          <p14:tracePt t="92550" x="3841750" y="5575300"/>
          <p14:tracePt t="92559" x="3798888" y="5575300"/>
          <p14:tracePt t="92566" x="3738563" y="5575300"/>
          <p14:tracePt t="92574" x="3697288" y="5575300"/>
          <p14:tracePt t="92583" x="3654425" y="5565775"/>
          <p14:tracePt t="92591" x="3619500" y="5565775"/>
          <p14:tracePt t="92599" x="3586163" y="5565775"/>
          <p14:tracePt t="92608" x="3568700" y="5557838"/>
          <p14:tracePt t="92614" x="3535363" y="5557838"/>
          <p14:tracePt t="92623" x="3509963" y="5557838"/>
          <p14:tracePt t="92631" x="3492500" y="5557838"/>
          <p14:tracePt t="92639" x="3484563" y="5557838"/>
          <p14:tracePt t="92647" x="3459163" y="5557838"/>
          <p14:tracePt t="92656" x="3449638" y="5557838"/>
          <p14:tracePt t="92664" x="3433763" y="5557838"/>
          <p14:tracePt t="92671" x="3408363" y="5557838"/>
          <p14:tracePt t="92679" x="3390900" y="5557838"/>
          <p14:tracePt t="92687" x="3373438" y="5557838"/>
          <p14:tracePt t="92697" x="3355975" y="5557838"/>
          <p14:tracePt t="92703" x="3340100" y="5557838"/>
          <p14:tracePt t="92713" x="3322638" y="5557838"/>
          <p14:tracePt t="92720" x="3289300" y="5557838"/>
          <p14:tracePt t="92729" x="3271838" y="5557838"/>
          <p14:tracePt t="92736" x="3246438" y="5557838"/>
          <p14:tracePt t="92745" x="3211513" y="5557838"/>
          <p14:tracePt t="92751" x="3178175" y="5557838"/>
          <p14:tracePt t="92759" x="3160713" y="5557838"/>
          <p14:tracePt t="92768" x="3135313" y="5565775"/>
          <p14:tracePt t="92775" x="3119438" y="5565775"/>
          <p14:tracePt t="92784" x="3101975" y="5565775"/>
          <p14:tracePt t="92791" x="3076575" y="5565775"/>
          <p14:tracePt t="92800" x="3059113" y="5565775"/>
          <p14:tracePt t="92808" x="3041650" y="5565775"/>
          <p14:tracePt t="92817" x="3025775" y="5565775"/>
          <p14:tracePt t="92823" x="3016250" y="5565775"/>
          <p14:tracePt t="92831" x="3000375" y="5565775"/>
          <p14:tracePt t="92839" x="2990850" y="5565775"/>
          <p14:tracePt t="92856" x="2965450" y="5575300"/>
          <p14:tracePt t="92864" x="2957513" y="5575300"/>
          <p14:tracePt t="92871" x="2949575" y="5575300"/>
          <p14:tracePt t="92880" x="2922588" y="5583238"/>
          <p14:tracePt t="92887" x="2914650" y="5591175"/>
          <p14:tracePt t="92903" x="2897188" y="5600700"/>
          <p14:tracePt t="92913" x="2881313" y="5616575"/>
          <p14:tracePt t="92920" x="2881313" y="5626100"/>
          <p14:tracePt t="92929" x="2881313" y="5634038"/>
          <p14:tracePt t="92936" x="2871788" y="5659438"/>
          <p14:tracePt t="92946" x="2871788" y="5676900"/>
          <p14:tracePt t="92951" x="2871788" y="5684838"/>
          <p14:tracePt t="92961" x="2863850" y="5702300"/>
          <p14:tracePt t="92968" x="2863850" y="5719763"/>
          <p14:tracePt t="92974" x="2863850" y="5727700"/>
          <p14:tracePt t="92984" x="2863850" y="5735638"/>
          <p14:tracePt t="92991" x="2863850" y="5753100"/>
          <p14:tracePt t="93000" x="2855913" y="5753100"/>
          <p14:tracePt t="93008" x="2855913" y="5770563"/>
          <p14:tracePt t="93023" x="2855913" y="5778500"/>
          <p14:tracePt t="93031" x="2855913" y="5788025"/>
          <p14:tracePt t="93039" x="2855913" y="5795963"/>
          <p14:tracePt t="93056" x="2855913" y="5803900"/>
          <p14:tracePt t="93064" x="2855913" y="5821363"/>
          <p14:tracePt t="93081" x="2855913" y="5846763"/>
          <p14:tracePt t="93097" x="2855913" y="5864225"/>
          <p14:tracePt t="93103" x="2855913" y="5872163"/>
          <p14:tracePt t="93113" x="2855913" y="5880100"/>
          <p14:tracePt t="93120" x="2855913" y="5897563"/>
          <p14:tracePt t="93136" x="2855913" y="5915025"/>
          <p14:tracePt t="93146" x="2855913" y="5922963"/>
          <p14:tracePt t="93151" x="2855913" y="5932488"/>
          <p14:tracePt t="93160" x="2855913" y="5940425"/>
          <p14:tracePt t="93432" x="2838450" y="5948363"/>
          <p14:tracePt t="93479" x="2838450" y="5957888"/>
          <p14:tracePt t="93499" x="2830513" y="5965825"/>
          <p14:tracePt t="93514" x="2820988" y="5965825"/>
          <p14:tracePt t="93530" x="2813050" y="5965825"/>
          <p14:tracePt t="93545" x="2805113" y="5965825"/>
          <p14:tracePt t="93551" x="2795588" y="5965825"/>
          <p14:tracePt t="93559" x="2787650" y="5965825"/>
          <p14:tracePt t="93568" x="2770188" y="5965825"/>
          <p14:tracePt t="93575" x="2762250" y="5965825"/>
          <p14:tracePt t="93584" x="2744788" y="5965825"/>
          <p14:tracePt t="93592" x="2736850" y="5965825"/>
          <p14:tracePt t="93600" x="2719388" y="5965825"/>
          <p14:tracePt t="93608" x="2701925" y="5965825"/>
          <p14:tracePt t="93615" x="2693988" y="5965825"/>
          <p14:tracePt t="93631" x="2668588" y="5965825"/>
          <p14:tracePt t="93639" x="2660650" y="5965825"/>
          <p14:tracePt t="93649" x="2651125" y="5957888"/>
          <p14:tracePt t="93655" x="2643188" y="5957888"/>
          <p14:tracePt t="93665" x="2633663" y="5948363"/>
          <p14:tracePt t="93671" x="2633663" y="5940425"/>
          <p14:tracePt t="93680" x="2625725" y="5940425"/>
          <p14:tracePt t="93687" x="2617788" y="5922963"/>
          <p14:tracePt t="93697" x="2608263" y="5915025"/>
          <p14:tracePt t="93704" x="2608263" y="5905500"/>
          <p14:tracePt t="93713" x="2592388" y="5880100"/>
          <p14:tracePt t="93719" x="2582863" y="5864225"/>
          <p14:tracePt t="93728" x="2557463" y="5838825"/>
          <p14:tracePt t="93736" x="2549525" y="5829300"/>
          <p14:tracePt t="93746" x="2541588" y="5813425"/>
          <p14:tracePt t="93751" x="2532063" y="5788025"/>
          <p14:tracePt t="93758" x="2532063" y="5778500"/>
          <p14:tracePt t="93767" x="2532063" y="5761038"/>
          <p14:tracePt t="93775" x="2532063" y="5745163"/>
          <p14:tracePt t="93792" x="2532063" y="5735638"/>
          <p14:tracePt t="93800" x="2532063" y="5727700"/>
          <p14:tracePt t="93823" x="2532063" y="5719763"/>
          <p14:tracePt t="93831" x="2532063" y="5710238"/>
          <p14:tracePt t="93840" x="2541588" y="5710238"/>
          <p14:tracePt t="93848" x="2549525" y="5710238"/>
          <p14:tracePt t="93855" x="2557463" y="5710238"/>
          <p14:tracePt t="93872" x="2566988" y="5710238"/>
          <p14:tracePt t="93881" x="2574925" y="5710238"/>
          <p14:tracePt t="93887" x="2582863" y="5710238"/>
          <p14:tracePt t="93904" x="2600325" y="5727700"/>
          <p14:tracePt t="93918" x="2608263" y="5745163"/>
          <p14:tracePt t="93929" x="2608263" y="5753100"/>
          <p14:tracePt t="93936" x="2608263" y="5770563"/>
          <p14:tracePt t="93951" x="2608263" y="5778500"/>
          <p14:tracePt t="93958" x="2608263" y="5788025"/>
          <p14:tracePt t="93975" x="2608263" y="5795963"/>
          <p14:tracePt t="93984" x="2608263" y="5803900"/>
          <p14:tracePt t="94007" x="2608263" y="5813425"/>
          <p14:tracePt t="94080" x="2608263" y="5829300"/>
          <p14:tracePt t="94098" x="2633663" y="5846763"/>
          <p14:tracePt t="94120" x="2686050" y="5864225"/>
          <p14:tracePt t="94129" x="2719388" y="5872163"/>
          <p14:tracePt t="94136" x="2795588" y="5889625"/>
          <p14:tracePt t="94145" x="2897188" y="5915025"/>
          <p14:tracePt t="94151" x="2957513" y="5922963"/>
          <p14:tracePt t="94159" x="3025775" y="5932488"/>
          <p14:tracePt t="94168" x="3084513" y="5940425"/>
          <p14:tracePt t="94175" x="3144838" y="5940425"/>
          <p14:tracePt t="94183" x="3221038" y="5965825"/>
          <p14:tracePt t="94192" x="3279775" y="5973763"/>
          <p14:tracePt t="94199" x="3348038" y="5983288"/>
          <p14:tracePt t="94207" x="3408363" y="5991225"/>
          <p14:tracePt t="94215" x="3459163" y="5999163"/>
          <p14:tracePt t="94223" x="3517900" y="6016625"/>
          <p14:tracePt t="94232" x="3578225" y="6024563"/>
          <p14:tracePt t="94238" x="3619500" y="6024563"/>
          <p14:tracePt t="94248" x="3705225" y="6034088"/>
          <p14:tracePt t="94254" x="3763963" y="6049963"/>
          <p14:tracePt t="94274" x="3900488" y="6076950"/>
          <p14:tracePt t="94281" x="3960813" y="6092825"/>
          <p14:tracePt t="94286" x="4019550" y="6118225"/>
          <p14:tracePt t="94295" x="4087813" y="6135688"/>
          <p14:tracePt t="94302" x="4130675" y="6143625"/>
          <p14:tracePt t="94315" x="4189413" y="6153150"/>
          <p14:tracePt t="94319" x="4249738" y="6178550"/>
          <p14:tracePt t="94327" x="4300538" y="6186488"/>
          <p14:tracePt t="94334" x="4333875" y="6203950"/>
          <p14:tracePt t="94343" x="4376738" y="6211888"/>
          <p14:tracePt t="94351" x="4402138" y="6211888"/>
          <p14:tracePt t="94358" x="4445000" y="6229350"/>
          <p14:tracePt t="94366" x="4478338" y="6229350"/>
          <p14:tracePt t="94375" x="4503738" y="6229350"/>
          <p14:tracePt t="94382" x="4529138" y="6237288"/>
          <p14:tracePt t="94392" x="4554538" y="6237288"/>
          <p14:tracePt t="94399" x="4589463" y="6237288"/>
          <p14:tracePt t="94407" x="4614863" y="6246813"/>
          <p14:tracePt t="94415" x="4622800" y="6246813"/>
          <p14:tracePt t="94423" x="4630738" y="6246813"/>
          <p14:tracePt t="94440" x="4640263" y="6246813"/>
          <p14:tracePt t="94488" x="4640263" y="6254750"/>
          <p14:tracePt t="94528" x="4640263" y="6262688"/>
          <p14:tracePt t="94535" x="4622800" y="6262688"/>
          <p14:tracePt t="94545" x="4614863" y="6272213"/>
          <p14:tracePt t="94551" x="4589463" y="6272213"/>
          <p14:tracePt t="94558" x="4554538" y="6272213"/>
          <p14:tracePt t="94567" x="4546600" y="6272213"/>
          <p14:tracePt t="94575" x="4503738" y="6272213"/>
          <p14:tracePt t="94582" x="4470400" y="6272213"/>
          <p14:tracePt t="94592" x="4445000" y="6254750"/>
          <p14:tracePt t="94599" x="4394200" y="6246813"/>
          <p14:tracePt t="94607" x="4351338" y="6229350"/>
          <p14:tracePt t="94615" x="4308475" y="6211888"/>
          <p14:tracePt t="94622" x="4265613" y="6178550"/>
          <p14:tracePt t="94632" x="4249738" y="6169025"/>
          <p14:tracePt t="94639" x="4214813" y="6153150"/>
          <p14:tracePt t="94649" x="4197350" y="6135688"/>
          <p14:tracePt t="94655" x="4189413" y="6110288"/>
          <p14:tracePt t="94665" x="4189413" y="6084888"/>
          <p14:tracePt t="94671" x="4189413" y="6067425"/>
          <p14:tracePt t="94681" x="4189413" y="6042025"/>
          <p14:tracePt t="94686" x="4189413" y="6016625"/>
          <p14:tracePt t="94697" x="4189413" y="6008688"/>
          <p14:tracePt t="94702" x="4206875" y="5983288"/>
          <p14:tracePt t="94713" x="4206875" y="5973763"/>
          <p14:tracePt t="94719" x="4224338" y="5965825"/>
          <p14:tracePt t="94727" x="4232275" y="5948363"/>
          <p14:tracePt t="94735" x="4249738" y="5932488"/>
          <p14:tracePt t="94743" x="4257675" y="5915025"/>
          <p14:tracePt t="94750" x="4265613" y="5915025"/>
          <p14:tracePt t="94758" x="4283075" y="5915025"/>
          <p14:tracePt t="94768" x="4291013" y="5915025"/>
          <p14:tracePt t="94776" x="4316413" y="5915025"/>
          <p14:tracePt t="94782" x="4333875" y="5915025"/>
          <p14:tracePt t="94792" x="4341813" y="5915025"/>
          <p14:tracePt t="94799" x="4368800" y="5915025"/>
          <p14:tracePt t="94807" x="4376738" y="5915025"/>
          <p14:tracePt t="94815" x="4394200" y="5915025"/>
          <p14:tracePt t="94823" x="4419600" y="5915025"/>
          <p14:tracePt t="94839" x="4427538" y="5922963"/>
          <p14:tracePt t="94848" x="4435475" y="5932488"/>
          <p14:tracePt t="94855" x="4445000" y="5932488"/>
          <p14:tracePt t="94865" x="4445000" y="5948363"/>
          <p14:tracePt t="94881" x="4445000" y="5957888"/>
          <p14:tracePt t="94887" x="4445000" y="5973763"/>
          <p14:tracePt t="94898" x="4445000" y="5983288"/>
          <p14:tracePt t="94914" x="4452938" y="5991225"/>
          <p14:tracePt t="94968" x="4460875" y="5999163"/>
          <p14:tracePt t="94975" x="4460875" y="6008688"/>
          <p14:tracePt t="95001" x="4470400" y="6016625"/>
          <p14:tracePt t="95007" x="4470400" y="6024563"/>
          <p14:tracePt t="95031" x="4478338" y="6034088"/>
          <p14:tracePt t="95040" x="4486275" y="6042025"/>
          <p14:tracePt t="95049" x="4486275" y="6049963"/>
          <p14:tracePt t="95055" x="4495800" y="6049963"/>
          <p14:tracePt t="95065" x="4513263" y="6049963"/>
          <p14:tracePt t="95071" x="4529138" y="6049963"/>
          <p14:tracePt t="95081" x="4546600" y="6059488"/>
          <p14:tracePt t="95087" x="4554538" y="6059488"/>
          <p14:tracePt t="95097" x="4572000" y="6067425"/>
          <p14:tracePt t="95103" x="4605338" y="6076950"/>
          <p14:tracePt t="95113" x="4630738" y="6076950"/>
          <p14:tracePt t="95119" x="4657725" y="6076950"/>
          <p14:tracePt t="95129" x="4691063" y="6076950"/>
          <p14:tracePt t="95135" x="4724400" y="6076950"/>
          <p14:tracePt t="95142" x="4767263" y="6076950"/>
          <p14:tracePt t="95151" x="4827588" y="6092825"/>
          <p14:tracePt t="95159" x="4860925" y="6102350"/>
          <p14:tracePt t="95168" x="4919663" y="6110288"/>
          <p14:tracePt t="95176" x="4954588" y="6110288"/>
          <p14:tracePt t="95183" x="4997450" y="6127750"/>
          <p14:tracePt t="95193" x="5038725" y="6127750"/>
          <p14:tracePt t="95200" x="5064125" y="6127750"/>
          <p14:tracePt t="95207" x="5081588" y="6127750"/>
          <p14:tracePt t="95215" x="5116513" y="6127750"/>
          <p14:tracePt t="95224" x="5132388" y="6135688"/>
          <p14:tracePt t="95232" x="5167313" y="6143625"/>
          <p14:tracePt t="95240" x="5192713" y="6143625"/>
          <p14:tracePt t="95259" x="5251450" y="6153150"/>
          <p14:tracePt t="95265" x="5294313" y="6161088"/>
          <p14:tracePt t="95271" x="5327650" y="6161088"/>
          <p14:tracePt t="95282" x="5370513" y="6161088"/>
          <p14:tracePt t="95287" x="5395913" y="6161088"/>
          <p14:tracePt t="95298" x="5430838" y="6169025"/>
          <p14:tracePt t="95302" x="5446713" y="6169025"/>
          <p14:tracePt t="95314" x="5472113" y="6169025"/>
          <p14:tracePt t="95319" x="5481638" y="6169025"/>
          <p14:tracePt t="95329" x="5507038" y="6169025"/>
          <p14:tracePt t="95336" x="5524500" y="6186488"/>
          <p14:tracePt t="95351" x="5540375" y="6186488"/>
          <p14:tracePt t="95359" x="5549900" y="6186488"/>
          <p14:tracePt t="95367" x="5565775" y="6194425"/>
          <p14:tracePt t="95376" x="5583238" y="6194425"/>
          <p14:tracePt t="95391" x="5600700" y="6194425"/>
          <p14:tracePt t="95398" x="5616575" y="6194425"/>
          <p14:tracePt t="95407" x="5626100" y="6194425"/>
          <p14:tracePt t="95415" x="5641975" y="6194425"/>
          <p14:tracePt t="95424" x="5668963" y="6203950"/>
          <p14:tracePt t="95431" x="5676900" y="6203950"/>
          <p14:tracePt t="95439" x="5694363" y="6211888"/>
          <p14:tracePt t="95449" x="5702300" y="6211888"/>
          <p14:tracePt t="95456" x="5735638" y="6211888"/>
          <p14:tracePt t="95466" x="5753100" y="6211888"/>
          <p14:tracePt t="95471" x="5770563" y="6211888"/>
          <p14:tracePt t="95482" x="5795963" y="6221413"/>
          <p14:tracePt t="95488" x="5821363" y="6221413"/>
          <p14:tracePt t="95498" x="5846763" y="6221413"/>
          <p14:tracePt t="95513" x="5872163" y="6221413"/>
          <p14:tracePt t="95519" x="5880100" y="6221413"/>
          <p14:tracePt t="95529" x="5905500" y="6221413"/>
          <p14:tracePt t="95535" x="5932488" y="6221413"/>
          <p14:tracePt t="95543" x="5948363" y="6221413"/>
          <p14:tracePt t="95551" x="5965825" y="6221413"/>
          <p14:tracePt t="95559" x="5973763" y="6221413"/>
          <p14:tracePt t="95568" x="5999163" y="6221413"/>
          <p14:tracePt t="95576" x="6024563" y="6221413"/>
          <p14:tracePt t="95583" x="6034088" y="6221413"/>
          <p14:tracePt t="95591" x="6042025" y="6221413"/>
          <p14:tracePt t="95599" x="6067425" y="6221413"/>
          <p14:tracePt t="95607" x="6084888" y="6221413"/>
          <p14:tracePt t="95615" x="6092825" y="6221413"/>
          <p14:tracePt t="95624" x="6110288" y="6221413"/>
          <p14:tracePt t="95633" x="6127750" y="6221413"/>
          <p14:tracePt t="95641" x="6135688" y="6221413"/>
          <p14:tracePt t="95649" x="6153150" y="6221413"/>
          <p14:tracePt t="95655" x="6178550" y="6221413"/>
          <p14:tracePt t="95665" x="6186488" y="6221413"/>
          <p14:tracePt t="95671" x="6211888" y="6221413"/>
          <p14:tracePt t="95682" x="6221413" y="6221413"/>
          <p14:tracePt t="95687" x="6246813" y="6221413"/>
          <p14:tracePt t="95698" x="6272213" y="6221413"/>
          <p14:tracePt t="95703" x="6305550" y="6221413"/>
          <p14:tracePt t="95712" x="6330950" y="6221413"/>
          <p14:tracePt t="95719" x="6365875" y="6221413"/>
          <p14:tracePt t="95729" x="6381750" y="6221413"/>
          <p14:tracePt t="95735" x="6399213" y="6221413"/>
          <p14:tracePt t="95742" x="6424613" y="6221413"/>
          <p14:tracePt t="95751" x="6432550" y="6221413"/>
          <p14:tracePt t="95759" x="6450013" y="6221413"/>
          <p14:tracePt t="95767" x="6475413" y="6221413"/>
          <p14:tracePt t="95783" x="6483350" y="6221413"/>
          <p14:tracePt t="95799" x="6492875" y="6221413"/>
          <p14:tracePt t="95807" x="6510338" y="6221413"/>
          <p14:tracePt t="95815" x="6518275" y="6221413"/>
          <p14:tracePt t="95824" x="6535738" y="6211888"/>
          <p14:tracePt t="95833" x="6551613" y="6211888"/>
          <p14:tracePt t="95839" x="6569075" y="6194425"/>
          <p14:tracePt t="95849" x="6586538" y="6194425"/>
          <p14:tracePt t="95855" x="6602413" y="6194425"/>
          <p14:tracePt t="95866" x="6619875" y="6194425"/>
          <p14:tracePt t="95871" x="6637338" y="6194425"/>
          <p14:tracePt t="95984" x="6627813" y="6194425"/>
          <p14:tracePt t="95991" x="6594475" y="6186488"/>
          <p14:tracePt t="95999" x="6577013" y="6178550"/>
          <p14:tracePt t="96007" x="6543675" y="6178550"/>
          <p14:tracePt t="96015" x="6483350" y="6143625"/>
          <p14:tracePt t="96024" x="6442075" y="6143625"/>
          <p14:tracePt t="96032" x="6381750" y="6118225"/>
          <p14:tracePt t="96039" x="6330950" y="6118225"/>
          <p14:tracePt t="96049" x="6288088" y="6084888"/>
          <p14:tracePt t="96055" x="6237288" y="6084888"/>
          <p14:tracePt t="96065" x="6203950" y="6059488"/>
          <p14:tracePt t="96071" x="6178550" y="6059488"/>
          <p14:tracePt t="96081" x="6161088" y="6034088"/>
          <p14:tracePt t="96087" x="6135688" y="6008688"/>
          <p14:tracePt t="96097" x="6127750" y="5999163"/>
          <p14:tracePt t="96103" x="6118225" y="5991225"/>
          <p14:tracePt t="96114" x="6118225" y="5983288"/>
          <p14:tracePt t="96119" x="6118225" y="5973763"/>
          <p14:tracePt t="96126" x="6118225" y="5957888"/>
          <p14:tracePt t="96135" x="6118225" y="5948363"/>
          <p14:tracePt t="96143" x="6135688" y="5932488"/>
          <p14:tracePt t="96151" x="6143625" y="5922963"/>
          <p14:tracePt t="96159" x="6161088" y="5915025"/>
          <p14:tracePt t="96167" x="6194425" y="5905500"/>
          <p14:tracePt t="96176" x="6221413" y="5905500"/>
          <p14:tracePt t="96184" x="6246813" y="5905500"/>
          <p14:tracePt t="96191" x="6262688" y="5905500"/>
          <p14:tracePt t="96200" x="6280150" y="5905500"/>
          <p14:tracePt t="96207" x="6297613" y="5905500"/>
          <p14:tracePt t="96216" x="6313488" y="5905500"/>
          <p14:tracePt t="96224" x="6323013" y="5915025"/>
          <p14:tracePt t="96231" x="6323013" y="5922963"/>
          <p14:tracePt t="96239" x="6330950" y="5932488"/>
          <p14:tracePt t="96259" x="6330950" y="5957888"/>
          <p14:tracePt t="96266" x="6330950" y="5973763"/>
          <p14:tracePt t="96271" x="6330950" y="5983288"/>
          <p14:tracePt t="96282" x="6330950" y="5991225"/>
          <p14:tracePt t="96287" x="6330950" y="5999163"/>
          <p14:tracePt t="96303" x="6330950" y="6008688"/>
          <p14:tracePt t="96313" x="6330950" y="6016625"/>
          <p14:tracePt t="96471" x="6330950" y="6024563"/>
          <p14:tracePt t="96487" x="6338888" y="6024563"/>
          <p14:tracePt t="96567" x="6313488" y="6024563"/>
          <p14:tracePt t="96575" x="6272213" y="6024563"/>
          <p14:tracePt t="96584" x="6211888" y="6024563"/>
          <p14:tracePt t="96591" x="6169025" y="6024563"/>
          <p14:tracePt t="96599" x="6067425" y="6008688"/>
          <p14:tracePt t="96608" x="5940425" y="5991225"/>
          <p14:tracePt t="96616" x="5846763" y="5983288"/>
          <p14:tracePt t="96624" x="5719763" y="5973763"/>
          <p14:tracePt t="96632" x="5634038" y="5940425"/>
          <p14:tracePt t="96639" x="5489575" y="5915025"/>
          <p14:tracePt t="96649" x="5362575" y="5897563"/>
          <p14:tracePt t="96656" x="5260975" y="5889625"/>
          <p14:tracePt t="96665" x="5132388" y="5864225"/>
          <p14:tracePt t="96671" x="5038725" y="5864225"/>
          <p14:tracePt t="96681" x="4962525" y="5854700"/>
          <p14:tracePt t="96688" x="4894263" y="5854700"/>
          <p14:tracePt t="96698" x="4835525" y="5854700"/>
          <p14:tracePt t="96702" x="4792663" y="5854700"/>
          <p14:tracePt t="96711" x="4741863" y="5846763"/>
          <p14:tracePt t="96719" x="4716463" y="5846763"/>
          <p14:tracePt t="96726" x="4716463" y="5838825"/>
          <p14:tracePt t="96735" x="4699000" y="5838825"/>
          <p14:tracePt t="96743" x="4691063" y="5838825"/>
          <p14:tracePt t="96751" x="4683125" y="5838825"/>
          <p14:tracePt t="96760" x="4665663" y="5838825"/>
          <p14:tracePt t="96767" x="4665663" y="5829300"/>
          <p14:tracePt t="96775" x="4648200" y="5821363"/>
          <p14:tracePt t="96783" x="4640263" y="5821363"/>
          <p14:tracePt t="96791" x="4630738" y="5813425"/>
          <p14:tracePt t="96800" x="4605338" y="5788025"/>
          <p14:tracePt t="96808" x="4579938" y="5778500"/>
          <p14:tracePt t="96817" x="4564063" y="5761038"/>
          <p14:tracePt t="96823" x="4546600" y="5735638"/>
          <p14:tracePt t="96832" x="4503738" y="5719763"/>
          <p14:tracePt t="96839" x="4452938" y="5676900"/>
          <p14:tracePt t="96849" x="4419600" y="5651500"/>
          <p14:tracePt t="96856" x="4384675" y="5608638"/>
          <p14:tracePt t="96866" x="4333875" y="5583238"/>
          <p14:tracePt t="96871" x="4283075" y="5532438"/>
          <p14:tracePt t="96881" x="4232275" y="5489575"/>
          <p14:tracePt t="96888" x="4181475" y="5446713"/>
          <p14:tracePt t="96897" x="4130675" y="5405438"/>
          <p14:tracePt t="96904" x="4087813" y="5370513"/>
          <p14:tracePt t="96913" x="4044950" y="5319713"/>
          <p14:tracePt t="96919" x="4027488" y="5286375"/>
          <p14:tracePt t="96927" x="4011613" y="5218113"/>
          <p14:tracePt t="96935" x="4011613" y="5175250"/>
          <p14:tracePt t="96943" x="4011613" y="5141913"/>
          <p14:tracePt t="96951" x="4011613" y="5091113"/>
          <p14:tracePt t="96960" x="4011613" y="5030788"/>
          <p14:tracePt t="96967" x="4011613" y="4987925"/>
          <p14:tracePt t="96975" x="4011613" y="4929188"/>
          <p14:tracePt t="96983" x="4037013" y="4860925"/>
          <p14:tracePt t="96991" x="4052888" y="4792663"/>
          <p14:tracePt t="96999" x="4087813" y="4708525"/>
          <p14:tracePt t="97008" x="4121150" y="4614863"/>
          <p14:tracePt t="97015" x="4130675" y="4546600"/>
          <p14:tracePt t="97023" x="4189413" y="4470400"/>
          <p14:tracePt t="97033" x="4206875" y="4394200"/>
          <p14:tracePt t="97039" x="4249738" y="4316413"/>
          <p14:tracePt t="97050" x="4265613" y="4240213"/>
          <p14:tracePt t="97055" x="4291013" y="4189413"/>
          <p14:tracePt t="97067" x="4308475" y="4146550"/>
          <p14:tracePt t="97071" x="4316413" y="4121150"/>
          <p14:tracePt t="97081" x="4325938" y="4095750"/>
          <p14:tracePt t="97088" x="4333875" y="4070350"/>
          <p14:tracePt t="97104" x="4333875" y="4044950"/>
          <p14:tracePt t="97114" x="4341813" y="4019550"/>
          <p14:tracePt t="97127" x="4351338" y="4002088"/>
          <p14:tracePt t="97135" x="4351338" y="3994150"/>
          <p14:tracePt t="97167" x="4351338" y="3976688"/>
          <p14:tracePt t="97184" x="4359275" y="3968750"/>
          <p14:tracePt t="97208" x="4359275" y="3960813"/>
          <p14:tracePt t="97663" x="4359275" y="3951288"/>
          <p14:tracePt t="97682" x="4359275" y="3935413"/>
          <p14:tracePt t="97688" x="4368800" y="3925888"/>
          <p14:tracePt t="97752" x="4376738" y="3917950"/>
          <p14:tracePt t="97801" x="4384675" y="3917950"/>
          <p14:tracePt t="97816" x="4402138" y="3917950"/>
          <p14:tracePt t="97822" x="4427538" y="3917950"/>
          <p14:tracePt t="97832" x="4435475" y="3900488"/>
          <p14:tracePt t="97840" x="4452938" y="3900488"/>
          <p14:tracePt t="97849" x="4460875" y="3892550"/>
          <p14:tracePt t="97856" x="4470400" y="3883025"/>
          <p14:tracePt t="97871" x="4478338" y="3883025"/>
          <p14:tracePt t="97882" x="4486275" y="3883025"/>
          <p14:tracePt t="98055" x="4486275" y="3908425"/>
          <p14:tracePt t="98065" x="4478338" y="3951288"/>
          <p14:tracePt t="98071" x="4478338" y="3968750"/>
          <p14:tracePt t="98082" x="4452938" y="4011613"/>
          <p14:tracePt t="98087" x="4452938" y="4019550"/>
          <p14:tracePt t="98097" x="4445000" y="4037013"/>
          <p14:tracePt t="98104" x="4435475" y="4037013"/>
          <p14:tracePt t="98110" x="4410075" y="4062413"/>
          <p14:tracePt t="98120" x="4410075" y="4087813"/>
          <p14:tracePt t="98127" x="4384675" y="4113213"/>
          <p14:tracePt t="98136" x="4376738" y="4121150"/>
          <p14:tracePt t="98144" x="4368800" y="4121150"/>
          <p14:tracePt t="98151" x="4359275" y="4121150"/>
          <p14:tracePt t="98159" x="4351338" y="4121150"/>
          <p14:tracePt t="98168" x="4325938" y="4121150"/>
          <p14:tracePt t="98175" x="4291013" y="4105275"/>
          <p14:tracePt t="98184" x="4240213" y="4087813"/>
          <p14:tracePt t="98192" x="4206875" y="4044950"/>
          <p14:tracePt t="98200" x="4181475" y="4037013"/>
          <p14:tracePt t="98208" x="4156075" y="4011613"/>
          <p14:tracePt t="98216" x="4130675" y="3994150"/>
          <p14:tracePt t="98223" x="4121150" y="3976688"/>
          <p14:tracePt t="98233" x="4105275" y="3960813"/>
          <p14:tracePt t="98239" x="4079875" y="3943350"/>
          <p14:tracePt t="98249" x="4052888" y="3935413"/>
          <p14:tracePt t="98261" x="4037013" y="3917950"/>
          <p14:tracePt t="98266" x="4037013" y="3908425"/>
          <p14:tracePt t="98271" x="4011613" y="3892550"/>
          <p14:tracePt t="98279" x="3986213" y="3867150"/>
          <p14:tracePt t="98288" x="3960813" y="3841750"/>
          <p14:tracePt t="98299" x="3900488" y="3781425"/>
          <p14:tracePt t="98304" x="3857625" y="3756025"/>
          <p14:tracePt t="98310" x="3806825" y="3687763"/>
          <p14:tracePt t="98320" x="3756025" y="3636963"/>
          <p14:tracePt t="98327" x="3687763" y="3560763"/>
          <p14:tracePt t="98336" x="3619500" y="3492500"/>
          <p14:tracePt t="98344" x="3568700" y="3433763"/>
          <p14:tracePt t="98351" x="3502025" y="3348038"/>
          <p14:tracePt t="98359" x="3441700" y="3289300"/>
          <p14:tracePt t="98368" x="3398838" y="3221038"/>
          <p14:tracePt t="98375" x="3355975" y="3160713"/>
          <p14:tracePt t="98384" x="3330575" y="3109913"/>
          <p14:tracePt t="98391" x="3305175" y="3084513"/>
          <p14:tracePt t="98399" x="3279775" y="3051175"/>
          <p14:tracePt t="98407" x="3254375" y="3025775"/>
          <p14:tracePt t="98417" x="3238500" y="3008313"/>
          <p14:tracePt t="98423" x="3211513" y="2982913"/>
          <p14:tracePt t="98434" x="3195638" y="2965450"/>
          <p14:tracePt t="98440" x="3178175" y="2940050"/>
          <p14:tracePt t="98450" x="3160713" y="2932113"/>
          <p14:tracePt t="98455" x="3144838" y="2914650"/>
          <p14:tracePt t="98465" x="3119438" y="2897188"/>
          <p14:tracePt t="98471" x="3094038" y="2881313"/>
          <p14:tracePt t="98482" x="3076575" y="2863850"/>
          <p14:tracePt t="98488" x="3059113" y="2846388"/>
          <p14:tracePt t="98498" x="3033713" y="2830513"/>
          <p14:tracePt t="98503" x="3000375" y="2805113"/>
          <p14:tracePt t="98510" x="2982913" y="2795588"/>
          <p14:tracePt t="98519" x="2957513" y="2778125"/>
          <p14:tracePt t="98527" x="2922588" y="2752725"/>
          <p14:tracePt t="98536" x="2906713" y="2736850"/>
          <p14:tracePt t="98544" x="2871788" y="2719388"/>
          <p14:tracePt t="98551" x="2863850" y="2711450"/>
          <p14:tracePt t="98559" x="2830513" y="2686050"/>
          <p14:tracePt t="98567" x="2813050" y="2668588"/>
          <p14:tracePt t="98574" x="2778125" y="2643188"/>
          <p14:tracePt t="98583" x="2752725" y="2625725"/>
          <p14:tracePt t="98591" x="2744788" y="2625725"/>
          <p14:tracePt t="98607" x="2736850" y="2625725"/>
          <p14:tracePt t="98617" x="2736850" y="2617788"/>
          <p14:tracePt t="98639" x="2727325" y="2608263"/>
          <p14:tracePt t="98654" x="2719388" y="2600325"/>
          <p14:tracePt t="98687" x="2711450" y="2592388"/>
          <p14:tracePt t="98695" x="2701925" y="2582863"/>
          <p14:tracePt t="98711" x="2693988" y="2574925"/>
          <p14:tracePt t="98727" x="2686050" y="2566988"/>
          <p14:tracePt t="98735" x="2676525" y="2557463"/>
          <p14:tracePt t="98744" x="2660650" y="2549525"/>
          <p14:tracePt t="98759" x="2643188" y="2532063"/>
          <p14:tracePt t="98775" x="2633663" y="2524125"/>
          <p14:tracePt t="98784" x="2625725" y="2516188"/>
          <p14:tracePt t="99296" x="2625725" y="2506663"/>
          <p14:tracePt t="99310" x="2633663" y="2489200"/>
          <p14:tracePt t="99319" x="2643188" y="2489200"/>
          <p14:tracePt t="99334" x="2651125" y="2489200"/>
          <p14:tracePt t="99343" x="2668588" y="2489200"/>
          <p14:tracePt t="99351" x="2676525" y="2489200"/>
          <p14:tracePt t="99359" x="2693988" y="2489200"/>
          <p14:tracePt t="99367" x="2701925" y="2489200"/>
          <p14:tracePt t="99374" x="2711450" y="2489200"/>
          <p14:tracePt t="99383" x="2736850" y="2489200"/>
          <p14:tracePt t="99391" x="2752725" y="2481263"/>
          <p14:tracePt t="99406" x="2778125" y="2463800"/>
          <p14:tracePt t="99416" x="2787650" y="2463800"/>
          <p14:tracePt t="99422" x="2795588" y="2463800"/>
          <p14:tracePt t="99433" x="2805113" y="2455863"/>
          <p14:tracePt t="99438" x="2813050" y="2455863"/>
          <p14:tracePt t="99449" x="2813050" y="2447925"/>
          <p14:tracePt t="99454" x="2820988" y="2438400"/>
          <p14:tracePt t="99465" x="2830513" y="2430463"/>
          <p14:tracePt t="99480" x="2838450" y="2422525"/>
          <p14:tracePt t="99486" x="2846388" y="2413000"/>
          <p14:tracePt t="99495" x="2855913" y="2413000"/>
          <p14:tracePt t="99502" x="2855913" y="2397125"/>
          <p14:tracePt t="99518" x="2871788" y="2379663"/>
          <p14:tracePt t="99535" x="2881313" y="2371725"/>
          <p14:tracePt t="99551" x="2881313" y="2362200"/>
          <p14:tracePt t="99567" x="2897188" y="2354263"/>
          <p14:tracePt t="99576" x="2906713" y="2344738"/>
          <p14:tracePt t="99591" x="2914650" y="2336800"/>
          <p14:tracePt t="99600" x="2914650" y="2328863"/>
          <p14:tracePt t="99634" x="2914650" y="2319338"/>
          <p14:tracePt t="99640" x="2922588" y="2311400"/>
          <p14:tracePt t="99656" x="2940050" y="2303463"/>
          <p14:tracePt t="99671" x="2940050" y="2293938"/>
          <p14:tracePt t="99688" x="2957513" y="2278063"/>
          <p14:tracePt t="99694" x="2965450" y="2278063"/>
          <p14:tracePt t="99711" x="2974975" y="2268538"/>
          <p14:tracePt t="99743" x="2990850" y="2252663"/>
          <p14:tracePt t="99791" x="3000375" y="2252663"/>
          <p14:tracePt t="99807" x="3008313" y="2252663"/>
          <p14:tracePt t="99983" x="3016250" y="2243138"/>
          <p14:tracePt t="100000" x="3025775" y="2243138"/>
          <p14:tracePt t="100800" x="3016250" y="2243138"/>
          <p14:tracePt t="100888" x="3000375" y="2252663"/>
          <p14:tracePt t="100903" x="2990850" y="2252663"/>
          <p14:tracePt t="100920" x="2990850" y="2260600"/>
          <p14:tracePt t="100927" x="2982913" y="2268538"/>
          <p14:tracePt t="100951" x="2965450" y="2268538"/>
          <p14:tracePt t="100959" x="2965450" y="2278063"/>
          <p14:tracePt t="100975" x="2957513" y="2286000"/>
          <p14:tracePt t="100984" x="2949575" y="2286000"/>
          <p14:tracePt t="100991" x="2940050" y="2293938"/>
          <p14:tracePt t="101001" x="2932113" y="2303463"/>
          <p14:tracePt t="101007" x="2914650" y="2311400"/>
          <p14:tracePt t="101023" x="2914650" y="2319338"/>
          <p14:tracePt t="101034" x="2906713" y="2319338"/>
          <p14:tracePt t="101040" x="2889250" y="2328863"/>
          <p14:tracePt t="101049" x="2889250" y="2336800"/>
          <p14:tracePt t="101055" x="2881313" y="2336800"/>
          <p14:tracePt t="101072" x="2871788" y="2336800"/>
          <p14:tracePt t="101088" x="2863850" y="2344738"/>
          <p14:tracePt t="101127" x="2855913" y="2344738"/>
          <p14:tracePt t="101136" x="2846388" y="2344738"/>
          <p14:tracePt t="101143" x="2838450" y="2344738"/>
          <p14:tracePt t="101151" x="2830513" y="2344738"/>
          <p14:tracePt t="101160" x="2820988" y="2344738"/>
          <p14:tracePt t="101168" x="2813050" y="2344738"/>
          <p14:tracePt t="101176" x="2805113" y="2344738"/>
          <p14:tracePt t="101184" x="2795588" y="2344738"/>
          <p14:tracePt t="101191" x="2778125" y="2344738"/>
          <p14:tracePt t="101208" x="2762250" y="2344738"/>
          <p14:tracePt t="101217" x="2752725" y="2344738"/>
          <p14:tracePt t="101224" x="2744788" y="2344738"/>
          <p14:tracePt t="101233" x="2736850" y="2336800"/>
          <p14:tracePt t="101240" x="2727325" y="2328863"/>
          <p14:tracePt t="101261" x="2719388" y="2328863"/>
          <p14:tracePt t="101267" x="2711450" y="2319338"/>
          <p14:tracePt t="101271" x="2711450" y="2311400"/>
          <p14:tracePt t="101278" x="2701925" y="2293938"/>
          <p14:tracePt t="101288" x="2701925" y="2286000"/>
          <p14:tracePt t="101295" x="2701925" y="2278063"/>
          <p14:tracePt t="101312" x="2701925" y="2260600"/>
          <p14:tracePt t="101327" x="2701925" y="2252663"/>
          <p14:tracePt t="101336" x="2701925" y="2243138"/>
          <p14:tracePt t="101343" x="2701925" y="2227263"/>
          <p14:tracePt t="101360" x="2701925" y="2217738"/>
          <p14:tracePt t="101368" x="2701925" y="2200275"/>
          <p14:tracePt t="101385" x="2701925" y="2192338"/>
          <p14:tracePt t="101391" x="2701925" y="2184400"/>
          <p14:tracePt t="101400" x="2711450" y="2174875"/>
          <p14:tracePt t="101418" x="2711450" y="2166938"/>
          <p14:tracePt t="101423" x="2719388" y="2159000"/>
          <p14:tracePt t="101439" x="2727325" y="2149475"/>
          <p14:tracePt t="101450" x="2736850" y="2141538"/>
          <p14:tracePt t="101463" x="2744788" y="2133600"/>
          <p14:tracePt t="101471" x="2752725" y="2124075"/>
          <p14:tracePt t="101520" x="2762250" y="2116138"/>
          <p14:tracePt t="101536" x="2770188" y="2108200"/>
          <p14:tracePt t="101559" x="2778125" y="2108200"/>
          <p14:tracePt t="101583" x="2787650" y="2108200"/>
          <p14:tracePt t="101591" x="2795588" y="2108200"/>
          <p14:tracePt t="101655" x="2805113" y="2108200"/>
          <p14:tracePt t="101671" x="2813050" y="2108200"/>
          <p14:tracePt t="101711" x="2820988" y="2108200"/>
          <p14:tracePt t="101743" x="2838450" y="2108200"/>
          <p14:tracePt t="101760" x="2846388" y="2108200"/>
          <p14:tracePt t="101768" x="2863850" y="2108200"/>
          <p14:tracePt t="101775" x="2897188" y="2108200"/>
          <p14:tracePt t="101785" x="2906713" y="2108200"/>
          <p14:tracePt t="101791" x="2940050" y="2108200"/>
          <p14:tracePt t="101801" x="2974975" y="2108200"/>
          <p14:tracePt t="101807" x="3025775" y="2108200"/>
          <p14:tracePt t="101817" x="3084513" y="2108200"/>
          <p14:tracePt t="101824" x="3135313" y="2108200"/>
          <p14:tracePt t="101833" x="3195638" y="2108200"/>
          <p14:tracePt t="101839" x="3271838" y="2108200"/>
          <p14:tracePt t="101850" x="3355975" y="2108200"/>
          <p14:tracePt t="101856" x="3441700" y="2108200"/>
          <p14:tracePt t="101863" x="3509963" y="2108200"/>
          <p14:tracePt t="101871" x="3611563" y="2108200"/>
          <p14:tracePt t="101879" x="3697288" y="2108200"/>
          <p14:tracePt t="101887" x="3781425" y="2108200"/>
          <p14:tracePt t="101896" x="3867150" y="2108200"/>
          <p14:tracePt t="101904" x="3968750" y="2108200"/>
          <p14:tracePt t="101912" x="4052888" y="2108200"/>
          <p14:tracePt t="101920" x="4121150" y="2108200"/>
          <p14:tracePt t="101927" x="4189413" y="2108200"/>
          <p14:tracePt t="101935" x="4265613" y="2108200"/>
          <p14:tracePt t="101943" x="4325938" y="2108200"/>
          <p14:tracePt t="101951" x="4368800" y="2108200"/>
          <p14:tracePt t="101959" x="4410075" y="2108200"/>
          <p14:tracePt t="101968" x="4452938" y="2108200"/>
          <p14:tracePt t="101975" x="4495800" y="2108200"/>
          <p14:tracePt t="101985" x="4538663" y="2108200"/>
          <p14:tracePt t="101991" x="4564063" y="2108200"/>
          <p14:tracePt t="102001" x="4589463" y="2108200"/>
          <p14:tracePt t="102008" x="4605338" y="2108200"/>
          <p14:tracePt t="102018" x="4630738" y="2108200"/>
          <p14:tracePt t="102024" x="4657725" y="2108200"/>
          <p14:tracePt t="102039" x="4673600" y="2108200"/>
          <p14:tracePt t="102136" x="4683125" y="2116138"/>
          <p14:tracePt t="102288" x="4683125" y="2124075"/>
          <p14:tracePt t="102327" x="4683125" y="2133600"/>
          <p14:tracePt t="102336" x="4665663" y="2149475"/>
          <p14:tracePt t="102343" x="4665663" y="2159000"/>
          <p14:tracePt t="102360" x="4657725" y="2166938"/>
          <p14:tracePt t="102375" x="4648200" y="2174875"/>
          <p14:tracePt t="102391" x="4640263" y="2184400"/>
          <p14:tracePt t="102417" x="4630738" y="2192338"/>
          <p14:tracePt t="102423" x="4622800" y="2192338"/>
          <p14:tracePt t="102433" x="4622800" y="2200275"/>
          <p14:tracePt t="102439" x="4614863" y="2200275"/>
          <p14:tracePt t="102450" x="4597400" y="2209800"/>
          <p14:tracePt t="102456" x="4579938" y="2227263"/>
          <p14:tracePt t="102471" x="4572000" y="2235200"/>
          <p14:tracePt t="102479" x="4554538" y="2235200"/>
          <p14:tracePt t="102487" x="4538663" y="2235200"/>
          <p14:tracePt t="102496" x="4513263" y="2243138"/>
          <p14:tracePt t="102504" x="4503738" y="2243138"/>
          <p14:tracePt t="102511" x="4486275" y="2243138"/>
          <p14:tracePt t="102520" x="4470400" y="2243138"/>
          <p14:tracePt t="102527" x="4452938" y="2252663"/>
          <p14:tracePt t="102543" x="4435475" y="2252663"/>
          <p14:tracePt t="102559" x="4427538" y="2252663"/>
          <p14:tracePt t="102569" x="4419600" y="2252663"/>
          <p14:tracePt t="103144" x="4427538" y="2252663"/>
          <p14:tracePt t="103159" x="4452938" y="2252663"/>
          <p14:tracePt t="103169" x="4478338" y="2252663"/>
          <p14:tracePt t="103175" x="4486275" y="2252663"/>
          <p14:tracePt t="103186" x="4529138" y="2252663"/>
          <p14:tracePt t="103191" x="4546600" y="2252663"/>
          <p14:tracePt t="103201" x="4579938" y="2252663"/>
          <p14:tracePt t="103207" x="4622800" y="2252663"/>
          <p14:tracePt t="103217" x="4648200" y="2252663"/>
          <p14:tracePt t="103223" x="4691063" y="2252663"/>
          <p14:tracePt t="103234" x="4733925" y="2252663"/>
          <p14:tracePt t="103240" x="4784725" y="2252663"/>
          <p14:tracePt t="103247" x="4843463" y="2252663"/>
          <p14:tracePt t="103256" x="4894263" y="2252663"/>
          <p14:tracePt t="103263" x="4946650" y="2252663"/>
          <p14:tracePt t="103271" x="4997450" y="2252663"/>
          <p14:tracePt t="103279" x="5038725" y="2252663"/>
          <p14:tracePt t="103287" x="5099050" y="2252663"/>
          <p14:tracePt t="103296" x="5157788" y="2252663"/>
          <p14:tracePt t="103303" x="5200650" y="2252663"/>
          <p14:tracePt t="103311" x="5276850" y="2252663"/>
          <p14:tracePt t="103319" x="5327650" y="2252663"/>
          <p14:tracePt t="103327" x="5387975" y="2252663"/>
          <p14:tracePt t="103336" x="5464175" y="2260600"/>
          <p14:tracePt t="103344" x="5524500" y="2260600"/>
          <p14:tracePt t="103352" x="5575300" y="2260600"/>
          <p14:tracePt t="103360" x="5634038" y="2260600"/>
          <p14:tracePt t="103368" x="5676900" y="2260600"/>
          <p14:tracePt t="103375" x="5735638" y="2268538"/>
          <p14:tracePt t="103384" x="5795963" y="2268538"/>
          <p14:tracePt t="103391" x="5829300" y="2268538"/>
          <p14:tracePt t="103401" x="5880100" y="2286000"/>
          <p14:tracePt t="103408" x="5922963" y="2286000"/>
          <p14:tracePt t="103418" x="5957888" y="2286000"/>
          <p14:tracePt t="103424" x="5991225" y="2286000"/>
          <p14:tracePt t="103433" x="6034088" y="2286000"/>
          <p14:tracePt t="103440" x="6042025" y="2286000"/>
          <p14:tracePt t="103449" x="6076950" y="2286000"/>
          <p14:tracePt t="103456" x="6102350" y="2286000"/>
          <p14:tracePt t="103463" x="6127750" y="2286000"/>
          <p14:tracePt t="103471" x="6135688" y="2286000"/>
          <p14:tracePt t="103479" x="6143625" y="2286000"/>
          <p14:tracePt t="103487" x="6153150" y="2286000"/>
          <p14:tracePt t="103503" x="6169025" y="2286000"/>
          <p14:tracePt t="103511" x="6178550" y="2286000"/>
          <p14:tracePt t="103520" x="6186488" y="2286000"/>
          <p14:tracePt t="104176" x="6194425" y="2286000"/>
          <p14:tracePt t="104183" x="6203950" y="2286000"/>
          <p14:tracePt t="104217" x="6211888" y="2286000"/>
          <p14:tracePt t="104224" x="6221413" y="2286000"/>
          <p14:tracePt t="104664" x="6203950" y="2286000"/>
          <p14:tracePt t="104671" x="6153150" y="2286000"/>
          <p14:tracePt t="104680" x="6110288" y="2286000"/>
          <p14:tracePt t="104688" x="6049963" y="2278063"/>
          <p14:tracePt t="104695" x="5973763" y="2278063"/>
          <p14:tracePt t="104704" x="5905500" y="2268538"/>
          <p14:tracePt t="104711" x="5829300" y="2268538"/>
          <p14:tracePt t="104720" x="5761038" y="2260600"/>
          <p14:tracePt t="104728" x="5684838" y="2260600"/>
          <p14:tracePt t="104736" x="5634038" y="2260600"/>
          <p14:tracePt t="104743" x="5540375" y="2252663"/>
          <p14:tracePt t="104752" x="5489575" y="2252663"/>
          <p14:tracePt t="104760" x="5438775" y="2252663"/>
          <p14:tracePt t="104768" x="5380038" y="2235200"/>
          <p14:tracePt t="104775" x="5353050" y="2235200"/>
          <p14:tracePt t="104786" x="5311775" y="2235200"/>
          <p14:tracePt t="104791" x="5268913" y="2235200"/>
          <p14:tracePt t="104802" x="5235575" y="2235200"/>
          <p14:tracePt t="104808" x="5200650" y="2235200"/>
          <p14:tracePt t="104818" x="5149850" y="2227263"/>
          <p14:tracePt t="104824" x="5116513" y="2227263"/>
          <p14:tracePt t="104831" x="5073650" y="2227263"/>
          <p14:tracePt t="104839" x="5030788" y="2227263"/>
          <p14:tracePt t="104847" x="4987925" y="2227263"/>
          <p14:tracePt t="104855" x="4954588" y="2227263"/>
          <p14:tracePt t="104864" x="4929188" y="2227263"/>
          <p14:tracePt t="104871" x="4903788" y="2227263"/>
          <p14:tracePt t="104887" x="4894263" y="2227263"/>
          <p14:tracePt t="105111" x="4878388" y="2227263"/>
          <p14:tracePt t="105119" x="4852988" y="2227263"/>
          <p14:tracePt t="105128" x="4827588" y="2217738"/>
          <p14:tracePt t="105137" x="4775200" y="2217738"/>
          <p14:tracePt t="105144" x="4716463" y="2217738"/>
          <p14:tracePt t="105153" x="4630738" y="2217738"/>
          <p14:tracePt t="105160" x="4564063" y="2217738"/>
          <p14:tracePt t="105170" x="4445000" y="2217738"/>
          <p14:tracePt t="105175" x="4325938" y="2217738"/>
          <p14:tracePt t="105185" x="4164013" y="2217738"/>
          <p14:tracePt t="105191" x="4027488" y="2217738"/>
          <p14:tracePt t="105201" x="3875088" y="2217738"/>
          <p14:tracePt t="105208" x="3730625" y="2217738"/>
          <p14:tracePt t="105217" x="3594100" y="2217738"/>
          <p14:tracePt t="105224" x="3475038" y="2217738"/>
          <p14:tracePt t="105230" x="3365500" y="2217738"/>
          <p14:tracePt t="105240" x="3279775" y="2217738"/>
          <p14:tracePt t="105247" x="3221038" y="2217738"/>
          <p14:tracePt t="105255" x="3203575" y="2217738"/>
          <p14:tracePt t="105264" x="3178175" y="2217738"/>
          <p14:tracePt t="105336" x="3170238" y="2217738"/>
          <p14:tracePt t="105551" x="3160713" y="2217738"/>
          <p14:tracePt t="106151" x="3170238" y="2217738"/>
          <p14:tracePt t="106160" x="3178175" y="2217738"/>
          <p14:tracePt t="106169" x="3186113" y="2217738"/>
          <p14:tracePt t="106175" x="3203575" y="2217738"/>
          <p14:tracePt t="106191" x="3211513" y="2217738"/>
          <p14:tracePt t="106208" x="3221038" y="2217738"/>
          <p14:tracePt t="106223" x="3228975" y="2217738"/>
          <p14:tracePt t="106230" x="3228975" y="2252663"/>
          <p14:tracePt t="106238" x="3228975" y="2286000"/>
          <p14:tracePt t="106247" x="3228975" y="2311400"/>
          <p14:tracePt t="106254" x="3254375" y="2319338"/>
          <p14:tracePt t="106264" x="3314700" y="2344738"/>
          <p14:tracePt t="106271" x="3348038" y="2344738"/>
          <p14:tracePt t="106279" x="3408363" y="2344738"/>
          <p14:tracePt t="106288" x="3467100" y="2354263"/>
          <p14:tracePt t="106294" x="3527425" y="2354263"/>
          <p14:tracePt t="106304" x="3568700" y="2354263"/>
          <p14:tracePt t="106311" x="3594100" y="2354263"/>
          <p14:tracePt t="106320" x="3619500" y="2354263"/>
          <p14:tracePt t="106368" x="3586163" y="2354263"/>
          <p14:tracePt t="106375" x="3543300" y="2362200"/>
          <p14:tracePt t="106386" x="3517900" y="2362200"/>
          <p14:tracePt t="106391" x="3475038" y="2371725"/>
          <p14:tracePt t="106402" x="3441700" y="2371725"/>
          <p14:tracePt t="106408" x="3398838" y="2371725"/>
          <p14:tracePt t="106418" x="3373438" y="2371725"/>
          <p14:tracePt t="106423" x="3348038" y="2371725"/>
          <p14:tracePt t="106431" x="3314700" y="2362200"/>
          <p14:tracePt t="106440" x="3289300" y="2362200"/>
          <p14:tracePt t="106447" x="3271838" y="2354263"/>
          <p14:tracePt t="106456" x="3228975" y="2354263"/>
          <p14:tracePt t="106464" x="3203575" y="2354263"/>
          <p14:tracePt t="106471" x="3178175" y="2354263"/>
          <p14:tracePt t="106479" x="3160713" y="2354263"/>
          <p14:tracePt t="106488" x="3135313" y="2354263"/>
          <p14:tracePt t="106495" x="3109913" y="2354263"/>
          <p14:tracePt t="106504" x="3094038" y="2354263"/>
          <p14:tracePt t="106511" x="3059113" y="2354263"/>
          <p14:tracePt t="106521" x="3041650" y="2354263"/>
          <p14:tracePt t="106527" x="3033713" y="2354263"/>
          <p14:tracePt t="106536" x="3008313" y="2354263"/>
          <p14:tracePt t="106543" x="2982913" y="2354263"/>
          <p14:tracePt t="106553" x="2965450" y="2354263"/>
          <p14:tracePt t="106559" x="2922588" y="2354263"/>
          <p14:tracePt t="106569" x="2871788" y="2354263"/>
          <p14:tracePt t="106574" x="2846388" y="2354263"/>
          <p14:tracePt t="106586" x="2805113" y="2354263"/>
          <p14:tracePt t="106591" x="2762250" y="2354263"/>
          <p14:tracePt t="106602" x="2711450" y="2354263"/>
          <p14:tracePt t="106608" x="2668588" y="2354263"/>
          <p14:tracePt t="106618" x="2643188" y="2354263"/>
          <p14:tracePt t="106624" x="2608263" y="2354263"/>
          <p14:tracePt t="106631" x="2592388" y="2354263"/>
          <p14:tracePt t="106640" x="2582863" y="2354263"/>
          <p14:tracePt t="106671" x="2574925" y="2354263"/>
          <p14:tracePt t="106831" x="2566988" y="2362200"/>
          <p14:tracePt t="106863" x="2574925" y="2371725"/>
          <p14:tracePt t="106879" x="2574925" y="2379663"/>
          <p14:tracePt t="106895" x="2582863" y="2387600"/>
          <p14:tracePt t="106904" x="2600325" y="2397125"/>
          <p14:tracePt t="106920" x="2608263" y="2405063"/>
          <p14:tracePt t="106927" x="2625725" y="2413000"/>
          <p14:tracePt t="106937" x="2651125" y="2422525"/>
          <p14:tracePt t="106942" x="2686050" y="2422525"/>
          <p14:tracePt t="106953" x="2711450" y="2422525"/>
          <p14:tracePt t="106958" x="2770188" y="2430463"/>
          <p14:tracePt t="106970" x="2830513" y="2438400"/>
          <p14:tracePt t="106975" x="2914650" y="2438400"/>
          <p14:tracePt t="106984" x="3016250" y="2447925"/>
          <p14:tracePt t="106991" x="3109913" y="2447925"/>
          <p14:tracePt t="107001" x="3238500" y="2447925"/>
          <p14:tracePt t="107008" x="3355975" y="2447925"/>
          <p14:tracePt t="107017" x="3467100" y="2447925"/>
          <p14:tracePt t="107023" x="3594100" y="2447925"/>
          <p14:tracePt t="107031" x="3705225" y="2447925"/>
          <p14:tracePt t="107040" x="3806825" y="2447925"/>
          <p14:tracePt t="107048" x="3900488" y="2447925"/>
          <p14:tracePt t="107056" x="4002088" y="2447925"/>
          <p14:tracePt t="107063" x="4087813" y="2447925"/>
          <p14:tracePt t="107071" x="4156075" y="2447925"/>
          <p14:tracePt t="107079" x="4240213" y="2447925"/>
          <p14:tracePt t="107088" x="4300538" y="2447925"/>
          <p14:tracePt t="107096" x="4384675" y="2447925"/>
          <p14:tracePt t="107103" x="4460875" y="2447925"/>
          <p14:tracePt t="107111" x="4529138" y="2447925"/>
          <p14:tracePt t="107121" x="4589463" y="2447925"/>
          <p14:tracePt t="107127" x="4673600" y="2447925"/>
          <p14:tracePt t="107137" x="4759325" y="2447925"/>
          <p14:tracePt t="107143" x="4827588" y="2447925"/>
          <p14:tracePt t="107153" x="4903788" y="2447925"/>
          <p14:tracePt t="107160" x="4962525" y="2447925"/>
          <p14:tracePt t="107169" x="5013325" y="2447925"/>
          <p14:tracePt t="107175" x="5056188" y="2447925"/>
          <p14:tracePt t="107186" x="5132388" y="2447925"/>
          <p14:tracePt t="107191" x="5192713" y="2447925"/>
          <p14:tracePt t="107200" x="5260975" y="2447925"/>
          <p14:tracePt t="107208" x="5319713" y="2447925"/>
          <p14:tracePt t="107214" x="5387975" y="2447925"/>
          <p14:tracePt t="107224" x="5464175" y="2447925"/>
          <p14:tracePt t="107231" x="5514975" y="2447925"/>
          <p14:tracePt t="107240" x="5575300" y="2447925"/>
          <p14:tracePt t="107248" x="5651500" y="2447925"/>
          <p14:tracePt t="107264" x="5761038" y="2447925"/>
          <p14:tracePt t="107271" x="5803900" y="2447925"/>
          <p14:tracePt t="107279" x="5846763" y="2447925"/>
          <p14:tracePt t="107289" x="5880100" y="2447925"/>
          <p14:tracePt t="107295" x="5915025" y="2447925"/>
          <p14:tracePt t="107305" x="5932488" y="2447925"/>
          <p14:tracePt t="107311" x="5948363" y="2455863"/>
          <p14:tracePt t="107321" x="5957888" y="2455863"/>
          <p14:tracePt t="107463" x="5957888" y="2463800"/>
          <p14:tracePt t="107471" x="5957888" y="2473325"/>
          <p14:tracePt t="107488" x="5957888" y="2489200"/>
          <p14:tracePt t="107496" x="5940425" y="2506663"/>
          <p14:tracePt t="107505" x="5905500" y="2532063"/>
          <p14:tracePt t="107511" x="5897563" y="2541588"/>
          <p14:tracePt t="107521" x="5846763" y="2566988"/>
          <p14:tracePt t="107527" x="5788025" y="2600325"/>
          <p14:tracePt t="107537" x="5727700" y="2625725"/>
          <p14:tracePt t="107543" x="5659438" y="2668588"/>
          <p14:tracePt t="107554" x="5583238" y="2727325"/>
          <p14:tracePt t="107559" x="5514975" y="2770188"/>
          <p14:tracePt t="107570" x="5438775" y="2813050"/>
          <p14:tracePt t="107575" x="5362575" y="2855913"/>
          <p14:tracePt t="107586" x="5311775" y="2897188"/>
          <p14:tracePt t="107591" x="5260975" y="2949575"/>
          <p14:tracePt t="107599" x="5226050" y="2974975"/>
          <p14:tracePt t="107607" x="5200650" y="3000375"/>
          <p14:tracePt t="107615" x="5175250" y="3025775"/>
          <p14:tracePt t="107623" x="5132388" y="3067050"/>
          <p14:tracePt t="107631" x="5106988" y="3119438"/>
          <p14:tracePt t="107640" x="5099050" y="3135313"/>
          <p14:tracePt t="107648" x="5081588" y="3186113"/>
          <p14:tracePt t="107656" x="5064125" y="3228975"/>
          <p14:tracePt t="107663" x="5030788" y="3279775"/>
          <p14:tracePt t="107671" x="5030788" y="3314700"/>
          <p14:tracePt t="107679" x="5022850" y="3365500"/>
          <p14:tracePt t="107688" x="5005388" y="3398838"/>
          <p14:tracePt t="107696" x="5005388" y="3459163"/>
          <p14:tracePt t="107704" x="4987925" y="3509963"/>
          <p14:tracePt t="107711" x="4972050" y="3568700"/>
          <p14:tracePt t="107721" x="4962525" y="3636963"/>
          <p14:tracePt t="107727" x="4954588" y="3687763"/>
          <p14:tracePt t="107738" x="4946650" y="3730625"/>
          <p14:tracePt t="107743" x="4937125" y="3806825"/>
          <p14:tracePt t="107754" x="4929188" y="3849688"/>
          <p14:tracePt t="107759" x="4929188" y="3908425"/>
          <p14:tracePt t="107769" x="4929188" y="3951288"/>
          <p14:tracePt t="107775" x="4929188" y="3994150"/>
          <p14:tracePt t="107786" x="4929188" y="4052888"/>
          <p14:tracePt t="107791" x="4929188" y="4087813"/>
          <p14:tracePt t="107798" x="4929188" y="4130675"/>
          <p14:tracePt t="107807" x="4929188" y="4156075"/>
          <p14:tracePt t="107815" x="4929188" y="4181475"/>
          <p14:tracePt t="107824" x="4929188" y="4232275"/>
          <p14:tracePt t="107832" x="4937125" y="4249738"/>
          <p14:tracePt t="107839" x="4937125" y="4275138"/>
          <p14:tracePt t="107848" x="4937125" y="4316413"/>
          <p14:tracePt t="107855" x="4937125" y="4333875"/>
          <p14:tracePt t="107863" x="4937125" y="4359275"/>
          <p14:tracePt t="107871" x="4937125" y="4384675"/>
          <p14:tracePt t="107879" x="4937125" y="4410075"/>
          <p14:tracePt t="107888" x="4937125" y="4435475"/>
          <p14:tracePt t="107895" x="4937125" y="4460875"/>
          <p14:tracePt t="107905" x="4937125" y="4486275"/>
          <p14:tracePt t="107911" x="4937125" y="4503738"/>
          <p14:tracePt t="107920" x="4937125" y="4521200"/>
          <p14:tracePt t="107927" x="4937125" y="4546600"/>
          <p14:tracePt t="107937" x="4937125" y="4554538"/>
          <p14:tracePt t="107943" x="4937125" y="4564063"/>
          <p14:tracePt t="107954" x="4929188" y="4579938"/>
          <p14:tracePt t="107959" x="4919663" y="4579938"/>
          <p14:tracePt t="107975" x="4919663" y="4589463"/>
          <p14:tracePt t="107985" x="4911725" y="4589463"/>
          <p14:tracePt t="107991" x="4903788" y="4589463"/>
          <p14:tracePt t="108002" x="4894263" y="4589463"/>
          <p14:tracePt t="108008" x="4878388" y="4589463"/>
          <p14:tracePt t="108015" x="4860925" y="4589463"/>
          <p14:tracePt t="108023" x="4843463" y="4589463"/>
          <p14:tracePt t="108032" x="4810125" y="4589463"/>
          <p14:tracePt t="108039" x="4775200" y="4589463"/>
          <p14:tracePt t="108048" x="4749800" y="4589463"/>
          <p14:tracePt t="108055" x="4699000" y="4589463"/>
          <p14:tracePt t="108063" x="4673600" y="4589463"/>
          <p14:tracePt t="108071" x="4630738" y="4579938"/>
          <p14:tracePt t="108080" x="4597400" y="4572000"/>
          <p14:tracePt t="108088" x="4564063" y="4564063"/>
          <p14:tracePt t="108096" x="4521200" y="4564063"/>
          <p14:tracePt t="108105" x="4486275" y="4554538"/>
          <p14:tracePt t="108111" x="4452938" y="4538663"/>
          <p14:tracePt t="108120" x="4427538" y="4538663"/>
          <p14:tracePt t="108128" x="4384675" y="4521200"/>
          <p14:tracePt t="108138" x="4359275" y="4513263"/>
          <p14:tracePt t="108143" x="4325938" y="4495800"/>
          <p14:tracePt t="108154" x="4308475" y="4486275"/>
          <p14:tracePt t="108160" x="4275138" y="4470400"/>
          <p14:tracePt t="108168" x="4257675" y="4452938"/>
          <p14:tracePt t="108175" x="4224338" y="4452938"/>
          <p14:tracePt t="108184" x="4197350" y="4445000"/>
          <p14:tracePt t="108191" x="4156075" y="4410075"/>
          <p14:tracePt t="108198" x="4105275" y="4394200"/>
          <p14:tracePt t="108207" x="4070350" y="4384675"/>
          <p14:tracePt t="108215" x="4044950" y="4376738"/>
          <p14:tracePt t="108222" x="4002088" y="4359275"/>
          <p14:tracePt t="108232" x="3976688" y="4359275"/>
          <p14:tracePt t="108240" x="3960813" y="4351338"/>
          <p14:tracePt t="108248" x="3925888" y="4333875"/>
          <p14:tracePt t="108256" x="3900488" y="4325938"/>
          <p14:tracePt t="108263" x="3875088" y="4316413"/>
          <p14:tracePt t="108271" x="3867150" y="4316413"/>
          <p14:tracePt t="108278" x="3857625" y="4308475"/>
          <p14:tracePt t="108287" x="3849688" y="4308475"/>
          <p14:tracePt t="108296" x="3841750" y="4300538"/>
          <p14:tracePt t="108305" x="3841750" y="4291013"/>
          <p14:tracePt t="108311" x="3832225" y="4291013"/>
          <p14:tracePt t="108354" x="3824288" y="4291013"/>
          <p14:tracePt t="108399" x="3816350" y="4291013"/>
          <p14:tracePt t="108414" x="3806825" y="4291013"/>
          <p14:tracePt t="108520" x="3798888" y="4291013"/>
          <p14:tracePt t="108538" x="3798888" y="4275138"/>
          <p14:tracePt t="108560" x="3798888" y="4257675"/>
          <p14:tracePt t="108569" x="3798888" y="4240213"/>
          <p14:tracePt t="108584" x="3798888" y="4224338"/>
          <p14:tracePt t="108591" x="3798888" y="4214813"/>
          <p14:tracePt t="108599" x="3798888" y="4206875"/>
          <p14:tracePt t="108608" x="3798888" y="4197350"/>
          <p14:tracePt t="108624" x="3806825" y="4189413"/>
          <p14:tracePt t="108680" x="3816350" y="4189413"/>
          <p14:tracePt t="108696" x="3824288" y="4189413"/>
          <p14:tracePt t="108711" x="3841750" y="4189413"/>
          <p14:tracePt t="108721" x="3849688" y="4189413"/>
          <p14:tracePt t="108728" x="3857625" y="4189413"/>
          <p14:tracePt t="108737" x="3875088" y="4189413"/>
          <p14:tracePt t="108743" x="3900488" y="4189413"/>
          <p14:tracePt t="108754" x="3908425" y="4189413"/>
          <p14:tracePt t="108759" x="3935413" y="4197350"/>
          <p14:tracePt t="108767" x="3943350" y="4206875"/>
          <p14:tracePt t="108776" x="3960813" y="4206875"/>
          <p14:tracePt t="108783" x="3976688" y="4206875"/>
          <p14:tracePt t="108791" x="3994150" y="4224338"/>
          <p14:tracePt t="108798" x="4002088" y="4224338"/>
          <p14:tracePt t="108807" x="4019550" y="4232275"/>
          <p14:tracePt t="108815" x="4027488" y="4232275"/>
          <p14:tracePt t="108824" x="4037013" y="4232275"/>
          <p14:tracePt t="108832" x="4044950" y="4232275"/>
          <p14:tracePt t="108840" x="4062413" y="4232275"/>
          <p14:tracePt t="108847" x="4087813" y="4232275"/>
          <p14:tracePt t="108856" x="4087813" y="4240213"/>
          <p14:tracePt t="108863" x="4105275" y="4240213"/>
          <p14:tracePt t="108871" x="4130675" y="4249738"/>
          <p14:tracePt t="108880" x="4146550" y="4249738"/>
          <p14:tracePt t="108887" x="4171950" y="4249738"/>
          <p14:tracePt t="108896" x="4197350" y="4249738"/>
          <p14:tracePt t="108904" x="4206875" y="4249738"/>
          <p14:tracePt t="108911" x="4240213" y="4249738"/>
          <p14:tracePt t="108920" x="4265613" y="4257675"/>
          <p14:tracePt t="108928" x="4283075" y="4257675"/>
          <p14:tracePt t="108937" x="4316413" y="4257675"/>
          <p14:tracePt t="108944" x="4351338" y="4257675"/>
          <p14:tracePt t="108954" x="4376738" y="4257675"/>
          <p14:tracePt t="108960" x="4394200" y="4257675"/>
          <p14:tracePt t="108970" x="4427538" y="4257675"/>
          <p14:tracePt t="108976" x="4452938" y="4257675"/>
          <p14:tracePt t="108983" x="4460875" y="4257675"/>
          <p14:tracePt t="108991" x="4478338" y="4257675"/>
          <p14:tracePt t="108999" x="4503738" y="4257675"/>
          <p14:tracePt t="109007" x="4513263" y="4257675"/>
          <p14:tracePt t="109015" x="4521200" y="4257675"/>
          <p14:tracePt t="109022" x="4529138" y="4257675"/>
          <p14:tracePt t="109032" x="4538663" y="4257675"/>
          <p14:tracePt t="109038" x="4546600" y="4257675"/>
          <p14:tracePt t="109047" x="4554538" y="4257675"/>
          <p14:tracePt t="109055" x="4564063" y="4257675"/>
          <p14:tracePt t="109063" x="4579938" y="4257675"/>
          <p14:tracePt t="109071" x="4597400" y="4257675"/>
          <p14:tracePt t="109080" x="4630738" y="4257675"/>
          <p14:tracePt t="109088" x="4640263" y="4257675"/>
          <p14:tracePt t="109095" x="4657725" y="4257675"/>
          <p14:tracePt t="109104" x="4683125" y="4265613"/>
          <p14:tracePt t="109111" x="4699000" y="4265613"/>
          <p14:tracePt t="109121" x="4716463" y="4265613"/>
          <p14:tracePt t="109128" x="4741863" y="4265613"/>
          <p14:tracePt t="109138" x="4749800" y="4265613"/>
          <p14:tracePt t="109144" x="4767263" y="4265613"/>
          <p14:tracePt t="109154" x="4784725" y="4265613"/>
          <p14:tracePt t="109160" x="4792663" y="4265613"/>
          <p14:tracePt t="109167" x="4802188" y="4265613"/>
          <p14:tracePt t="109174" x="4810125" y="4265613"/>
          <p14:tracePt t="109184" x="4818063" y="4265613"/>
          <p14:tracePt t="109224" x="4827588" y="4265613"/>
          <p14:tracePt t="109376" x="4818063" y="4265613"/>
          <p14:tracePt t="109383" x="4792663" y="4265613"/>
          <p14:tracePt t="109391" x="4767263" y="4265613"/>
          <p14:tracePt t="109398" x="4724400" y="4249738"/>
          <p14:tracePt t="109408" x="4708525" y="4249738"/>
          <p14:tracePt t="109415" x="4657725" y="4240213"/>
          <p14:tracePt t="109424" x="4614863" y="4240213"/>
          <p14:tracePt t="109432" x="4564063" y="4240213"/>
          <p14:tracePt t="109439" x="4538663" y="4232275"/>
          <p14:tracePt t="109447" x="4478338" y="4224338"/>
          <p14:tracePt t="109456" x="4427538" y="4214813"/>
          <p14:tracePt t="109464" x="4368800" y="4214813"/>
          <p14:tracePt t="109471" x="4325938" y="4214813"/>
          <p14:tracePt t="109479" x="4291013" y="4206875"/>
          <p14:tracePt t="109488" x="4232275" y="4197350"/>
          <p14:tracePt t="109495" x="4189413" y="4189413"/>
          <p14:tracePt t="109504" x="4146550" y="4189413"/>
          <p14:tracePt t="109511" x="4121150" y="4189413"/>
          <p14:tracePt t="109521" x="4095750" y="4189413"/>
          <p14:tracePt t="109528" x="4070350" y="4189413"/>
          <p14:tracePt t="109538" x="4052888" y="4189413"/>
          <p14:tracePt t="109544" x="4027488" y="4181475"/>
          <p14:tracePt t="109555" x="4019550" y="4181475"/>
          <p14:tracePt t="109560" x="4002088" y="4181475"/>
          <p14:tracePt t="109569" x="3994150" y="4181475"/>
          <p14:tracePt t="109575" x="3986213" y="4181475"/>
          <p14:tracePt t="109582" x="3968750" y="4181475"/>
          <p14:tracePt t="109591" x="3960813" y="4171950"/>
          <p14:tracePt t="109599" x="3951288" y="4171950"/>
          <p14:tracePt t="109608" x="3935413" y="4171950"/>
          <p14:tracePt t="109615" x="3917950" y="4171950"/>
          <p14:tracePt t="109624" x="3908425" y="4164013"/>
          <p14:tracePt t="109632" x="3900488" y="4164013"/>
          <p14:tracePt t="109640" x="3892550" y="4164013"/>
          <p14:tracePt t="109647" x="3875088" y="4164013"/>
          <p14:tracePt t="109656" x="3867150" y="4164013"/>
          <p14:tracePt t="109662" x="3857625" y="4164013"/>
          <p14:tracePt t="109671" x="3849688" y="4164013"/>
          <p14:tracePt t="109679" x="3841750" y="4164013"/>
          <p14:tracePt t="109799" x="3867150" y="4171950"/>
          <p14:tracePt t="109807" x="3900488" y="4189413"/>
          <p14:tracePt t="109815" x="3943350" y="4197350"/>
          <p14:tracePt t="109824" x="3976688" y="4197350"/>
          <p14:tracePt t="109831" x="4019550" y="4197350"/>
          <p14:tracePt t="109839" x="4070350" y="4206875"/>
          <p14:tracePt t="109847" x="4130675" y="4214813"/>
          <p14:tracePt t="109856" x="4171950" y="4214813"/>
          <p14:tracePt t="109863" x="4214813" y="4224338"/>
          <p14:tracePt t="109871" x="4257675" y="4224338"/>
          <p14:tracePt t="109879" x="4308475" y="4224338"/>
          <p14:tracePt t="109888" x="4351338" y="4224338"/>
          <p14:tracePt t="109895" x="4394200" y="4240213"/>
          <p14:tracePt t="109904" x="4427538" y="4240213"/>
          <p14:tracePt t="109911" x="4470400" y="4240213"/>
          <p14:tracePt t="109921" x="4513263" y="4240213"/>
          <p14:tracePt t="109927" x="4546600" y="4240213"/>
          <p14:tracePt t="109938" x="4564063" y="4240213"/>
          <p14:tracePt t="109944" x="4589463" y="4240213"/>
          <p14:tracePt t="109953" x="4614863" y="4240213"/>
          <p14:tracePt t="109960" x="4630738" y="4240213"/>
          <p14:tracePt t="109976" x="4648200" y="4240213"/>
          <p14:tracePt t="109982" x="4657725" y="4240213"/>
          <p14:tracePt t="109999" x="4673600" y="4240213"/>
          <p14:tracePt t="110008" x="4691063" y="4240213"/>
          <p14:tracePt t="110024" x="4708525" y="4240213"/>
          <p14:tracePt t="110031" x="4724400" y="4240213"/>
          <p14:tracePt t="110040" x="4749800" y="4240213"/>
          <p14:tracePt t="110047" x="4767263" y="4240213"/>
          <p14:tracePt t="110056" x="4775200" y="4240213"/>
          <p14:tracePt t="110064" x="4802188" y="4240213"/>
          <p14:tracePt t="110071" x="4818063" y="4240213"/>
          <p14:tracePt t="110089" x="4835525" y="4249738"/>
          <p14:tracePt t="110095" x="4843463" y="4249738"/>
          <p14:tracePt t="110111" x="4852988" y="4249738"/>
          <p14:tracePt t="110175" x="4860925" y="4257675"/>
          <p14:tracePt t="110215" x="4852988" y="4265613"/>
          <p14:tracePt t="110231" x="4843463" y="4265613"/>
          <p14:tracePt t="110240" x="4818063" y="4265613"/>
          <p14:tracePt t="110247" x="4792663" y="4265613"/>
          <p14:tracePt t="110255" x="4767263" y="4265613"/>
          <p14:tracePt t="110267" x="4733925" y="4265613"/>
          <p14:tracePt t="110272" x="4708525" y="4265613"/>
          <p14:tracePt t="110280" x="4673600" y="4265613"/>
          <p14:tracePt t="110290" x="4630738" y="4265613"/>
          <p14:tracePt t="110295" x="4597400" y="4265613"/>
          <p14:tracePt t="110305" x="4546600" y="4265613"/>
          <p14:tracePt t="110311" x="4503738" y="4265613"/>
          <p14:tracePt t="110323" x="4452938" y="4265613"/>
          <p14:tracePt t="110327" x="4410075" y="4257675"/>
          <p14:tracePt t="110337" x="4384675" y="4257675"/>
          <p14:tracePt t="110344" x="4351338" y="4249738"/>
          <p14:tracePt t="110352" x="4333875" y="4249738"/>
          <p14:tracePt t="110360" x="4308475" y="4249738"/>
          <p14:tracePt t="110369" x="4283075" y="4249738"/>
          <p14:tracePt t="110376" x="4257675" y="4249738"/>
          <p14:tracePt t="110383" x="4240213" y="4249738"/>
          <p14:tracePt t="110391" x="4214813" y="4249738"/>
          <p14:tracePt t="110399" x="4189413" y="4249738"/>
          <p14:tracePt t="110408" x="4164013" y="4249738"/>
          <p14:tracePt t="110416" x="4146550" y="4249738"/>
          <p14:tracePt t="110424" x="4130675" y="4249738"/>
          <p14:tracePt t="110431" x="4113213" y="4249738"/>
          <p14:tracePt t="110440" x="4087813" y="4249738"/>
          <p14:tracePt t="110447" x="4079875" y="4249738"/>
          <p14:tracePt t="110456" x="4070350" y="4249738"/>
          <p14:tracePt t="110462" x="4062413" y="4249738"/>
          <p14:tracePt t="110471" x="4052888" y="4249738"/>
          <p14:tracePt t="110479" x="4037013" y="4249738"/>
          <p14:tracePt t="110488" x="4027488" y="4249738"/>
          <p14:tracePt t="110496" x="4011613" y="4249738"/>
          <p14:tracePt t="110504" x="4002088" y="4249738"/>
          <p14:tracePt t="110511" x="3994150" y="4249738"/>
          <p14:tracePt t="110523" x="3986213" y="4249738"/>
          <p14:tracePt t="110528" x="3976688" y="4249738"/>
          <p14:tracePt t="110538" x="3968750" y="4249738"/>
          <p14:tracePt t="110544" x="3960813" y="4249738"/>
          <p14:tracePt t="110624" x="3951288" y="4249738"/>
          <p14:tracePt t="110639" x="3951288" y="4232275"/>
          <p14:tracePt t="110655" x="3943350" y="4232275"/>
          <p14:tracePt t="110664" x="3943350" y="4224338"/>
          <p14:tracePt t="110671" x="3943350" y="4214813"/>
          <p14:tracePt t="110688" x="3943350" y="4197350"/>
          <p14:tracePt t="110705" x="3943350" y="4189413"/>
          <p14:tracePt t="110727" x="3943350" y="4181475"/>
          <p14:tracePt t="110823" x="3943350" y="4171950"/>
          <p14:tracePt t="110831" x="3951288" y="4171950"/>
          <p14:tracePt t="110847" x="3976688" y="4171950"/>
          <p14:tracePt t="110856" x="3994150" y="4171950"/>
          <p14:tracePt t="110863" x="4011613" y="4171950"/>
          <p14:tracePt t="110871" x="4044950" y="4171950"/>
          <p14:tracePt t="110879" x="4062413" y="4171950"/>
          <p14:tracePt t="110889" x="4070350" y="4171950"/>
          <p14:tracePt t="110896" x="4095750" y="4171950"/>
          <p14:tracePt t="110905" x="4121150" y="4171950"/>
          <p14:tracePt t="110911" x="4146550" y="4171950"/>
          <p14:tracePt t="110928" x="4171950" y="4171950"/>
          <p14:tracePt t="110938" x="4197350" y="4171950"/>
          <p14:tracePt t="110944" x="4224338" y="4171950"/>
          <p14:tracePt t="110954" x="4257675" y="4171950"/>
          <p14:tracePt t="110960" x="4283075" y="4171950"/>
          <p14:tracePt t="110969" x="4333875" y="4181475"/>
          <p14:tracePt t="110976" x="4368800" y="4181475"/>
          <p14:tracePt t="110983" x="4419600" y="4181475"/>
          <p14:tracePt t="110991" x="4445000" y="4181475"/>
          <p14:tracePt t="110999" x="4478338" y="4181475"/>
          <p14:tracePt t="111008" x="4513263" y="4189413"/>
          <p14:tracePt t="111015" x="4538663" y="4189413"/>
          <p14:tracePt t="111024" x="4554538" y="4189413"/>
          <p14:tracePt t="111031" x="4564063" y="4189413"/>
          <p14:tracePt t="111039" x="4579938" y="4189413"/>
          <p14:tracePt t="111047" x="4589463" y="4197350"/>
          <p14:tracePt t="111247" x="4597400" y="4197350"/>
          <p14:tracePt t="111256" x="4605338" y="4197350"/>
          <p14:tracePt t="111263" x="4622800" y="4206875"/>
          <p14:tracePt t="111272" x="4630738" y="4206875"/>
          <p14:tracePt t="111279" x="4657725" y="4206875"/>
          <p14:tracePt t="111289" x="4683125" y="4214813"/>
          <p14:tracePt t="111295" x="4708525" y="4214813"/>
          <p14:tracePt t="111304" x="4724400" y="4214813"/>
          <p14:tracePt t="111311" x="4749800" y="4214813"/>
          <p14:tracePt t="111321" x="4775200" y="4224338"/>
          <p14:tracePt t="111328" x="4784725" y="4224338"/>
          <p14:tracePt t="111338" x="4792663" y="4224338"/>
          <p14:tracePt t="111344" x="4802188" y="4224338"/>
          <p14:tracePt t="111623" x="4810125" y="4232275"/>
          <p14:tracePt t="111680" x="4827588" y="4240213"/>
          <p14:tracePt t="111808" x="4835525" y="4240213"/>
          <p14:tracePt t="111831" x="4835525" y="4249738"/>
          <p14:tracePt t="111839" x="4843463" y="4249738"/>
          <p14:tracePt t="112119" x="4852988" y="4249738"/>
          <p14:tracePt t="112127" x="4860925" y="4249738"/>
          <p14:tracePt t="112159" x="4878388" y="4257675"/>
          <p14:tracePt t="112176" x="4886325" y="4257675"/>
          <p14:tracePt t="112240" x="4903788" y="4257675"/>
          <p14:tracePt t="112248" x="4911725" y="4257675"/>
          <p14:tracePt t="112496" x="4919663" y="4265613"/>
          <p14:tracePt t="112561" x="4929188" y="4275138"/>
          <p14:tracePt t="113168" x="4937125" y="4275138"/>
          <p14:tracePt t="113176" x="4946650" y="4283075"/>
          <p14:tracePt t="113191" x="4946650" y="4291013"/>
          <p14:tracePt t="113208" x="4946650" y="4300538"/>
          <p14:tracePt t="113224" x="4946650" y="4308475"/>
          <p14:tracePt t="113240" x="4946650" y="4316413"/>
          <p14:tracePt t="116888" x="4929188" y="4316413"/>
          <p14:tracePt t="116896" x="4903788" y="4291013"/>
          <p14:tracePt t="116903" x="4860925" y="4224338"/>
          <p14:tracePt t="116911" x="4792663" y="4146550"/>
          <p14:tracePt t="116919" x="4733925" y="4070350"/>
          <p14:tracePt t="116927" x="4648200" y="3976688"/>
          <p14:tracePt t="116936" x="4572000" y="3867150"/>
          <p14:tracePt t="116943" x="4513263" y="3806825"/>
          <p14:tracePt t="116951" x="4460875" y="3738563"/>
          <p14:tracePt t="116959" x="4410075" y="3671888"/>
          <p14:tracePt t="116967" x="4368800" y="3619500"/>
          <p14:tracePt t="116976" x="4341813" y="3586163"/>
          <p14:tracePt t="119511" x="4333875" y="3568700"/>
          <p14:tracePt t="119519" x="4325938" y="3552825"/>
          <p14:tracePt t="119528" x="4316413" y="3543300"/>
          <p14:tracePt t="119535" x="4316413" y="3535363"/>
          <p14:tracePt t="119543" x="4316413" y="3527425"/>
          <p14:tracePt t="119551" x="4308475" y="3527425"/>
          <p14:tracePt t="119559" x="4308475" y="3509963"/>
          <p14:tracePt t="119568" x="4308475" y="3502025"/>
          <p14:tracePt t="119583" x="4300538" y="3492500"/>
          <p14:tracePt t="119599" x="4300538" y="3484563"/>
          <p14:tracePt t="119735" x="4316413" y="3484563"/>
          <p14:tracePt t="119743" x="4351338" y="3484563"/>
          <p14:tracePt t="119751" x="4376738" y="3492500"/>
          <p14:tracePt t="119759" x="4402138" y="3492500"/>
          <p14:tracePt t="119768" x="4435475" y="3502025"/>
          <p14:tracePt t="119776" x="4478338" y="3502025"/>
          <p14:tracePt t="119783" x="4513263" y="3509963"/>
          <p14:tracePt t="119792" x="4564063" y="3527425"/>
          <p14:tracePt t="119799" x="4597400" y="3535363"/>
          <p14:tracePt t="119810" x="4605338" y="3543300"/>
          <p14:tracePt t="119816" x="4622800" y="3543300"/>
          <p14:tracePt t="119825" x="4640263" y="3552825"/>
          <p14:tracePt t="119831" x="4648200" y="3552825"/>
          <p14:tracePt t="119848" x="4657725" y="3552825"/>
          <p14:tracePt t="119857" x="4665663" y="3552825"/>
          <p14:tracePt t="119864" x="4673600" y="3552825"/>
          <p14:tracePt t="119871" x="4699000" y="3552825"/>
          <p14:tracePt t="119880" x="4716463" y="3552825"/>
          <p14:tracePt t="119887" x="4767263" y="3535363"/>
          <p14:tracePt t="119896" x="4802188" y="3492500"/>
          <p14:tracePt t="119903" x="4852988" y="3441700"/>
          <p14:tracePt t="119911" x="4903788" y="3348038"/>
          <p14:tracePt t="119920" x="4937125" y="3297238"/>
          <p14:tracePt t="119927" x="4972050" y="3221038"/>
          <p14:tracePt t="119935" x="5030788" y="3160713"/>
          <p14:tracePt t="119943" x="5073650" y="3067050"/>
          <p14:tracePt t="119951" x="5091113" y="2990850"/>
          <p14:tracePt t="119959" x="5116513" y="2922588"/>
          <p14:tracePt t="119966" x="5116513" y="2914650"/>
          <p14:tracePt t="120167" x="5124450" y="2922588"/>
          <p14:tracePt t="120182" x="5116513" y="2949575"/>
          <p14:tracePt t="120192" x="5106988" y="2982913"/>
          <p14:tracePt t="120200" x="5081588" y="3016250"/>
          <p14:tracePt t="120209" x="5048250" y="3084513"/>
          <p14:tracePt t="120215" x="5005388" y="3144838"/>
          <p14:tracePt t="120225" x="4997450" y="3178175"/>
          <p14:tracePt t="120231" x="4979988" y="3228975"/>
          <p14:tracePt t="120242" x="4962525" y="3263900"/>
          <p14:tracePt t="120248" x="4946650" y="3297238"/>
          <p14:tracePt t="120270" x="4894263" y="3408363"/>
          <p14:tracePt t="120279" x="4894263" y="3424238"/>
          <p14:tracePt t="120287" x="4894263" y="3433763"/>
          <p14:tracePt t="120296" x="4894263" y="3459163"/>
          <p14:tracePt t="120304" x="4903788" y="3484563"/>
          <p14:tracePt t="120311" x="4903788" y="3517900"/>
          <p14:tracePt t="120319" x="4903788" y="3527425"/>
          <p14:tracePt t="120328" x="4886325" y="3560763"/>
          <p14:tracePt t="120335" x="4868863" y="3578225"/>
          <p14:tracePt t="120344" x="4860925" y="3586163"/>
          <p14:tracePt t="120351" x="4852988" y="3594100"/>
          <p14:tracePt t="120359" x="4843463" y="3603625"/>
          <p14:tracePt t="120368" x="4827588" y="3619500"/>
          <p14:tracePt t="120408" x="4810125" y="3619500"/>
          <p14:tracePt t="120456" x="4784725" y="3619500"/>
          <p14:tracePt t="120470" x="4775200" y="3619500"/>
          <p14:tracePt t="120487" x="4767263" y="3611563"/>
          <p14:tracePt t="120560" x="4759325" y="3611563"/>
          <p14:tracePt t="120577" x="4759325" y="3603625"/>
          <p14:tracePt t="120593" x="4759325" y="3586163"/>
          <p14:tracePt t="120631" x="4749800" y="3568700"/>
          <p14:tracePt t="120648" x="4741863" y="3568700"/>
          <p14:tracePt t="120658" x="4716463" y="3568700"/>
          <p14:tracePt t="120663" x="4673600" y="3568700"/>
          <p14:tracePt t="120671" x="4622800" y="3586163"/>
          <p14:tracePt t="120680" x="4589463" y="3619500"/>
          <p14:tracePt t="120687" x="4538663" y="3671888"/>
          <p14:tracePt t="120696" x="4486275" y="3722688"/>
          <p14:tracePt t="120704" x="4452938" y="3798888"/>
          <p14:tracePt t="120711" x="4419600" y="3875088"/>
          <p14:tracePt t="120719" x="4410075" y="3960813"/>
          <p14:tracePt t="120728" x="4410075" y="4002088"/>
          <p14:tracePt t="120735" x="4419600" y="4037013"/>
          <p14:tracePt t="120743" x="4503738" y="4052888"/>
          <p14:tracePt t="120751" x="4614863" y="4052888"/>
          <p14:tracePt t="120759" x="4733925" y="4052888"/>
          <p14:tracePt t="120767" x="4802188" y="4052888"/>
          <p14:tracePt t="120777" x="4946650" y="4052888"/>
          <p14:tracePt t="120783" x="5030788" y="4052888"/>
          <p14:tracePt t="120793" x="5081588" y="4052888"/>
          <p14:tracePt t="120799" x="5141913" y="4052888"/>
          <p14:tracePt t="120809" x="5175250" y="4044950"/>
          <p14:tracePt t="120816" x="5200650" y="4044950"/>
          <p14:tracePt t="120825" x="5218113" y="4027488"/>
          <p14:tracePt t="120831" x="5218113" y="4019550"/>
          <p14:tracePt t="120903" x="5218113" y="4002088"/>
          <p14:tracePt t="120919" x="5208588" y="4002088"/>
          <p14:tracePt t="120928" x="5183188" y="3986213"/>
          <p14:tracePt t="120935" x="5167313" y="3968750"/>
          <p14:tracePt t="120944" x="5157788" y="3951288"/>
          <p14:tracePt t="120951" x="5149850" y="3943350"/>
          <p14:tracePt t="120967" x="5132388" y="3943350"/>
          <p14:tracePt t="120977" x="5124450" y="3943350"/>
          <p14:tracePt t="120983" x="5099050" y="3960813"/>
          <p14:tracePt t="120994" x="5064125" y="4011613"/>
          <p14:tracePt t="120998" x="5038725" y="4079875"/>
          <p14:tracePt t="121009" x="5005388" y="4181475"/>
          <p14:tracePt t="121016" x="4979988" y="4249738"/>
          <p14:tracePt t="121025" x="4972050" y="4341813"/>
          <p14:tracePt t="121031" x="4962525" y="4402138"/>
          <p14:tracePt t="121042" x="4962525" y="4419600"/>
          <p14:tracePt t="121046" x="4962525" y="4427538"/>
          <p14:tracePt t="121058" x="4962525" y="4435475"/>
          <p14:tracePt t="121071" x="4972050" y="4445000"/>
          <p14:tracePt t="121080" x="4997450" y="4445000"/>
          <p14:tracePt t="121087" x="5005388" y="4452938"/>
          <p14:tracePt t="121096" x="5013325" y="4452938"/>
          <p14:tracePt t="121104" x="5022850" y="4452938"/>
          <p14:tracePt t="121151" x="5030788" y="4427538"/>
          <p14:tracePt t="121167" x="5038725" y="4402138"/>
          <p14:tracePt t="121177" x="5038725" y="4376738"/>
          <p14:tracePt t="121183" x="5038725" y="4359275"/>
          <p14:tracePt t="121193" x="5038725" y="4341813"/>
          <p14:tracePt t="121200" x="5038725" y="4308475"/>
          <p14:tracePt t="121210" x="5038725" y="4300538"/>
          <p14:tracePt t="121215" x="5038725" y="4265613"/>
          <p14:tracePt t="121225" x="5022850" y="4240213"/>
          <p14:tracePt t="121231" x="5013325" y="4214813"/>
          <p14:tracePt t="121242" x="5005388" y="4206875"/>
          <p14:tracePt t="121256" x="4987925" y="4181475"/>
          <p14:tracePt t="121264" x="4979988" y="4171950"/>
          <p14:tracePt t="121280" x="4972050" y="4164013"/>
          <p14:tracePt t="121287" x="4962525" y="4156075"/>
          <p14:tracePt t="121295" x="4954588" y="4130675"/>
          <p14:tracePt t="121303" x="4937125" y="4105275"/>
          <p14:tracePt t="121312" x="4937125" y="4095750"/>
          <p14:tracePt t="121319" x="4919663" y="4079875"/>
          <p14:tracePt t="121327" x="4903788" y="4062413"/>
          <p14:tracePt t="121335" x="4886325" y="4037013"/>
          <p14:tracePt t="121343" x="4868863" y="4019550"/>
          <p14:tracePt t="121351" x="4852988" y="4002088"/>
          <p14:tracePt t="121361" x="4835525" y="3994150"/>
          <p14:tracePt t="121367" x="4818063" y="3986213"/>
          <p14:tracePt t="121378" x="4802188" y="3976688"/>
          <p14:tracePt t="121383" x="4792663" y="3960813"/>
          <p14:tracePt t="121393" x="4784725" y="3960813"/>
          <p14:tracePt t="121399" x="4767263" y="3951288"/>
          <p14:tracePt t="121416" x="4741863" y="3951288"/>
          <p14:tracePt t="121425" x="4724400" y="3951288"/>
          <p14:tracePt t="121431" x="4708525" y="3951288"/>
          <p14:tracePt t="121441" x="4691063" y="3943350"/>
          <p14:tracePt t="121448" x="4665663" y="3935413"/>
          <p14:tracePt t="121454" x="4648200" y="3935413"/>
          <p14:tracePt t="121464" x="4622800" y="3935413"/>
          <p14:tracePt t="121471" x="4597400" y="3925888"/>
          <p14:tracePt t="121480" x="4579938" y="3917950"/>
          <p14:tracePt t="121488" x="4554538" y="3908425"/>
          <p14:tracePt t="121496" x="4529138" y="3908425"/>
          <p14:tracePt t="121504" x="4495800" y="3892550"/>
          <p14:tracePt t="121511" x="4486275" y="3892550"/>
          <p14:tracePt t="121519" x="4478338" y="3883025"/>
          <p14:tracePt t="121527" x="4470400" y="3883025"/>
          <p14:tracePt t="121535" x="4460875" y="3883025"/>
          <p14:tracePt t="121544" x="4445000" y="3875088"/>
          <p14:tracePt t="121551" x="4435475" y="3875088"/>
          <p14:tracePt t="121561" x="4427538" y="3875088"/>
          <p14:tracePt t="121567" x="4410075" y="3867150"/>
          <p14:tracePt t="121577" x="4402138" y="3867150"/>
          <p14:tracePt t="121583" x="4394200" y="3867150"/>
          <p14:tracePt t="121594" x="4376738" y="3867150"/>
          <p14:tracePt t="121599" x="4359275" y="3857625"/>
          <p14:tracePt t="121609" x="4351338" y="3857625"/>
          <p14:tracePt t="121614" x="4333875" y="3857625"/>
          <p14:tracePt t="121626" x="4316413" y="3857625"/>
          <p14:tracePt t="121630" x="4308475" y="3849688"/>
          <p14:tracePt t="121642" x="4283075" y="3849688"/>
          <p14:tracePt t="121648" x="4265613" y="3849688"/>
          <p14:tracePt t="121654" x="4240213" y="3849688"/>
          <p14:tracePt t="121664" x="4214813" y="3849688"/>
          <p14:tracePt t="121671" x="4206875" y="3849688"/>
          <p14:tracePt t="121680" x="4189413" y="3849688"/>
          <p14:tracePt t="121688" x="4171950" y="3849688"/>
          <p14:tracePt t="121695" x="4156075" y="3849688"/>
          <p14:tracePt t="121703" x="4130675" y="3849688"/>
          <p14:tracePt t="121719" x="4113213" y="3849688"/>
          <p14:tracePt t="121727" x="4105275" y="3849688"/>
          <p14:tracePt t="121919" x="4095750" y="3849688"/>
          <p14:tracePt t="121936" x="4087813" y="3849688"/>
          <p14:tracePt t="121951" x="4087813" y="3857625"/>
          <p14:tracePt t="121960" x="4087813" y="3875088"/>
          <p14:tracePt t="121967" x="4087813" y="3883025"/>
          <p14:tracePt t="121976" x="4087813" y="3892550"/>
          <p14:tracePt t="121983" x="4087813" y="3917950"/>
          <p14:tracePt t="121994" x="4087813" y="3925888"/>
          <p14:tracePt t="121999" x="4087813" y="3943350"/>
          <p14:tracePt t="122009" x="4087813" y="3968750"/>
          <p14:tracePt t="122015" x="4087813" y="3976688"/>
          <p14:tracePt t="122025" x="4087813" y="4002088"/>
          <p14:tracePt t="122031" x="4087813" y="4027488"/>
          <p14:tracePt t="122042" x="4087813" y="4044950"/>
          <p14:tracePt t="122048" x="4087813" y="4062413"/>
          <p14:tracePt t="122054" x="4087813" y="4079875"/>
          <p14:tracePt t="122063" x="4087813" y="4087813"/>
          <p14:tracePt t="122071" x="4087813" y="4113213"/>
          <p14:tracePt t="122079" x="4087813" y="4130675"/>
          <p14:tracePt t="122088" x="4087813" y="4146550"/>
          <p14:tracePt t="122096" x="4087813" y="4164013"/>
          <p14:tracePt t="122103" x="4087813" y="4181475"/>
          <p14:tracePt t="122111" x="4087813" y="4206875"/>
          <p14:tracePt t="122119" x="4087813" y="4232275"/>
          <p14:tracePt t="122127" x="4087813" y="4249738"/>
          <p14:tracePt t="122136" x="4087813" y="4275138"/>
          <p14:tracePt t="122144" x="4087813" y="4300538"/>
          <p14:tracePt t="122151" x="4087813" y="4316413"/>
          <p14:tracePt t="122161" x="4087813" y="4341813"/>
          <p14:tracePt t="122167" x="4087813" y="4368800"/>
          <p14:tracePt t="122177" x="4087813" y="4384675"/>
          <p14:tracePt t="122184" x="4087813" y="4410075"/>
          <p14:tracePt t="122194" x="4087813" y="4435475"/>
          <p14:tracePt t="122209" x="4087813" y="4460875"/>
          <p14:tracePt t="122215" x="4087813" y="4470400"/>
          <p14:tracePt t="122226" x="4087813" y="4495800"/>
          <p14:tracePt t="122231" x="4087813" y="4513263"/>
          <p14:tracePt t="122239" x="4087813" y="4546600"/>
          <p14:tracePt t="122255" x="4087813" y="4579938"/>
          <p14:tracePt t="122264" x="4087813" y="4614863"/>
          <p14:tracePt t="122271" x="4087813" y="4622800"/>
          <p14:tracePt t="122281" x="4087813" y="4648200"/>
          <p14:tracePt t="122288" x="4087813" y="4665663"/>
          <p14:tracePt t="122295" x="4087813" y="4691063"/>
          <p14:tracePt t="122303" x="4087813" y="4708525"/>
          <p14:tracePt t="122312" x="4087813" y="4716463"/>
          <p14:tracePt t="122319" x="4087813" y="4733925"/>
          <p14:tracePt t="122327" x="4087813" y="4759325"/>
          <p14:tracePt t="122336" x="4087813" y="4775200"/>
          <p14:tracePt t="122343" x="4087813" y="4792663"/>
          <p14:tracePt t="122351" x="4087813" y="4802188"/>
          <p14:tracePt t="122361" x="4087813" y="4810125"/>
          <p14:tracePt t="122366" x="4087813" y="4827588"/>
          <p14:tracePt t="122377" x="4079875" y="4843463"/>
          <p14:tracePt t="122394" x="4079875" y="4852988"/>
          <p14:tracePt t="122398" x="4079875" y="4860925"/>
          <p14:tracePt t="122409" x="4079875" y="4868863"/>
          <p14:tracePt t="122415" x="4079875" y="4886325"/>
          <p14:tracePt t="122425" x="4079875" y="4894263"/>
          <p14:tracePt t="122431" x="4079875" y="4911725"/>
          <p14:tracePt t="122438" x="4079875" y="4919663"/>
          <p14:tracePt t="122448" x="4079875" y="4946650"/>
          <p14:tracePt t="122455" x="4079875" y="4954588"/>
          <p14:tracePt t="122464" x="4079875" y="4972050"/>
          <p14:tracePt t="122471" x="4079875" y="4987925"/>
          <p14:tracePt t="122480" x="4079875" y="5013325"/>
          <p14:tracePt t="122496" x="4079875" y="5030788"/>
          <p14:tracePt t="122503" x="4095750" y="5048250"/>
          <p14:tracePt t="122511" x="4105275" y="5056188"/>
          <p14:tracePt t="122519" x="4121150" y="5073650"/>
          <p14:tracePt t="122528" x="4130675" y="5091113"/>
          <p14:tracePt t="122536" x="4156075" y="5116513"/>
          <p14:tracePt t="122545" x="4171950" y="5124450"/>
          <p14:tracePt t="122551" x="4197350" y="5141913"/>
          <p14:tracePt t="122561" x="4232275" y="5157788"/>
          <p14:tracePt t="122567" x="4265613" y="5157788"/>
          <p14:tracePt t="122577" x="4300538" y="5192713"/>
          <p14:tracePt t="122583" x="4341813" y="5192713"/>
          <p14:tracePt t="122594" x="4384675" y="5208588"/>
          <p14:tracePt t="122599" x="4402138" y="5218113"/>
          <p14:tracePt t="122609" x="4427538" y="5218113"/>
          <p14:tracePt t="122615" x="4445000" y="5218113"/>
          <p14:tracePt t="122623" x="4470400" y="5226050"/>
          <p14:tracePt t="122631" x="4503738" y="5226050"/>
          <p14:tracePt t="122639" x="4529138" y="5226050"/>
          <p14:tracePt t="122648" x="4538663" y="5226050"/>
          <p14:tracePt t="122655" x="4564063" y="5226050"/>
          <p14:tracePt t="122664" x="4579938" y="5226050"/>
          <p14:tracePt t="122672" x="4597400" y="5226050"/>
          <p14:tracePt t="122679" x="4622800" y="5226050"/>
          <p14:tracePt t="122688" x="4657725" y="5226050"/>
          <p14:tracePt t="122696" x="4699000" y="5226050"/>
          <p14:tracePt t="122703" x="4733925" y="5226050"/>
          <p14:tracePt t="122711" x="4775200" y="5226050"/>
          <p14:tracePt t="122720" x="4802188" y="5226050"/>
          <p14:tracePt t="122728" x="4835525" y="5226050"/>
          <p14:tracePt t="122736" x="4868863" y="5235575"/>
          <p14:tracePt t="122744" x="4903788" y="5243513"/>
          <p14:tracePt t="122752" x="4937125" y="5260975"/>
          <p14:tracePt t="122761" x="4962525" y="5268913"/>
          <p14:tracePt t="122767" x="4997450" y="5286375"/>
          <p14:tracePt t="122778" x="5005388" y="5286375"/>
          <p14:tracePt t="122783" x="5022850" y="5286375"/>
          <p14:tracePt t="122794" x="5030788" y="5286375"/>
          <p14:tracePt t="122800" x="5056188" y="5286375"/>
          <p14:tracePt t="122809" x="5073650" y="5286375"/>
          <p14:tracePt t="122816" x="5091113" y="5294313"/>
          <p14:tracePt t="122825" x="5099050" y="5294313"/>
          <p14:tracePt t="122831" x="5124450" y="5294313"/>
          <p14:tracePt t="122838" x="5141913" y="5294313"/>
          <p14:tracePt t="122847" x="5157788" y="5294313"/>
          <p14:tracePt t="122855" x="5200650" y="5294313"/>
          <p14:tracePt t="122863" x="5208588" y="5294313"/>
          <p14:tracePt t="122872" x="5235575" y="5294313"/>
          <p14:tracePt t="122879" x="5260975" y="5294313"/>
          <p14:tracePt t="122888" x="5286375" y="5294313"/>
          <p14:tracePt t="122895" x="5302250" y="5294313"/>
          <p14:tracePt t="122903" x="5319713" y="5294313"/>
          <p14:tracePt t="122911" x="5327650" y="5294313"/>
          <p14:tracePt t="122918" x="5345113" y="5276850"/>
          <p14:tracePt t="122927" x="5353050" y="5268913"/>
          <p14:tracePt t="122936" x="5362575" y="5260975"/>
          <p14:tracePt t="122944" x="5370513" y="5251450"/>
          <p14:tracePt t="122951" x="5387975" y="5226050"/>
          <p14:tracePt t="122967" x="5387975" y="5218113"/>
          <p14:tracePt t="122978" x="5395913" y="5200650"/>
          <p14:tracePt t="122984" x="5405438" y="5192713"/>
          <p14:tracePt t="122994" x="5405438" y="5167313"/>
          <p14:tracePt t="122999" x="5405438" y="5157788"/>
          <p14:tracePt t="123009" x="5405438" y="5132388"/>
          <p14:tracePt t="123015" x="5405438" y="5116513"/>
          <p14:tracePt t="123025" x="5405438" y="5081588"/>
          <p14:tracePt t="123031" x="5405438" y="5048250"/>
          <p14:tracePt t="123038" x="5405438" y="4997450"/>
          <p14:tracePt t="123047" x="5405438" y="4962525"/>
          <p14:tracePt t="123055" x="5405438" y="4919663"/>
          <p14:tracePt t="123063" x="5405438" y="4878388"/>
          <p14:tracePt t="123072" x="5405438" y="4835525"/>
          <p14:tracePt t="123079" x="5405438" y="4792663"/>
          <p14:tracePt t="123087" x="5405438" y="4733925"/>
          <p14:tracePt t="123095" x="5405438" y="4699000"/>
          <p14:tracePt t="123103" x="5405438" y="4657725"/>
          <p14:tracePt t="123111" x="5405438" y="4622800"/>
          <p14:tracePt t="123120" x="5405438" y="4579938"/>
          <p14:tracePt t="123128" x="5405438" y="4554538"/>
          <p14:tracePt t="123135" x="5405438" y="4521200"/>
          <p14:tracePt t="123145" x="5405438" y="4486275"/>
          <p14:tracePt t="123151" x="5405438" y="4445000"/>
          <p14:tracePt t="123161" x="5405438" y="4419600"/>
          <p14:tracePt t="123167" x="5405438" y="4402138"/>
          <p14:tracePt t="123177" x="5405438" y="4359275"/>
          <p14:tracePt t="123184" x="5405438" y="4325938"/>
          <p14:tracePt t="123194" x="5405438" y="4300538"/>
          <p14:tracePt t="123199" x="5405438" y="4275138"/>
          <p14:tracePt t="123210" x="5405438" y="4249738"/>
          <p14:tracePt t="123215" x="5405438" y="4232275"/>
          <p14:tracePt t="123223" x="5405438" y="4206875"/>
          <p14:tracePt t="123231" x="5405438" y="4181475"/>
          <p14:tracePt t="123238" x="5405438" y="4146550"/>
          <p14:tracePt t="123248" x="5405438" y="4130675"/>
          <p14:tracePt t="123255" x="5405438" y="4113213"/>
          <p14:tracePt t="123274" x="5405438" y="4079875"/>
          <p14:tracePt t="123280" x="5405438" y="4062413"/>
          <p14:tracePt t="123287" x="5405438" y="4052888"/>
          <p14:tracePt t="123303" x="5405438" y="4044950"/>
          <p14:tracePt t="123313" x="5405438" y="4037013"/>
          <p14:tracePt t="123320" x="5405438" y="4027488"/>
          <p14:tracePt t="123336" x="5405438" y="4019550"/>
          <p14:tracePt t="123344" x="5405438" y="4011613"/>
          <p14:tracePt t="123351" x="5395913" y="3994150"/>
          <p14:tracePt t="123361" x="5387975" y="3976688"/>
          <p14:tracePt t="123366" x="5387975" y="3968750"/>
          <p14:tracePt t="123378" x="5380038" y="3960813"/>
          <p14:tracePt t="123383" x="5370513" y="3943350"/>
          <p14:tracePt t="123394" x="5370513" y="3925888"/>
          <p14:tracePt t="123399" x="5353050" y="3917950"/>
          <p14:tracePt t="123409" x="5353050" y="3908425"/>
          <p14:tracePt t="123415" x="5345113" y="3892550"/>
          <p14:tracePt t="123423" x="5327650" y="3875088"/>
          <p14:tracePt t="123431" x="5319713" y="3867150"/>
          <p14:tracePt t="123438" x="5311775" y="3849688"/>
          <p14:tracePt t="123455" x="5294313" y="3832225"/>
          <p14:tracePt t="123463" x="5276850" y="3816350"/>
          <p14:tracePt t="123472" x="5268913" y="3798888"/>
          <p14:tracePt t="123478" x="5260975" y="3798888"/>
          <p14:tracePt t="123487" x="5251450" y="3798888"/>
          <p14:tracePt t="123495" x="5235575" y="3781425"/>
          <p14:tracePt t="123503" x="5218113" y="3781425"/>
          <p14:tracePt t="123519" x="5208588" y="3781425"/>
          <p14:tracePt t="123528" x="5192713" y="3773488"/>
          <p14:tracePt t="123534" x="5175250" y="3773488"/>
          <p14:tracePt t="123544" x="5141913" y="3773488"/>
          <p14:tracePt t="123551" x="5116513" y="3763963"/>
          <p14:tracePt t="123561" x="5091113" y="3763963"/>
          <p14:tracePt t="123567" x="5056188" y="3763963"/>
          <p14:tracePt t="123577" x="5005388" y="3756025"/>
          <p14:tracePt t="123583" x="4954588" y="3756025"/>
          <p14:tracePt t="123594" x="4903788" y="3756025"/>
          <p14:tracePt t="123598" x="4843463" y="3756025"/>
          <p14:tracePt t="123609" x="4784725" y="3756025"/>
          <p14:tracePt t="123615" x="4724400" y="3756025"/>
          <p14:tracePt t="123623" x="4673600" y="3756025"/>
          <p14:tracePt t="123631" x="4622800" y="3756025"/>
          <p14:tracePt t="123638" x="4572000" y="3756025"/>
          <p14:tracePt t="123647" x="4521200" y="3756025"/>
          <p14:tracePt t="123655" x="4495800" y="3756025"/>
          <p14:tracePt t="123662" x="4452938" y="3756025"/>
          <p14:tracePt t="123672" x="4419600" y="3748088"/>
          <p14:tracePt t="123678" x="4368800" y="3738563"/>
          <p14:tracePt t="123687" x="4341813" y="3738563"/>
          <p14:tracePt t="123694" x="4300538" y="3730625"/>
          <p14:tracePt t="123702" x="4249738" y="3713163"/>
          <p14:tracePt t="123710" x="4206875" y="3705225"/>
          <p14:tracePt t="123720" x="4156075" y="3705225"/>
          <p14:tracePt t="123728" x="4121150" y="3687763"/>
          <p14:tracePt t="123735" x="4087813" y="3687763"/>
          <p14:tracePt t="123745" x="4052888" y="3671888"/>
          <p14:tracePt t="123751" x="4037013" y="3671888"/>
          <p14:tracePt t="123761" x="4019550" y="3671888"/>
          <p14:tracePt t="123768" x="4011613" y="3662363"/>
          <p14:tracePt t="123778" x="3994150" y="3662363"/>
          <p14:tracePt t="123959" x="3986213" y="3662363"/>
          <p14:tracePt t="123968" x="3976688" y="3671888"/>
          <p14:tracePt t="123978" x="3960813" y="3697288"/>
          <p14:tracePt t="123983" x="3951288" y="3730625"/>
          <p14:tracePt t="123994" x="3943350" y="3756025"/>
          <p14:tracePt t="123999" x="3943350" y="3798888"/>
          <p14:tracePt t="124010" x="3935413" y="3832225"/>
          <p14:tracePt t="124016" x="3925888" y="3892550"/>
          <p14:tracePt t="124023" x="3917950" y="3935413"/>
          <p14:tracePt t="124031" x="3917950" y="4002088"/>
          <p14:tracePt t="124038" x="3892550" y="4070350"/>
          <p14:tracePt t="124047" x="3883025" y="4130675"/>
          <p14:tracePt t="124055" x="3849688" y="4214813"/>
          <p14:tracePt t="124064" x="3841750" y="4275138"/>
          <p14:tracePt t="124072" x="3824288" y="4333875"/>
          <p14:tracePt t="124080" x="3824288" y="4394200"/>
          <p14:tracePt t="124087" x="3824288" y="4452938"/>
          <p14:tracePt t="124095" x="3806825" y="4521200"/>
          <p14:tracePt t="124103" x="3806825" y="4572000"/>
          <p14:tracePt t="124111" x="3806825" y="4622800"/>
          <p14:tracePt t="124120" x="3798888" y="4657725"/>
          <p14:tracePt t="124128" x="3798888" y="4683125"/>
          <p14:tracePt t="124135" x="3790950" y="4716463"/>
          <p14:tracePt t="124145" x="3790950" y="4741863"/>
          <p14:tracePt t="124151" x="3790950" y="4759325"/>
          <p14:tracePt t="124161" x="3790950" y="4784725"/>
          <p14:tracePt t="124168" x="3790950" y="4792663"/>
          <p14:tracePt t="124177" x="3790950" y="4810125"/>
          <p14:tracePt t="124184" x="3790950" y="4827588"/>
          <p14:tracePt t="124194" x="3790950" y="4835525"/>
          <p14:tracePt t="124200" x="3790950" y="4843463"/>
          <p14:tracePt t="124210" x="3790950" y="4860925"/>
          <p14:tracePt t="124216" x="3790950" y="4878388"/>
          <p14:tracePt t="124222" x="3790950" y="4894263"/>
          <p14:tracePt t="124231" x="3790950" y="4911725"/>
          <p14:tracePt t="124238" x="3790950" y="4937125"/>
          <p14:tracePt t="124249" x="3790950" y="4962525"/>
          <p14:tracePt t="124257" x="3790950" y="4972050"/>
          <p14:tracePt t="124263" x="3790950" y="4997450"/>
          <p14:tracePt t="124272" x="3790950" y="5013325"/>
          <p14:tracePt t="124280" x="3790950" y="5022850"/>
          <p14:tracePt t="124287" x="3790950" y="5038725"/>
          <p14:tracePt t="124304" x="3790950" y="5064125"/>
          <p14:tracePt t="124313" x="3790950" y="5091113"/>
          <p14:tracePt t="124328" x="3790950" y="5106988"/>
          <p14:tracePt t="124335" x="3773488" y="5124450"/>
          <p14:tracePt t="124361" x="3773488" y="5141913"/>
          <p14:tracePt t="124367" x="3763963" y="5141913"/>
          <p14:tracePt t="124416" x="3763963" y="5149850"/>
          <p14:tracePt t="124432" x="3763963" y="5157788"/>
          <p14:tracePt t="124438" x="3781425" y="5167313"/>
          <p14:tracePt t="124448" x="3816350" y="5175250"/>
          <p14:tracePt t="124455" x="3857625" y="5175250"/>
          <p14:tracePt t="124463" x="3917950" y="5183188"/>
          <p14:tracePt t="124472" x="3994150" y="5192713"/>
          <p14:tracePt t="124479" x="4079875" y="5200650"/>
          <p14:tracePt t="124487" x="4164013" y="5218113"/>
          <p14:tracePt t="124496" x="4257675" y="5226050"/>
          <p14:tracePt t="124504" x="4341813" y="5235575"/>
          <p14:tracePt t="124511" x="4452938" y="5235575"/>
          <p14:tracePt t="124519" x="4554538" y="5251450"/>
          <p14:tracePt t="124529" x="4683125" y="5260975"/>
          <p14:tracePt t="124534" x="4767263" y="5268913"/>
          <p14:tracePt t="124544" x="4886325" y="5276850"/>
          <p14:tracePt t="124551" x="4979988" y="5276850"/>
          <p14:tracePt t="124561" x="5073650" y="5302250"/>
          <p14:tracePt t="124568" x="5157788" y="5311775"/>
          <p14:tracePt t="124578" x="5218113" y="5327650"/>
          <p14:tracePt t="124582" x="5276850" y="5337175"/>
          <p14:tracePt t="124593" x="5311775" y="5345113"/>
          <p14:tracePt t="124600" x="5362575" y="5345113"/>
          <p14:tracePt t="124608" x="5380038" y="5353050"/>
          <p14:tracePt t="124616" x="5395913" y="5353050"/>
          <p14:tracePt t="124622" x="5405438" y="5353050"/>
          <p14:tracePt t="124631" x="5413375" y="5362575"/>
          <p14:tracePt t="124671" x="5430838" y="5362575"/>
          <p14:tracePt t="124680" x="5430838" y="5370513"/>
          <p14:tracePt t="124687" x="5438775" y="5370513"/>
          <p14:tracePt t="124695" x="5446713" y="5380038"/>
          <p14:tracePt t="124703" x="5456238" y="5387975"/>
          <p14:tracePt t="124711" x="5472113" y="5405438"/>
          <p14:tracePt t="124728" x="5489575" y="5405438"/>
          <p14:tracePt t="124735" x="5489575" y="5413375"/>
          <p14:tracePt t="124744" x="5497513" y="5421313"/>
          <p14:tracePt t="124761" x="5507038" y="5421313"/>
          <p14:tracePt t="124767" x="5514975" y="5421313"/>
          <p14:tracePt t="124778" x="5524500" y="5430838"/>
          <p14:tracePt t="124784" x="5532438" y="5430838"/>
          <p14:tracePt t="124801" x="5549900" y="5430838"/>
          <p14:tracePt t="124808" x="5565775" y="5430838"/>
          <p14:tracePt t="124822" x="5591175" y="5430838"/>
          <p14:tracePt t="124832" x="5600700" y="5430838"/>
          <p14:tracePt t="124839" x="5616575" y="5430838"/>
          <p14:tracePt t="124848" x="5641975" y="5421313"/>
          <p14:tracePt t="124856" x="5651500" y="5421313"/>
          <p14:tracePt t="124864" x="5668963" y="5405438"/>
          <p14:tracePt t="124871" x="5676900" y="5395913"/>
          <p14:tracePt t="124880" x="5694363" y="5380038"/>
          <p14:tracePt t="124887" x="5702300" y="5370513"/>
          <p14:tracePt t="124896" x="5719763" y="5345113"/>
          <p14:tracePt t="124904" x="5735638" y="5327650"/>
          <p14:tracePt t="124911" x="5753100" y="5294313"/>
          <p14:tracePt t="124920" x="5770563" y="5260975"/>
          <p14:tracePt t="124928" x="5778500" y="5235575"/>
          <p14:tracePt t="124935" x="5795963" y="5200650"/>
          <p14:tracePt t="124945" x="5813425" y="5149850"/>
          <p14:tracePt t="124951" x="5813425" y="5124450"/>
          <p14:tracePt t="124961" x="5813425" y="5099050"/>
          <p14:tracePt t="124967" x="5821363" y="5056188"/>
          <p14:tracePt t="124978" x="5821363" y="5030788"/>
          <p14:tracePt t="124984" x="5829300" y="4997450"/>
          <p14:tracePt t="124994" x="5829300" y="4962525"/>
          <p14:tracePt t="124999" x="5829300" y="4937125"/>
          <p14:tracePt t="125009" x="5829300" y="4911725"/>
          <p14:tracePt t="125016" x="5838825" y="4878388"/>
          <p14:tracePt t="125022" x="5838825" y="4868863"/>
          <p14:tracePt t="125031" x="5838825" y="4843463"/>
          <p14:tracePt t="125039" x="5846763" y="4818063"/>
          <p14:tracePt t="125047" x="5846763" y="4792663"/>
          <p14:tracePt t="125056" x="5846763" y="4775200"/>
          <p14:tracePt t="125063" x="5854700" y="4759325"/>
          <p14:tracePt t="125071" x="5854700" y="4749800"/>
          <p14:tracePt t="125079" x="5854700" y="4741863"/>
          <p14:tracePt t="125087" x="5854700" y="4733925"/>
          <p14:tracePt t="125096" x="5854700" y="4724400"/>
          <p14:tracePt t="125104" x="5864225" y="4716463"/>
          <p14:tracePt t="125111" x="5864225" y="4708525"/>
          <p14:tracePt t="125118" x="5864225" y="4699000"/>
          <p14:tracePt t="125128" x="5864225" y="4691063"/>
          <p14:tracePt t="125134" x="5864225" y="4683125"/>
          <p14:tracePt t="125145" x="5864225" y="4673600"/>
          <p14:tracePt t="125150" x="5864225" y="4665663"/>
          <p14:tracePt t="125162" x="5864225" y="4648200"/>
          <p14:tracePt t="125178" x="5864225" y="4630738"/>
          <p14:tracePt t="125182" x="5864225" y="4622800"/>
          <p14:tracePt t="125193" x="5838825" y="4597400"/>
          <p14:tracePt t="125198" x="5821363" y="4572000"/>
          <p14:tracePt t="125207" x="5795963" y="4546600"/>
          <p14:tracePt t="125214" x="5795963" y="4538663"/>
          <p14:tracePt t="125222" x="5770563" y="4529138"/>
          <p14:tracePt t="125231" x="5753100" y="4521200"/>
          <p14:tracePt t="125239" x="5735638" y="4503738"/>
          <p14:tracePt t="125247" x="5710238" y="4495800"/>
          <p14:tracePt t="125257" x="5668963" y="4486275"/>
          <p14:tracePt t="125263" x="5608638" y="4478338"/>
          <p14:tracePt t="125271" x="5540375" y="4452938"/>
          <p14:tracePt t="125280" x="5456238" y="4445000"/>
          <p14:tracePt t="125286" x="5370513" y="4445000"/>
          <p14:tracePt t="125295" x="5276850" y="4445000"/>
          <p14:tracePt t="125304" x="5175250" y="4445000"/>
          <p14:tracePt t="125313" x="5073650" y="4445000"/>
          <p14:tracePt t="125319" x="5013325" y="4445000"/>
          <p14:tracePt t="125328" x="4987925" y="4445000"/>
          <p14:tracePt t="125335" x="4962525" y="4445000"/>
          <p14:tracePt t="125346" x="4929188" y="4460875"/>
          <p14:tracePt t="125351" x="4911725" y="4478338"/>
          <p14:tracePt t="125361" x="4894263" y="4495800"/>
          <p14:tracePt t="125378" x="4886325" y="4503738"/>
          <p14:tracePt t="125382" x="4868863" y="4513263"/>
          <p14:tracePt t="125394" x="4868863" y="4521200"/>
          <p14:tracePt t="125400" x="4868863" y="4529138"/>
          <p14:tracePt t="125406" x="4868863" y="4538663"/>
          <p14:tracePt t="125414" x="4868863" y="4546600"/>
          <p14:tracePt t="125423" x="4868863" y="4572000"/>
          <p14:tracePt t="125431" x="4868863" y="4605338"/>
          <p14:tracePt t="125439" x="4868863" y="4630738"/>
          <p14:tracePt t="125447" x="4868863" y="4648200"/>
          <p14:tracePt t="125456" x="4868863" y="4683125"/>
          <p14:tracePt t="125463" x="4868863" y="4724400"/>
          <p14:tracePt t="125471" x="4868863" y="4784725"/>
          <p14:tracePt t="125479" x="4868863" y="4802188"/>
          <p14:tracePt t="125487" x="4868863" y="4843463"/>
          <p14:tracePt t="125496" x="4868863" y="4919663"/>
          <p14:tracePt t="125504" x="4868863" y="4929188"/>
          <p14:tracePt t="125513" x="4843463" y="4979988"/>
          <p14:tracePt t="125519" x="4818063" y="5038725"/>
          <p14:tracePt t="125528" x="4810125" y="5073650"/>
          <p14:tracePt t="125535" x="4775200" y="5132388"/>
          <p14:tracePt t="125545" x="4759325" y="5157788"/>
          <p14:tracePt t="125551" x="4724400" y="5208588"/>
          <p14:tracePt t="125561" x="4708525" y="5226050"/>
          <p14:tracePt t="125568" x="4673600" y="5243513"/>
          <p14:tracePt t="125578" x="4648200" y="5251450"/>
          <p14:tracePt t="125584" x="4630738" y="5260975"/>
          <p14:tracePt t="125593" x="4605338" y="5268913"/>
          <p14:tracePt t="125600" x="4589463" y="5276850"/>
          <p14:tracePt t="125606" x="4564063" y="5302250"/>
          <p14:tracePt t="125623" x="4554538" y="5311775"/>
          <p14:tracePt t="125631" x="4546600" y="5311775"/>
          <p14:tracePt t="125646" x="4529138" y="5319713"/>
          <p14:tracePt t="125655" x="4521200" y="5319713"/>
          <p14:tracePt t="125663" x="4513263" y="5319713"/>
          <p14:tracePt t="125671" x="4503738" y="5327650"/>
          <p14:tracePt t="125800" x="4503738" y="5319713"/>
          <p14:tracePt t="125816" x="4513263" y="5319713"/>
          <p14:tracePt t="125822" x="4521200" y="5311775"/>
          <p14:tracePt t="125831" x="4521200" y="5302250"/>
          <p14:tracePt t="125839" x="4529138" y="5294313"/>
          <p14:tracePt t="125847" x="4529138" y="5286375"/>
          <p14:tracePt t="125856" x="4529138" y="5276850"/>
          <p14:tracePt t="125871" x="4529138" y="5268913"/>
          <p14:tracePt t="125879" x="4529138" y="5260975"/>
          <p14:tracePt t="125887" x="4529138" y="5251450"/>
          <p14:tracePt t="125895" x="4538663" y="5243513"/>
          <p14:tracePt t="125904" x="4538663" y="5235575"/>
          <p14:tracePt t="125912" x="4546600" y="5226050"/>
          <p14:tracePt t="125919" x="4546600" y="5218113"/>
          <p14:tracePt t="125929" x="4554538" y="5208588"/>
          <p14:tracePt t="125935" x="4554538" y="5200650"/>
          <p14:tracePt t="125946" x="4564063" y="5183188"/>
          <p14:tracePt t="125951" x="4572000" y="5175250"/>
          <p14:tracePt t="125962" x="4579938" y="5175250"/>
          <p14:tracePt t="125968" x="4579938" y="5167313"/>
          <p14:tracePt t="125977" x="4589463" y="5157788"/>
          <p14:tracePt t="125992" x="4597400" y="5157788"/>
          <p14:tracePt t="126023" x="4614863" y="5157788"/>
          <p14:tracePt t="126039" x="4630738" y="5149850"/>
          <p14:tracePt t="126055" x="4640263" y="5149850"/>
          <p14:tracePt t="126063" x="4657725" y="5149850"/>
          <p14:tracePt t="126071" x="4665663" y="5149850"/>
          <p14:tracePt t="126079" x="4683125" y="5149850"/>
          <p14:tracePt t="126088" x="4708525" y="5149850"/>
          <p14:tracePt t="126095" x="4733925" y="5149850"/>
          <p14:tracePt t="126104" x="4749800" y="5149850"/>
          <p14:tracePt t="126112" x="4802188" y="5149850"/>
          <p14:tracePt t="126119" x="4852988" y="5149850"/>
          <p14:tracePt t="126129" x="4903788" y="5149850"/>
          <p14:tracePt t="126135" x="4979988" y="5149850"/>
          <p14:tracePt t="126146" x="5064125" y="5149850"/>
          <p14:tracePt t="126151" x="5132388" y="5149850"/>
          <p14:tracePt t="126161" x="5235575" y="5149850"/>
          <p14:tracePt t="126168" x="5327650" y="5149850"/>
          <p14:tracePt t="126177" x="5446713" y="5149850"/>
          <p14:tracePt t="126184" x="5540375" y="5149850"/>
          <p14:tracePt t="126192" x="5641975" y="5149850"/>
          <p14:tracePt t="126198" x="5753100" y="5149850"/>
          <p14:tracePt t="126206" x="5854700" y="5149850"/>
          <p14:tracePt t="126216" x="5957888" y="5132388"/>
          <p14:tracePt t="126223" x="6042025" y="5132388"/>
          <p14:tracePt t="126232" x="6110288" y="5124450"/>
          <p14:tracePt t="126240" x="6169025" y="5124450"/>
          <p14:tracePt t="126248" x="6229350" y="5116513"/>
          <p14:tracePt t="126257" x="6262688" y="5106988"/>
          <p14:tracePt t="126263" x="6297613" y="5099050"/>
          <p14:tracePt t="126271" x="6323013" y="5099050"/>
          <p14:tracePt t="126280" x="6338888" y="5091113"/>
          <p14:tracePt t="126288" x="6356350" y="5091113"/>
          <p14:tracePt t="126296" x="6365875" y="5081588"/>
          <p14:tracePt t="126304" x="6373813" y="5081588"/>
          <p14:tracePt t="126312" x="6399213" y="5081588"/>
          <p14:tracePt t="126319" x="6416675" y="5081588"/>
          <p14:tracePt t="126329" x="6424613" y="5073650"/>
          <p14:tracePt t="126335" x="6432550" y="5073650"/>
          <p14:tracePt t="126346" x="6450013" y="5064125"/>
          <p14:tracePt t="126351" x="6457950" y="5064125"/>
          <p14:tracePt t="126363" x="6475413" y="5056188"/>
          <p14:tracePt t="126368" x="6483350" y="5048250"/>
          <p14:tracePt t="126378" x="6492875" y="5048250"/>
          <p14:tracePt t="126384" x="6500813" y="5048250"/>
          <p14:tracePt t="126393" x="6510338" y="5038725"/>
          <p14:tracePt t="126400" x="6526213" y="5038725"/>
          <p14:tracePt t="126406" x="6535738" y="5030788"/>
          <p14:tracePt t="126423" x="6543675" y="5030788"/>
          <p14:tracePt t="126464" x="6551613" y="5030788"/>
          <p14:tracePt t="126471" x="6561138" y="5022850"/>
          <p14:tracePt t="126480" x="6569075" y="5022850"/>
          <p14:tracePt t="126487" x="6594475" y="5022850"/>
          <p14:tracePt t="126503" x="6602413" y="5022850"/>
          <p14:tracePt t="126512" x="6611938" y="5022850"/>
          <p14:tracePt t="126519" x="6627813" y="5022850"/>
          <p14:tracePt t="126535" x="6654800" y="5013325"/>
          <p14:tracePt t="126551" x="6670675" y="5013325"/>
          <p14:tracePt t="126562" x="6688138" y="5013325"/>
          <p14:tracePt t="126578" x="6713538" y="5013325"/>
          <p14:tracePt t="126584" x="6721475" y="5013325"/>
          <p14:tracePt t="126593" x="6738938" y="5013325"/>
          <p14:tracePt t="126599" x="6746875" y="5013325"/>
          <p14:tracePt t="126607" x="6772275" y="5013325"/>
          <p14:tracePt t="126615" x="6799263" y="5013325"/>
          <p14:tracePt t="126623" x="6832600" y="5013325"/>
          <p14:tracePt t="126631" x="6850063" y="5013325"/>
          <p14:tracePt t="126640" x="6875463" y="5013325"/>
          <p14:tracePt t="126648" x="6908800" y="5013325"/>
          <p14:tracePt t="126655" x="6934200" y="5013325"/>
          <p14:tracePt t="126664" x="6959600" y="5013325"/>
          <p14:tracePt t="126671" x="6994525" y="5013325"/>
          <p14:tracePt t="126679" x="7002463" y="5013325"/>
          <p14:tracePt t="126687" x="7027863" y="5013325"/>
          <p14:tracePt t="126696" x="7053263" y="5013325"/>
          <p14:tracePt t="126703" x="7061200" y="5013325"/>
          <p14:tracePt t="126744" x="7078663" y="5013325"/>
          <p14:tracePt t="126762" x="7088188" y="5013325"/>
          <p14:tracePt t="126778" x="7096125" y="5005388"/>
          <p14:tracePt t="126792" x="7104063" y="4997450"/>
          <p14:tracePt t="126808" x="7113588" y="4997450"/>
          <p14:tracePt t="126822" x="7121525" y="4997450"/>
          <p14:tracePt t="126848" x="7129463" y="4997450"/>
          <p14:tracePt t="126864" x="7138988" y="4997450"/>
          <p14:tracePt t="126896" x="7146925" y="4997450"/>
          <p14:tracePt t="126912" x="7154863" y="4997450"/>
          <p14:tracePt t="126928" x="7164388" y="4997450"/>
          <p14:tracePt t="126945" x="7172325" y="4997450"/>
          <p14:tracePt t="126951" x="7180263" y="4997450"/>
          <p14:tracePt t="126967" x="7197725" y="4997450"/>
          <p14:tracePt t="126978" x="7205663" y="4997450"/>
          <p14:tracePt t="126984" x="7215188" y="4997450"/>
          <p14:tracePt t="126992" x="7232650" y="4997450"/>
          <p14:tracePt t="127007" x="7240588" y="4997450"/>
          <p14:tracePt t="127080" x="7258050" y="4997450"/>
          <p14:tracePt t="127111" x="7265988" y="4997450"/>
          <p14:tracePt t="127135" x="7273925" y="4997450"/>
          <p14:tracePt t="127423" x="7299325" y="4997450"/>
          <p14:tracePt t="127431" x="7308850" y="4997450"/>
          <p14:tracePt t="127440" x="7334250" y="4997450"/>
          <p14:tracePt t="127448" x="7359650" y="4997450"/>
          <p14:tracePt t="127455" x="7385050" y="4997450"/>
          <p14:tracePt t="127464" x="7453313" y="4997450"/>
          <p14:tracePt t="127471" x="7512050" y="4997450"/>
          <p14:tracePt t="127480" x="7613650" y="4997450"/>
          <p14:tracePt t="127487" x="7724775" y="4997450"/>
          <p14:tracePt t="127496" x="7826375" y="4997450"/>
          <p14:tracePt t="127502" x="7937500" y="4997450"/>
          <p14:tracePt t="127513" x="8047038" y="4997450"/>
          <p14:tracePt t="127519" x="8191500" y="4997450"/>
          <p14:tracePt t="127530" x="8328025" y="4997450"/>
          <p14:tracePt t="127535" x="8455025" y="4997450"/>
          <p14:tracePt t="127546" x="8599488" y="4997450"/>
          <p14:tracePt t="127551" x="8736013" y="4997450"/>
          <p14:tracePt t="127561" x="8855075" y="4987925"/>
          <p14:tracePt t="127568" x="8991600" y="4972050"/>
          <p14:tracePt t="127577" x="9093200" y="4954588"/>
        </p14:tracePtLst>
      </p14:laserTraceLst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04838" y="1052513"/>
            <a:ext cx="8249542" cy="439271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20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집합 연관 </a:t>
            </a:r>
            <a:r>
              <a:rPr lang="en-US" altLang="ko-KR" sz="20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다른 클래스의 인스턴스를 자신의 속성으로 가짐 </a:t>
            </a: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0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합성 연관 </a:t>
            </a:r>
            <a:r>
              <a:rPr lang="en-US" altLang="ko-KR" sz="20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집합 연관과 같으나 전체 개념의 클래스의 인스턴스가 삭제 될 때 </a:t>
            </a: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부분 개념도 삭제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공동운명체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52CBD0-59F4-4D05-9C52-60965355C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311" y="1854349"/>
            <a:ext cx="4730157" cy="24482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1949D21-91EC-41C5-9676-15112036F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941" y="5517232"/>
            <a:ext cx="7370338" cy="936104"/>
          </a:xfrm>
          <a:prstGeom prst="rect">
            <a:avLst/>
          </a:prstGeom>
        </p:spPr>
      </p:pic>
      <p:sp>
        <p:nvSpPr>
          <p:cNvPr id="11" name="슬라이드 번호 개체 틀 9">
            <a:extLst>
              <a:ext uri="{FF2B5EF4-FFF2-40B4-BE49-F238E27FC236}">
                <a16:creationId xmlns:a16="http://schemas.microsoft.com/office/drawing/2014/main" id="{BBFA1D41-073D-423D-A75E-0D7EDDA20A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5013" y="6597650"/>
            <a:ext cx="765175" cy="188913"/>
          </a:xfrm>
          <a:prstGeom prst="rect">
            <a:avLst/>
          </a:prstGeom>
        </p:spPr>
        <p:txBody>
          <a:bodyPr/>
          <a:lstStyle>
            <a:lvl1pPr algn="r">
              <a:defRPr sz="100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0D1FBF91-D0BE-483B-82B2-B89DEE19D40A}" type="slidenum">
              <a:rPr lang="ko-KR" altLang="en-US" b="0">
                <a:latin typeface="HY중고딕" panose="02030600000101010101" pitchFamily="18" charset="-127"/>
                <a:ea typeface="HY중고딕" panose="02030600000101010101" pitchFamily="18" charset="-127"/>
                <a:cs typeface="Malgun Gothic Semilight" panose="020B0502040204020203" pitchFamily="50" charset="-127"/>
              </a:rPr>
              <a:pPr>
                <a:defRPr/>
              </a:pPr>
              <a:t>22</a:t>
            </a:fld>
            <a:endParaRPr lang="ko-KR" altLang="en-US" b="0" dirty="0">
              <a:latin typeface="HY중고딕" panose="02030600000101010101" pitchFamily="18" charset="-127"/>
              <a:ea typeface="HY중고딕" panose="02030600000101010101" pitchFamily="18" charset="-127"/>
              <a:cs typeface="Malgun Gothic Semilight" panose="020B0502040204020203" pitchFamily="50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24219A6-2112-4C9E-8FB6-35B8F58F83C0}"/>
              </a:ext>
            </a:extLst>
          </p:cNvPr>
          <p:cNvSpPr txBox="1">
            <a:spLocks/>
          </p:cNvSpPr>
          <p:nvPr/>
        </p:nvSpPr>
        <p:spPr>
          <a:xfrm>
            <a:off x="642910" y="187107"/>
            <a:ext cx="7772400" cy="59029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맑은 고딕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ko-KR" sz="28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5.4 </a:t>
            </a:r>
            <a:r>
              <a:rPr lang="ko-KR" altLang="en-US" sz="28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관계와 연관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AB12402-FEA5-4AF4-8100-CD89DBB484ED}"/>
              </a:ext>
            </a:extLst>
          </p:cNvPr>
          <p:cNvSpPr/>
          <p:nvPr/>
        </p:nvSpPr>
        <p:spPr bwMode="auto">
          <a:xfrm>
            <a:off x="3529204" y="5733256"/>
            <a:ext cx="288032" cy="216024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1E583E8-DBA9-4AE5-83C0-D0C9376871C9}"/>
              </a:ext>
            </a:extLst>
          </p:cNvPr>
          <p:cNvSpPr/>
          <p:nvPr/>
        </p:nvSpPr>
        <p:spPr bwMode="auto">
          <a:xfrm>
            <a:off x="6186474" y="5740627"/>
            <a:ext cx="288032" cy="216024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996"/>
    </mc:Choice>
    <mc:Fallback xmlns="">
      <p:transition spd="slow" advTm="98996"/>
    </mc:Fallback>
  </mc:AlternateContent>
  <p:extLst>
    <p:ext uri="{3A86A75C-4F4B-4683-9AE1-C65F6400EC91}">
      <p14:laserTraceLst xmlns:p14="http://schemas.microsoft.com/office/powerpoint/2010/main">
        <p14:tracePtLst>
          <p14:tracePt t="2170" x="8743950" y="3398838"/>
          <p14:tracePt t="2179" x="8497888" y="3382963"/>
          <p14:tracePt t="2184" x="8335963" y="3355975"/>
          <p14:tracePt t="2196" x="8226425" y="3330575"/>
          <p14:tracePt t="2202" x="8132763" y="3297238"/>
          <p14:tracePt t="2210" x="8074025" y="3271838"/>
          <p14:tracePt t="2217" x="8005763" y="3203575"/>
          <p14:tracePt t="2224" x="7962900" y="3135313"/>
          <p14:tracePt t="2234" x="7902575" y="3059113"/>
          <p14:tracePt t="2241" x="7894638" y="3041650"/>
          <p14:tracePt t="2530" x="7869238" y="3041650"/>
          <p14:tracePt t="2537" x="7835900" y="3067050"/>
          <p14:tracePt t="2547" x="7793038" y="3101975"/>
          <p14:tracePt t="2553" x="7758113" y="3119438"/>
          <p14:tracePt t="2564" x="7724775" y="3127375"/>
          <p14:tracePt t="2569" x="7681913" y="3135313"/>
          <p14:tracePt t="2580" x="7648575" y="3152775"/>
          <p14:tracePt t="2586" x="7613650" y="3152775"/>
          <p14:tracePt t="2596" x="7554913" y="3152775"/>
          <p14:tracePt t="2601" x="7494588" y="3152775"/>
          <p14:tracePt t="2608" x="7418388" y="3152775"/>
          <p14:tracePt t="2617" x="7324725" y="3152775"/>
          <p14:tracePt t="2625" x="7232650" y="3144838"/>
          <p14:tracePt t="2634" x="7121525" y="3127375"/>
          <p14:tracePt t="2641" x="6994525" y="3101975"/>
          <p14:tracePt t="2650" x="6875463" y="3094038"/>
          <p14:tracePt t="2658" x="6746875" y="3051175"/>
          <p14:tracePt t="2666" x="6619875" y="3041650"/>
          <p14:tracePt t="2673" x="6535738" y="3016250"/>
          <p14:tracePt t="2681" x="6416675" y="2974975"/>
          <p14:tracePt t="2689" x="6323013" y="2932113"/>
          <p14:tracePt t="2697" x="6221413" y="2881313"/>
          <p14:tracePt t="2705" x="6118225" y="2846388"/>
          <p14:tracePt t="2714" x="5999163" y="2813050"/>
          <p14:tracePt t="2721" x="5897563" y="2778125"/>
          <p14:tracePt t="2730" x="5770563" y="2727325"/>
          <p14:tracePt t="2737" x="5668963" y="2693988"/>
          <p14:tracePt t="2746" x="5565775" y="2660650"/>
          <p14:tracePt t="2752" x="5438775" y="2643188"/>
          <p14:tracePt t="2763" x="5319713" y="2608263"/>
          <p14:tracePt t="2769" x="5226050" y="2574925"/>
          <p14:tracePt t="2780" x="5116513" y="2541588"/>
          <p14:tracePt t="2784" x="5013325" y="2506663"/>
          <p14:tracePt t="2796" x="4919663" y="2473325"/>
          <p14:tracePt t="2802" x="4818063" y="2447925"/>
          <p14:tracePt t="2809" x="4716463" y="2422525"/>
          <p14:tracePt t="2817" x="4630738" y="2405063"/>
          <p14:tracePt t="2825" x="4529138" y="2371725"/>
          <p14:tracePt t="2834" x="4445000" y="2354263"/>
          <p14:tracePt t="2842" x="4325938" y="2336800"/>
          <p14:tracePt t="2850" x="4224338" y="2311400"/>
          <p14:tracePt t="2858" x="4121150" y="2286000"/>
          <p14:tracePt t="2866" x="4011613" y="2278063"/>
          <p14:tracePt t="2873" x="3883025" y="2252663"/>
          <p14:tracePt t="2881" x="3722688" y="2243138"/>
          <p14:tracePt t="2889" x="3568700" y="2217738"/>
          <p14:tracePt t="2908" x="3246438" y="2166938"/>
          <p14:tracePt t="2914" x="3101975" y="2141538"/>
          <p14:tracePt t="2921" x="2982913" y="2133600"/>
          <p14:tracePt t="2932" x="2889250" y="2133600"/>
          <p14:tracePt t="2937" x="2830513" y="2133600"/>
          <p14:tracePt t="2947" x="2770188" y="2124075"/>
          <p14:tracePt t="2953" x="2736850" y="2124075"/>
          <p14:tracePt t="2964" x="2686050" y="2124075"/>
          <p14:tracePt t="2969" x="2608263" y="2116138"/>
          <p14:tracePt t="2980" x="2566988" y="2108200"/>
          <p14:tracePt t="2986" x="2524125" y="2108200"/>
          <p14:tracePt t="2995" x="2463800" y="2082800"/>
          <p14:tracePt t="3002" x="2405063" y="2082800"/>
          <p14:tracePt t="3008" x="2328863" y="2082800"/>
          <p14:tracePt t="3016" x="2260600" y="2082800"/>
          <p14:tracePt t="3025" x="2184400" y="2073275"/>
          <p14:tracePt t="3033" x="2073275" y="2073275"/>
          <p14:tracePt t="3041" x="1971675" y="2065338"/>
          <p14:tracePt t="3048" x="1885950" y="2065338"/>
          <p14:tracePt t="3057" x="1793875" y="2065338"/>
          <p14:tracePt t="3064" x="1690688" y="2065338"/>
          <p14:tracePt t="3073" x="1581150" y="2065338"/>
          <p14:tracePt t="3081" x="1495425" y="2065338"/>
          <p14:tracePt t="3089" x="1411288" y="2065338"/>
          <p14:tracePt t="3097" x="1333500" y="2065338"/>
          <p14:tracePt t="3104" x="1266825" y="2065338"/>
          <p14:tracePt t="3114" x="1206500" y="2065338"/>
          <p14:tracePt t="3122" x="1181100" y="2065338"/>
          <p14:tracePt t="3131" x="1138238" y="2065338"/>
          <p14:tracePt t="3137" x="1122363" y="2065338"/>
          <p14:tracePt t="3147" x="1096963" y="2065338"/>
          <p14:tracePt t="3153" x="1079500" y="2065338"/>
          <p14:tracePt t="3164" x="1069975" y="2065338"/>
          <p14:tracePt t="3169" x="1062038" y="2065338"/>
          <p14:tracePt t="3179" x="1054100" y="2065338"/>
          <p14:tracePt t="3195" x="1044575" y="2065338"/>
          <p14:tracePt t="3201" x="1036638" y="2065338"/>
          <p14:tracePt t="3240" x="1028700" y="2065338"/>
          <p14:tracePt t="3297" x="1019175" y="2065338"/>
          <p14:tracePt t="4122" x="1019175" y="2055813"/>
          <p14:tracePt t="4162" x="1036638" y="2047875"/>
          <p14:tracePt t="4177" x="1044575" y="2047875"/>
          <p14:tracePt t="4186" x="1054100" y="2039938"/>
          <p14:tracePt t="4195" x="1062038" y="2039938"/>
          <p14:tracePt t="4208" x="1069975" y="2039938"/>
          <p14:tracePt t="4225" x="1079500" y="2039938"/>
          <p14:tracePt t="4241" x="1087438" y="2039938"/>
          <p14:tracePt t="4257" x="1096963" y="2039938"/>
          <p14:tracePt t="4273" x="1104900" y="2039938"/>
          <p14:tracePt t="4281" x="1122363" y="2030413"/>
          <p14:tracePt t="4332" x="1138238" y="2030413"/>
          <p14:tracePt t="4337" x="1147763" y="2022475"/>
          <p14:tracePt t="4363" x="1155700" y="2022475"/>
          <p14:tracePt t="4379" x="1163638" y="2014538"/>
          <p14:tracePt t="4393" x="1173163" y="2014538"/>
          <p14:tracePt t="4400" x="1181100" y="2014538"/>
          <p14:tracePt t="4408" x="1189038" y="2014538"/>
          <p14:tracePt t="4434" x="1198563" y="2014538"/>
          <p14:tracePt t="4441" x="1206500" y="2014538"/>
          <p14:tracePt t="4450" x="1216025" y="2014538"/>
          <p14:tracePt t="4457" x="1223963" y="2014538"/>
          <p14:tracePt t="4466" x="1231900" y="2014538"/>
          <p14:tracePt t="4473" x="1249363" y="2014538"/>
          <p14:tracePt t="4482" x="1257300" y="2014538"/>
          <p14:tracePt t="4498" x="1266825" y="2014538"/>
          <p14:tracePt t="4514" x="1274763" y="2014538"/>
          <p14:tracePt t="4521" x="1282700" y="2014538"/>
          <p14:tracePt t="4537" x="1292225" y="2014538"/>
          <p14:tracePt t="4554" x="1300163" y="2014538"/>
          <p14:tracePt t="4617" x="1308100" y="2014538"/>
          <p14:tracePt t="4650" x="1317625" y="2014538"/>
          <p14:tracePt t="4657" x="1325563" y="2014538"/>
          <p14:tracePt t="4930" x="1325563" y="2022475"/>
          <p14:tracePt t="4937" x="1325563" y="2030413"/>
          <p14:tracePt t="4954" x="1325563" y="2039938"/>
          <p14:tracePt t="4986" x="1333500" y="2055813"/>
          <p14:tracePt t="5266" x="1343025" y="2055813"/>
          <p14:tracePt t="10993" x="1333500" y="2055813"/>
          <p14:tracePt t="11010" x="1292225" y="2090738"/>
          <p14:tracePt t="11019" x="1257300" y="2116138"/>
          <p14:tracePt t="11026" x="1198563" y="2174875"/>
          <p14:tracePt t="11035" x="1173163" y="2192338"/>
          <p14:tracePt t="11041" x="1163638" y="2268538"/>
          <p14:tracePt t="11052" x="1181100" y="2354263"/>
          <p14:tracePt t="11057" x="1249363" y="2438400"/>
          <p14:tracePt t="11067" x="1343025" y="2532063"/>
          <p14:tracePt t="11073" x="1419225" y="2574925"/>
          <p14:tracePt t="11083" x="1477963" y="2592388"/>
          <p14:tracePt t="11089" x="1555750" y="2592388"/>
          <p14:tracePt t="11098" x="1622425" y="2592388"/>
          <p14:tracePt t="11105" x="1649413" y="2600325"/>
          <p14:tracePt t="11113" x="1657350" y="2600325"/>
          <p14:tracePt t="11121" x="1665288" y="2600325"/>
          <p14:tracePt t="11346" x="1649413" y="2600325"/>
          <p14:tracePt t="11354" x="1614488" y="2600325"/>
          <p14:tracePt t="11361" x="1597025" y="2608263"/>
          <p14:tracePt t="11369" x="1571625" y="2608263"/>
          <p14:tracePt t="11377" x="1546225" y="2617788"/>
          <p14:tracePt t="11386" x="1520825" y="2617788"/>
          <p14:tracePt t="11393" x="1504950" y="2617788"/>
          <p14:tracePt t="11402" x="1477963" y="2625725"/>
          <p14:tracePt t="11410" x="1470025" y="2625725"/>
          <p14:tracePt t="11418" x="1452563" y="2633663"/>
          <p14:tracePt t="11425" x="1444625" y="2633663"/>
          <p14:tracePt t="11435" x="1436688" y="2633663"/>
          <p14:tracePt t="11490" x="1462088" y="2633663"/>
          <p14:tracePt t="11505" x="1462088" y="2625725"/>
          <p14:tracePt t="11521" x="1487488" y="2617788"/>
          <p14:tracePt t="11528" x="1495425" y="2608263"/>
          <p14:tracePt t="11537" x="1504950" y="2608263"/>
          <p14:tracePt t="11545" x="1530350" y="2600325"/>
          <p14:tracePt t="11553" x="1538288" y="2592388"/>
          <p14:tracePt t="11562" x="1546225" y="2582863"/>
          <p14:tracePt t="11568" x="1563688" y="2582863"/>
          <p14:tracePt t="11577" x="1571625" y="2582863"/>
          <p14:tracePt t="11586" x="1589088" y="2574925"/>
          <p14:tracePt t="11593" x="1606550" y="2566988"/>
          <p14:tracePt t="11601" x="1622425" y="2566988"/>
          <p14:tracePt t="11609" x="1665288" y="2566988"/>
          <p14:tracePt t="11618" x="1700213" y="2557463"/>
          <p14:tracePt t="11624" x="1733550" y="2549525"/>
          <p14:tracePt t="11635" x="1758950" y="2541588"/>
          <p14:tracePt t="11641" x="1801813" y="2541588"/>
          <p14:tracePt t="11651" x="1835150" y="2524125"/>
          <p14:tracePt t="11656" x="1870075" y="2524125"/>
          <p14:tracePt t="11667" x="1903413" y="2516188"/>
          <p14:tracePt t="11673" x="1920875" y="2506663"/>
          <p14:tracePt t="11683" x="1946275" y="2506663"/>
          <p14:tracePt t="11689" x="1971675" y="2498725"/>
          <p14:tracePt t="11698" x="1979613" y="2489200"/>
          <p14:tracePt t="11705" x="1997075" y="2489200"/>
          <p14:tracePt t="11715" x="2014538" y="2481263"/>
          <p14:tracePt t="11737" x="2014538" y="2473325"/>
          <p14:tracePt t="11745" x="2014538" y="2463800"/>
          <p14:tracePt t="11754" x="2014538" y="2455863"/>
          <p14:tracePt t="11762" x="2014538" y="2447925"/>
          <p14:tracePt t="11769" x="2014538" y="2438400"/>
          <p14:tracePt t="11777" x="2014538" y="2422525"/>
          <p14:tracePt t="11785" x="2014538" y="2405063"/>
          <p14:tracePt t="11793" x="2014538" y="2397125"/>
          <p14:tracePt t="11801" x="2014538" y="2379663"/>
          <p14:tracePt t="11810" x="2005013" y="2354263"/>
          <p14:tracePt t="11825" x="2005013" y="2328863"/>
          <p14:tracePt t="11835" x="1997075" y="2311400"/>
          <p14:tracePt t="11841" x="1989138" y="2293938"/>
          <p14:tracePt t="11851" x="1979613" y="2278063"/>
          <p14:tracePt t="11857" x="1971675" y="2260600"/>
          <p14:tracePt t="11867" x="1954213" y="2252663"/>
          <p14:tracePt t="11874" x="1946275" y="2227263"/>
          <p14:tracePt t="11883" x="1928813" y="2200275"/>
          <p14:tracePt t="11889" x="1911350" y="2192338"/>
          <p14:tracePt t="11897" x="1885950" y="2166938"/>
          <p14:tracePt t="11905" x="1860550" y="2149475"/>
          <p14:tracePt t="11912" x="1835150" y="2124075"/>
          <p14:tracePt t="11921" x="1827213" y="2124075"/>
          <p14:tracePt t="11929" x="1801813" y="2098675"/>
          <p14:tracePt t="11937" x="1776413" y="2082800"/>
          <p14:tracePt t="11946" x="1741488" y="2065338"/>
          <p14:tracePt t="11953" x="1716088" y="2047875"/>
          <p14:tracePt t="11961" x="1700213" y="2030413"/>
          <p14:tracePt t="11969" x="1690688" y="2022475"/>
          <p14:tracePt t="11977" x="1665288" y="2005013"/>
          <p14:tracePt t="11986" x="1649413" y="1997075"/>
          <p14:tracePt t="11994" x="1639888" y="1989138"/>
          <p14:tracePt t="12002" x="1622425" y="1971675"/>
          <p14:tracePt t="12009" x="1606550" y="1963738"/>
          <p14:tracePt t="12025" x="1597025" y="1954213"/>
          <p14:tracePt t="12035" x="1589088" y="1946275"/>
          <p14:tracePt t="12457" x="1606550" y="1946275"/>
          <p14:tracePt t="12467" x="1639888" y="1946275"/>
          <p14:tracePt t="12473" x="1657350" y="1946275"/>
          <p14:tracePt t="12484" x="1674813" y="1946275"/>
          <p14:tracePt t="12489" x="1682750" y="1946275"/>
          <p14:tracePt t="12498" x="1700213" y="1946275"/>
          <p14:tracePt t="12506" x="1708150" y="1946275"/>
          <p14:tracePt t="12513" x="1725613" y="1946275"/>
          <p14:tracePt t="12522" x="1733550" y="1946275"/>
          <p14:tracePt t="12529" x="1741488" y="1946275"/>
          <p14:tracePt t="12537" x="1758950" y="1946275"/>
          <p14:tracePt t="12554" x="1784350" y="1946275"/>
          <p14:tracePt t="12560" x="1801813" y="1946275"/>
          <p14:tracePt t="12570" x="1827213" y="1946275"/>
          <p14:tracePt t="12577" x="1852613" y="1946275"/>
          <p14:tracePt t="12585" x="1870075" y="1938338"/>
          <p14:tracePt t="12593" x="1878013" y="1938338"/>
          <p14:tracePt t="12601" x="1903413" y="1938338"/>
          <p14:tracePt t="12609" x="1920875" y="1938338"/>
          <p14:tracePt t="12619" x="1928813" y="1938338"/>
          <p14:tracePt t="12625" x="1954213" y="1938338"/>
          <p14:tracePt t="12635" x="1971675" y="1938338"/>
          <p14:tracePt t="12640" x="1989138" y="1938338"/>
          <p14:tracePt t="12651" x="2005013" y="1938338"/>
          <p14:tracePt t="12656" x="2030413" y="1938338"/>
          <p14:tracePt t="12667" x="2047875" y="1938338"/>
          <p14:tracePt t="12674" x="2065338" y="1938338"/>
          <p14:tracePt t="12683" x="2082800" y="1938338"/>
          <p14:tracePt t="12688" x="2108200" y="1938338"/>
          <p14:tracePt t="12698" x="2124075" y="1938338"/>
          <p14:tracePt t="12706" x="2149475" y="1938338"/>
          <p14:tracePt t="12712" x="2174875" y="1938338"/>
          <p14:tracePt t="12721" x="2217738" y="1928813"/>
          <p14:tracePt t="12729" x="2260600" y="1928813"/>
          <p14:tracePt t="12737" x="2293938" y="1920875"/>
          <p14:tracePt t="12746" x="2344738" y="1920875"/>
          <p14:tracePt t="12752" x="2397125" y="1911350"/>
          <p14:tracePt t="12761" x="2430463" y="1911350"/>
          <p14:tracePt t="12770" x="2481263" y="1911350"/>
          <p14:tracePt t="12777" x="2516188" y="1911350"/>
          <p14:tracePt t="12786" x="2557463" y="1911350"/>
          <p14:tracePt t="12793" x="2600325" y="1911350"/>
          <p14:tracePt t="12803" x="2643188" y="1911350"/>
          <p14:tracePt t="12809" x="2686050" y="1911350"/>
          <p14:tracePt t="12817" x="2711450" y="1911350"/>
          <p14:tracePt t="12825" x="2762250" y="1911350"/>
          <p14:tracePt t="12834" x="2795588" y="1911350"/>
          <p14:tracePt t="12841" x="2838450" y="1911350"/>
          <p14:tracePt t="12852" x="2881313" y="1911350"/>
          <p14:tracePt t="12857" x="2922588" y="1911350"/>
          <p14:tracePt t="12867" x="2965450" y="1911350"/>
          <p14:tracePt t="12873" x="3016250" y="1911350"/>
          <p14:tracePt t="12883" x="3041650" y="1911350"/>
          <p14:tracePt t="12897" x="3109913" y="1911350"/>
          <p14:tracePt t="12906" x="3152775" y="1911350"/>
          <p14:tracePt t="12912" x="3178175" y="1911350"/>
          <p14:tracePt t="12922" x="3211513" y="1911350"/>
          <p14:tracePt t="12929" x="3246438" y="1911350"/>
          <p14:tracePt t="12937" x="3279775" y="1911350"/>
          <p14:tracePt t="12946" x="3305175" y="1911350"/>
          <p14:tracePt t="12954" x="3348038" y="1911350"/>
          <p14:tracePt t="12961" x="3373438" y="1911350"/>
          <p14:tracePt t="12970" x="3416300" y="1911350"/>
          <p14:tracePt t="12977" x="3449638" y="1911350"/>
          <p14:tracePt t="12985" x="3467100" y="1911350"/>
          <p14:tracePt t="12993" x="3502025" y="1911350"/>
          <p14:tracePt t="13002" x="3527425" y="1903413"/>
          <p14:tracePt t="13009" x="3552825" y="1903413"/>
          <p14:tracePt t="13019" x="3578225" y="1903413"/>
          <p14:tracePt t="13025" x="3603625" y="1903413"/>
          <p14:tracePt t="13034" x="3629025" y="1903413"/>
          <p14:tracePt t="13041" x="3646488" y="1903413"/>
          <p14:tracePt t="13052" x="3679825" y="1903413"/>
          <p14:tracePt t="13057" x="3713163" y="1903413"/>
          <p14:tracePt t="13067" x="3722688" y="1903413"/>
          <p14:tracePt t="13073" x="3756025" y="1903413"/>
          <p14:tracePt t="13084" x="3773488" y="1903413"/>
          <p14:tracePt t="13096" x="3798888" y="1903413"/>
          <p14:tracePt t="13106" x="3806825" y="1903413"/>
          <p14:tracePt t="13122" x="3824288" y="1903413"/>
          <p14:tracePt t="13129" x="3832225" y="1903413"/>
          <p14:tracePt t="13137" x="3841750" y="1903413"/>
          <p14:tracePt t="13146" x="3857625" y="1903413"/>
          <p14:tracePt t="13161" x="3875088" y="1903413"/>
          <p14:tracePt t="13170" x="3883025" y="1903413"/>
          <p14:tracePt t="13186" x="3892550" y="1903413"/>
          <p14:tracePt t="13193" x="3908425" y="1903413"/>
          <p14:tracePt t="13202" x="3925888" y="1903413"/>
          <p14:tracePt t="13209" x="3943350" y="1903413"/>
          <p14:tracePt t="13219" x="3951288" y="1903413"/>
          <p14:tracePt t="13225" x="3976688" y="1903413"/>
          <p14:tracePt t="13235" x="4002088" y="1903413"/>
          <p14:tracePt t="13240" x="4019550" y="1903413"/>
          <p14:tracePt t="13252" x="4062413" y="1903413"/>
          <p14:tracePt t="13256" x="4095750" y="1903413"/>
          <p14:tracePt t="13268" x="4121150" y="1903413"/>
          <p14:tracePt t="13273" x="4164013" y="1903413"/>
          <p14:tracePt t="13283" x="4206875" y="1903413"/>
          <p14:tracePt t="13290" x="4232275" y="1903413"/>
          <p14:tracePt t="13296" x="4265613" y="1903413"/>
          <p14:tracePt t="13306" x="4325938" y="1903413"/>
          <p14:tracePt t="13313" x="4341813" y="1903413"/>
          <p14:tracePt t="13322" x="4402138" y="1903413"/>
          <p14:tracePt t="13329" x="4427538" y="1903413"/>
          <p14:tracePt t="13337" x="4460875" y="1903413"/>
          <p14:tracePt t="13345" x="4495800" y="1903413"/>
          <p14:tracePt t="13353" x="4538663" y="1903413"/>
          <p14:tracePt t="13361" x="4554538" y="1903413"/>
          <p14:tracePt t="13369" x="4572000" y="1903413"/>
          <p14:tracePt t="13377" x="4589463" y="1903413"/>
          <p14:tracePt t="13386" x="4605338" y="1903413"/>
          <p14:tracePt t="13393" x="4614863" y="1903413"/>
          <p14:tracePt t="13402" x="4630738" y="1903413"/>
          <p14:tracePt t="13408" x="4640263" y="1903413"/>
          <p14:tracePt t="13419" x="4665663" y="1895475"/>
          <p14:tracePt t="13435" x="4683125" y="1895475"/>
          <p14:tracePt t="13452" x="4708525" y="1895475"/>
          <p14:tracePt t="13457" x="4716463" y="1895475"/>
          <p14:tracePt t="13468" x="4724400" y="1895475"/>
          <p14:tracePt t="13472" x="4741863" y="1895475"/>
          <p14:tracePt t="13481" x="4749800" y="1895475"/>
          <p14:tracePt t="13488" x="4775200" y="1895475"/>
          <p14:tracePt t="13497" x="4792663" y="1895475"/>
          <p14:tracePt t="13504" x="4810125" y="1895475"/>
          <p14:tracePt t="13513" x="4818063" y="1895475"/>
          <p14:tracePt t="13521" x="4835525" y="1895475"/>
          <p14:tracePt t="13529" x="4852988" y="1895475"/>
          <p14:tracePt t="13537" x="4868863" y="1895475"/>
          <p14:tracePt t="13545" x="4878388" y="1895475"/>
          <p14:tracePt t="13552" x="4894263" y="1895475"/>
          <p14:tracePt t="13569" x="4911725" y="1895475"/>
          <p14:tracePt t="13576" x="4919663" y="1895475"/>
          <p14:tracePt t="13586" x="4937125" y="1895475"/>
          <p14:tracePt t="13592" x="4946650" y="1895475"/>
          <p14:tracePt t="13602" x="4954588" y="1895475"/>
          <p14:tracePt t="13608" x="4972050" y="1895475"/>
          <p14:tracePt t="13618" x="4979988" y="1895475"/>
          <p14:tracePt t="13635" x="4997450" y="1895475"/>
          <p14:tracePt t="13640" x="5005388" y="1895475"/>
          <p14:tracePt t="13656" x="5022850" y="1895475"/>
          <p14:tracePt t="13667" x="5030788" y="1895475"/>
          <p14:tracePt t="13682" x="5048250" y="1895475"/>
          <p14:tracePt t="13696" x="5064125" y="1895475"/>
          <p14:tracePt t="13705" x="5073650" y="1885950"/>
          <p14:tracePt t="13720" x="5081588" y="1885950"/>
          <p14:tracePt t="13729" x="5099050" y="1885950"/>
          <p14:tracePt t="13737" x="5106988" y="1885950"/>
          <p14:tracePt t="13745" x="5132388" y="1885950"/>
          <p14:tracePt t="13754" x="5141913" y="1885950"/>
          <p14:tracePt t="13761" x="5167313" y="1885950"/>
          <p14:tracePt t="13770" x="5175250" y="1885950"/>
          <p14:tracePt t="13777" x="5192713" y="1885950"/>
          <p14:tracePt t="13785" x="5218113" y="1885950"/>
          <p14:tracePt t="13793" x="5226050" y="1885950"/>
          <p14:tracePt t="13802" x="5243513" y="1885950"/>
          <p14:tracePt t="13809" x="5251450" y="1885950"/>
          <p14:tracePt t="13818" x="5260975" y="1885950"/>
          <p14:tracePt t="13825" x="5268913" y="1885950"/>
          <p14:tracePt t="13841" x="5276850" y="1885950"/>
          <p14:tracePt t="13851" x="5286375" y="1885950"/>
          <p14:tracePt t="13883" x="5294313" y="1885950"/>
          <p14:tracePt t="13913" x="5302250" y="1885950"/>
          <p14:tracePt t="15130" x="5311775" y="1885950"/>
          <p14:tracePt t="15288" x="5302250" y="1895475"/>
          <p14:tracePt t="15457" x="5294313" y="1895475"/>
          <p14:tracePt t="15468" x="5286375" y="1895475"/>
          <p14:tracePt t="15473" x="5276850" y="1895475"/>
          <p14:tracePt t="15480" x="5251450" y="1895475"/>
          <p14:tracePt t="15490" x="5226050" y="1895475"/>
          <p14:tracePt t="15497" x="5208588" y="1903413"/>
          <p14:tracePt t="15506" x="5183188" y="1903413"/>
          <p14:tracePt t="15514" x="5149850" y="1903413"/>
          <p14:tracePt t="15522" x="5106988" y="1903413"/>
          <p14:tracePt t="15529" x="5091113" y="1911350"/>
          <p14:tracePt t="15537" x="5038725" y="1920875"/>
          <p14:tracePt t="15545" x="4997450" y="1928813"/>
          <p14:tracePt t="15554" x="4937125" y="1928813"/>
          <p14:tracePt t="15561" x="4878388" y="1954213"/>
          <p14:tracePt t="15570" x="4802188" y="1963738"/>
          <p14:tracePt t="15576" x="4716463" y="1997075"/>
          <p14:tracePt t="15586" x="4630738" y="2014538"/>
          <p14:tracePt t="15593" x="4554538" y="2047875"/>
          <p14:tracePt t="15603" x="4435475" y="2082800"/>
          <p14:tracePt t="15608" x="4333875" y="2133600"/>
          <p14:tracePt t="15620" x="4214813" y="2174875"/>
          <p14:tracePt t="15625" x="4121150" y="2227263"/>
          <p14:tracePt t="15636" x="4037013" y="2268538"/>
          <p14:tracePt t="15640" x="3917950" y="2303463"/>
          <p14:tracePt t="15651" x="3824288" y="2371725"/>
          <p14:tracePt t="15657" x="3705225" y="2430463"/>
          <p14:tracePt t="15665" x="3603625" y="2489200"/>
          <p14:tracePt t="15673" x="3543300" y="2532063"/>
          <p14:tracePt t="15680" x="3475038" y="2574925"/>
          <p14:tracePt t="15689" x="3424238" y="2608263"/>
          <p14:tracePt t="15698" x="3382963" y="2668588"/>
          <p14:tracePt t="15705" x="3348038" y="2711450"/>
          <p14:tracePt t="15714" x="3330575" y="2744788"/>
          <p14:tracePt t="15722" x="3305175" y="2778125"/>
          <p14:tracePt t="15729" x="3305175" y="2813050"/>
          <p14:tracePt t="15737" x="3305175" y="2820988"/>
          <p14:tracePt t="15745" x="3297238" y="2846388"/>
          <p14:tracePt t="15753" x="3289300" y="2863850"/>
          <p14:tracePt t="15770" x="3289300" y="2871788"/>
          <p14:tracePt t="15802" x="3289300" y="2881313"/>
          <p14:tracePt t="15820" x="3289300" y="2889250"/>
          <p14:tracePt t="15835" x="3289300" y="2897188"/>
          <p14:tracePt t="15851" x="3297238" y="2906713"/>
          <p14:tracePt t="15856" x="3322638" y="2914650"/>
          <p14:tracePt t="15867" x="3365500" y="2914650"/>
          <p14:tracePt t="15874" x="3398838" y="2922588"/>
          <p14:tracePt t="15880" x="3441700" y="2932113"/>
          <p14:tracePt t="15899" x="3552825" y="2949575"/>
          <p14:tracePt t="15905" x="3594100" y="2949575"/>
          <p14:tracePt t="15914" x="3636963" y="2957513"/>
          <p14:tracePt t="15923" x="3697288" y="2957513"/>
          <p14:tracePt t="15929" x="3756025" y="2982913"/>
          <p14:tracePt t="15938" x="3781425" y="2982913"/>
          <p14:tracePt t="15945" x="3816350" y="2982913"/>
          <p14:tracePt t="15955" x="3857625" y="2990850"/>
          <p14:tracePt t="15961" x="3883025" y="3000375"/>
          <p14:tracePt t="15970" x="3900488" y="3008313"/>
          <p14:tracePt t="15977" x="3925888" y="3008313"/>
          <p14:tracePt t="15987" x="3935413" y="3016250"/>
          <p14:tracePt t="15993" x="3935413" y="3025775"/>
          <p14:tracePt t="16003" x="3960813" y="3025775"/>
          <p14:tracePt t="16009" x="3968750" y="3033713"/>
          <p14:tracePt t="16025" x="3976688" y="3041650"/>
          <p14:tracePt t="16040" x="3976688" y="3051175"/>
          <p14:tracePt t="16072" x="3986213" y="3059113"/>
          <p14:tracePt t="16090" x="3986213" y="3067050"/>
          <p14:tracePt t="16177" x="3986213" y="3076575"/>
          <p14:tracePt t="16225" x="3986213" y="3094038"/>
          <p14:tracePt t="16235" x="3976688" y="3101975"/>
          <p14:tracePt t="16257" x="3968750" y="3109913"/>
          <p14:tracePt t="16267" x="3960813" y="3119438"/>
          <p14:tracePt t="16273" x="3951288" y="3119438"/>
          <p14:tracePt t="16514" x="3943350" y="3127375"/>
          <p14:tracePt t="16529" x="3935413" y="3135313"/>
          <p14:tracePt t="16537" x="3925888" y="3135313"/>
          <p14:tracePt t="16545" x="3925888" y="3144838"/>
          <p14:tracePt t="16555" x="3908425" y="3144838"/>
          <p14:tracePt t="16560" x="3900488" y="3152775"/>
          <p14:tracePt t="16570" x="3900488" y="3160713"/>
          <p14:tracePt t="16577" x="3892550" y="3160713"/>
          <p14:tracePt t="16587" x="3883025" y="3170238"/>
          <p14:tracePt t="16604" x="3875088" y="3170238"/>
          <p14:tracePt t="16610" x="3857625" y="3178175"/>
          <p14:tracePt t="16620" x="3857625" y="3186113"/>
          <p14:tracePt t="16626" x="3841750" y="3195638"/>
          <p14:tracePt t="16635" x="3832225" y="3195638"/>
          <p14:tracePt t="16641" x="3816350" y="3211513"/>
          <p14:tracePt t="16650" x="3790950" y="3221038"/>
          <p14:tracePt t="16657" x="3781425" y="3221038"/>
          <p14:tracePt t="16664" x="3781425" y="3228975"/>
          <p14:tracePt t="16673" x="3756025" y="3246438"/>
          <p14:tracePt t="16689" x="3738563" y="3254375"/>
          <p14:tracePt t="16698" x="3730625" y="3263900"/>
          <p14:tracePt t="16706" x="3722688" y="3263900"/>
          <p14:tracePt t="16713" x="3713163" y="3271838"/>
          <p14:tracePt t="16722" x="3705225" y="3271838"/>
          <p14:tracePt t="16729" x="3697288" y="3279775"/>
          <p14:tracePt t="16737" x="3687763" y="3279775"/>
          <p14:tracePt t="16746" x="3687763" y="3289300"/>
          <p14:tracePt t="16770" x="3679825" y="3289300"/>
          <p14:tracePt t="16787" x="3671888" y="3289300"/>
          <p14:tracePt t="16794" x="3662363" y="3289300"/>
          <p14:tracePt t="16809" x="3654425" y="3289300"/>
          <p14:tracePt t="16820" x="3646488" y="3289300"/>
          <p14:tracePt t="16826" x="3636963" y="3289300"/>
          <p14:tracePt t="16837" x="3629025" y="3289300"/>
          <p14:tracePt t="16840" x="3619500" y="3289300"/>
          <p14:tracePt t="17026" x="3619500" y="3297238"/>
          <p14:tracePt t="17035" x="3629025" y="3305175"/>
          <p14:tracePt t="17050" x="3636963" y="3305175"/>
          <p14:tracePt t="17065" x="3662363" y="3322638"/>
          <p14:tracePt t="17074" x="3662363" y="3330575"/>
          <p14:tracePt t="17080" x="3679825" y="3330575"/>
          <p14:tracePt t="17089" x="3697288" y="3348038"/>
          <p14:tracePt t="17098" x="3713163" y="3355975"/>
          <p14:tracePt t="17113" x="3722688" y="3365500"/>
          <p14:tracePt t="17121" x="3738563" y="3373438"/>
          <p14:tracePt t="17129" x="3748088" y="3382963"/>
          <p14:tracePt t="17137" x="3756025" y="3382963"/>
          <p14:tracePt t="17146" x="3763963" y="3390900"/>
          <p14:tracePt t="17171" x="3773488" y="3390900"/>
          <p14:tracePt t="17219" x="3790950" y="3408363"/>
          <p14:tracePt t="17361" x="3798888" y="3408363"/>
          <p14:tracePt t="17387" x="3806825" y="3398838"/>
          <p14:tracePt t="17393" x="3824288" y="3382963"/>
          <p14:tracePt t="17403" x="3849688" y="3365500"/>
          <p14:tracePt t="17419" x="3857625" y="3365500"/>
          <p14:tracePt t="17425" x="3857625" y="3355975"/>
          <p14:tracePt t="17435" x="3875088" y="3340100"/>
          <p14:tracePt t="17440" x="3883025" y="3340100"/>
          <p14:tracePt t="17450" x="3883025" y="3330575"/>
          <p14:tracePt t="17458" x="3892550" y="3322638"/>
          <p14:tracePt t="17473" x="3892550" y="3314700"/>
          <p14:tracePt t="17506" x="3892550" y="3305175"/>
          <p14:tracePt t="17513" x="3892550" y="3297238"/>
          <p14:tracePt t="17625" x="3892550" y="3289300"/>
          <p14:tracePt t="17642" x="3892550" y="3279775"/>
          <p14:tracePt t="17657" x="3875088" y="3279775"/>
          <p14:tracePt t="17664" x="3867150" y="3279775"/>
          <p14:tracePt t="17673" x="3849688" y="3271838"/>
          <p14:tracePt t="17681" x="3824288" y="3271838"/>
          <p14:tracePt t="17697" x="3798888" y="3263900"/>
          <p14:tracePt t="17704" x="3790950" y="3263900"/>
          <p14:tracePt t="17713" x="3781425" y="3254375"/>
          <p14:tracePt t="17722" x="3763963" y="3254375"/>
          <p14:tracePt t="17730" x="3763963" y="3246438"/>
          <p14:tracePt t="17737" x="3756025" y="3246438"/>
          <p14:tracePt t="17746" x="3748088" y="3246438"/>
          <p14:tracePt t="17753" x="3738563" y="3246438"/>
          <p14:tracePt t="17777" x="3722688" y="3238500"/>
          <p14:tracePt t="17820" x="3713163" y="3238500"/>
          <p14:tracePt t="17832" x="3687763" y="3228975"/>
          <p14:tracePt t="18112" x="3679825" y="3228975"/>
          <p14:tracePt t="18130" x="3671888" y="3228975"/>
          <p14:tracePt t="18145" x="3662363" y="3228975"/>
          <p14:tracePt t="18161" x="3636963" y="3238500"/>
          <p14:tracePt t="18177" x="3629025" y="3246438"/>
          <p14:tracePt t="18187" x="3611563" y="3263900"/>
          <p14:tracePt t="18194" x="3603625" y="3271838"/>
          <p14:tracePt t="18204" x="3578225" y="3279775"/>
          <p14:tracePt t="18210" x="3560763" y="3289300"/>
          <p14:tracePt t="18220" x="3527425" y="3305175"/>
          <p14:tracePt t="18236" x="3502025" y="3322638"/>
          <p14:tracePt t="18248" x="3492500" y="3330575"/>
          <p14:tracePt t="18265" x="3484563" y="3330575"/>
          <p14:tracePt t="18282" x="3475038" y="3330575"/>
          <p14:tracePt t="18386" x="3467100" y="3340100"/>
          <p14:tracePt t="18417" x="3467100" y="3348038"/>
          <p14:tracePt t="18426" x="3467100" y="3355975"/>
          <p14:tracePt t="18435" x="3475038" y="3355975"/>
          <p14:tracePt t="18441" x="3492500" y="3365500"/>
          <p14:tracePt t="18448" x="3492500" y="3373438"/>
          <p14:tracePt t="18457" x="3517900" y="3390900"/>
          <p14:tracePt t="18465" x="3527425" y="3390900"/>
          <p14:tracePt t="18490" x="3543300" y="3398838"/>
          <p14:tracePt t="18521" x="3552825" y="3408363"/>
          <p14:tracePt t="18530" x="3560763" y="3408363"/>
          <p14:tracePt t="18537" x="3568700" y="3408363"/>
          <p14:tracePt t="18553" x="3578225" y="3416300"/>
          <p14:tracePt t="18561" x="3586163" y="3416300"/>
          <p14:tracePt t="18570" x="3594100" y="3424238"/>
          <p14:tracePt t="18577" x="3603625" y="3424238"/>
          <p14:tracePt t="18609" x="3611563" y="3433763"/>
          <p14:tracePt t="18625" x="3619500" y="3433763"/>
          <p14:tracePt t="18642" x="3629025" y="3433763"/>
          <p14:tracePt t="18648" x="3636963" y="3441700"/>
          <p14:tracePt t="18657" x="3646488" y="3441700"/>
          <p14:tracePt t="18674" x="3671888" y="3441700"/>
          <p14:tracePt t="18690" x="3679825" y="3449638"/>
          <p14:tracePt t="18745" x="3687763" y="3449638"/>
          <p14:tracePt t="18778" x="3697288" y="3449638"/>
          <p14:tracePt t="18817" x="3705225" y="3449638"/>
          <p14:tracePt t="18866" x="3713163" y="3449638"/>
          <p14:tracePt t="18913" x="3722688" y="3449638"/>
          <p14:tracePt t="20281" x="3722688" y="3441700"/>
          <p14:tracePt t="20297" x="3738563" y="3433763"/>
          <p14:tracePt t="20306" x="3748088" y="3424238"/>
          <p14:tracePt t="20314" x="3748088" y="3416300"/>
          <p14:tracePt t="20322" x="3756025" y="3416300"/>
          <p14:tracePt t="20329" x="3763963" y="3408363"/>
          <p14:tracePt t="20339" x="3773488" y="3408363"/>
          <p14:tracePt t="20355" x="3781425" y="3398838"/>
          <p14:tracePt t="20362" x="3790950" y="3398838"/>
          <p14:tracePt t="20387" x="3790950" y="3390900"/>
          <p14:tracePt t="20420" x="3798888" y="3390900"/>
          <p14:tracePt t="20465" x="3816350" y="3390900"/>
          <p14:tracePt t="20474" x="3816350" y="3382963"/>
          <p14:tracePt t="20481" x="3824288" y="3373438"/>
          <p14:tracePt t="20586" x="3824288" y="3365500"/>
          <p14:tracePt t="20594" x="3824288" y="3355975"/>
          <p14:tracePt t="20626" x="3824288" y="3348038"/>
          <p14:tracePt t="20632" x="3806825" y="3330575"/>
          <p14:tracePt t="20642" x="3798888" y="3330575"/>
          <p14:tracePt t="20657" x="3790950" y="3330575"/>
          <p14:tracePt t="20665" x="3773488" y="3322638"/>
          <p14:tracePt t="20673" x="3756025" y="3322638"/>
          <p14:tracePt t="20681" x="3748088" y="3314700"/>
          <p14:tracePt t="20697" x="3738563" y="3314700"/>
          <p14:tracePt t="20729" x="3730625" y="3314700"/>
          <p14:tracePt t="20745" x="3730625" y="3305175"/>
          <p14:tracePt t="20755" x="3730625" y="3297238"/>
          <p14:tracePt t="20761" x="3730625" y="3289300"/>
          <p14:tracePt t="20777" x="3730625" y="3279775"/>
          <p14:tracePt t="20795" x="3730625" y="3271838"/>
          <p14:tracePt t="20826" x="3730625" y="3263900"/>
          <p14:tracePt t="20866" x="3730625" y="3254375"/>
          <p14:tracePt t="20929" x="3730625" y="3246438"/>
          <p14:tracePt t="20961" x="3730625" y="3238500"/>
          <p14:tracePt t="20977" x="3738563" y="3228975"/>
          <p14:tracePt t="20988" x="3738563" y="3221038"/>
          <p14:tracePt t="20994" x="3748088" y="3221038"/>
          <p14:tracePt t="21002" x="3756025" y="3221038"/>
          <p14:tracePt t="21009" x="3763963" y="3221038"/>
          <p14:tracePt t="21113" x="3763963" y="3211513"/>
          <p14:tracePt t="21122" x="3748088" y="3211513"/>
          <p14:tracePt t="21129" x="3730625" y="3211513"/>
          <p14:tracePt t="21138" x="3705225" y="3211513"/>
          <p14:tracePt t="21145" x="3671888" y="3211513"/>
          <p14:tracePt t="21156" x="3646488" y="3211513"/>
          <p14:tracePt t="21161" x="3619500" y="3211513"/>
          <p14:tracePt t="21171" x="3586163" y="3211513"/>
          <p14:tracePt t="21177" x="3535363" y="3211513"/>
          <p14:tracePt t="21187" x="3509963" y="3211513"/>
          <p14:tracePt t="21194" x="3492500" y="3221038"/>
          <p14:tracePt t="21204" x="3484563" y="3221038"/>
          <p14:tracePt t="21209" x="3467100" y="3221038"/>
          <p14:tracePt t="21216" x="3459163" y="3221038"/>
          <p14:tracePt t="21233" x="3449638" y="3221038"/>
          <p14:tracePt t="21297" x="3441700" y="3228975"/>
          <p14:tracePt t="21323" x="3441700" y="3238500"/>
          <p14:tracePt t="21329" x="3449638" y="3246438"/>
          <p14:tracePt t="21339" x="3459163" y="3254375"/>
          <p14:tracePt t="21344" x="3467100" y="3254375"/>
          <p14:tracePt t="21356" x="3484563" y="3271838"/>
          <p14:tracePt t="21371" x="3502025" y="3279775"/>
          <p14:tracePt t="21377" x="3509963" y="3279775"/>
          <p14:tracePt t="21388" x="3517900" y="3297238"/>
          <p14:tracePt t="21392" x="3527425" y="3297238"/>
          <p14:tracePt t="21401" x="3535363" y="3305175"/>
          <p14:tracePt t="21416" x="3552825" y="3322638"/>
          <p14:tracePt t="21425" x="3560763" y="3340100"/>
          <p14:tracePt t="21433" x="3568700" y="3340100"/>
          <p14:tracePt t="21450" x="3568700" y="3348038"/>
          <p14:tracePt t="21457" x="3568700" y="3355975"/>
          <p14:tracePt t="21465" x="3568700" y="3365500"/>
          <p14:tracePt t="21490" x="3578225" y="3373438"/>
          <p14:tracePt t="21506" x="3578225" y="3382963"/>
          <p14:tracePt t="21522" x="3578225" y="3390900"/>
          <p14:tracePt t="21539" x="3586163" y="3390900"/>
          <p14:tracePt t="21572" x="3586163" y="3398838"/>
          <p14:tracePt t="21587" x="3594100" y="3408363"/>
          <p14:tracePt t="21602" x="3603625" y="3408363"/>
          <p14:tracePt t="21610" x="3619500" y="3416300"/>
          <p14:tracePt t="21617" x="3629025" y="3416300"/>
          <p14:tracePt t="21626" x="3636963" y="3416300"/>
          <p14:tracePt t="21633" x="3654425" y="3416300"/>
          <p14:tracePt t="21642" x="3679825" y="3416300"/>
          <p14:tracePt t="21650" x="3697288" y="3416300"/>
          <p14:tracePt t="21657" x="3713163" y="3416300"/>
          <p14:tracePt t="21665" x="3730625" y="3416300"/>
          <p14:tracePt t="21673" x="3738563" y="3416300"/>
          <p14:tracePt t="21681" x="3748088" y="3416300"/>
          <p14:tracePt t="21690" x="3756025" y="3416300"/>
          <p14:tracePt t="21697" x="3763963" y="3416300"/>
          <p14:tracePt t="21706" x="3773488" y="3416300"/>
          <p14:tracePt t="21713" x="3781425" y="3416300"/>
          <p14:tracePt t="21722" x="3781425" y="3408363"/>
          <p14:tracePt t="21729" x="3790950" y="3398838"/>
          <p14:tracePt t="21739" x="3798888" y="3398838"/>
          <p14:tracePt t="21745" x="3798888" y="3390900"/>
          <p14:tracePt t="21756" x="3806825" y="3382963"/>
          <p14:tracePt t="21777" x="3806825" y="3373438"/>
          <p14:tracePt t="21794" x="3816350" y="3365500"/>
          <p14:tracePt t="21802" x="3816350" y="3355975"/>
          <p14:tracePt t="21808" x="3824288" y="3348038"/>
          <p14:tracePt t="21843" x="3824288" y="3340100"/>
          <p14:tracePt t="21849" x="3832225" y="3330575"/>
          <p14:tracePt t="21897" x="3841750" y="3330575"/>
          <p14:tracePt t="21913" x="3849688" y="3322638"/>
          <p14:tracePt t="21929" x="3849688" y="3314700"/>
          <p14:tracePt t="21945" x="3857625" y="3314700"/>
          <p14:tracePt t="21977" x="3857625" y="3297238"/>
          <p14:tracePt t="21987" x="3857625" y="3279775"/>
          <p14:tracePt t="22003" x="3857625" y="3271838"/>
          <p14:tracePt t="22016" x="3849688" y="3263900"/>
          <p14:tracePt t="22026" x="3841750" y="3246438"/>
          <p14:tracePt t="22033" x="3816350" y="3238500"/>
          <p14:tracePt t="22049" x="3806825" y="3238500"/>
          <p14:tracePt t="22065" x="3798888" y="3228975"/>
          <p14:tracePt t="22074" x="3790950" y="3228975"/>
          <p14:tracePt t="22081" x="3781425" y="3228975"/>
          <p14:tracePt t="22097" x="3763963" y="3228975"/>
          <p14:tracePt t="22106" x="3738563" y="3221038"/>
          <p14:tracePt t="22113" x="3722688" y="3211513"/>
          <p14:tracePt t="22123" x="3687763" y="3211513"/>
          <p14:tracePt t="22129" x="3671888" y="3211513"/>
          <p14:tracePt t="22140" x="3646488" y="3211513"/>
          <p14:tracePt t="22144" x="3619500" y="3211513"/>
          <p14:tracePt t="22155" x="3594100" y="3211513"/>
          <p14:tracePt t="22161" x="3578225" y="3211513"/>
          <p14:tracePt t="22172" x="3552825" y="3211513"/>
          <p14:tracePt t="22177" x="3543300" y="3211513"/>
          <p14:tracePt t="22187" x="3535363" y="3211513"/>
          <p14:tracePt t="22193" x="3517900" y="3211513"/>
          <p14:tracePt t="22257" x="3509963" y="3211513"/>
          <p14:tracePt t="22274" x="3509963" y="3228975"/>
          <p14:tracePt t="22281" x="3517900" y="3246438"/>
          <p14:tracePt t="22289" x="3517900" y="3254375"/>
          <p14:tracePt t="22297" x="3527425" y="3271838"/>
          <p14:tracePt t="22306" x="3535363" y="3289300"/>
          <p14:tracePt t="22313" x="3543300" y="3305175"/>
          <p14:tracePt t="22323" x="3543300" y="3314700"/>
          <p14:tracePt t="22329" x="3543300" y="3322638"/>
          <p14:tracePt t="22339" x="3552825" y="3340100"/>
          <p14:tracePt t="22344" x="3560763" y="3340100"/>
          <p14:tracePt t="22355" x="3560763" y="3355975"/>
          <p14:tracePt t="22372" x="3568700" y="3365500"/>
          <p14:tracePt t="22376" x="3568700" y="3373438"/>
          <p14:tracePt t="22393" x="3568700" y="3382963"/>
          <p14:tracePt t="22456" x="3568700" y="3390900"/>
          <p14:tracePt t="22529" x="3568700" y="3398838"/>
          <p14:tracePt t="22545" x="3586163" y="3416300"/>
          <p14:tracePt t="22561" x="3594100" y="3424238"/>
          <p14:tracePt t="22572" x="3619500" y="3433763"/>
          <p14:tracePt t="22577" x="3636963" y="3449638"/>
          <p14:tracePt t="22587" x="3679825" y="3467100"/>
          <p14:tracePt t="22594" x="3713163" y="3467100"/>
          <p14:tracePt t="22600" x="3748088" y="3475038"/>
          <p14:tracePt t="22610" x="3781425" y="3484563"/>
          <p14:tracePt t="22617" x="3816350" y="3492500"/>
          <p14:tracePt t="22626" x="3832225" y="3492500"/>
          <p14:tracePt t="22634" x="3849688" y="3492500"/>
          <p14:tracePt t="22761" x="3841750" y="3492500"/>
          <p14:tracePt t="22771" x="3832225" y="3484563"/>
          <p14:tracePt t="22785" x="3824288" y="3475038"/>
          <p14:tracePt t="22793" x="3816350" y="3475038"/>
          <p14:tracePt t="22809" x="3790950" y="3459163"/>
          <p14:tracePt t="22817" x="3773488" y="3441700"/>
          <p14:tracePt t="22840" x="3763963" y="3424238"/>
          <p14:tracePt t="22849" x="3748088" y="3408363"/>
          <p14:tracePt t="22857" x="3748088" y="3398838"/>
          <p14:tracePt t="22865" x="3730625" y="3382963"/>
          <p14:tracePt t="22874" x="3730625" y="3365500"/>
          <p14:tracePt t="22900" x="3713163" y="3340100"/>
          <p14:tracePt t="22907" x="3705225" y="3340100"/>
          <p14:tracePt t="22913" x="3705225" y="3330575"/>
          <p14:tracePt t="22956" x="3705225" y="3322638"/>
          <p14:tracePt t="23249" x="3705225" y="3314700"/>
          <p14:tracePt t="23417" x="3713163" y="3314700"/>
          <p14:tracePt t="23714" x="3722688" y="3314700"/>
          <p14:tracePt t="23825" x="3730625" y="3314700"/>
          <p14:tracePt t="23890" x="3738563" y="3314700"/>
          <p14:tracePt t="23913" x="3748088" y="3314700"/>
          <p14:tracePt t="23929" x="3756025" y="3314700"/>
          <p14:tracePt t="24049" x="3773488" y="3314700"/>
          <p14:tracePt t="24169" x="3781425" y="3314700"/>
          <p14:tracePt t="24392" x="3763963" y="3314700"/>
          <p14:tracePt t="24401" x="3748088" y="3314700"/>
          <p14:tracePt t="24409" x="3722688" y="3314700"/>
          <p14:tracePt t="24417" x="3697288" y="3314700"/>
          <p14:tracePt t="24426" x="3671888" y="3314700"/>
          <p14:tracePt t="24433" x="3629025" y="3314700"/>
          <p14:tracePt t="24442" x="3603625" y="3305175"/>
          <p14:tracePt t="24449" x="3543300" y="3289300"/>
          <p14:tracePt t="24457" x="3475038" y="3271838"/>
          <p14:tracePt t="24464" x="3408363" y="3254375"/>
          <p14:tracePt t="24473" x="3330575" y="3221038"/>
          <p14:tracePt t="24482" x="3263900" y="3195638"/>
          <p14:tracePt t="24491" x="3211513" y="3170238"/>
          <p14:tracePt t="24497" x="3152775" y="3144838"/>
          <p14:tracePt t="24507" x="3084513" y="3119438"/>
          <p14:tracePt t="24513" x="3059113" y="3101975"/>
          <p14:tracePt t="24523" x="3025775" y="3084513"/>
          <p14:tracePt t="24530" x="3016250" y="3076575"/>
          <p14:tracePt t="24539" x="3000375" y="3067050"/>
          <p14:tracePt t="24546" x="3000375" y="3059113"/>
          <p14:tracePt t="24555" x="3000375" y="3041650"/>
          <p14:tracePt t="24562" x="3000375" y="3025775"/>
          <p14:tracePt t="24569" x="3000375" y="3016250"/>
          <p14:tracePt t="24577" x="3008313" y="3000375"/>
          <p14:tracePt t="24585" x="3016250" y="2982913"/>
          <p14:tracePt t="24594" x="3033713" y="2965450"/>
          <p14:tracePt t="24601" x="3051175" y="2957513"/>
          <p14:tracePt t="24610" x="3076575" y="2940050"/>
          <p14:tracePt t="24618" x="3101975" y="2932113"/>
          <p14:tracePt t="24625" x="3109913" y="2922588"/>
          <p14:tracePt t="24633" x="3144838" y="2897188"/>
          <p14:tracePt t="24641" x="3170238" y="2889250"/>
          <p14:tracePt t="24648" x="3203575" y="2871788"/>
          <p14:tracePt t="24657" x="3228975" y="2846388"/>
          <p14:tracePt t="24665" x="3246438" y="2838450"/>
          <p14:tracePt t="24674" x="3254375" y="2830513"/>
          <p14:tracePt t="24682" x="3271838" y="2820988"/>
          <p14:tracePt t="24690" x="3279775" y="2813050"/>
          <p14:tracePt t="24697" x="3279775" y="2795588"/>
          <p14:tracePt t="24817" x="3279775" y="2813050"/>
          <p14:tracePt t="24826" x="3279775" y="2830513"/>
          <p14:tracePt t="24833" x="3271838" y="2855913"/>
          <p14:tracePt t="24842" x="3263900" y="2871788"/>
          <p14:tracePt t="24849" x="3254375" y="2897188"/>
          <p14:tracePt t="24857" x="3254375" y="2914650"/>
          <p14:tracePt t="24865" x="3246438" y="2922588"/>
          <p14:tracePt t="24873" x="3238500" y="2949575"/>
          <p14:tracePt t="24886" x="3228975" y="2957513"/>
          <p14:tracePt t="24892" x="3211513" y="2965450"/>
          <p14:tracePt t="24896" x="3203575" y="2974975"/>
          <p14:tracePt t="24908" x="3186113" y="2974975"/>
          <p14:tracePt t="24913" x="3160713" y="2982913"/>
          <p14:tracePt t="24923" x="3152775" y="2982913"/>
          <p14:tracePt t="24928" x="3127375" y="2982913"/>
          <p14:tracePt t="24940" x="3101975" y="2982913"/>
          <p14:tracePt t="24946" x="3059113" y="2982913"/>
          <p14:tracePt t="24955" x="3041650" y="2982913"/>
          <p14:tracePt t="24962" x="3016250" y="2982913"/>
          <p14:tracePt t="24968" x="2990850" y="2974975"/>
          <p14:tracePt t="24977" x="2957513" y="2957513"/>
          <p14:tracePt t="24985" x="2940050" y="2957513"/>
          <p14:tracePt t="24994" x="2914650" y="2949575"/>
          <p14:tracePt t="25001" x="2889250" y="2940050"/>
          <p14:tracePt t="25010" x="2863850" y="2932113"/>
          <p14:tracePt t="25018" x="2838450" y="2914650"/>
          <p14:tracePt t="25025" x="2830513" y="2897188"/>
          <p14:tracePt t="25033" x="2813050" y="2881313"/>
          <p14:tracePt t="25042" x="2795588" y="2863850"/>
          <p14:tracePt t="25057" x="2795588" y="2846388"/>
          <p14:tracePt t="25064" x="2795588" y="2838450"/>
          <p14:tracePt t="25074" x="2787650" y="2820988"/>
          <p14:tracePt t="25082" x="2787650" y="2805113"/>
          <p14:tracePt t="25091" x="2787650" y="2795588"/>
          <p14:tracePt t="25097" x="2787650" y="2787650"/>
          <p14:tracePt t="25107" x="2787650" y="2778125"/>
          <p14:tracePt t="25113" x="2787650" y="2770188"/>
          <p14:tracePt t="25124" x="2787650" y="2762250"/>
          <p14:tracePt t="25129" x="2795588" y="2744788"/>
          <p14:tracePt t="25139" x="2805113" y="2727325"/>
          <p14:tracePt t="25146" x="2805113" y="2719388"/>
          <p14:tracePt t="25155" x="2813050" y="2711450"/>
          <p14:tracePt t="25160" x="2820988" y="2711450"/>
          <p14:tracePt t="25168" x="2830513" y="2711450"/>
          <p14:tracePt t="25177" x="2838450" y="2701925"/>
          <p14:tracePt t="25185" x="2855913" y="2701925"/>
          <p14:tracePt t="25201" x="2881313" y="2693988"/>
          <p14:tracePt t="25210" x="2889250" y="2693988"/>
          <p14:tracePt t="25218" x="2897188" y="2693988"/>
          <p14:tracePt t="25226" x="2914650" y="2693988"/>
          <p14:tracePt t="25233" x="2932113" y="2693988"/>
          <p14:tracePt t="25241" x="2940050" y="2693988"/>
          <p14:tracePt t="25249" x="2957513" y="2711450"/>
          <p14:tracePt t="25258" x="2974975" y="2719388"/>
          <p14:tracePt t="25266" x="2990850" y="2736850"/>
          <p14:tracePt t="25274" x="2990850" y="2744788"/>
          <p14:tracePt t="25280" x="2990850" y="2762250"/>
          <p14:tracePt t="25292" x="3000375" y="2787650"/>
          <p14:tracePt t="25296" x="3000375" y="2795588"/>
          <p14:tracePt t="25307" x="3000375" y="2805113"/>
          <p14:tracePt t="25313" x="3000375" y="2820988"/>
          <p14:tracePt t="25324" x="3000375" y="2838450"/>
          <p14:tracePt t="25329" x="3000375" y="2846388"/>
          <p14:tracePt t="25340" x="2982913" y="2863850"/>
          <p14:tracePt t="25345" x="2974975" y="2871788"/>
          <p14:tracePt t="25362" x="2965450" y="2881313"/>
          <p14:tracePt t="25368" x="2949575" y="2889250"/>
          <p14:tracePt t="25394" x="2940050" y="2889250"/>
          <p14:tracePt t="25402" x="2922588" y="2889250"/>
          <p14:tracePt t="25409" x="2922588" y="2897188"/>
          <p14:tracePt t="25418" x="2906713" y="2897188"/>
          <p14:tracePt t="25433" x="2897188" y="2897188"/>
          <p14:tracePt t="25801" x="2906713" y="2897188"/>
          <p14:tracePt t="25865" x="2914650" y="2897188"/>
          <p14:tracePt t="25881" x="2922588" y="2897188"/>
          <p14:tracePt t="25897" x="2932113" y="2897188"/>
          <p14:tracePt t="25923" x="2940050" y="2897188"/>
          <p14:tracePt t="25940" x="2940050" y="2906713"/>
          <p14:tracePt t="26001" x="2957513" y="2914650"/>
          <p14:tracePt t="26048" x="2965450" y="2922588"/>
          <p14:tracePt t="26056" x="2974975" y="2922588"/>
          <p14:tracePt t="26064" x="2982913" y="2932113"/>
          <p14:tracePt t="26074" x="2990850" y="2932113"/>
          <p14:tracePt t="26080" x="3000375" y="2932113"/>
          <p14:tracePt t="26091" x="3025775" y="2949575"/>
          <p14:tracePt t="26096" x="3033713" y="2949575"/>
          <p14:tracePt t="26107" x="3041650" y="2957513"/>
          <p14:tracePt t="26112" x="3067050" y="2965450"/>
          <p14:tracePt t="26124" x="3094038" y="2974975"/>
          <p14:tracePt t="26129" x="3109913" y="2982913"/>
          <p14:tracePt t="26140" x="3144838" y="3000375"/>
          <p14:tracePt t="26145" x="3160713" y="3000375"/>
          <p14:tracePt t="26156" x="3195638" y="3008313"/>
          <p14:tracePt t="26161" x="3228975" y="3025775"/>
          <p14:tracePt t="26169" x="3263900" y="3025775"/>
          <p14:tracePt t="26176" x="3297238" y="3041650"/>
          <p14:tracePt t="26186" x="3330575" y="3051175"/>
          <p14:tracePt t="26194" x="3390900" y="3067050"/>
          <p14:tracePt t="26202" x="3449638" y="3084513"/>
          <p14:tracePt t="26210" x="3535363" y="3094038"/>
          <p14:tracePt t="26217" x="3603625" y="3094038"/>
          <p14:tracePt t="26224" x="3722688" y="3094038"/>
          <p14:tracePt t="26233" x="3832225" y="3109913"/>
          <p14:tracePt t="26241" x="3960813" y="3109913"/>
          <p14:tracePt t="26250" x="4070350" y="3119438"/>
          <p14:tracePt t="26259" x="4156075" y="3119438"/>
          <p14:tracePt t="26266" x="4249738" y="3127375"/>
          <p14:tracePt t="26274" x="4316413" y="3127375"/>
          <p14:tracePt t="26281" x="4376738" y="3127375"/>
          <p14:tracePt t="26291" x="4410075" y="3127375"/>
          <p14:tracePt t="26297" x="4419600" y="3127375"/>
          <p14:tracePt t="26308" x="4427538" y="3127375"/>
          <p14:tracePt t="26313" x="4435475" y="3127375"/>
          <p14:tracePt t="26323" x="4445000" y="3127375"/>
          <p14:tracePt t="26329" x="4470400" y="3127375"/>
          <p14:tracePt t="26339" x="4486275" y="3127375"/>
          <p14:tracePt t="26346" x="4521200" y="3127375"/>
          <p14:tracePt t="26353" x="4564063" y="3127375"/>
          <p14:tracePt t="26361" x="4597400" y="3127375"/>
          <p14:tracePt t="26368" x="4648200" y="3127375"/>
          <p14:tracePt t="26377" x="4708525" y="3127375"/>
          <p14:tracePt t="26385" x="4767263" y="3127375"/>
          <p14:tracePt t="26394" x="4835525" y="3127375"/>
          <p14:tracePt t="26402" x="4894263" y="3127375"/>
          <p14:tracePt t="26409" x="4979988" y="3127375"/>
          <p14:tracePt t="26417" x="5048250" y="3127375"/>
          <p14:tracePt t="26424" x="5124450" y="3127375"/>
          <p14:tracePt t="26433" x="5208588" y="3127375"/>
          <p14:tracePt t="26442" x="5302250" y="3127375"/>
          <p14:tracePt t="26450" x="5405438" y="3127375"/>
          <p14:tracePt t="26457" x="5507038" y="3127375"/>
          <p14:tracePt t="26466" x="5591175" y="3127375"/>
          <p14:tracePt t="26475" x="5684838" y="3127375"/>
          <p14:tracePt t="26481" x="5770563" y="3127375"/>
          <p14:tracePt t="26492" x="5846763" y="3127375"/>
          <p14:tracePt t="26497" x="5915025" y="3127375"/>
          <p14:tracePt t="26507" x="5957888" y="3127375"/>
          <p14:tracePt t="26514" x="6016625" y="3127375"/>
          <p14:tracePt t="26523" x="6049963" y="3127375"/>
          <p14:tracePt t="26529" x="6067425" y="3127375"/>
          <p14:tracePt t="26539" x="6084888" y="3127375"/>
          <p14:tracePt t="26545" x="6092825" y="3127375"/>
          <p14:tracePt t="26584" x="6102350" y="3127375"/>
          <p14:tracePt t="26633" x="6110288" y="3127375"/>
          <p14:tracePt t="26642" x="6118225" y="3127375"/>
          <p14:tracePt t="26665" x="6127750" y="3119438"/>
          <p14:tracePt t="26681" x="6135688" y="3109913"/>
          <p14:tracePt t="26707" x="6135688" y="3101975"/>
          <p14:tracePt t="26737" x="6135688" y="3094038"/>
          <p14:tracePt t="26752" x="6135688" y="3084513"/>
          <p14:tracePt t="26768" x="6127750" y="3067050"/>
          <p14:tracePt t="26777" x="6127750" y="3059113"/>
          <p14:tracePt t="26785" x="6118225" y="3051175"/>
          <p14:tracePt t="26793" x="6110288" y="3041650"/>
          <p14:tracePt t="26802" x="6110288" y="3025775"/>
          <p14:tracePt t="26810" x="6110288" y="3016250"/>
          <p14:tracePt t="26817" x="6102350" y="3000375"/>
          <p14:tracePt t="26824" x="6084888" y="2982913"/>
          <p14:tracePt t="26833" x="6084888" y="2974975"/>
          <p14:tracePt t="26842" x="6084888" y="2957513"/>
          <p14:tracePt t="26850" x="6084888" y="2940050"/>
          <p14:tracePt t="26859" x="6076950" y="2940050"/>
          <p14:tracePt t="26865" x="6076950" y="2922588"/>
          <p14:tracePt t="26875" x="6076950" y="2914650"/>
          <p14:tracePt t="26902" x="6076950" y="2897188"/>
          <p14:tracePt t="26921" x="6076950" y="2889250"/>
          <p14:tracePt t="26938" x="6084888" y="2871788"/>
          <p14:tracePt t="27249" x="6092825" y="2871788"/>
          <p14:tracePt t="29128" x="6084888" y="2881313"/>
          <p14:tracePt t="29136" x="6076950" y="2881313"/>
          <p14:tracePt t="29144" x="6067425" y="2889250"/>
          <p14:tracePt t="29153" x="6049963" y="2906713"/>
          <p14:tracePt t="29161" x="6034088" y="2932113"/>
          <p14:tracePt t="29170" x="6016625" y="2949575"/>
          <p14:tracePt t="29177" x="6008688" y="2974975"/>
          <p14:tracePt t="29185" x="5999163" y="3008313"/>
          <p14:tracePt t="29192" x="5991225" y="3041650"/>
          <p14:tracePt t="29201" x="5973763" y="3076575"/>
          <p14:tracePt t="29209" x="5965825" y="3109913"/>
          <p14:tracePt t="29217" x="5957888" y="3144838"/>
          <p14:tracePt t="29226" x="5940425" y="3178175"/>
          <p14:tracePt t="29234" x="5940425" y="3186113"/>
          <p14:tracePt t="29243" x="5932488" y="3221038"/>
          <p14:tracePt t="29249" x="5932488" y="3238500"/>
          <p14:tracePt t="29259" x="5922963" y="3263900"/>
          <p14:tracePt t="29265" x="5915025" y="3279775"/>
          <p14:tracePt t="29276" x="5905500" y="3305175"/>
          <p14:tracePt t="29281" x="5897563" y="3330575"/>
          <p14:tracePt t="29292" x="5897563" y="3348038"/>
          <p14:tracePt t="29297" x="5889625" y="3355975"/>
          <p14:tracePt t="29307" x="5872163" y="3382963"/>
          <p14:tracePt t="29313" x="5872163" y="3398838"/>
          <p14:tracePt t="29321" x="5854700" y="3416300"/>
          <p14:tracePt t="29329" x="5846763" y="3433763"/>
          <p14:tracePt t="29336" x="5846763" y="3449638"/>
          <p14:tracePt t="29345" x="5829300" y="3467100"/>
          <p14:tracePt t="29354" x="5803900" y="3492500"/>
          <p14:tracePt t="29362" x="5788025" y="3502025"/>
          <p14:tracePt t="29370" x="5761038" y="3509963"/>
          <p14:tracePt t="29376" x="5745163" y="3527425"/>
          <p14:tracePt t="29385" x="5719763" y="3535363"/>
          <p14:tracePt t="29393" x="5694363" y="3535363"/>
          <p14:tracePt t="29401" x="5651500" y="3543300"/>
          <p14:tracePt t="29409" x="5626100" y="3543300"/>
          <p14:tracePt t="29417" x="5600700" y="3543300"/>
          <p14:tracePt t="29426" x="5557838" y="3543300"/>
          <p14:tracePt t="29433" x="5532438" y="3543300"/>
          <p14:tracePt t="29443" x="5472113" y="3535363"/>
          <p14:tracePt t="29449" x="5430838" y="3517900"/>
          <p14:tracePt t="29459" x="5395913" y="3509963"/>
          <p14:tracePt t="29465" x="5345113" y="3475038"/>
          <p14:tracePt t="29476" x="5311775" y="3459163"/>
          <p14:tracePt t="29481" x="5286375" y="3433763"/>
          <p14:tracePt t="29491" x="5260975" y="3408363"/>
          <p14:tracePt t="29497" x="5235575" y="3373438"/>
          <p14:tracePt t="29508" x="5218113" y="3340100"/>
          <p14:tracePt t="29513" x="5218113" y="3305175"/>
          <p14:tracePt t="29520" x="5218113" y="3289300"/>
          <p14:tracePt t="29530" x="5218113" y="3263900"/>
          <p14:tracePt t="29537" x="5218113" y="3246438"/>
          <p14:tracePt t="29546" x="5218113" y="3228975"/>
          <p14:tracePt t="29554" x="5235575" y="3203575"/>
          <p14:tracePt t="29561" x="5243513" y="3186113"/>
          <p14:tracePt t="29570" x="5268913" y="3178175"/>
          <p14:tracePt t="29577" x="5294313" y="3160713"/>
          <p14:tracePt t="29585" x="5327650" y="3152775"/>
          <p14:tracePt t="29593" x="5370513" y="3144838"/>
          <p14:tracePt t="29600" x="5446713" y="3144838"/>
          <p14:tracePt t="29609" x="5507038" y="3144838"/>
          <p14:tracePt t="29617" x="5549900" y="3144838"/>
          <p14:tracePt t="29627" x="5591175" y="3144838"/>
          <p14:tracePt t="29633" x="5651500" y="3144838"/>
          <p14:tracePt t="29642" x="5702300" y="3170238"/>
          <p14:tracePt t="29649" x="5735638" y="3195638"/>
          <p14:tracePt t="29660" x="5761038" y="3221038"/>
          <p14:tracePt t="29664" x="5788025" y="3246438"/>
          <p14:tracePt t="29676" x="5795963" y="3254375"/>
          <p14:tracePt t="29681" x="5795963" y="3271838"/>
          <p14:tracePt t="29691" x="5803900" y="3297238"/>
          <p14:tracePt t="29697" x="5803900" y="3305175"/>
          <p14:tracePt t="29706" x="5803900" y="3322638"/>
          <p14:tracePt t="29713" x="5803900" y="3330575"/>
          <p14:tracePt t="29721" x="5803900" y="3340100"/>
          <p14:tracePt t="29728" x="5803900" y="3348038"/>
          <p14:tracePt t="29737" x="5788025" y="3365500"/>
          <p14:tracePt t="29754" x="5778500" y="3365500"/>
          <p14:tracePt t="29760" x="5770563" y="3365500"/>
          <p14:tracePt t="29810" x="5761038" y="3365500"/>
          <p14:tracePt t="29817" x="5753100" y="3365500"/>
          <p14:tracePt t="29961" x="5745163" y="3365500"/>
          <p14:tracePt t="29969" x="5735638" y="3365500"/>
          <p14:tracePt t="29977" x="5727700" y="3365500"/>
          <p14:tracePt t="29985" x="5710238" y="3365500"/>
          <p14:tracePt t="29995" x="5694363" y="3365500"/>
          <p14:tracePt t="30001" x="5659438" y="3365500"/>
          <p14:tracePt t="30010" x="5616575" y="3373438"/>
          <p14:tracePt t="30017" x="5583238" y="3373438"/>
          <p14:tracePt t="30026" x="5514975" y="3382963"/>
          <p14:tracePt t="30033" x="5456238" y="3382963"/>
          <p14:tracePt t="30043" x="5362575" y="3398838"/>
          <p14:tracePt t="30049" x="5276850" y="3398838"/>
          <p14:tracePt t="30059" x="5175250" y="3398838"/>
          <p14:tracePt t="30065" x="5091113" y="3398838"/>
          <p14:tracePt t="30076" x="4979988" y="3408363"/>
          <p14:tracePt t="30080" x="4878388" y="3408363"/>
          <p14:tracePt t="30092" x="4775200" y="3408363"/>
          <p14:tracePt t="30097" x="4691063" y="3408363"/>
          <p14:tracePt t="30105" x="4630738" y="3408363"/>
          <p14:tracePt t="30114" x="4589463" y="3408363"/>
          <p14:tracePt t="30123" x="4546600" y="3408363"/>
          <p14:tracePt t="30129" x="4513263" y="3408363"/>
          <p14:tracePt t="30137" x="4495800" y="3408363"/>
          <p14:tracePt t="30145" x="4470400" y="3416300"/>
          <p14:tracePt t="30154" x="4452938" y="3416300"/>
          <p14:tracePt t="30161" x="4452938" y="3424238"/>
          <p14:tracePt t="30169" x="4435475" y="3424238"/>
          <p14:tracePt t="30177" x="4427538" y="3424238"/>
          <p14:tracePt t="30185" x="4419600" y="3424238"/>
          <p14:tracePt t="30194" x="4410075" y="3424238"/>
          <p14:tracePt t="30202" x="4402138" y="3424238"/>
          <p14:tracePt t="30209" x="4394200" y="3424238"/>
          <p14:tracePt t="30217" x="4376738" y="3433763"/>
          <p14:tracePt t="30233" x="4368800" y="3433763"/>
          <p14:tracePt t="30243" x="4359275" y="3433763"/>
          <p14:tracePt t="30259" x="4341813" y="3433763"/>
          <p14:tracePt t="30275" x="4333875" y="3433763"/>
          <p14:tracePt t="30292" x="4316413" y="3433763"/>
          <p14:tracePt t="30305" x="4308475" y="3433763"/>
          <p14:tracePt t="30313" x="4300538" y="3433763"/>
          <p14:tracePt t="30320" x="4291013" y="3433763"/>
          <p14:tracePt t="30337" x="4283075" y="3433763"/>
          <p14:tracePt t="31137" x="4265613" y="3433763"/>
          <p14:tracePt t="31145" x="4257675" y="3433763"/>
          <p14:tracePt t="31153" x="4232275" y="3433763"/>
          <p14:tracePt t="31162" x="4206875" y="3433763"/>
          <p14:tracePt t="31169" x="4189413" y="3433763"/>
          <p14:tracePt t="31178" x="4156075" y="3433763"/>
          <p14:tracePt t="31185" x="4130675" y="3433763"/>
          <p14:tracePt t="31193" x="4105275" y="3433763"/>
          <p14:tracePt t="31202" x="4087813" y="3433763"/>
          <p14:tracePt t="31210" x="4070350" y="3433763"/>
          <p14:tracePt t="31217" x="4044950" y="3424238"/>
          <p14:tracePt t="31227" x="4027488" y="3424238"/>
          <p14:tracePt t="31234" x="4011613" y="3424238"/>
          <p14:tracePt t="31244" x="3994150" y="3424238"/>
          <p14:tracePt t="31249" x="3986213" y="3424238"/>
          <p14:tracePt t="31259" x="3976688" y="3424238"/>
          <p14:tracePt t="31266" x="3968750" y="3416300"/>
          <p14:tracePt t="31276" x="3951288" y="3416300"/>
          <p14:tracePt t="31281" x="3925888" y="3408363"/>
          <p14:tracePt t="31292" x="3917950" y="3408363"/>
          <p14:tracePt t="31297" x="3908425" y="3408363"/>
          <p14:tracePt t="31304" x="3900488" y="3408363"/>
          <p14:tracePt t="31313" x="3892550" y="3408363"/>
          <p14:tracePt t="31377" x="3883025" y="3408363"/>
          <p14:tracePt t="31385" x="3875088" y="3408363"/>
          <p14:tracePt t="31608" x="3867150" y="3408363"/>
          <p14:tracePt t="31617" x="3857625" y="3408363"/>
          <p14:tracePt t="31633" x="3849688" y="3408363"/>
          <p14:tracePt t="31706" x="3841750" y="3408363"/>
          <p14:tracePt t="31714" x="3832225" y="3408363"/>
          <p14:tracePt t="32041" x="3816350" y="3408363"/>
          <p14:tracePt t="32049" x="3806825" y="3408363"/>
          <p14:tracePt t="32061" x="3798888" y="3408363"/>
          <p14:tracePt t="32065" x="3773488" y="3408363"/>
          <p14:tracePt t="32074" x="3763963" y="3408363"/>
          <p14:tracePt t="32080" x="3748088" y="3398838"/>
          <p14:tracePt t="32089" x="3730625" y="3390900"/>
          <p14:tracePt t="32104" x="3705225" y="3382963"/>
          <p14:tracePt t="32113" x="3697288" y="3382963"/>
          <p14:tracePt t="32129" x="3679825" y="3382963"/>
          <p14:tracePt t="32241" x="3671888" y="3373438"/>
          <p14:tracePt t="32250" x="3662363" y="3365500"/>
          <p14:tracePt t="32276" x="3662363" y="3355975"/>
          <p14:tracePt t="32282" x="3654425" y="3340100"/>
          <p14:tracePt t="32289" x="3654425" y="3330575"/>
          <p14:tracePt t="32297" x="3654425" y="3322638"/>
          <p14:tracePt t="32304" x="3654425" y="3305175"/>
          <p14:tracePt t="32321" x="3654425" y="3289300"/>
          <p14:tracePt t="32338" x="3654425" y="3271838"/>
          <p14:tracePt t="32346" x="3654425" y="3263900"/>
          <p14:tracePt t="32353" x="3654425" y="3254375"/>
          <p14:tracePt t="32361" x="3654425" y="3246438"/>
          <p14:tracePt t="32369" x="3654425" y="3238500"/>
          <p14:tracePt t="32393" x="3654425" y="3228975"/>
          <p14:tracePt t="32401" x="3654425" y="3211513"/>
          <p14:tracePt t="32417" x="3646488" y="3211513"/>
          <p14:tracePt t="32427" x="3636963" y="3203575"/>
          <p14:tracePt t="32537" x="3636963" y="3211513"/>
          <p14:tracePt t="32546" x="3629025" y="3246438"/>
          <p14:tracePt t="32553" x="3629025" y="3271838"/>
          <p14:tracePt t="32561" x="3629025" y="3289300"/>
          <p14:tracePt t="32569" x="3629025" y="3297238"/>
          <p14:tracePt t="32577" x="3629025" y="3322638"/>
          <p14:tracePt t="32594" x="3629025" y="3330575"/>
          <p14:tracePt t="32601" x="3629025" y="3340100"/>
          <p14:tracePt t="32648" x="3636963" y="3348038"/>
          <p14:tracePt t="32664" x="3662363" y="3348038"/>
          <p14:tracePt t="32676" x="3679825" y="3348038"/>
          <p14:tracePt t="32680" x="3713163" y="3348038"/>
          <p14:tracePt t="32689" x="3748088" y="3348038"/>
          <p14:tracePt t="32696" x="3781425" y="3348038"/>
          <p14:tracePt t="32705" x="3816350" y="3348038"/>
          <p14:tracePt t="32712" x="3857625" y="3340100"/>
          <p14:tracePt t="32721" x="3900488" y="3330575"/>
          <p14:tracePt t="32728" x="3951288" y="3314700"/>
          <p14:tracePt t="32737" x="3994150" y="3305175"/>
          <p14:tracePt t="32744" x="4044950" y="3297238"/>
          <p14:tracePt t="32753" x="4105275" y="3279775"/>
          <p14:tracePt t="32761" x="4138613" y="3271838"/>
          <p14:tracePt t="32768" x="4197350" y="3271838"/>
          <p14:tracePt t="32777" x="4240213" y="3263900"/>
          <p14:tracePt t="32786" x="4283075" y="3254375"/>
          <p14:tracePt t="32794" x="4333875" y="3246438"/>
          <p14:tracePt t="32800" x="4368800" y="3246438"/>
          <p14:tracePt t="32811" x="4427538" y="3246438"/>
          <p14:tracePt t="32817" x="4460875" y="3246438"/>
          <p14:tracePt t="32826" x="4513263" y="3246438"/>
          <p14:tracePt t="32834" x="4572000" y="3246438"/>
          <p14:tracePt t="32843" x="4640263" y="3246438"/>
          <p14:tracePt t="32849" x="4699000" y="3246438"/>
          <p14:tracePt t="32860" x="4784725" y="3246438"/>
          <p14:tracePt t="32866" x="4868863" y="3246438"/>
          <p14:tracePt t="32873" x="4954588" y="3246438"/>
          <p14:tracePt t="32881" x="5030788" y="3246438"/>
          <p14:tracePt t="32888" x="5099050" y="3246438"/>
          <p14:tracePt t="32904" x="5149850" y="3246438"/>
          <p14:tracePt t="32946" x="5157788" y="3238500"/>
          <p14:tracePt t="33130" x="5167313" y="3221038"/>
          <p14:tracePt t="33137" x="5167313" y="3211513"/>
          <p14:tracePt t="33145" x="5167313" y="3203575"/>
          <p14:tracePt t="33153" x="5167313" y="3195638"/>
          <p14:tracePt t="33161" x="5167313" y="3186113"/>
          <p14:tracePt t="33169" x="5167313" y="3178175"/>
          <p14:tracePt t="33178" x="5167313" y="3160713"/>
          <p14:tracePt t="33195" x="5167313" y="3144838"/>
          <p14:tracePt t="33217" x="5167313" y="3127375"/>
          <p14:tracePt t="33232" x="5167313" y="3119438"/>
          <p14:tracePt t="33244" x="5157788" y="3119438"/>
          <p14:tracePt t="33250" x="5157788" y="3109913"/>
          <p14:tracePt t="33266" x="5157788" y="3094038"/>
          <p14:tracePt t="33370" x="5167313" y="3094038"/>
          <p14:tracePt t="33386" x="5192713" y="3119438"/>
          <p14:tracePt t="33394" x="5200650" y="3144838"/>
          <p14:tracePt t="33401" x="5226050" y="3170238"/>
          <p14:tracePt t="33411" x="5243513" y="3195638"/>
          <p14:tracePt t="33416" x="5268913" y="3228975"/>
          <p14:tracePt t="33427" x="5276850" y="3228975"/>
          <p14:tracePt t="33434" x="5286375" y="3254375"/>
          <p14:tracePt t="33443" x="5286375" y="3263900"/>
          <p14:tracePt t="33450" x="5294313" y="3271838"/>
          <p14:tracePt t="33459" x="5294313" y="3289300"/>
          <p14:tracePt t="33466" x="5294313" y="3297238"/>
          <p14:tracePt t="33477" x="5294313" y="3305175"/>
          <p14:tracePt t="33490" x="5294313" y="3314700"/>
          <p14:tracePt t="33497" x="5294313" y="3322638"/>
          <p14:tracePt t="33512" x="5294313" y="3330575"/>
          <p14:tracePt t="33522" x="5294313" y="3340100"/>
          <p14:tracePt t="33530" x="5276850" y="3348038"/>
          <p14:tracePt t="33546" x="5251450" y="3355975"/>
          <p14:tracePt t="33552" x="5226050" y="3355975"/>
          <p14:tracePt t="33561" x="5208588" y="3365500"/>
          <p14:tracePt t="33570" x="5167313" y="3373438"/>
          <p14:tracePt t="33577" x="5132388" y="3373438"/>
          <p14:tracePt t="33585" x="5091113" y="3373438"/>
          <p14:tracePt t="33595" x="5048250" y="3373438"/>
          <p14:tracePt t="33601" x="5005388" y="3373438"/>
          <p14:tracePt t="33611" x="4979988" y="3373438"/>
          <p14:tracePt t="33617" x="4946650" y="3373438"/>
          <p14:tracePt t="33627" x="4911725" y="3365500"/>
          <p14:tracePt t="33634" x="4886325" y="3355975"/>
          <p14:tracePt t="33643" x="4868863" y="3355975"/>
          <p14:tracePt t="33650" x="4852988" y="3348038"/>
          <p14:tracePt t="33658" x="4835525" y="3340100"/>
          <p14:tracePt t="33842" x="4852988" y="3340100"/>
          <p14:tracePt t="33850" x="4860925" y="3340100"/>
          <p14:tracePt t="33859" x="4878388" y="3340100"/>
          <p14:tracePt t="33866" x="4919663" y="3340100"/>
          <p14:tracePt t="33874" x="4979988" y="3340100"/>
          <p14:tracePt t="33891" x="5091113" y="3322638"/>
          <p14:tracePt t="33897" x="5124450" y="3322638"/>
          <p14:tracePt t="33905" x="5167313" y="3322638"/>
          <p14:tracePt t="33914" x="5200650" y="3322638"/>
          <p14:tracePt t="33922" x="5251450" y="3314700"/>
          <p14:tracePt t="33929" x="5302250" y="3314700"/>
          <p14:tracePt t="33937" x="5337175" y="3289300"/>
          <p14:tracePt t="33947" x="5395913" y="3263900"/>
          <p14:tracePt t="33954" x="5446713" y="3254375"/>
          <p14:tracePt t="33962" x="5472113" y="3246438"/>
          <p14:tracePt t="33970" x="5540375" y="3228975"/>
          <p14:tracePt t="33979" x="5557838" y="3221038"/>
          <p14:tracePt t="33985" x="5608638" y="3211513"/>
          <p14:tracePt t="33994" x="5634038" y="3203575"/>
          <p14:tracePt t="34002" x="5668963" y="3186113"/>
          <p14:tracePt t="34011" x="5684838" y="3178175"/>
          <p14:tracePt t="34017" x="5710238" y="3170238"/>
          <p14:tracePt t="34027" x="5745163" y="3144838"/>
          <p14:tracePt t="34034" x="5770563" y="3135313"/>
          <p14:tracePt t="34043" x="5803900" y="3119438"/>
          <p14:tracePt t="34049" x="5829300" y="3109913"/>
          <p14:tracePt t="34060" x="5864225" y="3084513"/>
          <p14:tracePt t="34065" x="5880100" y="3076575"/>
          <p14:tracePt t="34072" x="5897563" y="3067050"/>
          <p14:tracePt t="34081" x="5905500" y="3067050"/>
          <p14:tracePt t="34170" x="5897563" y="3067050"/>
          <p14:tracePt t="34185" x="5889625" y="3067050"/>
          <p14:tracePt t="34196" x="5872163" y="3067050"/>
          <p14:tracePt t="34202" x="5864225" y="3067050"/>
          <p14:tracePt t="34212" x="5829300" y="3067050"/>
          <p14:tracePt t="34217" x="5803900" y="3067050"/>
          <p14:tracePt t="34227" x="5788025" y="3067050"/>
          <p14:tracePt t="34233" x="5753100" y="3067050"/>
          <p14:tracePt t="34243" x="5727700" y="3067050"/>
          <p14:tracePt t="34249" x="5710238" y="3067050"/>
          <p14:tracePt t="34258" x="5702300" y="3067050"/>
          <p14:tracePt t="34265" x="5694363" y="3067050"/>
          <p14:tracePt t="34272" x="5684838" y="3067050"/>
          <p14:tracePt t="34289" x="5676900" y="3067050"/>
          <p14:tracePt t="34296" x="5659438" y="3067050"/>
          <p14:tracePt t="34313" x="5641975" y="3059113"/>
          <p14:tracePt t="34330" x="5634038" y="3059113"/>
          <p14:tracePt t="34345" x="5616575" y="3059113"/>
          <p14:tracePt t="34362" x="5600700" y="3059113"/>
          <p14:tracePt t="34385" x="5591175" y="3059113"/>
          <p14:tracePt t="34394" x="5583238" y="3059113"/>
          <p14:tracePt t="34427" x="5575300" y="3059113"/>
          <p14:tracePt t="34433" x="5565775" y="3059113"/>
          <p14:tracePt t="34443" x="5557838" y="3059113"/>
          <p14:tracePt t="34449" x="5540375" y="3059113"/>
          <p14:tracePt t="34457" x="5524500" y="3059113"/>
          <p14:tracePt t="34465" x="5514975" y="3059113"/>
          <p14:tracePt t="34472" x="5497513" y="3059113"/>
          <p14:tracePt t="34481" x="5464175" y="3051175"/>
          <p14:tracePt t="34489" x="5446713" y="3041650"/>
          <p14:tracePt t="34497" x="5438775" y="3041650"/>
          <p14:tracePt t="34754" x="5430838" y="3041650"/>
          <p14:tracePt t="34769" x="5421313" y="3041650"/>
          <p14:tracePt t="34810" x="5413375" y="3041650"/>
          <p14:tracePt t="34856" x="5405438" y="3041650"/>
          <p14:tracePt t="34872" x="5395913" y="3041650"/>
          <p14:tracePt t="34888" x="5380038" y="3041650"/>
          <p14:tracePt t="34906" x="5362575" y="3041650"/>
          <p14:tracePt t="34915" x="5353050" y="3041650"/>
          <p14:tracePt t="34921" x="5337175" y="3041650"/>
          <p14:tracePt t="34929" x="5319713" y="3041650"/>
          <p14:tracePt t="34937" x="5311775" y="3041650"/>
          <p14:tracePt t="34945" x="5294313" y="3041650"/>
          <p14:tracePt t="34954" x="5276850" y="3041650"/>
          <p14:tracePt t="34961" x="5243513" y="3041650"/>
          <p14:tracePt t="34969" x="5200650" y="3041650"/>
          <p14:tracePt t="34979" x="5141913" y="3051175"/>
          <p14:tracePt t="34985" x="5073650" y="3076575"/>
          <p14:tracePt t="34994" x="5013325" y="3101975"/>
          <p14:tracePt t="35002" x="4954588" y="3144838"/>
          <p14:tracePt t="35012" x="4868863" y="3195638"/>
          <p14:tracePt t="35017" x="4784725" y="3228975"/>
          <p14:tracePt t="35027" x="4691063" y="3271838"/>
          <p14:tracePt t="35034" x="4605338" y="3330575"/>
          <p14:tracePt t="35042" x="4513263" y="3398838"/>
          <p14:tracePt t="35050" x="4402138" y="3467100"/>
          <p14:tracePt t="35058" x="4265613" y="3543300"/>
          <p14:tracePt t="35066" x="4130675" y="3619500"/>
          <p14:tracePt t="35073" x="4011613" y="3671888"/>
          <p14:tracePt t="35082" x="3875088" y="3763963"/>
          <p14:tracePt t="35089" x="3748088" y="3806825"/>
          <p14:tracePt t="35097" x="3629025" y="3857625"/>
          <p14:tracePt t="35106" x="3543300" y="3883025"/>
          <p14:tracePt t="35114" x="3467100" y="3908425"/>
          <p14:tracePt t="35121" x="3433763" y="3908425"/>
          <p14:tracePt t="35130" x="3398838" y="3925888"/>
          <p14:tracePt t="35137" x="3390900" y="3943350"/>
          <p14:tracePt t="35146" x="3390900" y="3951288"/>
          <p14:tracePt t="35154" x="3416300" y="3951288"/>
          <p14:tracePt t="35161" x="3441700" y="3951288"/>
          <p14:tracePt t="35169" x="3475038" y="3951288"/>
          <p14:tracePt t="35178" x="3502025" y="3943350"/>
          <p14:tracePt t="35184" x="3509963" y="3943350"/>
          <p14:tracePt t="35195" x="3535363" y="3943350"/>
          <p14:tracePt t="35347" x="3560763" y="3935413"/>
          <p14:tracePt t="35377" x="3543300" y="3935413"/>
          <p14:tracePt t="35385" x="3509963" y="3935413"/>
          <p14:tracePt t="35394" x="3467100" y="3935413"/>
          <p14:tracePt t="35401" x="3398838" y="3935413"/>
          <p14:tracePt t="35411" x="3314700" y="3951288"/>
          <p14:tracePt t="35417" x="3178175" y="3968750"/>
          <p14:tracePt t="35428" x="3041650" y="4011613"/>
          <p14:tracePt t="35433" x="2897188" y="4044950"/>
          <p14:tracePt t="35444" x="2693988" y="4070350"/>
          <p14:tracePt t="35450" x="2498725" y="4113213"/>
          <p14:tracePt t="35456" x="2371725" y="4138613"/>
          <p14:tracePt t="35466" x="2286000" y="4138613"/>
          <p14:tracePt t="35473" x="2209800" y="4156075"/>
          <p14:tracePt t="35482" x="2159000" y="4171950"/>
          <p14:tracePt t="35489" x="2082800" y="4224338"/>
          <p14:tracePt t="35497" x="2022475" y="4265613"/>
          <p14:tracePt t="35505" x="1954213" y="4308475"/>
          <p14:tracePt t="35513" x="1860550" y="4359275"/>
          <p14:tracePt t="35521" x="1801813" y="4402138"/>
          <p14:tracePt t="35529" x="1751013" y="4435475"/>
          <p14:tracePt t="35537" x="1682750" y="4486275"/>
          <p14:tracePt t="35546" x="1622425" y="4521200"/>
          <p14:tracePt t="35553" x="1563688" y="4564063"/>
          <p14:tracePt t="35562" x="1512888" y="4589463"/>
          <p14:tracePt t="35569" x="1462088" y="4622800"/>
          <p14:tracePt t="35579" x="1427163" y="4640263"/>
          <p14:tracePt t="35585" x="1393825" y="4657725"/>
          <p14:tracePt t="35595" x="1368425" y="4665663"/>
          <p14:tracePt t="35600" x="1343025" y="4673600"/>
          <p14:tracePt t="35611" x="1333500" y="4683125"/>
          <p14:tracePt t="35617" x="1325563" y="4683125"/>
          <p14:tracePt t="35634" x="1308100" y="4691063"/>
          <p14:tracePt t="35643" x="1300163" y="4691063"/>
          <p14:tracePt t="35650" x="1292225" y="4691063"/>
          <p14:tracePt t="35656" x="1282700" y="4699000"/>
          <p14:tracePt t="35666" x="1274763" y="4699000"/>
          <p14:tracePt t="35689" x="1266825" y="4699000"/>
          <p14:tracePt t="35705" x="1257300" y="4699000"/>
          <p14:tracePt t="36146" x="1249363" y="4699000"/>
          <p14:tracePt t="36153" x="1241425" y="4699000"/>
          <p14:tracePt t="36169" x="1231900" y="4691063"/>
          <p14:tracePt t="36180" x="1223963" y="4691063"/>
          <p14:tracePt t="36185" x="1216025" y="4691063"/>
          <p14:tracePt t="36234" x="1206500" y="4683125"/>
          <p14:tracePt t="36282" x="1198563" y="4673600"/>
          <p14:tracePt t="36305" x="1189038" y="4665663"/>
          <p14:tracePt t="36337" x="1181100" y="4657725"/>
          <p14:tracePt t="36369" x="1173163" y="4648200"/>
          <p14:tracePt t="36401" x="1173163" y="4640263"/>
          <p14:tracePt t="36729" x="1181100" y="4640263"/>
          <p14:tracePt t="36737" x="1198563" y="4657725"/>
          <p14:tracePt t="36745" x="1206500" y="4673600"/>
          <p14:tracePt t="36753" x="1216025" y="4691063"/>
          <p14:tracePt t="36762" x="1231900" y="4691063"/>
          <p14:tracePt t="36769" x="1241425" y="4691063"/>
          <p14:tracePt t="36781" x="1249363" y="4691063"/>
          <p14:tracePt t="36785" x="1257300" y="4691063"/>
          <p14:tracePt t="36796" x="1282700" y="4622800"/>
          <p14:tracePt t="36801" x="1300163" y="4589463"/>
          <p14:tracePt t="36811" x="1317625" y="4554538"/>
          <p14:tracePt t="36817" x="1317625" y="4546600"/>
          <p14:tracePt t="36827" x="1343025" y="4529138"/>
          <p14:tracePt t="36834" x="1350963" y="4521200"/>
          <p14:tracePt t="36840" x="1350963" y="4513263"/>
          <p14:tracePt t="36849" x="1360488" y="4503738"/>
          <p14:tracePt t="36857" x="1360488" y="4495800"/>
          <p14:tracePt t="37073" x="1333500" y="4495800"/>
          <p14:tracePt t="37081" x="1300163" y="4495800"/>
          <p14:tracePt t="37089" x="1282700" y="4495800"/>
          <p14:tracePt t="37097" x="1249363" y="4495800"/>
          <p14:tracePt t="37105" x="1231900" y="4495800"/>
          <p14:tracePt t="37113" x="1206500" y="4495800"/>
          <p14:tracePt t="37122" x="1173163" y="4495800"/>
          <p14:tracePt t="37129" x="1147763" y="4495800"/>
          <p14:tracePt t="37137" x="1112838" y="4495800"/>
          <p14:tracePt t="37146" x="1087438" y="4495800"/>
          <p14:tracePt t="37153" x="1069975" y="4495800"/>
          <p14:tracePt t="37162" x="1044575" y="4503738"/>
          <p14:tracePt t="37169" x="1019175" y="4503738"/>
          <p14:tracePt t="37179" x="1011238" y="4503738"/>
          <p14:tracePt t="37185" x="1003300" y="4503738"/>
          <p14:tracePt t="37195" x="985838" y="4503738"/>
          <p14:tracePt t="37211" x="968375" y="4503738"/>
          <p14:tracePt t="37217" x="960438" y="4503738"/>
          <p14:tracePt t="37314" x="960438" y="4513263"/>
          <p14:tracePt t="37320" x="960438" y="4521200"/>
          <p14:tracePt t="37329" x="960438" y="4538663"/>
          <p14:tracePt t="37337" x="960438" y="4554538"/>
          <p14:tracePt t="37345" x="960438" y="4572000"/>
          <p14:tracePt t="37353" x="968375" y="4579938"/>
          <p14:tracePt t="37362" x="977900" y="4597400"/>
          <p14:tracePt t="37369" x="977900" y="4614863"/>
          <p14:tracePt t="37379" x="985838" y="4630738"/>
          <p14:tracePt t="37386" x="985838" y="4648200"/>
          <p14:tracePt t="37397" x="1003300" y="4665663"/>
          <p14:tracePt t="37402" x="1019175" y="4699000"/>
          <p14:tracePt t="37412" x="1019175" y="4708525"/>
          <p14:tracePt t="37417" x="1044575" y="4724400"/>
          <p14:tracePt t="37428" x="1054100" y="4741863"/>
          <p14:tracePt t="37434" x="1062038" y="4759325"/>
          <p14:tracePt t="37440" x="1069975" y="4759325"/>
          <p14:tracePt t="37450" x="1087438" y="4767263"/>
          <p14:tracePt t="37457" x="1096963" y="4784725"/>
          <p14:tracePt t="37465" x="1122363" y="4810125"/>
          <p14:tracePt t="37474" x="1138238" y="4818063"/>
          <p14:tracePt t="37481" x="1163638" y="4827588"/>
          <p14:tracePt t="37489" x="1181100" y="4843463"/>
          <p14:tracePt t="37497" x="1189038" y="4852988"/>
          <p14:tracePt t="37505" x="1223963" y="4868863"/>
          <p14:tracePt t="37513" x="1231900" y="4878388"/>
          <p14:tracePt t="37522" x="1249363" y="4886325"/>
          <p14:tracePt t="37529" x="1257300" y="4894263"/>
          <p14:tracePt t="37537" x="1266825" y="4894263"/>
          <p14:tracePt t="37546" x="1282700" y="4903788"/>
          <p14:tracePt t="37563" x="1282700" y="4911725"/>
          <p14:tracePt t="37580" x="1300163" y="4911725"/>
          <p14:tracePt t="37586" x="1308100" y="4919663"/>
          <p14:tracePt t="37627" x="1317625" y="4919663"/>
          <p14:tracePt t="37641" x="1325563" y="4929188"/>
          <p14:tracePt t="37656" x="1325563" y="4937125"/>
          <p14:tracePt t="37698" x="1333500" y="4937125"/>
          <p14:tracePt t="37713" x="1343025" y="4946650"/>
          <p14:tracePt t="37722" x="1350963" y="4954588"/>
          <p14:tracePt t="37745" x="1360488" y="4962525"/>
          <p14:tracePt t="37753" x="1368425" y="4962525"/>
          <p14:tracePt t="37762" x="1376363" y="4962525"/>
          <p14:tracePt t="37768" x="1385888" y="4962525"/>
          <p14:tracePt t="37780" x="1393825" y="4972050"/>
          <p14:tracePt t="37796" x="1401763" y="4979988"/>
          <p14:tracePt t="37810" x="1419225" y="4979988"/>
          <p14:tracePt t="37816" x="1419225" y="4987925"/>
          <p14:tracePt t="37832" x="1427163" y="4987925"/>
          <p14:tracePt t="37848" x="1444625" y="4987925"/>
          <p14:tracePt t="37864" x="1452563" y="4987925"/>
          <p14:tracePt t="37873" x="1462088" y="4987925"/>
          <p14:tracePt t="37880" x="1477963" y="4987925"/>
          <p14:tracePt t="37891" x="1512888" y="4987925"/>
          <p14:tracePt t="37896" x="1520825" y="4987925"/>
          <p14:tracePt t="37904" x="1546225" y="4997450"/>
          <p14:tracePt t="37916" x="1581150" y="5005388"/>
          <p14:tracePt t="37921" x="1606550" y="5005388"/>
          <p14:tracePt t="37931" x="1622425" y="5005388"/>
          <p14:tracePt t="37936" x="1657350" y="5013325"/>
          <p14:tracePt t="37946" x="1690688" y="5013325"/>
          <p14:tracePt t="37952" x="1716088" y="5013325"/>
          <p14:tracePt t="37962" x="1733550" y="5022850"/>
          <p14:tracePt t="37968" x="1758950" y="5030788"/>
          <p14:tracePt t="37979" x="1766888" y="5030788"/>
          <p14:tracePt t="37984" x="1784350" y="5038725"/>
          <p14:tracePt t="37996" x="1793875" y="5038725"/>
          <p14:tracePt t="38000" x="1801813" y="5038725"/>
          <p14:tracePt t="38012" x="1809750" y="5038725"/>
          <p14:tracePt t="38016" x="1819275" y="5038725"/>
          <p14:tracePt t="38027" x="1827213" y="5038725"/>
          <p14:tracePt t="38064" x="1835150" y="5038725"/>
          <p14:tracePt t="38073" x="1844675" y="5038725"/>
          <p14:tracePt t="38081" x="1852613" y="5038725"/>
          <p14:tracePt t="38089" x="1860550" y="5038725"/>
          <p14:tracePt t="38097" x="1878013" y="5038725"/>
          <p14:tracePt t="38105" x="1885950" y="5038725"/>
          <p14:tracePt t="38113" x="1895475" y="5038725"/>
          <p14:tracePt t="38345" x="1903413" y="5048250"/>
          <p14:tracePt t="38352" x="1903413" y="5056188"/>
          <p14:tracePt t="38363" x="1911350" y="5064125"/>
          <p14:tracePt t="38368" x="1920875" y="5064125"/>
          <p14:tracePt t="38379" x="1920875" y="5073650"/>
          <p14:tracePt t="38412" x="1938338" y="5081588"/>
          <p14:tracePt t="39417" x="1946275" y="5081588"/>
          <p14:tracePt t="39450" x="1954213" y="5081588"/>
          <p14:tracePt t="39457" x="1963738" y="5081588"/>
          <p14:tracePt t="39521" x="1971675" y="5081588"/>
          <p14:tracePt t="39570" x="1979613" y="5081588"/>
          <p14:tracePt t="39579" x="1989138" y="5081588"/>
          <p14:tracePt t="39585" x="2005013" y="5081588"/>
          <p14:tracePt t="39596" x="2022475" y="5081588"/>
          <p14:tracePt t="39601" x="2030413" y="5081588"/>
          <p14:tracePt t="39608" x="2055813" y="5081588"/>
          <p14:tracePt t="39617" x="2082800" y="5081588"/>
          <p14:tracePt t="39625" x="2098675" y="5091113"/>
          <p14:tracePt t="39634" x="2124075" y="5091113"/>
          <p14:tracePt t="39641" x="2149475" y="5091113"/>
          <p14:tracePt t="39650" x="2174875" y="5099050"/>
          <p14:tracePt t="39658" x="2227263" y="5106988"/>
          <p14:tracePt t="39665" x="2286000" y="5116513"/>
          <p14:tracePt t="39673" x="2354263" y="5116513"/>
          <p14:tracePt t="39682" x="2455863" y="5124450"/>
          <p14:tracePt t="39689" x="2582863" y="5141913"/>
          <p14:tracePt t="39696" x="2727325" y="5149850"/>
          <p14:tracePt t="39706" x="2863850" y="5157788"/>
          <p14:tracePt t="39714" x="3008313" y="5157788"/>
          <p14:tracePt t="39721" x="3152775" y="5175250"/>
          <p14:tracePt t="39731" x="3289300" y="5183188"/>
          <p14:tracePt t="39737" x="3433763" y="5183188"/>
          <p14:tracePt t="39747" x="3560763" y="5183188"/>
          <p14:tracePt t="39753" x="3654425" y="5183188"/>
          <p14:tracePt t="39763" x="3738563" y="5183188"/>
          <p14:tracePt t="39770" x="3832225" y="5192713"/>
          <p14:tracePt t="39779" x="3892550" y="5208588"/>
          <p14:tracePt t="39786" x="3935413" y="5208588"/>
          <p14:tracePt t="39796" x="3968750" y="5208588"/>
          <p14:tracePt t="39801" x="3986213" y="5208588"/>
          <p14:tracePt t="39808" x="4002088" y="5208588"/>
          <p14:tracePt t="39816" x="4011613" y="5208588"/>
          <p14:tracePt t="39986" x="4019550" y="5208588"/>
          <p14:tracePt t="40017" x="4027488" y="5208588"/>
          <p14:tracePt t="40066" x="4037013" y="5208588"/>
          <p14:tracePt t="40073" x="4052888" y="5208588"/>
          <p14:tracePt t="40089" x="4062413" y="5208588"/>
          <p14:tracePt t="40097" x="4070350" y="5208588"/>
          <p14:tracePt t="40105" x="4079875" y="5208588"/>
          <p14:tracePt t="40114" x="4087813" y="5208588"/>
          <p14:tracePt t="40121" x="4105275" y="5208588"/>
          <p14:tracePt t="40137" x="4121150" y="5208588"/>
          <p14:tracePt t="40147" x="4130675" y="5208588"/>
          <p14:tracePt t="40154" x="4146550" y="5208588"/>
          <p14:tracePt t="40163" x="4164013" y="5208588"/>
          <p14:tracePt t="40170" x="4181475" y="5208588"/>
          <p14:tracePt t="40179" x="4206875" y="5208588"/>
          <p14:tracePt t="40186" x="4232275" y="5208588"/>
          <p14:tracePt t="40193" x="4257675" y="5208588"/>
          <p14:tracePt t="40202" x="4283075" y="5208588"/>
          <p14:tracePt t="40208" x="4308475" y="5208588"/>
          <p14:tracePt t="40217" x="4333875" y="5208588"/>
          <p14:tracePt t="40225" x="4351338" y="5208588"/>
          <p14:tracePt t="40234" x="4368800" y="5208588"/>
          <p14:tracePt t="40249" x="4376738" y="5208588"/>
          <p14:tracePt t="40258" x="4394200" y="5208588"/>
          <p14:tracePt t="40273" x="4402138" y="5208588"/>
          <p14:tracePt t="40281" x="4410075" y="5208588"/>
          <p14:tracePt t="40289" x="4419600" y="5208588"/>
          <p14:tracePt t="40297" x="4427538" y="5208588"/>
          <p14:tracePt t="40306" x="4435475" y="5208588"/>
          <p14:tracePt t="40314" x="4445000" y="5208588"/>
          <p14:tracePt t="40322" x="4470400" y="5208588"/>
          <p14:tracePt t="40331" x="4478338" y="5208588"/>
          <p14:tracePt t="40337" x="4486275" y="5208588"/>
          <p14:tracePt t="40347" x="4503738" y="5208588"/>
          <p14:tracePt t="40353" x="4513263" y="5208588"/>
          <p14:tracePt t="40363" x="4529138" y="5208588"/>
          <p14:tracePt t="40370" x="4546600" y="5208588"/>
          <p14:tracePt t="40379" x="4554538" y="5208588"/>
          <p14:tracePt t="40385" x="4572000" y="5208588"/>
          <p14:tracePt t="40395" x="4579938" y="5208588"/>
          <p14:tracePt t="40401" x="4589463" y="5208588"/>
          <p14:tracePt t="40408" x="4605338" y="5208588"/>
          <p14:tracePt t="40417" x="4614863" y="5208588"/>
          <p14:tracePt t="40425" x="4630738" y="5208588"/>
          <p14:tracePt t="40434" x="4640263" y="5208588"/>
          <p14:tracePt t="40442" x="4648200" y="5208588"/>
          <p14:tracePt t="40450" x="4657725" y="5208588"/>
          <p14:tracePt t="40457" x="4665663" y="5208588"/>
          <p14:tracePt t="40466" x="4683125" y="5208588"/>
          <p14:tracePt t="40473" x="4691063" y="5208588"/>
          <p14:tracePt t="40481" x="4699000" y="5208588"/>
          <p14:tracePt t="40489" x="4716463" y="5208588"/>
          <p14:tracePt t="40497" x="4724400" y="5208588"/>
          <p14:tracePt t="40505" x="4749800" y="5208588"/>
          <p14:tracePt t="40514" x="4767263" y="5208588"/>
          <p14:tracePt t="40521" x="4775200" y="5208588"/>
          <p14:tracePt t="40531" x="4802188" y="5208588"/>
          <p14:tracePt t="40537" x="4818063" y="5218113"/>
          <p14:tracePt t="40548" x="4827588" y="5218113"/>
          <p14:tracePt t="40553" x="4852988" y="5218113"/>
          <p14:tracePt t="40563" x="4868863" y="5218113"/>
          <p14:tracePt t="40570" x="4878388" y="5218113"/>
          <p14:tracePt t="40579" x="4894263" y="5218113"/>
          <p14:tracePt t="40584" x="4903788" y="5218113"/>
          <p14:tracePt t="40602" x="4911725" y="5218113"/>
          <p14:tracePt t="40609" x="4919663" y="5218113"/>
          <p14:tracePt t="40616" x="4929188" y="5218113"/>
          <p14:tracePt t="40625" x="4937125" y="5218113"/>
          <p14:tracePt t="40634" x="4946650" y="5218113"/>
          <p14:tracePt t="40650" x="4954588" y="5218113"/>
          <p14:tracePt t="40657" x="4972050" y="5218113"/>
          <p14:tracePt t="40673" x="4987925" y="5218113"/>
          <p14:tracePt t="40689" x="5005388" y="5218113"/>
          <p14:tracePt t="40698" x="5013325" y="5218113"/>
          <p14:tracePt t="40705" x="5022850" y="5218113"/>
          <p14:tracePt t="40715" x="5030788" y="5218113"/>
          <p14:tracePt t="40721" x="5048250" y="5218113"/>
          <p14:tracePt t="40731" x="5064125" y="5218113"/>
          <p14:tracePt t="40737" x="5073650" y="5218113"/>
          <p14:tracePt t="40747" x="5091113" y="5218113"/>
          <p14:tracePt t="40754" x="5106988" y="5218113"/>
          <p14:tracePt t="40764" x="5116513" y="5218113"/>
          <p14:tracePt t="40769" x="5141913" y="5218113"/>
          <p14:tracePt t="40780" x="5157788" y="5226050"/>
          <p14:tracePt t="40793" x="5167313" y="5226050"/>
          <p14:tracePt t="40802" x="5183188" y="5226050"/>
          <p14:tracePt t="40817" x="5200650" y="5226050"/>
          <p14:tracePt t="40825" x="5208588" y="5235575"/>
          <p14:tracePt t="40842" x="5226050" y="5235575"/>
          <p14:tracePt t="40857" x="5243513" y="5235575"/>
          <p14:tracePt t="40866" x="5251450" y="5235575"/>
          <p14:tracePt t="40873" x="5260975" y="5235575"/>
          <p14:tracePt t="40881" x="5276850" y="5235575"/>
          <p14:tracePt t="40889" x="5294313" y="5243513"/>
          <p14:tracePt t="40905" x="5302250" y="5243513"/>
          <p14:tracePt t="40915" x="5311775" y="5243513"/>
          <p14:tracePt t="40921" x="5327650" y="5243513"/>
          <p14:tracePt t="40937" x="5345113" y="5243513"/>
          <p14:tracePt t="40954" x="5345113" y="5251450"/>
          <p14:tracePt t="40963" x="5353050" y="5251450"/>
          <p14:tracePt t="40970" x="5362575" y="5251450"/>
          <p14:tracePt t="40978" x="5370513" y="5251450"/>
          <p14:tracePt t="40984" x="5380038" y="5251450"/>
          <p14:tracePt t="40992" x="5395913" y="5251450"/>
          <p14:tracePt t="41002" x="5405438" y="5260975"/>
          <p14:tracePt t="41009" x="5413375" y="5260975"/>
          <p14:tracePt t="41017" x="5421313" y="5260975"/>
          <p14:tracePt t="41025" x="5430838" y="5260975"/>
          <p14:tracePt t="41033" x="5446713" y="5268913"/>
          <p14:tracePt t="41042" x="5456238" y="5268913"/>
          <p14:tracePt t="41059" x="5464175" y="5268913"/>
          <p14:tracePt t="41070" x="5472113" y="5276850"/>
          <p14:tracePt t="41075" x="5481638" y="5276850"/>
          <p14:tracePt t="41090" x="5497513" y="5276850"/>
          <p14:tracePt t="41098" x="5507038" y="5276850"/>
          <p14:tracePt t="41104" x="5514975" y="5276850"/>
          <p14:tracePt t="41115" x="5532438" y="5276850"/>
          <p14:tracePt t="41146" x="5557838" y="5276850"/>
          <p14:tracePt t="41163" x="5565775" y="5276850"/>
          <p14:tracePt t="41168" x="5575300" y="5276850"/>
          <p14:tracePt t="41178" x="5583238" y="5276850"/>
          <p14:tracePt t="41194" x="5591175" y="5276850"/>
          <p14:tracePt t="41202" x="5608638" y="5276850"/>
          <p14:tracePt t="41209" x="5626100" y="5276850"/>
          <p14:tracePt t="41216" x="5634038" y="5276850"/>
          <p14:tracePt t="41225" x="5651500" y="5276850"/>
          <p14:tracePt t="41232" x="5668963" y="5276850"/>
          <p14:tracePt t="41242" x="5684838" y="5276850"/>
          <p14:tracePt t="41250" x="5694363" y="5276850"/>
          <p14:tracePt t="41257" x="5719763" y="5276850"/>
          <p14:tracePt t="41265" x="5735638" y="5276850"/>
          <p14:tracePt t="41273" x="5745163" y="5276850"/>
          <p14:tracePt t="41281" x="5761038" y="5276850"/>
          <p14:tracePt t="41290" x="5778500" y="5276850"/>
          <p14:tracePt t="41299" x="5803900" y="5276850"/>
          <p14:tracePt t="41305" x="5821363" y="5260975"/>
          <p14:tracePt t="41321" x="5838825" y="5260975"/>
          <p14:tracePt t="41331" x="5854700" y="5251450"/>
          <p14:tracePt t="41347" x="5872163" y="5251450"/>
          <p14:tracePt t="41363" x="5889625" y="5243513"/>
          <p14:tracePt t="41370" x="5897563" y="5243513"/>
          <p14:tracePt t="41386" x="5905500" y="5243513"/>
          <p14:tracePt t="41402" x="5915025" y="5243513"/>
          <p14:tracePt t="41409" x="5922963" y="5243513"/>
          <p14:tracePt t="41417" x="5940425" y="5243513"/>
          <p14:tracePt t="41426" x="5957888" y="5243513"/>
          <p14:tracePt t="41434" x="5965825" y="5243513"/>
          <p14:tracePt t="41441" x="5973763" y="5243513"/>
          <p14:tracePt t="41450" x="5983288" y="5243513"/>
          <p14:tracePt t="41457" x="5991225" y="5243513"/>
          <p14:tracePt t="41466" x="6016625" y="5235575"/>
          <p14:tracePt t="41482" x="6024563" y="5235575"/>
          <p14:tracePt t="41489" x="6034088" y="5235575"/>
          <p14:tracePt t="41505" x="6042025" y="5235575"/>
          <p14:tracePt t="41515" x="6049963" y="5226050"/>
          <p14:tracePt t="41521" x="6059488" y="5226050"/>
          <p14:tracePt t="41531" x="6067425" y="5226050"/>
          <p14:tracePt t="41537" x="6076950" y="5226050"/>
          <p14:tracePt t="41547" x="6084888" y="5226050"/>
          <p14:tracePt t="41554" x="6092825" y="5226050"/>
          <p14:tracePt t="41564" x="6102350" y="5226050"/>
          <p14:tracePt t="41569" x="6110288" y="5226050"/>
          <p14:tracePt t="41586" x="6127750" y="5218113"/>
          <p14:tracePt t="41592" x="6135688" y="5218113"/>
          <p14:tracePt t="41601" x="6143625" y="5218113"/>
          <p14:tracePt t="41609" x="6153150" y="5218113"/>
          <p14:tracePt t="41617" x="6161088" y="5218113"/>
          <p14:tracePt t="41626" x="6169025" y="5218113"/>
          <p14:tracePt t="41632" x="6178550" y="5218113"/>
          <p14:tracePt t="41643" x="6186488" y="5218113"/>
          <p14:tracePt t="41650" x="6203950" y="5218113"/>
          <p14:tracePt t="41665" x="6221413" y="5218113"/>
          <p14:tracePt t="41689" x="6237288" y="5218113"/>
          <p14:tracePt t="41705" x="6246813" y="5218113"/>
          <p14:tracePt t="41714" x="6254750" y="5218113"/>
          <p14:tracePt t="41763" x="6272213" y="5218113"/>
          <p14:tracePt t="41770" x="6280150" y="5218113"/>
          <p14:tracePt t="41778" x="6288088" y="5208588"/>
          <p14:tracePt t="41785" x="6297613" y="5208588"/>
          <p14:tracePt t="41792" x="6305550" y="5208588"/>
          <p14:tracePt t="41809" x="6313488" y="5208588"/>
          <p14:tracePt t="41826" x="6323013" y="5208588"/>
          <p14:tracePt t="41832" x="6330950" y="5208588"/>
          <p14:tracePt t="41841" x="6338888" y="5208588"/>
          <p14:tracePt t="41849" x="6348413" y="5200650"/>
          <p14:tracePt t="41865" x="6356350" y="5200650"/>
          <p14:tracePt t="41873" x="6373813" y="5200650"/>
          <p14:tracePt t="41900" x="6381750" y="5200650"/>
          <p14:tracePt t="41904" x="6391275" y="5200650"/>
          <p14:tracePt t="41920" x="6407150" y="5200650"/>
          <p14:tracePt t="41947" x="6432550" y="5200650"/>
          <p14:tracePt t="41970" x="6442075" y="5200650"/>
          <p14:tracePt t="41978" x="6450013" y="5200650"/>
          <p14:tracePt t="41986" x="6457950" y="5200650"/>
          <p14:tracePt t="41992" x="6467475" y="5200650"/>
          <p14:tracePt t="42001" x="6475413" y="5192713"/>
          <p14:tracePt t="42514" x="6483350" y="5192713"/>
          <p14:tracePt t="42531" x="6492875" y="5192713"/>
          <p14:tracePt t="42537" x="6500813" y="5192713"/>
          <p14:tracePt t="44321" x="6510338" y="5192713"/>
          <p14:tracePt t="44362" x="6510338" y="5183188"/>
          <p14:tracePt t="44376" x="6510338" y="5175250"/>
          <p14:tracePt t="44409" x="6500813" y="5167313"/>
          <p14:tracePt t="46250" x="6483350" y="5167313"/>
          <p14:tracePt t="46257" x="6450013" y="5167313"/>
          <p14:tracePt t="46267" x="6416675" y="5167313"/>
          <p14:tracePt t="46274" x="6348413" y="5167313"/>
          <p14:tracePt t="46284" x="6280150" y="5167313"/>
          <p14:tracePt t="46289" x="6194425" y="5167313"/>
          <p14:tracePt t="46300" x="6067425" y="5167313"/>
          <p14:tracePt t="46305" x="5940425" y="5167313"/>
          <p14:tracePt t="46315" x="5813425" y="5167313"/>
          <p14:tracePt t="46322" x="5659438" y="5167313"/>
          <p14:tracePt t="46329" x="5532438" y="5167313"/>
          <p14:tracePt t="46336" x="5395913" y="5167313"/>
          <p14:tracePt t="46345" x="5268913" y="5167313"/>
          <p14:tracePt t="46353" x="5124450" y="5167313"/>
          <p14:tracePt t="46361" x="5013325" y="5167313"/>
          <p14:tracePt t="46370" x="4886325" y="5167313"/>
          <p14:tracePt t="46378" x="4759325" y="5167313"/>
          <p14:tracePt t="46386" x="4648200" y="5167313"/>
          <p14:tracePt t="46393" x="4564063" y="5167313"/>
          <p14:tracePt t="46402" x="4478338" y="5167313"/>
          <p14:tracePt t="46409" x="4402138" y="5167313"/>
          <p14:tracePt t="46417" x="4333875" y="5167313"/>
          <p14:tracePt t="46426" x="4265613" y="5167313"/>
          <p14:tracePt t="46434" x="4206875" y="5167313"/>
          <p14:tracePt t="46441" x="4156075" y="5167313"/>
          <p14:tracePt t="46451" x="4105275" y="5167313"/>
          <p14:tracePt t="46457" x="4070350" y="5167313"/>
          <p14:tracePt t="46467" x="4027488" y="5167313"/>
          <p14:tracePt t="46473" x="3994150" y="5167313"/>
          <p14:tracePt t="46484" x="3960813" y="5167313"/>
          <p14:tracePt t="46489" x="3917950" y="5167313"/>
          <p14:tracePt t="46499" x="3900488" y="5167313"/>
          <p14:tracePt t="46505" x="3875088" y="5167313"/>
          <p14:tracePt t="46515" x="3849688" y="5167313"/>
          <p14:tracePt t="46522" x="3832225" y="5167313"/>
          <p14:tracePt t="46529" x="3798888" y="5167313"/>
          <p14:tracePt t="46537" x="3756025" y="5167313"/>
          <p14:tracePt t="46544" x="3722688" y="5167313"/>
          <p14:tracePt t="46554" x="3705225" y="5167313"/>
          <p14:tracePt t="46561" x="3671888" y="5167313"/>
          <p14:tracePt t="46569" x="3654425" y="5167313"/>
          <p14:tracePt t="46578" x="3646488" y="5167313"/>
          <p14:tracePt t="46584" x="3629025" y="5175250"/>
          <p14:tracePt t="46673" x="3636963" y="5192713"/>
          <p14:tracePt t="46683" x="3654425" y="5192713"/>
          <p14:tracePt t="46690" x="3713163" y="5192713"/>
          <p14:tracePt t="46699" x="3773488" y="5200650"/>
          <p14:tracePt t="46705" x="3875088" y="5208588"/>
          <p14:tracePt t="46715" x="3960813" y="5208588"/>
          <p14:tracePt t="46721" x="4070350" y="5208588"/>
          <p14:tracePt t="46729" x="4181475" y="5218113"/>
          <p14:tracePt t="46737" x="4275138" y="5235575"/>
          <p14:tracePt t="46744" x="4359275" y="5235575"/>
          <p14:tracePt t="46753" x="4452938" y="5235575"/>
          <p14:tracePt t="46761" x="4513263" y="5235575"/>
          <p14:tracePt t="46769" x="4546600" y="5235575"/>
          <p14:tracePt t="46778" x="4564063" y="5235575"/>
          <p14:tracePt t="46784" x="4572000" y="5235575"/>
          <p14:tracePt t="46793" x="4579938" y="5235575"/>
          <p14:tracePt t="46802" x="4589463" y="5235575"/>
          <p14:tracePt t="46857" x="4597400" y="5235575"/>
          <p14:tracePt t="46873" x="4605338" y="5235575"/>
          <p14:tracePt t="47402" x="4614863" y="5235575"/>
          <p14:tracePt t="47409" x="4622800" y="5235575"/>
          <p14:tracePt t="47441" x="4630738" y="5235575"/>
          <p14:tracePt t="48441" x="4605338" y="5243513"/>
          <p14:tracePt t="48450" x="4579938" y="5243513"/>
          <p14:tracePt t="48457" x="4538663" y="5251450"/>
          <p14:tracePt t="48469" x="4452938" y="5268913"/>
          <p14:tracePt t="48473" x="4384675" y="5268913"/>
          <p14:tracePt t="48483" x="4308475" y="5276850"/>
          <p14:tracePt t="48489" x="4283075" y="5276850"/>
          <p14:tracePt t="48515" x="4300538" y="5276850"/>
          <p14:tracePt t="48522" x="4333875" y="5276850"/>
          <p14:tracePt t="48529" x="4359275" y="5276850"/>
          <p14:tracePt t="48769" x="4341813" y="5276850"/>
          <p14:tracePt t="48777" x="4283075" y="5276850"/>
          <p14:tracePt t="48785" x="4214813" y="5276850"/>
          <p14:tracePt t="48793" x="4130675" y="5276850"/>
          <p14:tracePt t="48801" x="4044950" y="5276850"/>
          <p14:tracePt t="48810" x="3968750" y="5294313"/>
          <p14:tracePt t="48818" x="3867150" y="5311775"/>
          <p14:tracePt t="48826" x="3806825" y="5311775"/>
          <p14:tracePt t="48834" x="3738563" y="5294313"/>
          <p14:tracePt t="48842" x="3687763" y="5286375"/>
          <p14:tracePt t="48850" x="3671888" y="5276850"/>
          <p14:tracePt t="48856" x="3646488" y="5276850"/>
          <p14:tracePt t="48868" x="3636963" y="5276850"/>
          <p14:tracePt t="48874" x="3611563" y="5276850"/>
          <p14:tracePt t="48884" x="3578225" y="5276850"/>
          <p14:tracePt t="48888" x="3543300" y="5294313"/>
          <p14:tracePt t="48911" x="3459163" y="5353050"/>
          <p14:tracePt t="48914" x="3433763" y="5370513"/>
          <p14:tracePt t="48922" x="3408363" y="5405438"/>
          <p14:tracePt t="48929" x="3382963" y="5430838"/>
          <p14:tracePt t="48938" x="3340100" y="5456238"/>
          <p14:tracePt t="48945" x="3289300" y="5497513"/>
          <p14:tracePt t="48954" x="3263900" y="5532438"/>
          <p14:tracePt t="48962" x="3238500" y="5557838"/>
          <p14:tracePt t="48969" x="3221038" y="5591175"/>
          <p14:tracePt t="48977" x="3203575" y="5608638"/>
          <p14:tracePt t="48985" x="3186113" y="5641975"/>
          <p14:tracePt t="48992" x="3186113" y="5668963"/>
          <p14:tracePt t="49001" x="3152775" y="5702300"/>
          <p14:tracePt t="49010" x="3144838" y="5727700"/>
          <p14:tracePt t="49017" x="3119438" y="5761038"/>
          <p14:tracePt t="49025" x="3076575" y="5813425"/>
          <p14:tracePt t="49036" x="3041650" y="5846763"/>
          <p14:tracePt t="49041" x="3008313" y="5864225"/>
          <p14:tracePt t="49051" x="2957513" y="5897563"/>
          <p14:tracePt t="49067" x="2940050" y="5897563"/>
          <p14:tracePt t="49074" x="2940050" y="5889625"/>
          <p14:tracePt t="49083" x="2940050" y="5880100"/>
          <p14:tracePt t="49090" x="2982913" y="5854700"/>
          <p14:tracePt t="49097" x="3025775" y="5854700"/>
          <p14:tracePt t="49106" x="3059113" y="5846763"/>
          <p14:tracePt t="49115" x="3084513" y="5829300"/>
          <p14:tracePt t="49122" x="3127375" y="5788025"/>
          <p14:tracePt t="49129" x="3135313" y="5788025"/>
          <p14:tracePt t="49290" x="3119438" y="5788025"/>
          <p14:tracePt t="49297" x="3101975" y="5788025"/>
          <p14:tracePt t="49306" x="3051175" y="5813425"/>
          <p14:tracePt t="49313" x="2974975" y="5838825"/>
          <p14:tracePt t="49322" x="2922588" y="5872163"/>
          <p14:tracePt t="49329" x="2863850" y="5905500"/>
          <p14:tracePt t="49337" x="2820988" y="5915025"/>
          <p14:tracePt t="49345" x="2770188" y="5932488"/>
          <p14:tracePt t="49354" x="2711450" y="5940425"/>
          <p14:tracePt t="49361" x="2676525" y="5948363"/>
          <p14:tracePt t="49370" x="2668588" y="5948363"/>
          <p14:tracePt t="49377" x="2651125" y="5948363"/>
          <p14:tracePt t="49385" x="2625725" y="5948363"/>
          <p14:tracePt t="49425" x="2617788" y="5948363"/>
          <p14:tracePt t="49435" x="2608263" y="5948363"/>
          <p14:tracePt t="49467" x="2600325" y="5948363"/>
          <p14:tracePt t="49514" x="2592388" y="5948363"/>
          <p14:tracePt t="49617" x="2608263" y="5948363"/>
          <p14:tracePt t="49625" x="2617788" y="5948363"/>
          <p14:tracePt t="49634" x="2633663" y="5948363"/>
          <p14:tracePt t="49642" x="2660650" y="5948363"/>
          <p14:tracePt t="49651" x="2676525" y="5948363"/>
          <p14:tracePt t="49657" x="2686050" y="5948363"/>
          <p14:tracePt t="49669" x="2701925" y="5948363"/>
          <p14:tracePt t="49673" x="2711450" y="5948363"/>
          <p14:tracePt t="49683" x="2719388" y="5940425"/>
          <p14:tracePt t="49689" x="2727325" y="5940425"/>
          <p14:tracePt t="49715" x="2736850" y="5940425"/>
          <p14:tracePt t="49826" x="2744788" y="5940425"/>
          <p14:tracePt t="49833" x="2752725" y="5940425"/>
          <p14:tracePt t="50009" x="2744788" y="5948363"/>
          <p14:tracePt t="50017" x="2744788" y="5957888"/>
          <p14:tracePt t="50035" x="2736850" y="5957888"/>
          <p14:tracePt t="50042" x="2727325" y="5965825"/>
          <p14:tracePt t="50051" x="2719388" y="5973763"/>
          <p14:tracePt t="50068" x="2701925" y="5973763"/>
          <p14:tracePt t="50073" x="2701925" y="5983288"/>
          <p14:tracePt t="50083" x="2693988" y="5991225"/>
          <p14:tracePt t="50089" x="2668588" y="5999163"/>
          <p14:tracePt t="50128" x="2651125" y="6008688"/>
          <p14:tracePt t="50137" x="2643188" y="6016625"/>
          <p14:tracePt t="50161" x="2643188" y="6024563"/>
          <p14:tracePt t="50185" x="2633663" y="6024563"/>
          <p14:tracePt t="50233" x="2625725" y="6024563"/>
          <p14:tracePt t="50266" x="2625725" y="6034088"/>
          <p14:tracePt t="50283" x="2625725" y="6042025"/>
          <p14:tracePt t="50290" x="2633663" y="6042025"/>
          <p14:tracePt t="50296" x="2633663" y="6049963"/>
          <p14:tracePt t="50306" x="2643188" y="6059488"/>
          <p14:tracePt t="50313" x="2651125" y="6059488"/>
          <p14:tracePt t="50321" x="2668588" y="6059488"/>
          <p14:tracePt t="50329" x="2676525" y="6059488"/>
          <p14:tracePt t="50337" x="2686050" y="6059488"/>
          <p14:tracePt t="50346" x="2693988" y="6067425"/>
          <p14:tracePt t="50354" x="2711450" y="6067425"/>
          <p14:tracePt t="50370" x="2719388" y="6076950"/>
          <p14:tracePt t="50377" x="2727325" y="6076950"/>
          <p14:tracePt t="50386" x="2744788" y="6076950"/>
          <p14:tracePt t="50394" x="2752725" y="6084888"/>
          <p14:tracePt t="50402" x="2770188" y="6092825"/>
          <p14:tracePt t="50418" x="2787650" y="6102350"/>
          <p14:tracePt t="50633" x="2795588" y="6110288"/>
          <p14:tracePt t="50673" x="2795588" y="6102350"/>
          <p14:tracePt t="50681" x="2805113" y="6092825"/>
          <p14:tracePt t="50688" x="2813050" y="6067425"/>
          <p14:tracePt t="50696" x="2813050" y="6059488"/>
          <p14:tracePt t="50705" x="2820988" y="6042025"/>
          <p14:tracePt t="50713" x="2820988" y="6034088"/>
          <p14:tracePt t="50730" x="2830513" y="6024563"/>
          <p14:tracePt t="50736" x="2830513" y="6008688"/>
          <p14:tracePt t="50745" x="2838450" y="6008688"/>
          <p14:tracePt t="50753" x="2838450" y="5999163"/>
          <p14:tracePt t="50760" x="2838450" y="5991225"/>
          <p14:tracePt t="50842" x="2838450" y="5973763"/>
          <p14:tracePt t="50952" x="2838450" y="5965825"/>
          <p14:tracePt t="50970" x="2830513" y="5965825"/>
          <p14:tracePt t="50977" x="2820988" y="5965825"/>
          <p14:tracePt t="50986" x="2805113" y="5965825"/>
          <p14:tracePt t="50994" x="2795588" y="5965825"/>
          <p14:tracePt t="51002" x="2778125" y="5965825"/>
          <p14:tracePt t="51009" x="2762250" y="5965825"/>
          <p14:tracePt t="51025" x="2744788" y="5965825"/>
          <p14:tracePt t="51035" x="2736850" y="5965825"/>
          <p14:tracePt t="51042" x="2727325" y="5965825"/>
          <p14:tracePt t="51051" x="2711450" y="5965825"/>
          <p14:tracePt t="51057" x="2701925" y="5965825"/>
          <p14:tracePt t="51065" x="2686050" y="5965825"/>
          <p14:tracePt t="51081" x="2668588" y="5965825"/>
          <p14:tracePt t="51096" x="2660650" y="5965825"/>
          <p14:tracePt t="51266" x="2660650" y="5973763"/>
          <p14:tracePt t="51274" x="2660650" y="5983288"/>
          <p14:tracePt t="51283" x="2660650" y="6008688"/>
          <p14:tracePt t="51296" x="2660650" y="6016625"/>
          <p14:tracePt t="51306" x="2660650" y="6024563"/>
          <p14:tracePt t="51322" x="2660650" y="6042025"/>
          <p14:tracePt t="51330" x="2660650" y="6049963"/>
          <p14:tracePt t="51353" x="2660650" y="6059488"/>
          <p14:tracePt t="51369" x="2660650" y="6067425"/>
          <p14:tracePt t="51401" x="2660650" y="6084888"/>
          <p14:tracePt t="51457" x="2660650" y="6092825"/>
          <p14:tracePt t="51490" x="2660650" y="6102350"/>
          <p14:tracePt t="51506" x="2668588" y="6110288"/>
          <p14:tracePt t="51513" x="2686050" y="6118225"/>
          <p14:tracePt t="51522" x="2693988" y="6118225"/>
          <p14:tracePt t="51529" x="2711450" y="6127750"/>
          <p14:tracePt t="51537" x="2719388" y="6127750"/>
          <p14:tracePt t="51545" x="2736850" y="6127750"/>
          <p14:tracePt t="51554" x="2752725" y="6127750"/>
          <p14:tracePt t="51561" x="2762250" y="6135688"/>
          <p14:tracePt t="51569" x="2778125" y="6135688"/>
          <p14:tracePt t="51577" x="2787650" y="6135688"/>
          <p14:tracePt t="51585" x="2795588" y="6143625"/>
          <p14:tracePt t="51593" x="2805113" y="6143625"/>
          <p14:tracePt t="51603" x="2813050" y="6153150"/>
          <p14:tracePt t="51609" x="2820988" y="6153150"/>
          <p14:tracePt t="51721" x="2830513" y="6153150"/>
          <p14:tracePt t="51745" x="2838450" y="6153150"/>
          <p14:tracePt t="51762" x="2838450" y="6143625"/>
          <p14:tracePt t="51777" x="2838450" y="6127750"/>
          <p14:tracePt t="51786" x="2838450" y="6118225"/>
          <p14:tracePt t="51793" x="2838450" y="6110288"/>
          <p14:tracePt t="51802" x="2838450" y="6102350"/>
          <p14:tracePt t="51819" x="2838450" y="6092825"/>
          <p14:tracePt t="51825" x="2838450" y="6076950"/>
          <p14:tracePt t="51841" x="2838450" y="6067425"/>
          <p14:tracePt t="51851" x="2838450" y="6059488"/>
          <p14:tracePt t="51857" x="2838450" y="6049963"/>
          <p14:tracePt t="51873" x="2838450" y="6042025"/>
          <p14:tracePt t="51880" x="2838450" y="6034088"/>
          <p14:tracePt t="51890" x="2838450" y="6024563"/>
          <p14:tracePt t="51898" x="2838450" y="6016625"/>
          <p14:tracePt t="51953" x="2838450" y="6008688"/>
          <p14:tracePt t="52033" x="2838450" y="5999163"/>
          <p14:tracePt t="52074" x="2830513" y="5991225"/>
          <p14:tracePt t="52083" x="2820988" y="5991225"/>
          <p14:tracePt t="52096" x="2795588" y="5991225"/>
          <p14:tracePt t="52104" x="2778125" y="5991225"/>
          <p14:tracePt t="52113" x="2762250" y="5991225"/>
          <p14:tracePt t="52120" x="2736850" y="5991225"/>
          <p14:tracePt t="52128" x="2719388" y="5991225"/>
          <p14:tracePt t="52136" x="2701925" y="5991225"/>
          <p14:tracePt t="52145" x="2686050" y="5991225"/>
          <p14:tracePt t="52153" x="2668588" y="5999163"/>
          <p14:tracePt t="52162" x="2643188" y="6008688"/>
          <p14:tracePt t="52209" x="2633663" y="6016625"/>
          <p14:tracePt t="52235" x="2633663" y="6024563"/>
          <p14:tracePt t="52242" x="2633663" y="6034088"/>
          <p14:tracePt t="52251" x="2643188" y="6042025"/>
          <p14:tracePt t="52257" x="2660650" y="6049963"/>
          <p14:tracePt t="52265" x="2676525" y="6059488"/>
          <p14:tracePt t="52273" x="2711450" y="6067425"/>
          <p14:tracePt t="52280" x="2719388" y="6076950"/>
          <p14:tracePt t="52290" x="2744788" y="6092825"/>
          <p14:tracePt t="52297" x="2752725" y="6092825"/>
          <p14:tracePt t="52306" x="2762250" y="6092825"/>
          <p14:tracePt t="52426" x="2762250" y="6102350"/>
          <p14:tracePt t="52449" x="2762250" y="6118225"/>
          <p14:tracePt t="52465" x="2762250" y="6143625"/>
          <p14:tracePt t="52480" x="2762250" y="6161088"/>
          <p14:tracePt t="52490" x="2762250" y="6186488"/>
          <p14:tracePt t="52496" x="2778125" y="6221413"/>
          <p14:tracePt t="52504" x="2795588" y="6246813"/>
          <p14:tracePt t="52514" x="2830513" y="6254750"/>
          <p14:tracePt t="52522" x="2889250" y="6272213"/>
          <p14:tracePt t="52529" x="2982913" y="6305550"/>
          <p14:tracePt t="52537" x="3067050" y="6338888"/>
          <p14:tracePt t="52545" x="3160713" y="6373813"/>
          <p14:tracePt t="52554" x="3263900" y="6381750"/>
          <p14:tracePt t="52562" x="3373438" y="6407150"/>
          <p14:tracePt t="52570" x="3475038" y="6424613"/>
          <p14:tracePt t="52578" x="3578225" y="6450013"/>
          <p14:tracePt t="52586" x="3662363" y="6450013"/>
          <p14:tracePt t="52593" x="3781425" y="6450013"/>
          <p14:tracePt t="52602" x="3867150" y="6450013"/>
          <p14:tracePt t="52609" x="3976688" y="6450013"/>
          <p14:tracePt t="52619" x="4079875" y="6450013"/>
          <p14:tracePt t="52626" x="4164013" y="6450013"/>
          <p14:tracePt t="52636" x="4257675" y="6450013"/>
          <p14:tracePt t="52640" x="4341813" y="6450013"/>
          <p14:tracePt t="52652" x="4445000" y="6450013"/>
          <p14:tracePt t="52657" x="4529138" y="6450013"/>
          <p14:tracePt t="52664" x="4614863" y="6450013"/>
          <p14:tracePt t="52672" x="4699000" y="6450013"/>
          <p14:tracePt t="52680" x="4767263" y="6450013"/>
          <p14:tracePt t="52690" x="4827588" y="6450013"/>
          <p14:tracePt t="52697" x="4903788" y="6424613"/>
          <p14:tracePt t="52706" x="4962525" y="6416675"/>
          <p14:tracePt t="52714" x="5013325" y="6399213"/>
          <p14:tracePt t="52722" x="5073650" y="6391275"/>
          <p14:tracePt t="52729" x="5106988" y="6365875"/>
          <p14:tracePt t="52737" x="5124450" y="6365875"/>
          <p14:tracePt t="52745" x="5157788" y="6348413"/>
          <p14:tracePt t="52754" x="5175250" y="6338888"/>
          <p14:tracePt t="52762" x="5183188" y="6330950"/>
          <p14:tracePt t="52770" x="5200650" y="6313488"/>
          <p14:tracePt t="52777" x="5200650" y="6305550"/>
          <p14:tracePt t="52786" x="5218113" y="6297613"/>
          <p14:tracePt t="52802" x="5218113" y="6280150"/>
          <p14:tracePt t="52820" x="5226050" y="6262688"/>
          <p14:tracePt t="52835" x="5235575" y="6254750"/>
          <p14:tracePt t="52841" x="5243513" y="6246813"/>
          <p14:tracePt t="52849" x="5243513" y="6237288"/>
          <p14:tracePt t="52864" x="5243513" y="6229350"/>
          <p14:tracePt t="52874" x="5251450" y="6221413"/>
          <p14:tracePt t="52881" x="5260975" y="6211888"/>
          <p14:tracePt t="52890" x="5268913" y="6203950"/>
          <p14:tracePt t="52897" x="5268913" y="6194425"/>
          <p14:tracePt t="52906" x="5286375" y="6186488"/>
          <p14:tracePt t="52914" x="5302250" y="6169025"/>
          <p14:tracePt t="52922" x="5311775" y="6161088"/>
          <p14:tracePt t="52929" x="5319713" y="6153150"/>
          <p14:tracePt t="52937" x="5327650" y="6153150"/>
          <p14:tracePt t="52945" x="5337175" y="6143625"/>
          <p14:tracePt t="52953" x="5353050" y="6135688"/>
          <p14:tracePt t="52961" x="5370513" y="6127750"/>
          <p14:tracePt t="52970" x="5380038" y="6127750"/>
          <p14:tracePt t="52977" x="5387975" y="6118225"/>
          <p14:tracePt t="52986" x="5395913" y="6118225"/>
          <p14:tracePt t="53009" x="5395913" y="6110288"/>
          <p14:tracePt t="53026" x="5395913" y="6102350"/>
          <p14:tracePt t="53068" x="5395913" y="6092825"/>
          <p14:tracePt t="53097" x="5395913" y="6084888"/>
          <p14:tracePt t="53113" x="5395913" y="6076950"/>
          <p14:tracePt t="53129" x="5395913" y="6067425"/>
          <p14:tracePt t="53145" x="5395913" y="6059488"/>
          <p14:tracePt t="53153" x="5395913" y="6049963"/>
          <p14:tracePt t="53162" x="5395913" y="6042025"/>
          <p14:tracePt t="53170" x="5395913" y="6034088"/>
          <p14:tracePt t="53177" x="5395913" y="6024563"/>
          <p14:tracePt t="53193" x="5395913" y="6016625"/>
          <p14:tracePt t="53203" x="5395913" y="6008688"/>
          <p14:tracePt t="53209" x="5405438" y="6008688"/>
          <p14:tracePt t="53313" x="5405438" y="5999163"/>
          <p14:tracePt t="53320" x="5395913" y="5999163"/>
          <p14:tracePt t="53328" x="5387975" y="5999163"/>
          <p14:tracePt t="53336" x="5362575" y="6016625"/>
          <p14:tracePt t="53344" x="5345113" y="6016625"/>
          <p14:tracePt t="53353" x="5337175" y="6024563"/>
          <p14:tracePt t="53371" x="5337175" y="6034088"/>
          <p14:tracePt t="53419" x="5337175" y="6042025"/>
          <p14:tracePt t="53449" x="5337175" y="6049963"/>
          <p14:tracePt t="53457" x="5337175" y="6059488"/>
          <p14:tracePt t="53464" x="5345113" y="6067425"/>
          <p14:tracePt t="53474" x="5362575" y="6076950"/>
          <p14:tracePt t="53481" x="5370513" y="6084888"/>
          <p14:tracePt t="53490" x="5387975" y="6092825"/>
          <p14:tracePt t="53498" x="5413375" y="6102350"/>
          <p14:tracePt t="53506" x="5446713" y="6110288"/>
          <p14:tracePt t="53522" x="5456238" y="6110288"/>
          <p14:tracePt t="53594" x="5464175" y="6110288"/>
          <p14:tracePt t="53610" x="5472113" y="6110288"/>
          <p14:tracePt t="53620" x="5481638" y="6102350"/>
          <p14:tracePt t="53625" x="5489575" y="6092825"/>
          <p14:tracePt t="53635" x="5497513" y="6084888"/>
          <p14:tracePt t="53641" x="5497513" y="6067425"/>
          <p14:tracePt t="53658" x="5507038" y="6059488"/>
          <p14:tracePt t="53664" x="5514975" y="6049963"/>
          <p14:tracePt t="53729" x="5514975" y="6042025"/>
          <p14:tracePt t="53745" x="5514975" y="6034088"/>
          <p14:tracePt t="53754" x="5507038" y="6034088"/>
          <p14:tracePt t="53761" x="5497513" y="6034088"/>
          <p14:tracePt t="53770" x="5472113" y="6034088"/>
          <p14:tracePt t="53777" x="5464175" y="6034088"/>
          <p14:tracePt t="53787" x="5430838" y="6034088"/>
          <p14:tracePt t="53793" x="5405438" y="6034088"/>
          <p14:tracePt t="53804" x="5387975" y="6034088"/>
          <p14:tracePt t="53808" x="5370513" y="6034088"/>
          <p14:tracePt t="53820" x="5362575" y="6034088"/>
          <p14:tracePt t="53826" x="5353050" y="6034088"/>
          <p14:tracePt t="53962" x="5362575" y="6024563"/>
          <p14:tracePt t="53969" x="5370513" y="6016625"/>
          <p14:tracePt t="53977" x="5380038" y="6016625"/>
          <p14:tracePt t="53987" x="5387975" y="6008688"/>
          <p14:tracePt t="54004" x="5387975" y="5983288"/>
          <p14:tracePt t="54009" x="5387975" y="5957888"/>
          <p14:tracePt t="54020" x="5387975" y="5932488"/>
          <p14:tracePt t="54025" x="5387975" y="5872163"/>
          <p14:tracePt t="54035" x="5387975" y="5788025"/>
          <p14:tracePt t="54041" x="5387975" y="5745163"/>
          <p14:tracePt t="54049" x="5387975" y="5702300"/>
          <p14:tracePt t="54057" x="5353050" y="5659438"/>
          <p14:tracePt t="54064" x="5327650" y="5634038"/>
          <p14:tracePt t="54074" x="5319713" y="5616575"/>
          <p14:tracePt t="54081" x="5302250" y="5600700"/>
          <p14:tracePt t="54434" x="5294313" y="5600700"/>
          <p14:tracePt t="54457" x="5276850" y="5600700"/>
          <p14:tracePt t="54464" x="5243513" y="5600700"/>
          <p14:tracePt t="54473" x="5208588" y="5600700"/>
          <p14:tracePt t="54481" x="5167313" y="5608638"/>
          <p14:tracePt t="54489" x="5132388" y="5608638"/>
          <p14:tracePt t="54498" x="5106988" y="5608638"/>
          <p14:tracePt t="54504" x="5091113" y="5608638"/>
          <p14:tracePt t="54513" x="5073650" y="5608638"/>
          <p14:tracePt t="54529" x="5056188" y="5608638"/>
          <p14:tracePt t="54587" x="5048250" y="5608638"/>
          <p14:tracePt t="54610" x="5073650" y="5608638"/>
          <p14:tracePt t="54619" x="5106988" y="5608638"/>
          <p14:tracePt t="54625" x="5141913" y="5600700"/>
          <p14:tracePt t="54635" x="5157788" y="5600700"/>
          <p14:tracePt t="54641" x="5183188" y="5600700"/>
          <p14:tracePt t="54648" x="5192713" y="5600700"/>
          <p14:tracePt t="54657" x="5200650" y="5600700"/>
          <p14:tracePt t="54681" x="5218113" y="5600700"/>
          <p14:tracePt t="54689" x="5226050" y="5591175"/>
          <p14:tracePt t="54698" x="5235575" y="5591175"/>
          <p14:tracePt t="54706" x="5243513" y="5591175"/>
          <p14:tracePt t="54713" x="5260975" y="5591175"/>
          <p14:tracePt t="54720" x="5276850" y="5583238"/>
          <p14:tracePt t="54728" x="5286375" y="5583238"/>
          <p14:tracePt t="54737" x="5302250" y="5565775"/>
          <p14:tracePt t="54745" x="5311775" y="5557838"/>
          <p14:tracePt t="54754" x="5337175" y="5549900"/>
          <p14:tracePt t="54761" x="5353050" y="5532438"/>
          <p14:tracePt t="54770" x="5370513" y="5514975"/>
          <p14:tracePt t="54777" x="5395913" y="5489575"/>
          <p14:tracePt t="54787" x="5421313" y="5472113"/>
          <p14:tracePt t="54793" x="5430838" y="5464175"/>
          <p14:tracePt t="54804" x="5446713" y="5456238"/>
          <p14:tracePt t="54809" x="5456238" y="5446713"/>
          <p14:tracePt t="54819" x="5464175" y="5438775"/>
          <p14:tracePt t="54841" x="5464175" y="5430838"/>
          <p14:tracePt t="54857" x="5464175" y="5421313"/>
          <p14:tracePt t="54865" x="5464175" y="5413375"/>
          <p14:tracePt t="55073" x="5497513" y="5395913"/>
          <p14:tracePt t="55081" x="5549900" y="5362575"/>
          <p14:tracePt t="55090" x="5608638" y="5345113"/>
          <p14:tracePt t="55097" x="5659438" y="5337175"/>
          <p14:tracePt t="55105" x="5719763" y="5311775"/>
          <p14:tracePt t="55113" x="5795963" y="5302250"/>
          <p14:tracePt t="55122" x="5864225" y="5276850"/>
          <p14:tracePt t="55129" x="5922963" y="5268913"/>
          <p14:tracePt t="55138" x="5999163" y="5251450"/>
          <p14:tracePt t="55145" x="6076950" y="5243513"/>
          <p14:tracePt t="55154" x="6118225" y="5226050"/>
          <p14:tracePt t="55161" x="6169025" y="5218113"/>
          <p14:tracePt t="55170" x="6186488" y="5218113"/>
          <p14:tracePt t="55177" x="6211888" y="5218113"/>
          <p14:tracePt t="55187" x="6246813" y="5218113"/>
          <p14:tracePt t="55194" x="6254750" y="5218113"/>
          <p14:tracePt t="55204" x="6288088" y="5218113"/>
          <p14:tracePt t="55210" x="6313488" y="5218113"/>
          <p14:tracePt t="55219" x="6323013" y="5218113"/>
          <p14:tracePt t="55226" x="6338888" y="5218113"/>
          <p14:tracePt t="55235" x="6348413" y="5218113"/>
          <p14:tracePt t="55241" x="6356350" y="5218113"/>
          <p14:tracePt t="55248" x="6365875" y="5208588"/>
          <p14:tracePt t="55257" x="6381750" y="5192713"/>
          <p14:tracePt t="55266" x="6399213" y="5192713"/>
          <p14:tracePt t="55273" x="6416675" y="5183188"/>
          <p14:tracePt t="55289" x="6416675" y="5175250"/>
          <p14:tracePt t="55297" x="6416675" y="5167313"/>
          <p14:tracePt t="55569" x="6424613" y="5167313"/>
          <p14:tracePt t="55578" x="6442075" y="5167313"/>
          <p14:tracePt t="55587" x="6450013" y="5167313"/>
          <p14:tracePt t="55593" x="6467475" y="5157788"/>
          <p14:tracePt t="55603" x="6475413" y="5157788"/>
          <p14:tracePt t="55626" x="6492875" y="5149850"/>
          <p14:tracePt t="55636" x="6510338" y="5141913"/>
          <p14:tracePt t="55642" x="6510338" y="5124450"/>
          <p14:tracePt t="55649" x="6518275" y="5099050"/>
          <p14:tracePt t="55658" x="6535738" y="5073650"/>
          <p14:tracePt t="55665" x="6569075" y="5030788"/>
          <p14:tracePt t="55674" x="6577013" y="5013325"/>
          <p14:tracePt t="55682" x="6577013" y="5005388"/>
          <p14:tracePt t="55690" x="6577013" y="4997450"/>
          <p14:tracePt t="55697" x="6577013" y="4987925"/>
          <p14:tracePt t="55706" x="6577013" y="4972050"/>
          <p14:tracePt t="55722" x="6577013" y="4962525"/>
          <p14:tracePt t="55730" x="6569075" y="4962525"/>
          <p14:tracePt t="55738" x="6561138" y="4954588"/>
          <p14:tracePt t="55810" x="6543675" y="4954588"/>
          <p14:tracePt t="55820" x="6510338" y="4997450"/>
          <p14:tracePt t="55826" x="6457950" y="5048250"/>
          <p14:tracePt t="55833" x="6399213" y="5099050"/>
          <p14:tracePt t="55842" x="6338888" y="5167313"/>
          <p14:tracePt t="55848" x="6272213" y="5226050"/>
          <p14:tracePt t="55857" x="6203950" y="5286375"/>
          <p14:tracePt t="55865" x="6161088" y="5353050"/>
          <p14:tracePt t="55873" x="6110288" y="5421313"/>
          <p14:tracePt t="55881" x="6042025" y="5507038"/>
          <p14:tracePt t="55890" x="5948363" y="5591175"/>
          <p14:tracePt t="55899" x="5880100" y="5659438"/>
          <p14:tracePt t="55906" x="5761038" y="5753100"/>
          <p14:tracePt t="55913" x="5651500" y="5813425"/>
          <p14:tracePt t="55923" x="5514975" y="5915025"/>
          <p14:tracePt t="55929" x="5405438" y="5973763"/>
          <p14:tracePt t="55939" x="5319713" y="6034088"/>
          <p14:tracePt t="55945" x="5183188" y="6102350"/>
          <p14:tracePt t="55955" x="5099050" y="6161088"/>
          <p14:tracePt t="55961" x="4997450" y="6203950"/>
          <p14:tracePt t="55970" x="4894263" y="6262688"/>
          <p14:tracePt t="55977" x="4835525" y="6297613"/>
          <p14:tracePt t="55987" x="4759325" y="6338888"/>
          <p14:tracePt t="55993" x="4708525" y="6356350"/>
          <p14:tracePt t="56004" x="4657725" y="6391275"/>
          <p14:tracePt t="56010" x="4597400" y="6407150"/>
          <p14:tracePt t="56020" x="4572000" y="6416675"/>
          <p14:tracePt t="56026" x="4529138" y="6432550"/>
          <p14:tracePt t="56032" x="4495800" y="6442075"/>
          <p14:tracePt t="56042" x="4478338" y="6442075"/>
          <p14:tracePt t="56048" x="4470400" y="6442075"/>
          <p14:tracePt t="56058" x="4445000" y="6442075"/>
          <p14:tracePt t="56065" x="4427538" y="6442075"/>
          <p14:tracePt t="56072" x="4419600" y="6432550"/>
          <p14:tracePt t="56081" x="4394200" y="6424613"/>
          <p14:tracePt t="56089" x="4368800" y="6399213"/>
          <p14:tracePt t="56097" x="4316413" y="6365875"/>
          <p14:tracePt t="56106" x="4283075" y="6338888"/>
          <p14:tracePt t="56113" x="4232275" y="6305550"/>
          <p14:tracePt t="56122" x="4138613" y="6280150"/>
          <p14:tracePt t="56130" x="4070350" y="6246813"/>
          <p14:tracePt t="56138" x="3994150" y="6229350"/>
          <p14:tracePt t="56145" x="3908425" y="6211888"/>
          <p14:tracePt t="56154" x="3832225" y="6186488"/>
          <p14:tracePt t="56162" x="3756025" y="6178550"/>
          <p14:tracePt t="56171" x="3713163" y="6161088"/>
          <p14:tracePt t="56177" x="3662363" y="6153150"/>
          <p14:tracePt t="56187" x="3654425" y="6153150"/>
          <p14:tracePt t="56192" x="3636963" y="6143625"/>
          <p14:tracePt t="56202" x="3636963" y="6135688"/>
          <p14:tracePt t="56225" x="3636963" y="6127750"/>
          <p14:tracePt t="56232" x="3636963" y="6118225"/>
          <p14:tracePt t="56242" x="3636963" y="6102350"/>
          <p14:tracePt t="56249" x="3636963" y="6092825"/>
          <p14:tracePt t="56257" x="3636963" y="6076950"/>
          <p14:tracePt t="56265" x="3636963" y="6049963"/>
          <p14:tracePt t="56274" x="3636963" y="6024563"/>
          <p14:tracePt t="56281" x="3636963" y="6008688"/>
          <p14:tracePt t="56290" x="3636963" y="5983288"/>
          <p14:tracePt t="56297" x="3636963" y="5965825"/>
          <p14:tracePt t="56306" x="3636963" y="5948363"/>
          <p14:tracePt t="56313" x="3636963" y="5940425"/>
          <p14:tracePt t="56321" x="3636963" y="5932488"/>
          <p14:tracePt t="56394" x="3636963" y="5922963"/>
          <p14:tracePt t="56404" x="3662363" y="5922963"/>
          <p14:tracePt t="56410" x="3687763" y="5922963"/>
          <p14:tracePt t="56420" x="3705225" y="5922963"/>
          <p14:tracePt t="56426" x="3722688" y="5922963"/>
          <p14:tracePt t="56432" x="3730625" y="5922963"/>
          <p14:tracePt t="56442" x="3738563" y="5922963"/>
          <p14:tracePt t="56449" x="3748088" y="5922963"/>
          <p14:tracePt t="56457" x="3756025" y="5922963"/>
          <p14:tracePt t="56481" x="3763963" y="5922963"/>
          <p14:tracePt t="56611" x="3773488" y="5922963"/>
          <p14:tracePt t="56681" x="3773488" y="5932488"/>
          <p14:tracePt t="56697" x="3773488" y="5940425"/>
          <p14:tracePt t="56729" x="3773488" y="5948363"/>
          <p14:tracePt t="56737" x="3763963" y="5948363"/>
          <p14:tracePt t="56755" x="3748088" y="5948363"/>
          <p14:tracePt t="56761" x="3738563" y="5957888"/>
          <p14:tracePt t="56777" x="3730625" y="5957888"/>
          <p14:tracePt t="56788" x="3722688" y="5957888"/>
          <p14:tracePt t="56802" x="3713163" y="5957888"/>
          <p14:tracePt t="56817" x="3705225" y="5957888"/>
          <p14:tracePt t="56832" x="3697288" y="5957888"/>
          <p14:tracePt t="56849" x="3679825" y="5957888"/>
          <p14:tracePt t="56857" x="3662363" y="5957888"/>
          <p14:tracePt t="56873" x="3646488" y="5957888"/>
          <p14:tracePt t="56881" x="3636963" y="5957888"/>
          <p14:tracePt t="56898" x="3603625" y="5957888"/>
          <p14:tracePt t="56905" x="3594100" y="5957888"/>
          <p14:tracePt t="56913" x="3586163" y="5957888"/>
          <p14:tracePt t="56924" x="3578225" y="5957888"/>
          <p14:tracePt t="56928" x="3568700" y="5948363"/>
          <p14:tracePt t="56939" x="3543300" y="5940425"/>
          <p14:tracePt t="56955" x="3535363" y="5940425"/>
          <p14:tracePt t="56971" x="3527425" y="5940425"/>
          <p14:tracePt t="56987" x="3517900" y="5932488"/>
          <p14:tracePt t="56993" x="3509963" y="5922963"/>
          <p14:tracePt t="57010" x="3502025" y="5915025"/>
          <p14:tracePt t="57026" x="3492500" y="5915025"/>
          <p14:tracePt t="57032" x="3484563" y="5905500"/>
          <p14:tracePt t="57042" x="3475038" y="5897563"/>
          <p14:tracePt t="57057" x="3475038" y="5889625"/>
          <p14:tracePt t="57066" x="3467100" y="5889625"/>
          <p14:tracePt t="57074" x="3459163" y="5880100"/>
          <p14:tracePt t="57089" x="3449638" y="5872163"/>
          <p14:tracePt t="57129" x="3449638" y="5864225"/>
          <p14:tracePt t="57145" x="3449638" y="5846763"/>
          <p14:tracePt t="57209" x="3449638" y="5838825"/>
          <p14:tracePt t="57226" x="3449638" y="5829300"/>
          <p14:tracePt t="57249" x="3449638" y="5821363"/>
          <p14:tracePt t="57257" x="3449638" y="5813425"/>
          <p14:tracePt t="57265" x="3449638" y="5803900"/>
          <p14:tracePt t="57281" x="3467100" y="5795963"/>
          <p14:tracePt t="57297" x="3475038" y="5788025"/>
          <p14:tracePt t="57313" x="3475038" y="5778500"/>
          <p14:tracePt t="57322" x="3484563" y="5778500"/>
          <p14:tracePt t="57329" x="3502025" y="5770563"/>
          <p14:tracePt t="57361" x="3509963" y="5761038"/>
          <p14:tracePt t="57372" x="3517900" y="5761038"/>
          <p14:tracePt t="57387" x="3517900" y="5753100"/>
          <p14:tracePt t="57403" x="3535363" y="5753100"/>
          <p14:tracePt t="57434" x="3552825" y="5753100"/>
          <p14:tracePt t="57448" x="3560763" y="5753100"/>
          <p14:tracePt t="57465" x="3568700" y="5753100"/>
          <p14:tracePt t="57481" x="3578225" y="5745163"/>
          <p14:tracePt t="57497" x="3586163" y="5745163"/>
          <p14:tracePt t="57505" x="3594100" y="5745163"/>
          <p14:tracePt t="57522" x="3603625" y="5745163"/>
          <p14:tracePt t="57617" x="3611563" y="5745163"/>
          <p14:tracePt t="57625" x="3619500" y="5745163"/>
          <p14:tracePt t="57632" x="3629025" y="5745163"/>
          <p14:tracePt t="57642" x="3646488" y="5745163"/>
          <p14:tracePt t="57690" x="3654425" y="5745163"/>
          <p14:tracePt t="57705" x="3662363" y="5745163"/>
          <p14:tracePt t="57722" x="3671888" y="5753100"/>
          <p14:tracePt t="57738" x="3671888" y="5770563"/>
          <p14:tracePt t="57755" x="3671888" y="5778500"/>
          <p14:tracePt t="57761" x="3679825" y="5788025"/>
          <p14:tracePt t="57810" x="3679825" y="5795963"/>
          <p14:tracePt t="57826" x="3687763" y="5803900"/>
          <p14:tracePt t="57832" x="3687763" y="5813425"/>
          <p14:tracePt t="57937" x="3705225" y="5813425"/>
          <p14:tracePt t="57945" x="3722688" y="5813425"/>
          <p14:tracePt t="57957" x="3748088" y="5813425"/>
          <p14:tracePt t="57960" x="3763963" y="5795963"/>
          <p14:tracePt t="57972" x="3806825" y="5770563"/>
          <p14:tracePt t="57976" x="3857625" y="5735638"/>
          <p14:tracePt t="57987" x="3908425" y="5710238"/>
          <p14:tracePt t="57994" x="3960813" y="5651500"/>
          <p14:tracePt t="58001" x="4052888" y="5583238"/>
          <p14:tracePt t="58009" x="4121150" y="5532438"/>
          <p14:tracePt t="58016" x="4214813" y="5446713"/>
          <p14:tracePt t="58026" x="4291013" y="5370513"/>
          <p14:tracePt t="58033" x="4359275" y="5294313"/>
          <p14:tracePt t="58041" x="4445000" y="5200650"/>
          <p14:tracePt t="58050" x="4513263" y="5106988"/>
          <p14:tracePt t="58057" x="4579938" y="5005388"/>
          <p14:tracePt t="58065" x="4630738" y="4937125"/>
          <p14:tracePt t="58072" x="4673600" y="4860925"/>
          <p14:tracePt t="58081" x="4708525" y="4767263"/>
          <p14:tracePt t="58090" x="4741863" y="4716463"/>
          <p14:tracePt t="58097" x="4759325" y="4657725"/>
          <p14:tracePt t="58106" x="4784725" y="4614863"/>
          <p14:tracePt t="58114" x="4792663" y="4554538"/>
          <p14:tracePt t="58123" x="4792663" y="4521200"/>
          <p14:tracePt t="58129" x="4792663" y="4478338"/>
          <p14:tracePt t="58139" x="4792663" y="4445000"/>
          <p14:tracePt t="58145" x="4792663" y="4410075"/>
          <p14:tracePt t="58156" x="4792663" y="4394200"/>
          <p14:tracePt t="58160" x="4792663" y="4376738"/>
          <p14:tracePt t="58172" x="4792663" y="4359275"/>
          <p14:tracePt t="58177" x="4792663" y="4351338"/>
          <p14:tracePt t="58187" x="4792663" y="4325938"/>
          <p14:tracePt t="58194" x="4792663" y="4316413"/>
          <p14:tracePt t="58203" x="4792663" y="4300538"/>
          <p14:tracePt t="58209" x="4792663" y="4275138"/>
          <p14:tracePt t="58217" x="4792663" y="4257675"/>
          <p14:tracePt t="58226" x="4792663" y="4232275"/>
          <p14:tracePt t="58234" x="4802188" y="4197350"/>
          <p14:tracePt t="58241" x="4818063" y="4164013"/>
          <p14:tracePt t="58250" x="4835525" y="4130675"/>
          <p14:tracePt t="58257" x="4852988" y="4095750"/>
          <p14:tracePt t="58265" x="4886325" y="4044950"/>
          <p14:tracePt t="58272" x="4911725" y="3976688"/>
          <p14:tracePt t="58280" x="4929188" y="3943350"/>
          <p14:tracePt t="58289" x="4962525" y="3892550"/>
          <p14:tracePt t="58298" x="4979988" y="3857625"/>
          <p14:tracePt t="58305" x="5005388" y="3806825"/>
          <p14:tracePt t="58313" x="5022850" y="3773488"/>
          <p14:tracePt t="58323" x="5038725" y="3748088"/>
          <p14:tracePt t="58329" x="5048250" y="3722688"/>
          <p14:tracePt t="58340" x="5081588" y="3679825"/>
          <p14:tracePt t="58345" x="5106988" y="3646488"/>
          <p14:tracePt t="58356" x="5124450" y="3611563"/>
          <p14:tracePt t="58361" x="5149850" y="3586163"/>
          <p14:tracePt t="58372" x="5149850" y="3560763"/>
          <p14:tracePt t="58376" x="5167313" y="3535363"/>
          <p14:tracePt t="58387" x="5167313" y="3517900"/>
          <p14:tracePt t="58392" x="5167313" y="3502025"/>
          <p14:tracePt t="58400" x="5183188" y="3475038"/>
          <p14:tracePt t="58408" x="5192713" y="3467100"/>
          <p14:tracePt t="58416" x="5200650" y="3449638"/>
          <p14:tracePt t="58424" x="5218113" y="3433763"/>
          <p14:tracePt t="58433" x="5218113" y="3416300"/>
          <p14:tracePt t="58440" x="5243513" y="3398838"/>
          <p14:tracePt t="58450" x="5260975" y="3373438"/>
          <p14:tracePt t="58456" x="5260975" y="3365500"/>
          <p14:tracePt t="58465" x="5268913" y="3355975"/>
          <p14:tracePt t="58480" x="5286375" y="3340100"/>
          <p14:tracePt t="58496" x="5286375" y="3330575"/>
          <p14:tracePt t="58505" x="5294313" y="3322638"/>
          <p14:tracePt t="58512" x="5294313" y="3314700"/>
          <p14:tracePt t="58522" x="5294313" y="3305175"/>
          <p14:tracePt t="58539" x="5294313" y="3297238"/>
          <p14:tracePt t="58555" x="5294313" y="3289300"/>
          <p14:tracePt t="58587" x="5294313" y="3279775"/>
          <p14:tracePt t="58601" x="5286375" y="3271838"/>
          <p14:tracePt t="58616" x="5276850" y="3263900"/>
          <p14:tracePt t="58657" x="5260975" y="3263900"/>
          <p14:tracePt t="58673" x="5251450" y="3263900"/>
          <p14:tracePt t="58688" x="5243513" y="3263900"/>
          <p14:tracePt t="58705" x="5235575" y="3254375"/>
          <p14:tracePt t="58723" x="5226050" y="3254375"/>
          <p14:tracePt t="58729" x="5208588" y="3246438"/>
          <p14:tracePt t="58739" x="5192713" y="3238500"/>
          <p14:tracePt t="58761" x="5183188" y="3238500"/>
          <p14:tracePt t="58772" x="5175250" y="3238500"/>
          <p14:tracePt t="58777" x="5167313" y="3228975"/>
          <p14:tracePt t="58793" x="5167313" y="3221038"/>
          <p14:tracePt t="59281" x="5132388" y="3263900"/>
          <p14:tracePt t="59290" x="5091113" y="3330575"/>
          <p14:tracePt t="59297" x="5030788" y="3408363"/>
          <p14:tracePt t="59306" x="4987925" y="3484563"/>
          <p14:tracePt t="59313" x="4919663" y="3578225"/>
          <p14:tracePt t="59323" x="4860925" y="3662363"/>
          <p14:tracePt t="59330" x="4792663" y="3773488"/>
          <p14:tracePt t="59339" x="4733925" y="3875088"/>
          <p14:tracePt t="59346" x="4673600" y="3976688"/>
          <p14:tracePt t="59355" x="4614863" y="4095750"/>
          <p14:tracePt t="59362" x="4572000" y="4189413"/>
          <p14:tracePt t="59372" x="4529138" y="4291013"/>
          <p14:tracePt t="59377" x="4495800" y="4368800"/>
          <p14:tracePt t="59388" x="4460875" y="4452938"/>
          <p14:tracePt t="59393" x="4427538" y="4546600"/>
          <p14:tracePt t="59400" x="4394200" y="4622800"/>
          <p14:tracePt t="59409" x="4376738" y="4673600"/>
          <p14:tracePt t="59417" x="4351338" y="4741863"/>
          <p14:tracePt t="59426" x="4333875" y="4810125"/>
          <p14:tracePt t="59433" x="4316413" y="4843463"/>
          <p14:tracePt t="59442" x="4283075" y="4903788"/>
          <p14:tracePt t="59449" x="4275138" y="4937125"/>
          <p14:tracePt t="59457" x="4257675" y="4987925"/>
          <p14:tracePt t="59465" x="4249738" y="5005388"/>
          <p14:tracePt t="59473" x="4232275" y="5030788"/>
          <p14:tracePt t="59482" x="4224338" y="5056188"/>
          <p14:tracePt t="59490" x="4197350" y="5081588"/>
          <p14:tracePt t="59497" x="4189413" y="5099050"/>
          <p14:tracePt t="59513" x="4189413" y="5106988"/>
          <p14:tracePt t="59522" x="4189413" y="5116513"/>
          <p14:tracePt t="59529" x="4189413" y="5124450"/>
          <p14:tracePt t="59539" x="4189413" y="5132388"/>
          <p14:tracePt t="59545" x="4189413" y="5141913"/>
          <p14:tracePt t="59555" x="4189413" y="5167313"/>
          <p14:tracePt t="59561" x="4181475" y="5175250"/>
          <p14:tracePt t="59572" x="4171950" y="5192713"/>
          <p14:tracePt t="59577" x="4171950" y="5200650"/>
          <p14:tracePt t="59586" x="4171950" y="5208588"/>
          <p14:tracePt t="59594" x="4156075" y="5235575"/>
          <p14:tracePt t="59600" x="4146550" y="5251450"/>
          <p14:tracePt t="59610" x="4130675" y="5276850"/>
          <p14:tracePt t="59617" x="4113213" y="5311775"/>
          <p14:tracePt t="59626" x="4105275" y="5327650"/>
          <p14:tracePt t="59633" x="4079875" y="5362575"/>
          <p14:tracePt t="59642" x="4044950" y="5395913"/>
          <p14:tracePt t="59648" x="4027488" y="5446713"/>
          <p14:tracePt t="59657" x="4011613" y="5489575"/>
          <p14:tracePt t="59665" x="3986213" y="5532438"/>
          <p14:tracePt t="59673" x="3960813" y="5575300"/>
          <p14:tracePt t="59682" x="3935413" y="5626100"/>
          <p14:tracePt t="59690" x="3917950" y="5659438"/>
          <p14:tracePt t="59697" x="3908425" y="5710238"/>
          <p14:tracePt t="59707" x="3892550" y="5745163"/>
          <p14:tracePt t="59713" x="3857625" y="5795963"/>
          <p14:tracePt t="59723" x="3849688" y="5821363"/>
          <p14:tracePt t="59729" x="3832225" y="5846763"/>
          <p14:tracePt t="59739" x="3816350" y="5880100"/>
          <p14:tracePt t="59746" x="3806825" y="5905500"/>
          <p14:tracePt t="59755" x="3798888" y="5922963"/>
          <p14:tracePt t="59762" x="3781425" y="5948363"/>
          <p14:tracePt t="59772" x="3763963" y="5965825"/>
          <p14:tracePt t="59777" x="3756025" y="5973763"/>
          <p14:tracePt t="59785" x="3722688" y="5999163"/>
          <p14:tracePt t="59794" x="3705225" y="6008688"/>
          <p14:tracePt t="59800" x="3679825" y="6024563"/>
          <p14:tracePt t="59810" x="3671888" y="6024563"/>
          <p14:tracePt t="59817" x="3662363" y="6034088"/>
          <p14:tracePt t="59825" x="3646488" y="6042025"/>
          <p14:tracePt t="59834" x="3636963" y="6049963"/>
          <p14:tracePt t="59842" x="3629025" y="6059488"/>
          <p14:tracePt t="59970" x="3646488" y="6049963"/>
          <p14:tracePt t="59985" x="3646488" y="6042025"/>
          <p14:tracePt t="60000" x="3662363" y="6034088"/>
          <p14:tracePt t="60010" x="3671888" y="6024563"/>
          <p14:tracePt t="60025" x="3679825" y="6008688"/>
          <p14:tracePt t="60033" x="3687763" y="6008688"/>
          <p14:tracePt t="60042" x="3687763" y="5999163"/>
          <p14:tracePt t="60049" x="3705225" y="5983288"/>
          <p14:tracePt t="60065" x="3705225" y="5965825"/>
          <p14:tracePt t="60074" x="3713163" y="5948363"/>
          <p14:tracePt t="60081" x="3722688" y="5948363"/>
          <p14:tracePt t="60089" x="3730625" y="5932488"/>
          <p14:tracePt t="60097" x="3730625" y="5922963"/>
          <p14:tracePt t="60113" x="3730625" y="5915025"/>
          <p14:tracePt t="60123" x="3730625" y="5905500"/>
          <p14:tracePt t="60139" x="3738563" y="5889625"/>
          <p14:tracePt t="60145" x="3748088" y="5872163"/>
          <p14:tracePt t="60161" x="3748088" y="5864225"/>
          <p14:tracePt t="60172" x="3756025" y="5854700"/>
          <p14:tracePt t="60177" x="3756025" y="5846763"/>
          <p14:tracePt t="60297" x="3773488" y="5846763"/>
          <p14:tracePt t="60313" x="3798888" y="5846763"/>
          <p14:tracePt t="60323" x="3806825" y="5854700"/>
          <p14:tracePt t="60329" x="3841750" y="5854700"/>
          <p14:tracePt t="60340" x="3867150" y="5854700"/>
          <p14:tracePt t="60344" x="3908425" y="5864225"/>
          <p14:tracePt t="60355" x="3951288" y="5880100"/>
          <p14:tracePt t="60361" x="4002088" y="5889625"/>
          <p14:tracePt t="60371" x="4070350" y="5889625"/>
          <p14:tracePt t="60377" x="4130675" y="5897563"/>
          <p14:tracePt t="60384" x="4206875" y="5905500"/>
          <p14:tracePt t="60393" x="4291013" y="5905500"/>
          <p14:tracePt t="60401" x="4376738" y="5915025"/>
          <p14:tracePt t="60410" x="4460875" y="5915025"/>
          <p14:tracePt t="60417" x="4564063" y="5940425"/>
          <p14:tracePt t="60424" x="4673600" y="5940425"/>
          <p14:tracePt t="60433" x="4792663" y="5948363"/>
          <p14:tracePt t="60441" x="4919663" y="5948363"/>
          <p14:tracePt t="60449" x="5030788" y="5948363"/>
          <p14:tracePt t="60457" x="5132388" y="5948363"/>
          <p14:tracePt t="60465" x="5268913" y="5948363"/>
          <p14:tracePt t="60474" x="5387975" y="5948363"/>
          <p14:tracePt t="60482" x="5481638" y="5948363"/>
          <p14:tracePt t="60489" x="5583238" y="5948363"/>
          <p14:tracePt t="60497" x="5668963" y="5948363"/>
          <p14:tracePt t="60506" x="5753100" y="5948363"/>
          <p14:tracePt t="60513" x="5838825" y="5948363"/>
          <p14:tracePt t="60523" x="5897563" y="5948363"/>
          <p14:tracePt t="60529" x="5948363" y="5948363"/>
          <p14:tracePt t="60539" x="6024563" y="5948363"/>
          <p14:tracePt t="60546" x="6067425" y="5948363"/>
          <p14:tracePt t="60555" x="6092825" y="5948363"/>
          <p14:tracePt t="60562" x="6135688" y="5948363"/>
          <p14:tracePt t="60571" x="6161088" y="5948363"/>
          <p14:tracePt t="60577" x="6178550" y="5948363"/>
          <p14:tracePt t="60585" x="6203950" y="5948363"/>
          <p14:tracePt t="60593" x="6221413" y="5948363"/>
          <p14:tracePt t="60601" x="6237288" y="5948363"/>
          <p14:tracePt t="60610" x="6254750" y="5948363"/>
          <p14:tracePt t="60617" x="6262688" y="5948363"/>
          <p14:tracePt t="60625" x="6272213" y="5948363"/>
          <p14:tracePt t="60634" x="6280150" y="5948363"/>
          <p14:tracePt t="60641" x="6288088" y="5948363"/>
          <p14:tracePt t="60649" x="6305550" y="5948363"/>
          <p14:tracePt t="60665" x="6313488" y="5948363"/>
          <p14:tracePt t="60673" x="6323013" y="5948363"/>
          <p14:tracePt t="60691" x="6330950" y="5948363"/>
          <p14:tracePt t="60697" x="6338888" y="5948363"/>
          <p14:tracePt t="60706" x="6348413" y="5948363"/>
          <p14:tracePt t="60713" x="6356350" y="5948363"/>
          <p14:tracePt t="60724" x="6365875" y="5948363"/>
          <p14:tracePt t="61530" x="6373813" y="5948363"/>
          <p14:tracePt t="61682" x="6373813" y="5940425"/>
          <p14:tracePt t="61729" x="6381750" y="5932488"/>
          <p14:tracePt t="61762" x="6381750" y="5922963"/>
          <p14:tracePt t="61771" x="6381750" y="5915025"/>
          <p14:tracePt t="61777" x="6381750" y="5905500"/>
          <p14:tracePt t="61784" x="6381750" y="5897563"/>
          <p14:tracePt t="61794" x="6391275" y="5889625"/>
          <p14:tracePt t="61801" x="6391275" y="5880100"/>
          <p14:tracePt t="61810" x="6399213" y="5872163"/>
          <p14:tracePt t="61818" x="6399213" y="5864225"/>
          <p14:tracePt t="61833" x="6399213" y="5854700"/>
          <p14:tracePt t="61849" x="6399213" y="5838825"/>
          <p14:tracePt t="61865" x="6399213" y="5821363"/>
          <p14:tracePt t="61874" x="6399213" y="5795963"/>
          <p14:tracePt t="61885" x="6381750" y="5788025"/>
          <p14:tracePt t="61891" x="6373813" y="5761038"/>
          <p14:tracePt t="61897" x="6365875" y="5753100"/>
          <p14:tracePt t="61908" x="6356350" y="5745163"/>
          <p14:tracePt t="61913" x="6348413" y="5735638"/>
          <p14:tracePt t="61924" x="6338888" y="5719763"/>
          <p14:tracePt t="61930" x="6323013" y="5702300"/>
          <p14:tracePt t="61940" x="6313488" y="5702300"/>
          <p14:tracePt t="61956" x="6305550" y="5684838"/>
          <p14:tracePt t="62017" x="6305550" y="5676900"/>
          <p14:tracePt t="62026" x="6305550" y="5668963"/>
          <p14:tracePt t="62041" x="6305550" y="5659438"/>
          <p14:tracePt t="62049" x="6305550" y="5651500"/>
          <p14:tracePt t="62090" x="6313488" y="5651500"/>
          <p14:tracePt t="62194" x="6313488" y="5626100"/>
          <p14:tracePt t="62201" x="6323013" y="5600700"/>
          <p14:tracePt t="62210" x="6348413" y="5549900"/>
          <p14:tracePt t="62217" x="6356350" y="5524500"/>
          <p14:tracePt t="62226" x="6381750" y="5507038"/>
          <p14:tracePt t="62233" x="6381750" y="5497513"/>
          <p14:tracePt t="62530" x="6356350" y="5472113"/>
          <p14:tracePt t="62539" x="6313488" y="5456238"/>
          <p14:tracePt t="62545" x="6297613" y="5446713"/>
          <p14:tracePt t="62555" x="6288088" y="5446713"/>
          <p14:tracePt t="62561" x="6280150" y="5438775"/>
          <p14:tracePt t="62577" x="6280150" y="5405438"/>
          <p14:tracePt t="62593" x="6288088" y="5395913"/>
          <p14:tracePt t="62602" x="6313488" y="5353050"/>
          <p14:tracePt t="62609" x="6338888" y="5327650"/>
          <p14:tracePt t="62617" x="6348413" y="5311775"/>
          <p14:tracePt t="62624" x="6365875" y="5286375"/>
          <p14:tracePt t="62633" x="6391275" y="5243513"/>
          <p14:tracePt t="62641" x="6399213" y="5218113"/>
          <p14:tracePt t="62650" x="6416675" y="5200650"/>
          <p14:tracePt t="62658" x="6442075" y="5157788"/>
          <p14:tracePt t="62666" x="6450013" y="5124450"/>
          <p14:tracePt t="62674" x="6492875" y="5073650"/>
          <p14:tracePt t="62681" x="6526213" y="4997450"/>
          <p14:tracePt t="62692" x="6569075" y="4919663"/>
          <p14:tracePt t="62697" x="6637338" y="4827588"/>
          <p14:tracePt t="62707" x="6696075" y="4733925"/>
          <p14:tracePt t="62714" x="6764338" y="4657725"/>
          <p14:tracePt t="62724" x="6807200" y="4579938"/>
          <p14:tracePt t="62730" x="6875463" y="4486275"/>
          <p14:tracePt t="62740" x="6934200" y="4410075"/>
          <p14:tracePt t="62745" x="7002463" y="4316413"/>
          <p14:tracePt t="62753" x="7053263" y="4249738"/>
          <p14:tracePt t="62761" x="7104063" y="4189413"/>
          <p14:tracePt t="62769" x="7172325" y="4130675"/>
          <p14:tracePt t="62777" x="7215188" y="4070350"/>
          <p14:tracePt t="62785" x="7258050" y="4019550"/>
          <p14:tracePt t="62794" x="7299325" y="3951288"/>
          <p14:tracePt t="62802" x="7316788" y="3917950"/>
          <p14:tracePt t="62809" x="7342188" y="3883025"/>
          <p14:tracePt t="62817" x="7385050" y="3832225"/>
          <p14:tracePt t="62826" x="7392988" y="3806825"/>
          <p14:tracePt t="62833" x="7410450" y="3773488"/>
          <p14:tracePt t="62842" x="7418388" y="3756025"/>
          <p14:tracePt t="62850" x="7427913" y="3722688"/>
          <p14:tracePt t="62858" x="7435850" y="3713163"/>
          <p14:tracePt t="62865" x="7435850" y="3697288"/>
          <p14:tracePt t="62875" x="7435850" y="3687763"/>
          <p14:tracePt t="62881" x="7435850" y="3671888"/>
          <p14:tracePt t="62901" x="7435850" y="3646488"/>
          <p14:tracePt t="62908" x="7435850" y="3619500"/>
          <p14:tracePt t="62913" x="7435850" y="3611563"/>
          <p14:tracePt t="62922" x="7443788" y="3586163"/>
          <p14:tracePt t="62930" x="7443788" y="3568700"/>
          <p14:tracePt t="62939" x="7453313" y="3560763"/>
          <p14:tracePt t="62954" x="7461250" y="3535363"/>
          <p14:tracePt t="62962" x="7461250" y="3527425"/>
          <p14:tracePt t="62969" x="7469188" y="3527425"/>
          <p14:tracePt t="62977" x="7469188" y="3517900"/>
          <p14:tracePt t="62985" x="7469188" y="3509963"/>
          <p14:tracePt t="62993" x="7469188" y="3502025"/>
          <p14:tracePt t="63002" x="7469188" y="3492500"/>
          <p14:tracePt t="63009" x="7469188" y="3484563"/>
          <p14:tracePt t="63017" x="7469188" y="3467100"/>
          <p14:tracePt t="63024" x="7469188" y="3459163"/>
          <p14:tracePt t="63032" x="7478713" y="3433763"/>
          <p14:tracePt t="63041" x="7478713" y="3424238"/>
          <p14:tracePt t="63049" x="7486650" y="3416300"/>
          <p14:tracePt t="63058" x="7494588" y="3398838"/>
          <p14:tracePt t="63120" x="7494588" y="3382963"/>
          <p14:tracePt t="63160" x="7504113" y="3355975"/>
          <p14:tracePt t="63194" x="7504113" y="3348038"/>
          <p14:tracePt t="63201" x="7512050" y="3340100"/>
          <p14:tracePt t="63209" x="7512050" y="3330575"/>
          <p14:tracePt t="63225" x="7529513" y="3314700"/>
          <p14:tracePt t="63233" x="7529513" y="3305175"/>
          <p14:tracePt t="63265" x="7537450" y="3297238"/>
          <p14:tracePt t="63280" x="7546975" y="3289300"/>
          <p14:tracePt t="63297" x="7546975" y="3279775"/>
          <p14:tracePt t="63346" x="7546975" y="3271838"/>
          <p14:tracePt t="63362" x="7537450" y="3263900"/>
          <p14:tracePt t="63377" x="7529513" y="3263900"/>
          <p14:tracePt t="63385" x="7494588" y="3263900"/>
          <p14:tracePt t="63393" x="7435850" y="3289300"/>
          <p14:tracePt t="63401" x="7385050" y="3322638"/>
          <p14:tracePt t="63409" x="7350125" y="3355975"/>
          <p14:tracePt t="63417" x="7316788" y="3373438"/>
          <p14:tracePt t="63425" x="7291388" y="3382963"/>
          <p14:tracePt t="63449" x="7283450" y="3382963"/>
          <p14:tracePt t="83050" x="7265988" y="3382963"/>
          <p14:tracePt t="83057" x="7240588" y="3382963"/>
          <p14:tracePt t="83067" x="7215188" y="3382963"/>
          <p14:tracePt t="83073" x="7197725" y="3382963"/>
          <p14:tracePt t="83084" x="7180263" y="3382963"/>
          <p14:tracePt t="83089" x="7154863" y="3382963"/>
          <p14:tracePt t="83100" x="7138988" y="3382963"/>
          <p14:tracePt t="83201" x="7129463" y="3390900"/>
          <p14:tracePt t="83594" x="7113588" y="3382963"/>
          <p14:tracePt t="83602" x="7104063" y="3373438"/>
          <p14:tracePt t="83609" x="7096125" y="3373438"/>
          <p14:tracePt t="83617" x="7070725" y="3373438"/>
          <p14:tracePt t="83626" x="7061200" y="3373438"/>
          <p14:tracePt t="83634" x="7045325" y="3373438"/>
          <p14:tracePt t="83641" x="7027863" y="3373438"/>
          <p14:tracePt t="83650" x="7010400" y="3382963"/>
          <p14:tracePt t="83657" x="6994525" y="3398838"/>
          <p14:tracePt t="83667" x="6977063" y="3416300"/>
          <p14:tracePt t="83674" x="6977063" y="3433763"/>
          <p14:tracePt t="83683" x="6959600" y="3441700"/>
          <p14:tracePt t="83689" x="6959600" y="3449638"/>
          <p14:tracePt t="83700" x="6959600" y="3467100"/>
          <p14:tracePt t="83706" x="6951663" y="3467100"/>
          <p14:tracePt t="83715" x="6943725" y="3484563"/>
          <p14:tracePt t="83754" x="6943725" y="3467100"/>
          <p14:tracePt t="83761" x="6951663" y="3424238"/>
          <p14:tracePt t="83768" x="6951663" y="3390900"/>
          <p14:tracePt t="83777" x="6951663" y="3355975"/>
          <p14:tracePt t="83786" x="6951663" y="3330575"/>
          <p14:tracePt t="83793" x="6934200" y="3297238"/>
          <p14:tracePt t="84009" x="6645275" y="3254375"/>
          <p14:tracePt t="84017" x="6323013" y="3238500"/>
          <p14:tracePt t="84025" x="6024563" y="3221038"/>
          <p14:tracePt t="84035" x="5788025" y="3203575"/>
          <p14:tracePt t="84041" x="5591175" y="3160713"/>
          <p14:tracePt t="84051" x="5438775" y="3152775"/>
          <p14:tracePt t="84057" x="5311775" y="3144838"/>
          <p14:tracePt t="84067" x="5235575" y="3127375"/>
          <p14:tracePt t="84073" x="5167313" y="3127375"/>
          <p14:tracePt t="84083" x="5064125" y="3119438"/>
          <p14:tracePt t="84090" x="4962525" y="3119438"/>
          <p14:tracePt t="84099" x="4860925" y="3119438"/>
          <p14:tracePt t="84104" x="4775200" y="3119438"/>
          <p14:tracePt t="84113" x="4665663" y="3119438"/>
          <p14:tracePt t="84120" x="4554538" y="3119438"/>
          <p14:tracePt t="84128" x="4470400" y="3119438"/>
          <p14:tracePt t="84136" x="4359275" y="3119438"/>
          <p14:tracePt t="84144" x="4300538" y="3119438"/>
          <p14:tracePt t="84152" x="4265613" y="3109913"/>
          <p14:tracePt t="84161" x="4265613" y="3094038"/>
          <p14:tracePt t="84168" x="4283075" y="3059113"/>
          <p14:tracePt t="84177" x="4316413" y="3033713"/>
          <p14:tracePt t="84184" x="4368800" y="3016250"/>
          <p14:tracePt t="84192" x="4419600" y="2982913"/>
          <p14:tracePt t="84201" x="4486275" y="2932113"/>
          <p14:tracePt t="84208" x="4572000" y="2863850"/>
          <p14:tracePt t="84218" x="4665663" y="2795588"/>
          <p14:tracePt t="84224" x="4741863" y="2762250"/>
          <p14:tracePt t="84233" x="4818063" y="2727325"/>
          <p14:tracePt t="84241" x="4919663" y="2693988"/>
          <p14:tracePt t="84251" x="4997450" y="2668588"/>
          <p14:tracePt t="84257" x="5056188" y="2651125"/>
          <p14:tracePt t="84267" x="5149850" y="2557463"/>
          <p14:tracePt t="84272" x="5157788" y="2516188"/>
          <p14:tracePt t="84283" x="5157788" y="2422525"/>
          <p14:tracePt t="84288" x="5132388" y="2319338"/>
          <p14:tracePt t="84299" x="5048250" y="2184400"/>
          <p14:tracePt t="84304" x="4937125" y="2082800"/>
          <p14:tracePt t="84315" x="4911725" y="1852613"/>
          <p14:tracePt t="84466" x="4886325" y="1852613"/>
          <p14:tracePt t="84473" x="4802188" y="1835150"/>
          <p14:tracePt t="84484" x="4724400" y="1835150"/>
          <p14:tracePt t="84490" x="4622800" y="1809750"/>
          <p14:tracePt t="84500" x="4503738" y="1809750"/>
          <p14:tracePt t="84506" x="4376738" y="1809750"/>
          <p14:tracePt t="84515" x="4249738" y="1809750"/>
          <p14:tracePt t="84522" x="4130675" y="1809750"/>
          <p14:tracePt t="84528" x="3994150" y="1809750"/>
          <p14:tracePt t="84537" x="3867150" y="1809750"/>
          <p14:tracePt t="84545" x="3756025" y="1809750"/>
          <p14:tracePt t="84554" x="3611563" y="1809750"/>
          <p14:tracePt t="84562" x="3484563" y="1809750"/>
          <p14:tracePt t="84568" x="3373438" y="1819275"/>
          <p14:tracePt t="84577" x="3271838" y="1827213"/>
          <p14:tracePt t="84586" x="3211513" y="1827213"/>
          <p14:tracePt t="84593" x="3195638" y="1827213"/>
          <p14:tracePt t="84601" x="3170238" y="1827213"/>
          <p14:tracePt t="84610" x="3144838" y="1827213"/>
          <p14:tracePt t="84626" x="3127375" y="1809750"/>
          <p14:tracePt t="84705" x="3109913" y="1809750"/>
          <p14:tracePt t="84714" x="3101975" y="1809750"/>
          <p14:tracePt t="84810" x="3094038" y="1809750"/>
          <p14:tracePt t="84912" x="3094038" y="1801813"/>
          <p14:tracePt t="84928" x="3094038" y="1793875"/>
          <p14:tracePt t="84961" x="3101975" y="1793875"/>
          <p14:tracePt t="84968" x="3135313" y="1809750"/>
          <p14:tracePt t="84977" x="3152775" y="1819275"/>
          <p14:tracePt t="84985" x="3221038" y="1870075"/>
          <p14:tracePt t="84993" x="3305175" y="1938338"/>
          <p14:tracePt t="85002" x="3408363" y="2005013"/>
          <p14:tracePt t="85010" x="3578225" y="2090738"/>
          <p14:tracePt t="85018" x="3935413" y="2243138"/>
          <p14:tracePt t="85025" x="4300538" y="2413000"/>
          <p14:tracePt t="85034" x="4792663" y="2600325"/>
          <p14:tracePt t="85041" x="5286375" y="2762250"/>
          <p14:tracePt t="85052" x="5973763" y="2957513"/>
          <p14:tracePt t="85057" x="6577013" y="3109913"/>
          <p14:tracePt t="85067" x="7205663" y="3263900"/>
          <p14:tracePt t="85074" x="7877175" y="3348038"/>
          <p14:tracePt t="85083" x="8583613" y="3484563"/>
        </p14:tracePtLst>
      </p14:laserTraceLst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11560" y="1043376"/>
            <a:ext cx="7815262" cy="1565349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20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오퍼레이션 </a:t>
            </a:r>
            <a:r>
              <a:rPr lang="en-US" altLang="ko-KR" sz="20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▶ 객체를 생성하고 소멸시키고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  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속성을 접근하고 </a:t>
            </a:r>
            <a:r>
              <a:rPr lang="ko-KR" altLang="en-US" sz="1800" b="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링크시키고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조건에 의하여 선택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반복 처리하고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자료를 변환시킴</a:t>
            </a: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▶ </a:t>
            </a:r>
            <a:r>
              <a:rPr lang="ko-KR" altLang="en-US" sz="18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다른 객체와 </a:t>
            </a:r>
            <a:r>
              <a:rPr lang="ko-KR" altLang="en-US" sz="1800" b="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협력하에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이루어지는 경우가 많음</a:t>
            </a: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11F983-4C9E-4C46-A70F-DE97E420A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647" y="2631552"/>
            <a:ext cx="4490651" cy="3893792"/>
          </a:xfrm>
          <a:prstGeom prst="rect">
            <a:avLst/>
          </a:prstGeom>
        </p:spPr>
      </p:pic>
      <p:sp>
        <p:nvSpPr>
          <p:cNvPr id="11" name="슬라이드 번호 개체 틀 9">
            <a:extLst>
              <a:ext uri="{FF2B5EF4-FFF2-40B4-BE49-F238E27FC236}">
                <a16:creationId xmlns:a16="http://schemas.microsoft.com/office/drawing/2014/main" id="{AB12BD59-92F2-49C7-A14C-E6882FF08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5013" y="6597650"/>
            <a:ext cx="765175" cy="188913"/>
          </a:xfrm>
          <a:prstGeom prst="rect">
            <a:avLst/>
          </a:prstGeom>
        </p:spPr>
        <p:txBody>
          <a:bodyPr/>
          <a:lstStyle>
            <a:lvl1pPr algn="r">
              <a:defRPr sz="100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0D1FBF91-D0BE-483B-82B2-B89DEE19D40A}" type="slidenum">
              <a:rPr lang="ko-KR" altLang="en-US" b="0">
                <a:latin typeface="HY중고딕" panose="02030600000101010101" pitchFamily="18" charset="-127"/>
                <a:ea typeface="HY중고딕" panose="02030600000101010101" pitchFamily="18" charset="-127"/>
                <a:cs typeface="Malgun Gothic Semilight" panose="020B0502040204020203" pitchFamily="50" charset="-127"/>
              </a:rPr>
              <a:pPr>
                <a:defRPr/>
              </a:pPr>
              <a:t>23</a:t>
            </a:fld>
            <a:endParaRPr lang="ko-KR" altLang="en-US" b="0" dirty="0">
              <a:latin typeface="HY중고딕" panose="02030600000101010101" pitchFamily="18" charset="-127"/>
              <a:ea typeface="HY중고딕" panose="02030600000101010101" pitchFamily="18" charset="-127"/>
              <a:cs typeface="Malgun Gothic Semilight" panose="020B0502040204020203" pitchFamily="50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FB90EDC-44D4-4006-9DFE-5E651D28843B}"/>
              </a:ext>
            </a:extLst>
          </p:cNvPr>
          <p:cNvSpPr txBox="1">
            <a:spLocks/>
          </p:cNvSpPr>
          <p:nvPr/>
        </p:nvSpPr>
        <p:spPr>
          <a:xfrm>
            <a:off x="642910" y="187107"/>
            <a:ext cx="7772400" cy="59029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맑은 고딕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ko-KR" sz="2800" b="0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5.5 </a:t>
            </a:r>
            <a:r>
              <a:rPr lang="ko-KR" altLang="en-US" sz="2800" b="0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오퍼레이션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327"/>
    </mc:Choice>
    <mc:Fallback xmlns="">
      <p:transition spd="slow" advTm="95327"/>
    </mc:Fallback>
  </mc:AlternateContent>
  <p:extLst>
    <p:ext uri="{3A86A75C-4F4B-4683-9AE1-C65F6400EC91}">
      <p14:laserTraceLst xmlns:p14="http://schemas.microsoft.com/office/powerpoint/2010/main">
        <p14:tracePtLst>
          <p14:tracePt t="876" x="9067800" y="3051175"/>
          <p14:tracePt t="886" x="9032875" y="3033713"/>
          <p14:tracePt t="891" x="8948738" y="3016250"/>
          <p14:tracePt t="901" x="8897938" y="2990850"/>
          <p14:tracePt t="908" x="8847138" y="2974975"/>
          <p14:tracePt t="918" x="8804275" y="2957513"/>
          <p14:tracePt t="924" x="8743950" y="2940050"/>
          <p14:tracePt t="934" x="8693150" y="2914650"/>
          <p14:tracePt t="940" x="8591550" y="2881313"/>
          <p14:tracePt t="947" x="8515350" y="2855913"/>
          <p14:tracePt t="955" x="8429625" y="2830513"/>
          <p14:tracePt t="964" x="8335963" y="2795588"/>
          <p14:tracePt t="972" x="8234363" y="2787650"/>
          <p14:tracePt t="981" x="8132763" y="2770188"/>
          <p14:tracePt t="987" x="8021638" y="2744788"/>
          <p14:tracePt t="996" x="7937500" y="2744788"/>
          <p14:tracePt t="1004" x="7835900" y="2736850"/>
          <p14:tracePt t="1012" x="7732713" y="2719388"/>
          <p14:tracePt t="1019" x="7631113" y="2711450"/>
          <p14:tracePt t="1027" x="7529513" y="2701925"/>
          <p14:tracePt t="1036" x="7443788" y="2701925"/>
          <p14:tracePt t="1044" x="7350125" y="2686050"/>
          <p14:tracePt t="1054" x="7265988" y="2686050"/>
          <p14:tracePt t="1059" x="7164388" y="2676525"/>
          <p14:tracePt t="1069" x="7078663" y="2668588"/>
          <p14:tracePt t="1075" x="6977063" y="2668588"/>
          <p14:tracePt t="1086" x="6891338" y="2651125"/>
          <p14:tracePt t="1092" x="6772275" y="2643188"/>
          <p14:tracePt t="1102" x="6688138" y="2617788"/>
          <p14:tracePt t="1107" x="6569075" y="2600325"/>
          <p14:tracePt t="1117" x="6475413" y="2582863"/>
          <p14:tracePt t="1123" x="6381750" y="2574925"/>
          <p14:tracePt t="1131" x="6280150" y="2557463"/>
          <p14:tracePt t="1139" x="6194425" y="2557463"/>
          <p14:tracePt t="1147" x="6110288" y="2541588"/>
          <p14:tracePt t="1155" x="6034088" y="2524125"/>
          <p14:tracePt t="1163" x="5965825" y="2506663"/>
          <p14:tracePt t="1171" x="5915025" y="2489200"/>
          <p14:tracePt t="1179" x="5854700" y="2473325"/>
          <p14:tracePt t="1187" x="5821363" y="2463800"/>
          <p14:tracePt t="1195" x="5761038" y="2455863"/>
          <p14:tracePt t="1203" x="5702300" y="2430463"/>
          <p14:tracePt t="1211" x="5641975" y="2422525"/>
          <p14:tracePt t="1220" x="5583238" y="2405063"/>
          <p14:tracePt t="1227" x="5507038" y="2371725"/>
          <p14:tracePt t="1237" x="5430838" y="2336800"/>
          <p14:tracePt t="1243" x="5345113" y="2328863"/>
          <p14:tracePt t="1253" x="5251450" y="2303463"/>
          <p14:tracePt t="1259" x="5192713" y="2293938"/>
          <p14:tracePt t="1270" x="5149850" y="2278063"/>
          <p14:tracePt t="1275" x="5081588" y="2268538"/>
          <p14:tracePt t="1287" x="5048250" y="2252663"/>
          <p14:tracePt t="1291" x="5005388" y="2235200"/>
          <p14:tracePt t="1300" x="4972050" y="2217738"/>
          <p14:tracePt t="1307" x="4919663" y="2200275"/>
          <p14:tracePt t="1318" x="4894263" y="2192338"/>
          <p14:tracePt t="1323" x="4878388" y="2174875"/>
          <p14:tracePt t="1330" x="4868863" y="2174875"/>
          <p14:tracePt t="1339" x="4835525" y="2166938"/>
          <p14:tracePt t="1355" x="4818063" y="2159000"/>
          <p14:tracePt t="1364" x="4810125" y="2149475"/>
          <p14:tracePt t="1371" x="4810125" y="2141538"/>
          <p14:tracePt t="1379" x="4792663" y="2133600"/>
          <p14:tracePt t="1387" x="4775200" y="2124075"/>
          <p14:tracePt t="1395" x="4759325" y="2108200"/>
          <p14:tracePt t="1403" x="4724400" y="2090738"/>
          <p14:tracePt t="1412" x="4699000" y="2082800"/>
          <p14:tracePt t="1421" x="4665663" y="2065338"/>
          <p14:tracePt t="1427" x="4614863" y="2047875"/>
          <p14:tracePt t="1436" x="4579938" y="2030413"/>
          <p14:tracePt t="1443" x="4538663" y="2022475"/>
          <p14:tracePt t="1453" x="4503738" y="2005013"/>
          <p14:tracePt t="1459" x="4470400" y="2005013"/>
          <p14:tracePt t="1469" x="4445000" y="1997075"/>
          <p14:tracePt t="1476" x="4410075" y="1979613"/>
          <p14:tracePt t="1486" x="4402138" y="1979613"/>
          <p14:tracePt t="1492" x="4384675" y="1979613"/>
          <p14:tracePt t="1502" x="4368800" y="1963738"/>
          <p14:tracePt t="1508" x="4359275" y="1963738"/>
          <p14:tracePt t="1516" x="4351338" y="1954213"/>
          <p14:tracePt t="1524" x="4341813" y="1954213"/>
          <p14:tracePt t="1530" x="4333875" y="1946275"/>
          <p14:tracePt t="1547" x="4316413" y="1938338"/>
          <p14:tracePt t="1555" x="4316413" y="1928813"/>
          <p14:tracePt t="1564" x="4300538" y="1928813"/>
          <p14:tracePt t="1572" x="4291013" y="1928813"/>
          <p14:tracePt t="1588" x="4275138" y="1928813"/>
          <p14:tracePt t="1595" x="4257675" y="1920875"/>
          <p14:tracePt t="1612" x="4249738" y="1911350"/>
          <p14:tracePt t="1619" x="4240213" y="1911350"/>
          <p14:tracePt t="1636" x="4232275" y="1911350"/>
          <p14:tracePt t="1723" x="4224338" y="1903413"/>
          <p14:tracePt t="1740" x="4214813" y="1903413"/>
          <p14:tracePt t="1781" x="4206875" y="1895475"/>
          <p14:tracePt t="1859" x="4197350" y="1895475"/>
          <p14:tracePt t="1893" x="4189413" y="1895475"/>
          <p14:tracePt t="2107" x="4189413" y="1885950"/>
          <p14:tracePt t="4444" x="4181475" y="1885950"/>
          <p14:tracePt t="4452" x="4164013" y="1878013"/>
          <p14:tracePt t="4460" x="4130675" y="1860550"/>
          <p14:tracePt t="4470" x="4095750" y="1852613"/>
          <p14:tracePt t="4476" x="4019550" y="1827213"/>
          <p14:tracePt t="4483" x="3943350" y="1801813"/>
          <p14:tracePt t="4492" x="3867150" y="1784350"/>
          <p14:tracePt t="4498" x="3763963" y="1758950"/>
          <p14:tracePt t="4507" x="3679825" y="1751013"/>
          <p14:tracePt t="4516" x="3611563" y="1733550"/>
          <p14:tracePt t="4523" x="3560763" y="1725613"/>
          <p14:tracePt t="4532" x="3492500" y="1725613"/>
          <p14:tracePt t="4540" x="3459163" y="1725613"/>
          <p14:tracePt t="4547" x="3433763" y="1725613"/>
          <p14:tracePt t="4555" x="3416300" y="1725613"/>
          <p14:tracePt t="4563" x="3398838" y="1725613"/>
          <p14:tracePt t="4572" x="3382963" y="1725613"/>
          <p14:tracePt t="4588" x="3365500" y="1725613"/>
          <p14:tracePt t="4604" x="3348038" y="1725613"/>
          <p14:tracePt t="4612" x="3340100" y="1716088"/>
          <p14:tracePt t="4621" x="3322638" y="1716088"/>
          <p14:tracePt t="4628" x="3289300" y="1716088"/>
          <p14:tracePt t="4638" x="3263900" y="1708150"/>
          <p14:tracePt t="4643" x="3246438" y="1708150"/>
          <p14:tracePt t="4654" x="3238500" y="1708150"/>
          <p14:tracePt t="4660" x="3221038" y="1708150"/>
          <p14:tracePt t="4675" x="3203575" y="1700213"/>
          <p14:tracePt t="5012" x="3186113" y="1690688"/>
          <p14:tracePt t="5019" x="3144838" y="1682750"/>
          <p14:tracePt t="5028" x="3119438" y="1674813"/>
          <p14:tracePt t="5039" x="3067050" y="1657350"/>
          <p14:tracePt t="5044" x="3033713" y="1649413"/>
          <p14:tracePt t="5053" x="2982913" y="1631950"/>
          <p14:tracePt t="5060" x="2922588" y="1622425"/>
          <p14:tracePt t="5070" x="2889250" y="1606550"/>
          <p14:tracePt t="5075" x="2820988" y="1606550"/>
          <p14:tracePt t="5086" x="2752725" y="1571625"/>
          <p14:tracePt t="5092" x="2693988" y="1538288"/>
          <p14:tracePt t="5099" x="2617788" y="1512888"/>
          <p14:tracePt t="5107" x="2557463" y="1487488"/>
          <p14:tracePt t="5116" x="2498725" y="1470025"/>
          <p14:tracePt t="5123" x="2455863" y="1452563"/>
          <p14:tracePt t="5132" x="2413000" y="1419225"/>
          <p14:tracePt t="5139" x="2379663" y="1411288"/>
          <p14:tracePt t="5147" x="2354263" y="1401763"/>
          <p14:tracePt t="5155" x="2344738" y="1401763"/>
          <p14:tracePt t="5180" x="2344738" y="1393825"/>
          <p14:tracePt t="5204" x="2344738" y="1376363"/>
          <p14:tracePt t="5221" x="2354263" y="1376363"/>
          <p14:tracePt t="5227" x="2362200" y="1368425"/>
          <p14:tracePt t="5238" x="2379663" y="1368425"/>
          <p14:tracePt t="5244" x="2405063" y="1368425"/>
          <p14:tracePt t="5254" x="2413000" y="1368425"/>
          <p14:tracePt t="5260" x="2430463" y="1368425"/>
          <p14:tracePt t="5270" x="2447925" y="1368425"/>
          <p14:tracePt t="5285" x="2463800" y="1368425"/>
          <p14:tracePt t="5292" x="2473325" y="1368425"/>
          <p14:tracePt t="5299" x="2481263" y="1368425"/>
          <p14:tracePt t="5316" x="2498725" y="1368425"/>
          <p14:tracePt t="5332" x="2516188" y="1368425"/>
          <p14:tracePt t="5339" x="2532063" y="1385888"/>
          <p14:tracePt t="5356" x="2532063" y="1393825"/>
          <p14:tracePt t="5364" x="2541588" y="1393825"/>
          <p14:tracePt t="5371" x="2549525" y="1393825"/>
          <p14:tracePt t="5388" x="2557463" y="1401763"/>
          <p14:tracePt t="5405" x="2557463" y="1411288"/>
          <p14:tracePt t="5422" x="2566988" y="1419225"/>
          <p14:tracePt t="5438" x="2566988" y="1427163"/>
          <p14:tracePt t="5454" x="2574925" y="1436688"/>
          <p14:tracePt t="5468" x="2582863" y="1444625"/>
          <p14:tracePt t="5493" x="2582863" y="1452563"/>
          <p14:tracePt t="5508" x="2592388" y="1462088"/>
          <p14:tracePt t="5541" x="2600325" y="1462088"/>
          <p14:tracePt t="12819" x="2600325" y="1538288"/>
          <p14:tracePt t="12828" x="2549525" y="1657350"/>
          <p14:tracePt t="12835" x="2516188" y="1758950"/>
          <p14:tracePt t="12844" x="2463800" y="1809750"/>
          <p14:tracePt t="12852" x="2430463" y="1827213"/>
          <p14:tracePt t="12861" x="2413000" y="1827213"/>
          <p14:tracePt t="12867" x="2387600" y="1784350"/>
          <p14:tracePt t="12875" x="2379663" y="1716088"/>
          <p14:tracePt t="12883" x="2344738" y="1639888"/>
          <p14:tracePt t="12893" x="2319338" y="1563688"/>
          <p14:tracePt t="12899" x="2293938" y="1504950"/>
          <p14:tracePt t="12911" x="2286000" y="1477963"/>
          <p14:tracePt t="12915" x="2268538" y="1436688"/>
          <p14:tracePt t="12925" x="2260600" y="1427163"/>
          <p14:tracePt t="12931" x="2252663" y="1411288"/>
          <p14:tracePt t="12948" x="2243138" y="1393825"/>
          <p14:tracePt t="12958" x="2243138" y="1385888"/>
          <p14:tracePt t="12964" x="2235200" y="1385888"/>
          <p14:tracePt t="12974" x="2252663" y="1368425"/>
          <p14:tracePt t="12990" x="2303463" y="1343025"/>
          <p14:tracePt t="12995" x="2379663" y="1282700"/>
          <p14:tracePt t="13004" x="2473325" y="1189038"/>
          <p14:tracePt t="13012" x="2608263" y="1062038"/>
          <p14:tracePt t="13018" x="2651125" y="909638"/>
          <p14:tracePt t="13028" x="2668588" y="730250"/>
          <p14:tracePt t="13036" x="2625725" y="577850"/>
          <p14:tracePt t="13044" x="2532063" y="509588"/>
          <p14:tracePt t="13052" x="2463800" y="509588"/>
          <p14:tracePt t="13059" x="2405063" y="509588"/>
          <p14:tracePt t="13067" x="2371725" y="519113"/>
          <p14:tracePt t="13076" x="2344738" y="527050"/>
          <p14:tracePt t="13084" x="2336800" y="527050"/>
          <p14:tracePt t="13092" x="2354263" y="519113"/>
          <p14:tracePt t="13100" x="2447925" y="492125"/>
          <p14:tracePt t="13108" x="2617788" y="407988"/>
          <p14:tracePt t="13115" x="2897188" y="271463"/>
          <p14:tracePt t="13125" x="3263900" y="76200"/>
          <p14:tracePt t="13445" x="2354263" y="238125"/>
          <p14:tracePt t="13451" x="2235200" y="195263"/>
          <p14:tracePt t="13460" x="2227263" y="203200"/>
          <p14:tracePt t="13468" x="2174875" y="288925"/>
          <p14:tracePt t="13475" x="2116138" y="400050"/>
          <p14:tracePt t="13484" x="2039938" y="560388"/>
          <p14:tracePt t="13493" x="1954213" y="747713"/>
          <p14:tracePt t="13499" x="1860550" y="960438"/>
          <p14:tracePt t="13509" x="1784350" y="1198563"/>
          <p14:tracePt t="13516" x="1741488" y="1393825"/>
          <p14:tracePt t="13525" x="1708150" y="1614488"/>
          <p14:tracePt t="13531" x="1665288" y="1835150"/>
          <p14:tracePt t="13542" x="1657350" y="1989138"/>
          <p14:tracePt t="13547" x="1631950" y="2124075"/>
          <p14:tracePt t="13558" x="1606550" y="2192338"/>
          <p14:tracePt t="13563" x="1597025" y="2243138"/>
          <p14:tracePt t="13573" x="1597025" y="2252663"/>
          <p14:tracePt t="13579" x="1597025" y="2268538"/>
          <p14:tracePt t="13643" x="1606550" y="2278063"/>
          <p14:tracePt t="13651" x="1631950" y="2278063"/>
          <p14:tracePt t="13659" x="1657350" y="2278063"/>
          <p14:tracePt t="13667" x="1700213" y="2278063"/>
          <p14:tracePt t="13676" x="1766888" y="2260600"/>
          <p14:tracePt t="13683" x="1809750" y="2252663"/>
          <p14:tracePt t="13692" x="1860550" y="2227263"/>
          <p14:tracePt t="13699" x="1903413" y="2217738"/>
          <p14:tracePt t="13709" x="1946275" y="2184400"/>
          <p14:tracePt t="13715" x="2005013" y="2159000"/>
          <p14:tracePt t="13725" x="2030413" y="2133600"/>
          <p14:tracePt t="13731" x="2082800" y="2090738"/>
          <p14:tracePt t="13742" x="2116138" y="2055813"/>
          <p14:tracePt t="13747" x="2133600" y="2030413"/>
          <p14:tracePt t="13758" x="2141538" y="1997075"/>
          <p14:tracePt t="13764" x="2159000" y="1971675"/>
          <p14:tracePt t="13772" x="2184400" y="1938338"/>
          <p14:tracePt t="13779" x="2192338" y="1920875"/>
          <p14:tracePt t="13788" x="2209800" y="1885950"/>
          <p14:tracePt t="13796" x="2217738" y="1885950"/>
          <p14:tracePt t="13802" x="2217738" y="1870075"/>
          <p14:tracePt t="13812" x="2217738" y="1860550"/>
          <p14:tracePt t="13819" x="2217738" y="1852613"/>
          <p14:tracePt t="13828" x="2217738" y="1835150"/>
          <p14:tracePt t="13843" x="2217738" y="1827213"/>
          <p14:tracePt t="13851" x="2217738" y="1809750"/>
          <p14:tracePt t="13860" x="2209800" y="1809750"/>
          <p14:tracePt t="14155" x="2235200" y="1809750"/>
          <p14:tracePt t="14164" x="2260600" y="1809750"/>
          <p14:tracePt t="14174" x="2293938" y="1809750"/>
          <p14:tracePt t="14180" x="2336800" y="1809750"/>
          <p14:tracePt t="14186" x="2371725" y="1809750"/>
          <p14:tracePt t="14195" x="2405063" y="1809750"/>
          <p14:tracePt t="14203" x="2413000" y="1809750"/>
          <p14:tracePt t="14212" x="2438400" y="1819275"/>
          <p14:tracePt t="14219" x="2463800" y="1819275"/>
          <p14:tracePt t="14228" x="2473325" y="1819275"/>
          <p14:tracePt t="14236" x="2481263" y="1819275"/>
          <p14:tracePt t="14244" x="2489200" y="1819275"/>
          <p14:tracePt t="14251" x="2498725" y="1827213"/>
          <p14:tracePt t="14820" x="2498725" y="1835150"/>
          <p14:tracePt t="14828" x="2524125" y="1844675"/>
          <p14:tracePt t="14836" x="2582863" y="1844675"/>
          <p14:tracePt t="14844" x="2651125" y="1860550"/>
          <p14:tracePt t="14851" x="2719388" y="1870075"/>
          <p14:tracePt t="14860" x="2805113" y="1885950"/>
          <p14:tracePt t="14868" x="2889250" y="1885950"/>
          <p14:tracePt t="14875" x="2949575" y="1895475"/>
          <p14:tracePt t="14888" x="3025775" y="1903413"/>
          <p14:tracePt t="14893" x="3067050" y="1903413"/>
          <p14:tracePt t="14899" x="3127375" y="1903413"/>
          <p14:tracePt t="14910" x="3160713" y="1903413"/>
          <p14:tracePt t="14915" x="3186113" y="1903413"/>
          <p14:tracePt t="14926" x="3211513" y="1903413"/>
          <p14:tracePt t="14931" x="3238500" y="1903413"/>
          <p14:tracePt t="14942" x="3246438" y="1903413"/>
          <p14:tracePt t="15251" x="3263900" y="1895475"/>
          <p14:tracePt t="15268" x="3271838" y="1895475"/>
          <p14:tracePt t="15277" x="3279775" y="1878013"/>
          <p14:tracePt t="15284" x="3289300" y="1870075"/>
          <p14:tracePt t="15291" x="3297238" y="1870075"/>
          <p14:tracePt t="15300" x="3305175" y="1860550"/>
          <p14:tracePt t="15309" x="3314700" y="1852613"/>
          <p14:tracePt t="15316" x="3322638" y="1844675"/>
          <p14:tracePt t="15444" x="3340100" y="1844675"/>
          <p14:tracePt t="15459" x="3373438" y="1844675"/>
          <p14:tracePt t="15467" x="3416300" y="1870075"/>
          <p14:tracePt t="15475" x="3484563" y="1895475"/>
          <p14:tracePt t="15483" x="3543300" y="1920875"/>
          <p14:tracePt t="15493" x="3603625" y="1946275"/>
          <p14:tracePt t="15499" x="3679825" y="1963738"/>
          <p14:tracePt t="15510" x="3763963" y="1989138"/>
          <p14:tracePt t="15516" x="3867150" y="1997075"/>
          <p14:tracePt t="15525" x="3968750" y="1997075"/>
          <p14:tracePt t="15531" x="4070350" y="2005013"/>
          <p14:tracePt t="15542" x="4164013" y="2005013"/>
          <p14:tracePt t="15548" x="4265613" y="2005013"/>
          <p14:tracePt t="15557" x="4351338" y="2005013"/>
          <p14:tracePt t="15564" x="4452938" y="2005013"/>
          <p14:tracePt t="15571" x="4546600" y="2005013"/>
          <p14:tracePt t="15579" x="4630738" y="2005013"/>
          <p14:tracePt t="15587" x="4716463" y="2005013"/>
          <p14:tracePt t="15595" x="4802188" y="2005013"/>
          <p14:tracePt t="15603" x="4878388" y="2005013"/>
          <p14:tracePt t="15612" x="4962525" y="2005013"/>
          <p14:tracePt t="15620" x="5030788" y="2005013"/>
          <p14:tracePt t="15628" x="5091113" y="2005013"/>
          <p14:tracePt t="15636" x="5175250" y="2005013"/>
          <p14:tracePt t="15644" x="5235575" y="2005013"/>
          <p14:tracePt t="15651" x="5276850" y="2005013"/>
          <p14:tracePt t="15660" x="5319713" y="2005013"/>
          <p14:tracePt t="15667" x="5353050" y="2005013"/>
          <p14:tracePt t="15675" x="5380038" y="2005013"/>
          <p14:tracePt t="15684" x="5395913" y="2005013"/>
          <p14:tracePt t="15693" x="5413375" y="2005013"/>
          <p14:tracePt t="15699" x="5430838" y="2005013"/>
          <p14:tracePt t="15788" x="5430838" y="1997075"/>
          <p14:tracePt t="15835" x="5430838" y="1979613"/>
          <p14:tracePt t="15868" x="5438775" y="1971675"/>
          <p14:tracePt t="15875" x="5464175" y="1963738"/>
          <p14:tracePt t="15887" x="5481638" y="1954213"/>
          <p14:tracePt t="15893" x="5497513" y="1946275"/>
          <p14:tracePt t="15899" x="5524500" y="1928813"/>
          <p14:tracePt t="15911" x="5540375" y="1920875"/>
          <p14:tracePt t="15915" x="5575300" y="1895475"/>
          <p14:tracePt t="15926" x="5591175" y="1895475"/>
          <p14:tracePt t="15932" x="5608638" y="1878013"/>
          <p14:tracePt t="15943" x="5626100" y="1878013"/>
          <p14:tracePt t="15947" x="5634038" y="1878013"/>
          <p14:tracePt t="15956" x="5659438" y="1860550"/>
          <p14:tracePt t="15963" x="5676900" y="1852613"/>
          <p14:tracePt t="15970" x="5702300" y="1852613"/>
          <p14:tracePt t="15979" x="5710238" y="1852613"/>
          <p14:tracePt t="15987" x="5727700" y="1844675"/>
          <p14:tracePt t="15995" x="5745163" y="1844675"/>
          <p14:tracePt t="16004" x="5745163" y="1835150"/>
          <p14:tracePt t="16011" x="5753100" y="1835150"/>
          <p14:tracePt t="16019" x="5770563" y="1835150"/>
          <p14:tracePt t="16035" x="5778500" y="1835150"/>
          <p14:tracePt t="16043" x="5788025" y="1835150"/>
          <p14:tracePt t="16165" x="5795963" y="1835150"/>
          <p14:tracePt t="16180" x="5813425" y="1835150"/>
          <p14:tracePt t="16212" x="5829300" y="1835150"/>
          <p14:tracePt t="16228" x="5838825" y="1835150"/>
          <p14:tracePt t="16260" x="5846763" y="1835150"/>
          <p14:tracePt t="16283" x="5854700" y="1835150"/>
          <p14:tracePt t="16315" x="5864225" y="1835150"/>
          <p14:tracePt t="16780" x="5889625" y="1835150"/>
          <p14:tracePt t="16787" x="5922963" y="1835150"/>
          <p14:tracePt t="16795" x="5957888" y="1835150"/>
          <p14:tracePt t="16804" x="5999163" y="1835150"/>
          <p14:tracePt t="16811" x="6059488" y="1844675"/>
          <p14:tracePt t="16819" x="6135688" y="1852613"/>
          <p14:tracePt t="16827" x="6203950" y="1852613"/>
          <p14:tracePt t="16835" x="6288088" y="1852613"/>
          <p14:tracePt t="16844" x="6365875" y="1852613"/>
          <p14:tracePt t="16852" x="6450013" y="1852613"/>
          <p14:tracePt t="16860" x="6518275" y="1852613"/>
          <p14:tracePt t="16868" x="6577013" y="1852613"/>
          <p14:tracePt t="16887" x="6627813" y="1852613"/>
          <p14:tracePt t="16915" x="6637338" y="1852613"/>
          <p14:tracePt t="17372" x="6627813" y="1844675"/>
          <p14:tracePt t="17387" x="6627813" y="1835150"/>
          <p14:tracePt t="17404" x="6611938" y="1835150"/>
          <p14:tracePt t="17412" x="6602413" y="1827213"/>
          <p14:tracePt t="17428" x="6594475" y="1819275"/>
          <p14:tracePt t="17443" x="6586538" y="1809750"/>
          <p14:tracePt t="17459" x="6577013" y="1809750"/>
          <p14:tracePt t="17477" x="6561138" y="1801813"/>
          <p14:tracePt t="17484" x="6551613" y="1793875"/>
          <p14:tracePt t="17494" x="6535738" y="1793875"/>
          <p14:tracePt t="17499" x="6510338" y="1793875"/>
          <p14:tracePt t="17510" x="6475413" y="1793875"/>
          <p14:tracePt t="17515" x="6457950" y="1793875"/>
          <p14:tracePt t="17524" x="6416675" y="1793875"/>
          <p14:tracePt t="17532" x="6381750" y="1793875"/>
          <p14:tracePt t="17541" x="6338888" y="1793875"/>
          <p14:tracePt t="17548" x="6297613" y="1793875"/>
          <p14:tracePt t="17555" x="6237288" y="1801813"/>
          <p14:tracePt t="17564" x="6194425" y="1801813"/>
          <p14:tracePt t="17571" x="6169025" y="1809750"/>
          <p14:tracePt t="17580" x="6143625" y="1827213"/>
          <p14:tracePt t="17588" x="6135688" y="1870075"/>
          <p14:tracePt t="17595" x="6135688" y="1885950"/>
          <p14:tracePt t="17603" x="6127750" y="1870075"/>
          <p14:tracePt t="17613" x="6127750" y="1852613"/>
          <p14:tracePt t="17651" x="6127750" y="1844675"/>
          <p14:tracePt t="17756" x="6118225" y="1844675"/>
          <p14:tracePt t="17770" x="6110288" y="1844675"/>
          <p14:tracePt t="17780" x="6092825" y="1844675"/>
          <p14:tracePt t="17787" x="6059488" y="1844675"/>
          <p14:tracePt t="17795" x="6008688" y="1844675"/>
          <p14:tracePt t="17803" x="5932488" y="1844675"/>
          <p14:tracePt t="17812" x="5846763" y="1844675"/>
          <p14:tracePt t="17819" x="5719763" y="1860550"/>
          <p14:tracePt t="17827" x="5591175" y="1860550"/>
          <p14:tracePt t="17835" x="5387975" y="1895475"/>
          <p14:tracePt t="17843" x="5243513" y="1938338"/>
          <p14:tracePt t="17853" x="5022850" y="1979613"/>
          <p14:tracePt t="17861" x="4741863" y="2022475"/>
          <p14:tracePt t="17869" x="4640263" y="2022475"/>
          <p14:tracePt t="17888" x="4427538" y="2022475"/>
          <p14:tracePt t="17894" x="4316413" y="2022475"/>
          <p14:tracePt t="17900" x="4181475" y="2022475"/>
          <p14:tracePt t="17910" x="4087813" y="2039938"/>
          <p14:tracePt t="17915" x="3994150" y="2047875"/>
          <p14:tracePt t="17924" x="3917950" y="2065338"/>
          <p14:tracePt t="17932" x="3824288" y="2090738"/>
          <p14:tracePt t="17941" x="3756025" y="2098675"/>
          <p14:tracePt t="17948" x="3654425" y="2124075"/>
          <p14:tracePt t="17954" x="3560763" y="2141538"/>
          <p14:tracePt t="17965" x="3492500" y="2159000"/>
          <p14:tracePt t="17972" x="3408363" y="2166938"/>
          <p14:tracePt t="17980" x="3348038" y="2174875"/>
          <p14:tracePt t="17988" x="3271838" y="2184400"/>
          <p14:tracePt t="17995" x="3238500" y="2184400"/>
          <p14:tracePt t="18003" x="3186113" y="2209800"/>
          <p14:tracePt t="18012" x="3135313" y="2217738"/>
          <p14:tracePt t="18019" x="3094038" y="2235200"/>
          <p14:tracePt t="18027" x="3067050" y="2243138"/>
          <p14:tracePt t="18035" x="3025775" y="2252663"/>
          <p14:tracePt t="18043" x="3000375" y="2260600"/>
          <p14:tracePt t="18053" x="2974975" y="2268538"/>
          <p14:tracePt t="18060" x="2932113" y="2278063"/>
          <p14:tracePt t="18067" x="2897188" y="2286000"/>
          <p14:tracePt t="18076" x="2863850" y="2286000"/>
          <p14:tracePt t="18083" x="2820988" y="2293938"/>
          <p14:tracePt t="18093" x="2778125" y="2293938"/>
          <p14:tracePt t="18099" x="2736850" y="2293938"/>
          <p14:tracePt t="18111" x="2693988" y="2293938"/>
          <p14:tracePt t="18115" x="2651125" y="2293938"/>
          <p14:tracePt t="18126" x="2617788" y="2293938"/>
          <p14:tracePt t="18132" x="2582863" y="2293938"/>
          <p14:tracePt t="18141" x="2574925" y="2293938"/>
          <p14:tracePt t="18148" x="2549525" y="2293938"/>
          <p14:tracePt t="18291" x="2557463" y="2293938"/>
          <p14:tracePt t="18310" x="2574925" y="2293938"/>
          <p14:tracePt t="18315" x="2582863" y="2293938"/>
          <p14:tracePt t="18326" x="2600325" y="2293938"/>
          <p14:tracePt t="18332" x="2625725" y="2293938"/>
          <p14:tracePt t="18342" x="2633663" y="2293938"/>
          <p14:tracePt t="18348" x="2660650" y="2293938"/>
          <p14:tracePt t="18355" x="2676525" y="2293938"/>
          <p14:tracePt t="18364" x="2686050" y="2293938"/>
          <p14:tracePt t="18371" x="2711450" y="2293938"/>
          <p14:tracePt t="18379" x="2719388" y="2293938"/>
          <p14:tracePt t="18388" x="2744788" y="2293938"/>
          <p14:tracePt t="18395" x="2778125" y="2293938"/>
          <p14:tracePt t="18403" x="2813050" y="2293938"/>
          <p14:tracePt t="18411" x="2830513" y="2293938"/>
          <p14:tracePt t="18419" x="2871788" y="2293938"/>
          <p14:tracePt t="18427" x="2897188" y="2293938"/>
          <p14:tracePt t="18435" x="2922588" y="2293938"/>
          <p14:tracePt t="18444" x="2940050" y="2293938"/>
          <p14:tracePt t="18451" x="2965450" y="2293938"/>
          <p14:tracePt t="18461" x="2990850" y="2293938"/>
          <p14:tracePt t="18467" x="3008313" y="2293938"/>
          <p14:tracePt t="18476" x="3025775" y="2293938"/>
          <p14:tracePt t="18484" x="3033713" y="2293938"/>
          <p14:tracePt t="18494" x="3051175" y="2293938"/>
          <p14:tracePt t="18500" x="3067050" y="2286000"/>
          <p14:tracePt t="18510" x="3076575" y="2286000"/>
          <p14:tracePt t="18515" x="3094038" y="2286000"/>
          <p14:tracePt t="18525" x="3109913" y="2286000"/>
          <p14:tracePt t="18532" x="3119438" y="2286000"/>
          <p14:tracePt t="18542" x="3135313" y="2286000"/>
          <p14:tracePt t="18555" x="3160713" y="2286000"/>
          <p14:tracePt t="18564" x="3170238" y="2286000"/>
          <p14:tracePt t="18572" x="3178175" y="2286000"/>
          <p14:tracePt t="18580" x="3195638" y="2286000"/>
          <p14:tracePt t="18595" x="3203575" y="2286000"/>
          <p14:tracePt t="18603" x="3221038" y="2286000"/>
          <p14:tracePt t="18620" x="3228975" y="2286000"/>
          <p14:tracePt t="18635" x="3238500" y="2286000"/>
          <p14:tracePt t="19452" x="3263900" y="2286000"/>
          <p14:tracePt t="19459" x="3305175" y="2286000"/>
          <p14:tracePt t="19468" x="3340100" y="2286000"/>
          <p14:tracePt t="19478" x="3408363" y="2286000"/>
          <p14:tracePt t="19484" x="3475038" y="2286000"/>
          <p14:tracePt t="19493" x="3543300" y="2286000"/>
          <p14:tracePt t="19500" x="3629025" y="2286000"/>
          <p14:tracePt t="19510" x="3730625" y="2286000"/>
          <p14:tracePt t="19515" x="3798888" y="2286000"/>
          <p14:tracePt t="19523" x="3857625" y="2286000"/>
          <p14:tracePt t="19531" x="3900488" y="2286000"/>
          <p14:tracePt t="19538" x="3908425" y="2286000"/>
          <p14:tracePt t="19579" x="3883025" y="2286000"/>
          <p14:tracePt t="19587" x="3857625" y="2286000"/>
          <p14:tracePt t="19595" x="3841750" y="2286000"/>
          <p14:tracePt t="19603" x="3832225" y="2286000"/>
          <p14:tracePt t="19612" x="3816350" y="2286000"/>
          <p14:tracePt t="19628" x="3806825" y="2286000"/>
          <p14:tracePt t="19652" x="3798888" y="2286000"/>
          <p14:tracePt t="19811" x="3798888" y="2293938"/>
          <p14:tracePt t="19891" x="3806825" y="2303463"/>
          <p14:tracePt t="19932" x="3816350" y="2303463"/>
          <p14:tracePt t="19948" x="3824288" y="2303463"/>
          <p14:tracePt t="19963" x="3832225" y="2303463"/>
          <p14:tracePt t="19980" x="3841750" y="2303463"/>
          <p14:tracePt t="19995" x="3849688" y="2303463"/>
          <p14:tracePt t="20020" x="3857625" y="2303463"/>
          <p14:tracePt t="20028" x="3867150" y="2303463"/>
          <p14:tracePt t="20067" x="3875088" y="2303463"/>
          <p14:tracePt t="20475" x="3892550" y="2303463"/>
          <p14:tracePt t="20484" x="3917950" y="2303463"/>
          <p14:tracePt t="20494" x="3935413" y="2311400"/>
          <p14:tracePt t="20500" x="3994150" y="2319338"/>
          <p14:tracePt t="20510" x="4027488" y="2328863"/>
          <p14:tracePt t="20516" x="4095750" y="2328863"/>
          <p14:tracePt t="20524" x="4171950" y="2328863"/>
          <p14:tracePt t="20532" x="4265613" y="2336800"/>
          <p14:tracePt t="20539" x="4368800" y="2354263"/>
          <p14:tracePt t="20548" x="4470400" y="2354263"/>
          <p14:tracePt t="20556" x="4572000" y="2362200"/>
          <p14:tracePt t="20564" x="4683125" y="2362200"/>
          <p14:tracePt t="20571" x="4810125" y="2362200"/>
          <p14:tracePt t="20580" x="4903788" y="2362200"/>
          <p14:tracePt t="20587" x="5022850" y="2362200"/>
          <p14:tracePt t="20595" x="5116513" y="2362200"/>
          <p14:tracePt t="20603" x="5200650" y="2362200"/>
          <p14:tracePt t="20612" x="5286375" y="2362200"/>
          <p14:tracePt t="20621" x="5362575" y="2362200"/>
          <p14:tracePt t="20628" x="5421313" y="2362200"/>
          <p14:tracePt t="20635" x="5472113" y="2362200"/>
          <p14:tracePt t="20644" x="5507038" y="2362200"/>
          <p14:tracePt t="20652" x="5549900" y="2362200"/>
          <p14:tracePt t="20662" x="5583238" y="2354263"/>
          <p14:tracePt t="20667" x="5616575" y="2354263"/>
          <p14:tracePt t="20678" x="5626100" y="2354263"/>
          <p14:tracePt t="20900" x="5676900" y="2354263"/>
          <p14:tracePt t="20910" x="5735638" y="2354263"/>
          <p14:tracePt t="20915" x="5788025" y="2354263"/>
          <p14:tracePt t="20924" x="5889625" y="2354263"/>
          <p14:tracePt t="20933" x="5957888" y="2354263"/>
          <p14:tracePt t="20939" x="6059488" y="2354263"/>
          <p14:tracePt t="20947" x="6161088" y="2354263"/>
          <p14:tracePt t="20956" x="6288088" y="2354263"/>
          <p14:tracePt t="20964" x="6399213" y="2354263"/>
          <p14:tracePt t="20971" x="6526213" y="2354263"/>
          <p14:tracePt t="20980" x="6637338" y="2354263"/>
          <p14:tracePt t="20988" x="6738938" y="2354263"/>
          <p14:tracePt t="20995" x="6824663" y="2354263"/>
          <p14:tracePt t="21004" x="6883400" y="2354263"/>
          <p14:tracePt t="21011" x="6900863" y="2354263"/>
          <p14:tracePt t="21035" x="6908800" y="2344738"/>
          <p14:tracePt t="21107" x="6908800" y="2336800"/>
          <p14:tracePt t="21403" x="6900863" y="2336800"/>
          <p14:tracePt t="21412" x="6883400" y="2328863"/>
          <p14:tracePt t="21419" x="6875463" y="2328863"/>
          <p14:tracePt t="21429" x="6865938" y="2328863"/>
          <p14:tracePt t="21435" x="6850063" y="2319338"/>
          <p14:tracePt t="21445" x="6832600" y="2311400"/>
          <p14:tracePt t="21451" x="6807200" y="2311400"/>
          <p14:tracePt t="21462" x="6789738" y="2311400"/>
          <p14:tracePt t="21467" x="6764338" y="2311400"/>
          <p14:tracePt t="21478" x="6738938" y="2303463"/>
          <p14:tracePt t="21484" x="6713538" y="2303463"/>
          <p14:tracePt t="21494" x="6662738" y="2293938"/>
          <p14:tracePt t="21500" x="6602413" y="2278063"/>
          <p14:tracePt t="21510" x="6510338" y="2268538"/>
          <p14:tracePt t="21515" x="6442075" y="2268538"/>
          <p14:tracePt t="21523" x="6338888" y="2268538"/>
          <p14:tracePt t="21531" x="6254750" y="2235200"/>
          <p14:tracePt t="21540" x="6153150" y="2235200"/>
          <p14:tracePt t="21548" x="6049963" y="2227263"/>
          <p14:tracePt t="21556" x="5957888" y="2217738"/>
          <p14:tracePt t="21564" x="5854700" y="2200275"/>
          <p14:tracePt t="21571" x="5735638" y="2192338"/>
          <p14:tracePt t="21580" x="5626100" y="2184400"/>
          <p14:tracePt t="21588" x="5514975" y="2166938"/>
          <p14:tracePt t="21595" x="5395913" y="2166938"/>
          <p14:tracePt t="21603" x="5294313" y="2149475"/>
          <p14:tracePt t="21611" x="5200650" y="2149475"/>
          <p14:tracePt t="21619" x="5099050" y="2149475"/>
          <p14:tracePt t="21629" x="4997450" y="2133600"/>
          <p14:tracePt t="21635" x="4903788" y="2133600"/>
          <p14:tracePt t="21645" x="4784725" y="2124075"/>
          <p14:tracePt t="21652" x="4673600" y="2116138"/>
          <p14:tracePt t="21661" x="4572000" y="2098675"/>
          <p14:tracePt t="21668" x="4460875" y="2098675"/>
          <p14:tracePt t="21678" x="4341813" y="2090738"/>
          <p14:tracePt t="21684" x="4214813" y="2082800"/>
          <p14:tracePt t="21694" x="4113213" y="2082800"/>
          <p14:tracePt t="21700" x="4019550" y="2082800"/>
          <p14:tracePt t="21706" x="3917950" y="2082800"/>
          <p14:tracePt t="21715" x="3832225" y="2082800"/>
          <p14:tracePt t="21723" x="3773488" y="2082800"/>
          <p14:tracePt t="21732" x="3679825" y="2082800"/>
          <p14:tracePt t="21740" x="3619500" y="2082800"/>
          <p14:tracePt t="21747" x="3560763" y="2082800"/>
          <p14:tracePt t="21755" x="3527425" y="2082800"/>
          <p14:tracePt t="21764" x="3484563" y="2082800"/>
          <p14:tracePt t="21771" x="3467100" y="2082800"/>
          <p14:tracePt t="21780" x="3441700" y="2082800"/>
          <p14:tracePt t="21788" x="3416300" y="2082800"/>
          <p14:tracePt t="21795" x="3408363" y="2082800"/>
          <p14:tracePt t="21804" x="3382963" y="2082800"/>
          <p14:tracePt t="21813" x="3365500" y="2082800"/>
          <p14:tracePt t="21819" x="3355975" y="2082800"/>
          <p14:tracePt t="21829" x="3330575" y="2090738"/>
          <p14:tracePt t="21835" x="3322638" y="2090738"/>
          <p14:tracePt t="21845" x="3305175" y="2090738"/>
          <p14:tracePt t="21852" x="3279775" y="2090738"/>
          <p14:tracePt t="21861" x="3246438" y="2098675"/>
          <p14:tracePt t="21867" x="3228975" y="2098675"/>
          <p14:tracePt t="21877" x="3195638" y="2108200"/>
          <p14:tracePt t="21892" x="3127375" y="2116138"/>
          <p14:tracePt t="21901" x="3101975" y="2116138"/>
          <p14:tracePt t="21906" x="3067050" y="2116138"/>
          <p14:tracePt t="21915" x="3025775" y="2124075"/>
          <p14:tracePt t="21923" x="2990850" y="2124075"/>
          <p14:tracePt t="21931" x="2949575" y="2124075"/>
          <p14:tracePt t="21940" x="2914650" y="2124075"/>
          <p14:tracePt t="21948" x="2871788" y="2124075"/>
          <p14:tracePt t="21956" x="2838450" y="2124075"/>
          <p14:tracePt t="21964" x="2787650" y="2124075"/>
          <p14:tracePt t="21971" x="2744788" y="2124075"/>
          <p14:tracePt t="21980" x="2719388" y="2124075"/>
          <p14:tracePt t="21988" x="2668588" y="2124075"/>
          <p14:tracePt t="21996" x="2625725" y="2124075"/>
          <p14:tracePt t="22003" x="2582863" y="2124075"/>
          <p14:tracePt t="22013" x="2549525" y="2124075"/>
          <p14:tracePt t="22019" x="2506663" y="2124075"/>
          <p14:tracePt t="22029" x="2473325" y="2124075"/>
          <p14:tracePt t="22035" x="2438400" y="2124075"/>
          <p14:tracePt t="22045" x="2387600" y="2124075"/>
          <p14:tracePt t="22052" x="2362200" y="2124075"/>
          <p14:tracePt t="22062" x="2328863" y="2124075"/>
          <p14:tracePt t="22067" x="2293938" y="2124075"/>
          <p14:tracePt t="22078" x="2260600" y="2124075"/>
          <p14:tracePt t="22084" x="2227263" y="2124075"/>
          <p14:tracePt t="22093" x="2209800" y="2124075"/>
          <p14:tracePt t="22099" x="2184400" y="2124075"/>
          <p14:tracePt t="22106" x="2159000" y="2124075"/>
          <p14:tracePt t="22115" x="2141538" y="2124075"/>
          <p14:tracePt t="22123" x="2116138" y="2124075"/>
          <p14:tracePt t="22131" x="2090738" y="2124075"/>
          <p14:tracePt t="22140" x="2065338" y="2124075"/>
          <p14:tracePt t="22147" x="2039938" y="2124075"/>
          <p14:tracePt t="22155" x="2014538" y="2124075"/>
          <p14:tracePt t="22164" x="1979613" y="2124075"/>
          <p14:tracePt t="22171" x="1954213" y="2124075"/>
          <p14:tracePt t="22180" x="1928813" y="2124075"/>
          <p14:tracePt t="22188" x="1903413" y="2124075"/>
          <p14:tracePt t="22196" x="1878013" y="2124075"/>
          <p14:tracePt t="22204" x="1844675" y="2124075"/>
          <p14:tracePt t="22213" x="1809750" y="2124075"/>
          <p14:tracePt t="22219" x="1776413" y="2124075"/>
          <p14:tracePt t="22229" x="1751013" y="2124075"/>
          <p14:tracePt t="22235" x="1708150" y="2124075"/>
          <p14:tracePt t="22245" x="1674813" y="2124075"/>
          <p14:tracePt t="22251" x="1649413" y="2124075"/>
          <p14:tracePt t="22262" x="1631950" y="2124075"/>
          <p14:tracePt t="22268" x="1606550" y="2124075"/>
          <p14:tracePt t="22278" x="1581150" y="2124075"/>
          <p14:tracePt t="22283" x="1563688" y="2124075"/>
          <p14:tracePt t="22291" x="1555750" y="2124075"/>
          <p14:tracePt t="22300" x="1538288" y="2124075"/>
          <p14:tracePt t="22306" x="1520825" y="2124075"/>
          <p14:tracePt t="22315" x="1512888" y="2124075"/>
          <p14:tracePt t="22323" x="1504950" y="2124075"/>
          <p14:tracePt t="22332" x="1487488" y="2116138"/>
          <p14:tracePt t="22340" x="1477963" y="2108200"/>
          <p14:tracePt t="22348" x="1470025" y="2108200"/>
          <p14:tracePt t="22355" x="1470025" y="2098675"/>
          <p14:tracePt t="22364" x="1462088" y="2098675"/>
          <p14:tracePt t="22371" x="1444625" y="2082800"/>
          <p14:tracePt t="22380" x="1444625" y="2073275"/>
          <p14:tracePt t="22397" x="1436688" y="2047875"/>
          <p14:tracePt t="22403" x="1436688" y="2039938"/>
          <p14:tracePt t="22412" x="1436688" y="2022475"/>
          <p14:tracePt t="22420" x="1427163" y="1997075"/>
          <p14:tracePt t="22429" x="1427163" y="1971675"/>
          <p14:tracePt t="22435" x="1419225" y="1963738"/>
          <p14:tracePt t="22445" x="1419225" y="1938338"/>
          <p14:tracePt t="22451" x="1411288" y="1903413"/>
          <p14:tracePt t="22461" x="1411288" y="1895475"/>
          <p14:tracePt t="22467" x="1411288" y="1870075"/>
          <p14:tracePt t="22477" x="1401763" y="1844675"/>
          <p14:tracePt t="22483" x="1393825" y="1835150"/>
          <p14:tracePt t="22491" x="1393825" y="1827213"/>
          <p14:tracePt t="22499" x="1393825" y="1819275"/>
          <p14:tracePt t="22506" x="1393825" y="1809750"/>
          <p14:tracePt t="22515" x="1376363" y="1784350"/>
          <p14:tracePt t="22523" x="1368425" y="1766888"/>
          <p14:tracePt t="22532" x="1368425" y="1758950"/>
          <p14:tracePt t="22540" x="1360488" y="1741488"/>
          <p14:tracePt t="22548" x="1343025" y="1725613"/>
          <p14:tracePt t="22555" x="1343025" y="1716088"/>
          <p14:tracePt t="22563" x="1343025" y="1700213"/>
          <p14:tracePt t="22572" x="1333500" y="1682750"/>
          <p14:tracePt t="22580" x="1333500" y="1674813"/>
          <p14:tracePt t="22587" x="1333500" y="1657350"/>
          <p14:tracePt t="22595" x="1333500" y="1649413"/>
          <p14:tracePt t="22604" x="1333500" y="1639888"/>
          <p14:tracePt t="22614" x="1333500" y="1631950"/>
          <p14:tracePt t="22619" x="1333500" y="1622425"/>
          <p14:tracePt t="22635" x="1333500" y="1614488"/>
          <p14:tracePt t="22667" x="1333500" y="1597025"/>
          <p14:tracePt t="22684" x="1333500" y="1589088"/>
          <p14:tracePt t="22694" x="1333500" y="1581150"/>
          <p14:tracePt t="22699" x="1333500" y="1571625"/>
          <p14:tracePt t="22715" x="1343025" y="1563688"/>
          <p14:tracePt t="22723" x="1343025" y="1555750"/>
          <p14:tracePt t="22731" x="1350963" y="1546225"/>
          <p14:tracePt t="22740" x="1368425" y="1546225"/>
          <p14:tracePt t="22748" x="1368425" y="1538288"/>
          <p14:tracePt t="22755" x="1385888" y="1538288"/>
          <p14:tracePt t="22764" x="1401763" y="1530350"/>
          <p14:tracePt t="22779" x="1419225" y="1520825"/>
          <p14:tracePt t="22787" x="1427163" y="1520825"/>
          <p14:tracePt t="22796" x="1452563" y="1520825"/>
          <p14:tracePt t="22803" x="1477963" y="1520825"/>
          <p14:tracePt t="22813" x="1495425" y="1520825"/>
          <p14:tracePt t="22820" x="1520825" y="1520825"/>
          <p14:tracePt t="22829" x="1563688" y="1520825"/>
          <p14:tracePt t="22836" x="1606550" y="1520825"/>
          <p14:tracePt t="22846" x="1639888" y="1520825"/>
          <p14:tracePt t="22851" x="1682750" y="1520825"/>
          <p14:tracePt t="22861" x="1741488" y="1520825"/>
          <p14:tracePt t="22868" x="1801813" y="1520825"/>
          <p14:tracePt t="22876" x="1827213" y="1520825"/>
          <p14:tracePt t="22883" x="1885950" y="1520825"/>
          <p14:tracePt t="22894" x="1928813" y="1520825"/>
          <p14:tracePt t="22900" x="1971675" y="1520825"/>
          <p14:tracePt t="22907" x="2014538" y="1520825"/>
          <p14:tracePt t="22915" x="2073275" y="1520825"/>
          <p14:tracePt t="22924" x="2133600" y="1520825"/>
          <p14:tracePt t="22931" x="2184400" y="1520825"/>
          <p14:tracePt t="22940" x="2235200" y="1520825"/>
          <p14:tracePt t="22947" x="2286000" y="1520825"/>
          <p14:tracePt t="22956" x="2344738" y="1520825"/>
          <p14:tracePt t="22963" x="2405063" y="1520825"/>
          <p14:tracePt t="22972" x="2473325" y="1520825"/>
          <p14:tracePt t="22979" x="2557463" y="1520825"/>
          <p14:tracePt t="22988" x="2660650" y="1520825"/>
          <p14:tracePt t="22995" x="2744788" y="1520825"/>
          <p14:tracePt t="23005" x="2871788" y="1520825"/>
          <p14:tracePt t="23013" x="2982913" y="1520825"/>
          <p14:tracePt t="23019" x="3109913" y="1520825"/>
          <p14:tracePt t="23030" x="3228975" y="1530350"/>
          <p14:tracePt t="23035" x="3355975" y="1538288"/>
          <p14:tracePt t="23045" x="3492500" y="1538288"/>
          <p14:tracePt t="23052" x="3603625" y="1538288"/>
          <p14:tracePt t="23061" x="3748088" y="1538288"/>
          <p14:tracePt t="23067" x="3857625" y="1538288"/>
          <p14:tracePt t="23078" x="4002088" y="1538288"/>
          <p14:tracePt t="23084" x="4130675" y="1538288"/>
          <p14:tracePt t="23091" x="4240213" y="1538288"/>
          <p14:tracePt t="23100" x="4341813" y="1538288"/>
          <p14:tracePt t="23107" x="4435475" y="1538288"/>
          <p14:tracePt t="23116" x="4521200" y="1538288"/>
          <p14:tracePt t="23124" x="4605338" y="1538288"/>
          <p14:tracePt t="23142" x="4767263" y="1538288"/>
          <p14:tracePt t="23148" x="4835525" y="1538288"/>
          <p14:tracePt t="23155" x="4911725" y="1538288"/>
          <p14:tracePt t="23165" x="4979988" y="1538288"/>
          <p14:tracePt t="23171" x="5038725" y="1538288"/>
          <p14:tracePt t="23180" x="5099050" y="1538288"/>
          <p14:tracePt t="23188" x="5149850" y="1538288"/>
          <p14:tracePt t="23198" x="5226050" y="1538288"/>
          <p14:tracePt t="23203" x="5276850" y="1538288"/>
          <p14:tracePt t="23214" x="5353050" y="1538288"/>
          <p14:tracePt t="23220" x="5430838" y="1546225"/>
          <p14:tracePt t="23229" x="5497513" y="1546225"/>
          <p14:tracePt t="23235" x="5583238" y="1546225"/>
          <p14:tracePt t="23245" x="5659438" y="1563688"/>
          <p14:tracePt t="23252" x="5745163" y="1563688"/>
          <p14:tracePt t="23261" x="5838825" y="1571625"/>
          <p14:tracePt t="23267" x="5915025" y="1571625"/>
          <p14:tracePt t="23277" x="6024563" y="1571625"/>
          <p14:tracePt t="23283" x="6110288" y="1581150"/>
          <p14:tracePt t="23290" x="6194425" y="1581150"/>
          <p14:tracePt t="23299" x="6272213" y="1581150"/>
          <p14:tracePt t="23308" x="6356350" y="1581150"/>
          <p14:tracePt t="23315" x="6424613" y="1581150"/>
          <p14:tracePt t="23324" x="6500813" y="1581150"/>
          <p14:tracePt t="23332" x="6551613" y="1581150"/>
          <p14:tracePt t="23339" x="6611938" y="1581150"/>
          <p14:tracePt t="23347" x="6645275" y="1581150"/>
          <p14:tracePt t="23355" x="6680200" y="1581150"/>
          <p14:tracePt t="23364" x="6705600" y="1581150"/>
          <p14:tracePt t="23372" x="6731000" y="1581150"/>
          <p14:tracePt t="23381" x="6756400" y="1581150"/>
          <p14:tracePt t="23387" x="6764338" y="1581150"/>
          <p14:tracePt t="23397" x="6781800" y="1581150"/>
          <p14:tracePt t="23403" x="6807200" y="1581150"/>
          <p14:tracePt t="23419" x="6815138" y="1581150"/>
          <p14:tracePt t="23430" x="6824663" y="1581150"/>
          <p14:tracePt t="23445" x="6850063" y="1581150"/>
          <p14:tracePt t="23451" x="6875463" y="1581150"/>
          <p14:tracePt t="23463" x="6891338" y="1581150"/>
          <p14:tracePt t="23467" x="6916738" y="1581150"/>
          <p14:tracePt t="23476" x="6943725" y="1581150"/>
          <p14:tracePt t="23483" x="6985000" y="1581150"/>
          <p14:tracePt t="23490" x="6994525" y="1581150"/>
          <p14:tracePt t="23500" x="7019925" y="1581150"/>
          <p14:tracePt t="23507" x="7035800" y="1571625"/>
          <p14:tracePt t="23515" x="7045325" y="1571625"/>
          <p14:tracePt t="23524" x="7061200" y="1563688"/>
          <p14:tracePt t="23555" x="7070725" y="1563688"/>
          <p14:tracePt t="23572" x="7096125" y="1563688"/>
          <p14:tracePt t="23595" x="7113588" y="1563688"/>
          <p14:tracePt t="23604" x="7121525" y="1563688"/>
          <p14:tracePt t="23620" x="7138988" y="1563688"/>
          <p14:tracePt t="23630" x="7146925" y="1555750"/>
          <p14:tracePt t="23772" x="7138988" y="1555750"/>
          <p14:tracePt t="23803" x="7129463" y="1555750"/>
          <p14:tracePt t="23859" x="7121525" y="1555750"/>
          <p14:tracePt t="23891" x="7113588" y="1555750"/>
          <p14:tracePt t="24020" x="7104063" y="1555750"/>
          <p14:tracePt t="24036" x="7070725" y="1563688"/>
          <p14:tracePt t="24046" x="7053263" y="1589088"/>
          <p14:tracePt t="24051" x="7045325" y="1589088"/>
          <p14:tracePt t="24062" x="7010400" y="1606550"/>
          <p14:tracePt t="24067" x="6977063" y="1639888"/>
          <p14:tracePt t="24078" x="6959600" y="1657350"/>
          <p14:tracePt t="24083" x="6916738" y="1682750"/>
          <p14:tracePt t="24090" x="6824663" y="1733550"/>
          <p14:tracePt t="24100" x="6746875" y="1776413"/>
          <p14:tracePt t="24107" x="6645275" y="1801813"/>
          <p14:tracePt t="24115" x="6526213" y="1819275"/>
          <p14:tracePt t="24124" x="6399213" y="1852613"/>
          <p14:tracePt t="24131" x="6262688" y="1870075"/>
          <p14:tracePt t="24139" x="6059488" y="1895475"/>
          <p14:tracePt t="24147" x="5880100" y="1895475"/>
          <p14:tracePt t="24155" x="5702300" y="1903413"/>
          <p14:tracePt t="24163" x="5600700" y="1903413"/>
          <p14:tracePt t="24172" x="5497513" y="1903413"/>
          <p14:tracePt t="24181" x="5430838" y="1903413"/>
          <p14:tracePt t="24187" x="5362575" y="1903413"/>
          <p14:tracePt t="24197" x="5302250" y="1903413"/>
          <p14:tracePt t="24203" x="5226050" y="1903413"/>
          <p14:tracePt t="24213" x="5141913" y="1920875"/>
          <p14:tracePt t="24219" x="5056188" y="1928813"/>
          <p14:tracePt t="24230" x="4972050" y="1938338"/>
          <p14:tracePt t="24235" x="4878388" y="1963738"/>
          <p14:tracePt t="24246" x="4792663" y="1979613"/>
          <p14:tracePt t="24252" x="4716463" y="1997075"/>
          <p14:tracePt t="24262" x="4648200" y="1997075"/>
          <p14:tracePt t="24267" x="4589463" y="1997075"/>
          <p14:tracePt t="24276" x="4546600" y="1997075"/>
          <p14:tracePt t="24285" x="4521200" y="1997075"/>
          <p14:tracePt t="24290" x="4513263" y="1997075"/>
          <p14:tracePt t="24300" x="4513263" y="1989138"/>
          <p14:tracePt t="24308" x="4513263" y="1979613"/>
          <p14:tracePt t="24331" x="4529138" y="1979613"/>
          <p14:tracePt t="24347" x="4546600" y="1971675"/>
          <p14:tracePt t="24355" x="4554538" y="1963738"/>
          <p14:tracePt t="25044" x="4513263" y="1971675"/>
          <p14:tracePt t="25052" x="4478338" y="1989138"/>
          <p14:tracePt t="25062" x="4445000" y="1997075"/>
          <p14:tracePt t="25068" x="4419600" y="2014538"/>
          <p14:tracePt t="25074" x="4410075" y="2014538"/>
          <p14:tracePt t="25084" x="4384675" y="2014538"/>
          <p14:tracePt t="25091" x="4368800" y="1997075"/>
          <p14:tracePt t="25099" x="4325938" y="1989138"/>
          <p14:tracePt t="25108" x="4300538" y="1979613"/>
          <p14:tracePt t="25115" x="4283075" y="1979613"/>
          <p14:tracePt t="25123" x="4265613" y="1979613"/>
          <p14:tracePt t="25132" x="4240213" y="1989138"/>
          <p14:tracePt t="25139" x="4232275" y="1989138"/>
          <p14:tracePt t="25147" x="4232275" y="1997075"/>
          <p14:tracePt t="25155" x="4214813" y="2005013"/>
          <p14:tracePt t="25164" x="4206875" y="2014538"/>
          <p14:tracePt t="25181" x="4206875" y="2022475"/>
          <p14:tracePt t="25188" x="4206875" y="2030413"/>
          <p14:tracePt t="25214" x="4197350" y="2030413"/>
          <p14:tracePt t="25220" x="4189413" y="2039938"/>
          <p14:tracePt t="25235" x="4164013" y="2047875"/>
          <p14:tracePt t="25246" x="4146550" y="2047875"/>
          <p14:tracePt t="25252" x="4138613" y="2047875"/>
          <p14:tracePt t="25300" x="4130675" y="2047875"/>
          <p14:tracePt t="25315" x="4121150" y="2047875"/>
          <p14:tracePt t="25332" x="4113213" y="2047875"/>
          <p14:tracePt t="25339" x="4105275" y="2047875"/>
          <p14:tracePt t="25347" x="4087813" y="2055813"/>
          <p14:tracePt t="25355" x="4062413" y="2055813"/>
          <p14:tracePt t="25365" x="4037013" y="2055813"/>
          <p14:tracePt t="25371" x="4019550" y="2055813"/>
          <p14:tracePt t="25380" x="3986213" y="2073275"/>
          <p14:tracePt t="25387" x="3968750" y="2073275"/>
          <p14:tracePt t="25397" x="3925888" y="2082800"/>
          <p14:tracePt t="25403" x="3892550" y="2090738"/>
          <p14:tracePt t="25413" x="3867150" y="2098675"/>
          <p14:tracePt t="25419" x="3849688" y="2098675"/>
          <p14:tracePt t="25430" x="3816350" y="2116138"/>
          <p14:tracePt t="25435" x="3781425" y="2124075"/>
          <p14:tracePt t="25446" x="3748088" y="2141538"/>
          <p14:tracePt t="25452" x="3713163" y="2149475"/>
          <p14:tracePt t="25463" x="3679825" y="2149475"/>
          <p14:tracePt t="25468" x="3654425" y="2149475"/>
          <p14:tracePt t="25474" x="3619500" y="2166938"/>
          <p14:tracePt t="25485" x="3594100" y="2166938"/>
          <p14:tracePt t="25491" x="3560763" y="2166938"/>
          <p14:tracePt t="25499" x="3517900" y="2166938"/>
          <p14:tracePt t="25508" x="3484563" y="2174875"/>
          <p14:tracePt t="25515" x="3449638" y="2174875"/>
          <p14:tracePt t="25523" x="3424238" y="2174875"/>
          <p14:tracePt t="25532" x="3390900" y="2184400"/>
          <p14:tracePt t="25540" x="3365500" y="2184400"/>
          <p14:tracePt t="25548" x="3348038" y="2184400"/>
          <p14:tracePt t="25555" x="3322638" y="2184400"/>
          <p14:tracePt t="25563" x="3289300" y="2184400"/>
          <p14:tracePt t="25571" x="3263900" y="2184400"/>
          <p14:tracePt t="25581" x="3238500" y="2192338"/>
          <p14:tracePt t="25588" x="3211513" y="2192338"/>
          <p14:tracePt t="25598" x="3178175" y="2200275"/>
          <p14:tracePt t="25603" x="3170238" y="2200275"/>
          <p14:tracePt t="25613" x="3144838" y="2200275"/>
          <p14:tracePt t="25620" x="3127375" y="2209800"/>
          <p14:tracePt t="25630" x="3119438" y="2209800"/>
          <p14:tracePt t="25635" x="3101975" y="2209800"/>
          <p14:tracePt t="25646" x="3094038" y="2209800"/>
          <p14:tracePt t="25652" x="3076575" y="2209800"/>
          <p14:tracePt t="25660" x="3059113" y="2209800"/>
          <p14:tracePt t="25675" x="3033713" y="2209800"/>
          <p14:tracePt t="25683" x="3008313" y="2217738"/>
          <p14:tracePt t="25700" x="2990850" y="2217738"/>
          <p14:tracePt t="25708" x="2982913" y="2217738"/>
          <p14:tracePt t="25715" x="2965450" y="2217738"/>
          <p14:tracePt t="25723" x="2940050" y="2227263"/>
          <p14:tracePt t="25732" x="2932113" y="2235200"/>
          <p14:tracePt t="25740" x="2922588" y="2235200"/>
          <p14:tracePt t="25747" x="2914650" y="2235200"/>
          <p14:tracePt t="25755" x="2906713" y="2235200"/>
          <p14:tracePt t="25763" x="2889250" y="2235200"/>
          <p14:tracePt t="25771" x="2881313" y="2235200"/>
          <p14:tracePt t="25781" x="2871788" y="2235200"/>
          <p14:tracePt t="25813" x="2855913" y="2235200"/>
          <p14:tracePt t="25836" x="2838450" y="2235200"/>
          <p14:tracePt t="25844" x="2830513" y="2235200"/>
          <p14:tracePt t="25859" x="2813050" y="2235200"/>
          <p14:tracePt t="25868" x="2805113" y="2235200"/>
          <p14:tracePt t="25875" x="2795588" y="2235200"/>
          <p14:tracePt t="25884" x="2787650" y="2235200"/>
          <p14:tracePt t="25892" x="2778125" y="2235200"/>
          <p14:tracePt t="25900" x="2752725" y="2235200"/>
          <p14:tracePt t="25915" x="2744788" y="2235200"/>
          <p14:tracePt t="25932" x="2736850" y="2235200"/>
          <p14:tracePt t="25949" x="2727325" y="2227263"/>
          <p14:tracePt t="25955" x="2719388" y="2227263"/>
          <p14:tracePt t="25971" x="2711450" y="2217738"/>
          <p14:tracePt t="25981" x="2693988" y="2217738"/>
          <p14:tracePt t="26491" x="2693988" y="2209800"/>
          <p14:tracePt t="26988" x="2693988" y="2200275"/>
          <p14:tracePt t="27029" x="2701925" y="2200275"/>
          <p14:tracePt t="27092" x="2711450" y="2200275"/>
          <p14:tracePt t="28515" x="2701925" y="2192338"/>
          <p14:tracePt t="28533" x="2693988" y="2184400"/>
          <p14:tracePt t="28555" x="2693988" y="2174875"/>
          <p14:tracePt t="29733" x="2676525" y="2174875"/>
          <p14:tracePt t="29739" x="2668588" y="2174875"/>
          <p14:tracePt t="29749" x="2651125" y="2174875"/>
          <p14:tracePt t="29755" x="2625725" y="2166938"/>
          <p14:tracePt t="29765" x="2617788" y="2159000"/>
          <p14:tracePt t="29772" x="2582863" y="2149475"/>
          <p14:tracePt t="29782" x="2557463" y="2141538"/>
          <p14:tracePt t="29788" x="2532063" y="2124075"/>
          <p14:tracePt t="29798" x="2516188" y="2108200"/>
          <p14:tracePt t="29803" x="2498725" y="2108200"/>
          <p14:tracePt t="29811" x="2473325" y="2090738"/>
          <p14:tracePt t="29820" x="2447925" y="2082800"/>
          <p14:tracePt t="29826" x="2438400" y="2073275"/>
          <p14:tracePt t="29835" x="2430463" y="2065338"/>
          <p14:tracePt t="29843" x="2422525" y="2055813"/>
          <p14:tracePt t="29852" x="2413000" y="2055813"/>
          <p14:tracePt t="29860" x="2405063" y="2047875"/>
          <p14:tracePt t="29868" x="2387600" y="2030413"/>
          <p14:tracePt t="29883" x="2379663" y="2022475"/>
          <p14:tracePt t="29891" x="2362200" y="2014538"/>
          <p14:tracePt t="29901" x="2354263" y="2005013"/>
          <p14:tracePt t="29908" x="2344738" y="2005013"/>
          <p14:tracePt t="29917" x="2336800" y="1997075"/>
          <p14:tracePt t="29923" x="2328863" y="1989138"/>
          <p14:tracePt t="29934" x="2328863" y="1979613"/>
          <p14:tracePt t="29939" x="2319338" y="1979613"/>
          <p14:tracePt t="29949" x="2311400" y="1979613"/>
          <p14:tracePt t="30115" x="2311400" y="1963738"/>
          <p14:tracePt t="30133" x="2311400" y="1946275"/>
          <p14:tracePt t="30164" x="2319338" y="1928813"/>
          <p14:tracePt t="30187" x="2336800" y="1911350"/>
          <p14:tracePt t="30204" x="2344738" y="1885950"/>
          <p14:tracePt t="30220" x="2354263" y="1878013"/>
          <p14:tracePt t="30235" x="2362200" y="1878013"/>
          <p14:tracePt t="30252" x="2371725" y="1870075"/>
          <p14:tracePt t="30260" x="2371725" y="1860550"/>
          <p14:tracePt t="30268" x="2387600" y="1852613"/>
          <p14:tracePt t="30284" x="2397125" y="1844675"/>
          <p14:tracePt t="30299" x="2405063" y="1835150"/>
          <p14:tracePt t="30308" x="2413000" y="1827213"/>
          <p14:tracePt t="30324" x="2422525" y="1827213"/>
          <p14:tracePt t="30355" x="2422525" y="1819275"/>
          <p14:tracePt t="30365" x="2430463" y="1809750"/>
          <p14:tracePt t="30987" x="2413000" y="1809750"/>
          <p14:tracePt t="31004" x="2405063" y="1809750"/>
          <p14:tracePt t="31019" x="2397125" y="1809750"/>
          <p14:tracePt t="31026" x="2387600" y="1809750"/>
          <p14:tracePt t="31035" x="2379663" y="1809750"/>
          <p14:tracePt t="31051" x="2371725" y="1809750"/>
          <p14:tracePt t="31059" x="2362200" y="1809750"/>
          <p14:tracePt t="31068" x="2354263" y="1809750"/>
          <p14:tracePt t="31083" x="2344738" y="1809750"/>
          <p14:tracePt t="31092" x="2336800" y="1809750"/>
          <p14:tracePt t="31108" x="2328863" y="1809750"/>
          <p14:tracePt t="31124" x="2311400" y="1809750"/>
          <p14:tracePt t="31140" x="2293938" y="1809750"/>
          <p14:tracePt t="31149" x="2286000" y="1809750"/>
          <p14:tracePt t="31155" x="2278063" y="1809750"/>
          <p14:tracePt t="31167" x="2268538" y="1809750"/>
          <p14:tracePt t="31172" x="2260600" y="1801813"/>
          <p14:tracePt t="31187" x="2243138" y="1801813"/>
          <p14:tracePt t="31203" x="2235200" y="1801813"/>
          <p14:tracePt t="31210" x="2235200" y="1793875"/>
          <p14:tracePt t="31219" x="2227263" y="1793875"/>
          <p14:tracePt t="31227" x="2217738" y="1793875"/>
          <p14:tracePt t="31235" x="2209800" y="1784350"/>
          <p14:tracePt t="31244" x="2200275" y="1784350"/>
          <p14:tracePt t="31259" x="2192338" y="1776413"/>
          <p14:tracePt t="31267" x="2184400" y="1776413"/>
          <p14:tracePt t="31284" x="2159000" y="1758950"/>
          <p14:tracePt t="31292" x="2149475" y="1751013"/>
          <p14:tracePt t="31301" x="2141538" y="1751013"/>
          <p14:tracePt t="31307" x="2133600" y="1751013"/>
          <p14:tracePt t="31317" x="2124075" y="1741488"/>
          <p14:tracePt t="31323" x="2124075" y="1733550"/>
          <p14:tracePt t="31340" x="2116138" y="1733550"/>
          <p14:tracePt t="31350" x="2108200" y="1733550"/>
          <p14:tracePt t="31365" x="2108200" y="1725613"/>
          <p14:tracePt t="31372" x="2098675" y="1716088"/>
          <p14:tracePt t="31397" x="2090738" y="1708150"/>
          <p14:tracePt t="31403" x="2082800" y="1708150"/>
          <p14:tracePt t="31410" x="2082800" y="1700213"/>
          <p14:tracePt t="31427" x="2073275" y="1690688"/>
          <p14:tracePt t="31483" x="2073275" y="1682750"/>
          <p14:tracePt t="31499" x="2073275" y="1674813"/>
          <p14:tracePt t="31517" x="2073275" y="1665288"/>
          <p14:tracePt t="31547" x="2073275" y="1649413"/>
          <p14:tracePt t="31580" x="2073275" y="1631950"/>
          <p14:tracePt t="31588" x="2073275" y="1622425"/>
          <p14:tracePt t="31603" x="2090738" y="1614488"/>
          <p14:tracePt t="31620" x="2090738" y="1606550"/>
          <p14:tracePt t="31636" x="2098675" y="1597025"/>
          <p14:tracePt t="31652" x="2108200" y="1589088"/>
          <p14:tracePt t="31667" x="2108200" y="1581150"/>
          <p14:tracePt t="31683" x="2116138" y="1571625"/>
          <p14:tracePt t="31701" x="2124075" y="1571625"/>
          <p14:tracePt t="31717" x="2133600" y="1571625"/>
          <p14:tracePt t="31723" x="2141538" y="1563688"/>
          <p14:tracePt t="31734" x="2149475" y="1555750"/>
          <p14:tracePt t="31755" x="2159000" y="1555750"/>
          <p14:tracePt t="31772" x="2174875" y="1546225"/>
          <p14:tracePt t="31787" x="2184400" y="1538288"/>
          <p14:tracePt t="31804" x="2192338" y="1530350"/>
          <p14:tracePt t="31819" x="2200275" y="1530350"/>
          <p14:tracePt t="31835" x="2217738" y="1530350"/>
          <p14:tracePt t="31875" x="2235200" y="1520825"/>
          <p14:tracePt t="31892" x="2243138" y="1520825"/>
          <p14:tracePt t="31940" x="2252663" y="1520825"/>
          <p14:tracePt t="31964" x="2260600" y="1520825"/>
          <p14:tracePt t="31980" x="2268538" y="1512888"/>
          <p14:tracePt t="32060" x="2278063" y="1512888"/>
          <p14:tracePt t="32099" x="2293938" y="1512888"/>
          <p14:tracePt t="32203" x="2303463" y="1512888"/>
          <p14:tracePt t="32333" x="2311400" y="1512888"/>
          <p14:tracePt t="32339" x="2344738" y="1530350"/>
          <p14:tracePt t="32351" x="2354263" y="1546225"/>
          <p14:tracePt t="32355" x="2362200" y="1555750"/>
          <p14:tracePt t="32366" x="2371725" y="1589088"/>
          <p14:tracePt t="32371" x="2379663" y="1606550"/>
          <p14:tracePt t="32381" x="2387600" y="1631950"/>
          <p14:tracePt t="32388" x="2397125" y="1649413"/>
          <p14:tracePt t="32394" x="2405063" y="1665288"/>
          <p14:tracePt t="32404" x="2405063" y="1682750"/>
          <p14:tracePt t="32411" x="2413000" y="1700213"/>
          <p14:tracePt t="32419" x="2422525" y="1716088"/>
          <p14:tracePt t="32427" x="2422525" y="1725613"/>
          <p14:tracePt t="32435" x="2422525" y="1733550"/>
          <p14:tracePt t="32572" x="2422525" y="1741488"/>
          <p14:tracePt t="33228" x="2430463" y="1751013"/>
          <p14:tracePt t="33243" x="2438400" y="1751013"/>
          <p14:tracePt t="33260" x="2455863" y="1751013"/>
          <p14:tracePt t="33269" x="2481263" y="1751013"/>
          <p14:tracePt t="33275" x="2506663" y="1751013"/>
          <p14:tracePt t="33283" x="2532063" y="1758950"/>
          <p14:tracePt t="33291" x="2557463" y="1766888"/>
          <p14:tracePt t="33301" x="2600325" y="1776413"/>
          <p14:tracePt t="33307" x="2660650" y="1776413"/>
          <p14:tracePt t="33317" x="2701925" y="1784350"/>
          <p14:tracePt t="33324" x="2752725" y="1793875"/>
          <p14:tracePt t="33333" x="2813050" y="1801813"/>
          <p14:tracePt t="33340" x="2881313" y="1809750"/>
          <p14:tracePt t="33349" x="2957513" y="1819275"/>
          <p14:tracePt t="33355" x="3000375" y="1827213"/>
          <p14:tracePt t="33367" x="3041650" y="1827213"/>
          <p14:tracePt t="33372" x="3094038" y="1827213"/>
          <p14:tracePt t="33382" x="3144838" y="1827213"/>
          <p14:tracePt t="33388" x="3178175" y="1827213"/>
          <p14:tracePt t="33395" x="3203575" y="1835150"/>
          <p14:tracePt t="33404" x="3228975" y="1835150"/>
          <p14:tracePt t="33412" x="3238500" y="1835150"/>
          <p14:tracePt t="33420" x="3246438" y="1835150"/>
          <p14:tracePt t="33427" x="3254375" y="1835150"/>
          <p14:tracePt t="33443" x="3263900" y="1835150"/>
          <p14:tracePt t="33460" x="3279775" y="1835150"/>
          <p14:tracePt t="33475" x="3297238" y="1835150"/>
          <p14:tracePt t="34636" x="3330575" y="1835150"/>
          <p14:tracePt t="34644" x="3365500" y="1835150"/>
          <p14:tracePt t="34652" x="3382963" y="1835150"/>
          <p14:tracePt t="34659" x="3441700" y="1835150"/>
          <p14:tracePt t="34669" x="3492500" y="1835150"/>
          <p14:tracePt t="34675" x="3552825" y="1835150"/>
          <p14:tracePt t="34685" x="3619500" y="1835150"/>
          <p14:tracePt t="34692" x="3713163" y="1835150"/>
          <p14:tracePt t="34701" x="3781425" y="1835150"/>
          <p14:tracePt t="34708" x="3867150" y="1835150"/>
          <p14:tracePt t="34718" x="3925888" y="1835150"/>
          <p14:tracePt t="34723" x="3994150" y="1835150"/>
          <p14:tracePt t="34733" x="4052888" y="1835150"/>
          <p14:tracePt t="34739" x="4087813" y="1835150"/>
          <p14:tracePt t="34748" x="4113213" y="1835150"/>
          <p14:tracePt t="34755" x="4130675" y="1835150"/>
          <p14:tracePt t="34766" x="4156075" y="1835150"/>
          <p14:tracePt t="34771" x="4164013" y="1835150"/>
          <p14:tracePt t="34779" x="4171950" y="1835150"/>
          <p14:tracePt t="34811" x="4181475" y="1835150"/>
          <p14:tracePt t="34827" x="4197350" y="1835150"/>
          <p14:tracePt t="34844" x="4214813" y="1835150"/>
          <p14:tracePt t="34859" x="4232275" y="1835150"/>
          <p14:tracePt t="34869" x="4240213" y="1835150"/>
          <p14:tracePt t="34875" x="4249738" y="1835150"/>
          <p14:tracePt t="34896" x="4265613" y="1835150"/>
          <p14:tracePt t="34903" x="4291013" y="1835150"/>
          <p14:tracePt t="34908" x="4300538" y="1835150"/>
          <p14:tracePt t="34916" x="4325938" y="1835150"/>
          <p14:tracePt t="34923" x="4341813" y="1835150"/>
          <p14:tracePt t="34933" x="4351338" y="1835150"/>
          <p14:tracePt t="34939" x="4376738" y="1835150"/>
          <p14:tracePt t="34950" x="4402138" y="1835150"/>
          <p14:tracePt t="34955" x="4410075" y="1835150"/>
          <p14:tracePt t="34964" x="4427538" y="1835150"/>
          <p14:tracePt t="34972" x="4460875" y="1835150"/>
          <p14:tracePt t="34979" x="4470400" y="1835150"/>
          <p14:tracePt t="34989" x="4495800" y="1835150"/>
          <p14:tracePt t="34996" x="4503738" y="1835150"/>
          <p14:tracePt t="35004" x="4521200" y="1835150"/>
          <p14:tracePt t="35012" x="4538663" y="1835150"/>
          <p14:tracePt t="35019" x="4546600" y="1835150"/>
          <p14:tracePt t="35027" x="4564063" y="1835150"/>
          <p14:tracePt t="35035" x="4572000" y="1835150"/>
          <p14:tracePt t="35052" x="4589463" y="1835150"/>
          <p14:tracePt t="35067" x="4597400" y="1835150"/>
          <p14:tracePt t="35075" x="4605338" y="1835150"/>
          <p14:tracePt t="35085" x="4614863" y="1835150"/>
          <p14:tracePt t="35092" x="4630738" y="1835150"/>
          <p14:tracePt t="35102" x="4657725" y="1835150"/>
          <p14:tracePt t="35124" x="4665663" y="1835150"/>
          <p14:tracePt t="35140" x="4673600" y="1835150"/>
          <p14:tracePt t="35155" x="4683125" y="1835150"/>
          <p14:tracePt t="35172" x="4691063" y="1835150"/>
          <p14:tracePt t="35187" x="4699000" y="1835150"/>
          <p14:tracePt t="35196" x="4708525" y="1835150"/>
          <p14:tracePt t="35204" x="4724400" y="1835150"/>
          <p14:tracePt t="35235" x="4733925" y="1835150"/>
          <p14:tracePt t="35291" x="4749800" y="1835150"/>
          <p14:tracePt t="35324" x="4759325" y="1835150"/>
          <p14:tracePt t="36133" x="4775200" y="1835150"/>
          <p14:tracePt t="36211" x="4784725" y="1835150"/>
          <p14:tracePt t="36260" x="4792663" y="1835150"/>
          <p14:tracePt t="36268" x="4802188" y="1835150"/>
          <p14:tracePt t="36316" x="4810125" y="1835150"/>
          <p14:tracePt t="36323" x="4818063" y="1835150"/>
          <p14:tracePt t="36380" x="4835525" y="1835150"/>
          <p14:tracePt t="36388" x="4843463" y="1835150"/>
          <p14:tracePt t="36396" x="4860925" y="1835150"/>
          <p14:tracePt t="36404" x="4878388" y="1835150"/>
          <p14:tracePt t="36411" x="4894263" y="1835150"/>
          <p14:tracePt t="36419" x="4911725" y="1835150"/>
          <p14:tracePt t="36428" x="4946650" y="1835150"/>
          <p14:tracePt t="36435" x="4972050" y="1835150"/>
          <p14:tracePt t="36444" x="5005388" y="1835150"/>
          <p14:tracePt t="36453" x="5048250" y="1835150"/>
          <p14:tracePt t="36459" x="5106988" y="1835150"/>
          <p14:tracePt t="36470" x="5167313" y="1835150"/>
          <p14:tracePt t="36475" x="5235575" y="1835150"/>
          <p14:tracePt t="36485" x="5319713" y="1835150"/>
          <p14:tracePt t="36492" x="5395913" y="1835150"/>
          <p14:tracePt t="36502" x="5446713" y="1835150"/>
          <p14:tracePt t="36507" x="5507038" y="1835150"/>
          <p14:tracePt t="36518" x="5565775" y="1835150"/>
          <p14:tracePt t="36523" x="5600700" y="1835150"/>
          <p14:tracePt t="36534" x="5626100" y="1835150"/>
          <p14:tracePt t="36539" x="5634038" y="1835150"/>
          <p14:tracePt t="36547" x="5641975" y="1835150"/>
          <p14:tracePt t="37380" x="5634038" y="1835150"/>
          <p14:tracePt t="37388" x="5616575" y="1835150"/>
          <p14:tracePt t="37395" x="5600700" y="1835150"/>
          <p14:tracePt t="37403" x="5591175" y="1835150"/>
          <p14:tracePt t="37412" x="5557838" y="1835150"/>
          <p14:tracePt t="37420" x="5549900" y="1835150"/>
          <p14:tracePt t="37428" x="5514975" y="1835150"/>
          <p14:tracePt t="37435" x="5497513" y="1835150"/>
          <p14:tracePt t="37445" x="5472113" y="1827213"/>
          <p14:tracePt t="37453" x="5464175" y="1827213"/>
          <p14:tracePt t="37460" x="5456238" y="1827213"/>
          <p14:tracePt t="37492" x="5446713" y="1827213"/>
          <p14:tracePt t="37548" x="5456238" y="1819275"/>
          <p14:tracePt t="37555" x="5472113" y="1819275"/>
          <p14:tracePt t="37563" x="5481638" y="1809750"/>
          <p14:tracePt t="37571" x="5507038" y="1809750"/>
          <p14:tracePt t="37580" x="5532438" y="1809750"/>
          <p14:tracePt t="37588" x="5549900" y="1809750"/>
          <p14:tracePt t="37596" x="5583238" y="1809750"/>
          <p14:tracePt t="37604" x="5616575" y="1809750"/>
          <p14:tracePt t="37612" x="5659438" y="1809750"/>
          <p14:tracePt t="37619" x="5719763" y="1809750"/>
          <p14:tracePt t="37628" x="5778500" y="1809750"/>
          <p14:tracePt t="37635" x="5864225" y="1809750"/>
          <p14:tracePt t="37643" x="5948363" y="1809750"/>
          <p14:tracePt t="37652" x="6034088" y="1809750"/>
          <p14:tracePt t="37659" x="6118225" y="1809750"/>
          <p14:tracePt t="37669" x="6186488" y="1809750"/>
          <p14:tracePt t="37675" x="6254750" y="1809750"/>
          <p14:tracePt t="37685" x="6305550" y="1809750"/>
          <p14:tracePt t="37692" x="6348413" y="1809750"/>
          <p14:tracePt t="37702" x="6365875" y="1809750"/>
          <p14:tracePt t="37708" x="6391275" y="1809750"/>
          <p14:tracePt t="37749" x="6399213" y="1809750"/>
          <p14:tracePt t="37763" x="6407150" y="1809750"/>
          <p14:tracePt t="37773" x="6416675" y="1809750"/>
          <p14:tracePt t="37780" x="6432550" y="1809750"/>
          <p14:tracePt t="37795" x="6450013" y="1809750"/>
          <p14:tracePt t="37805" x="6457950" y="1809750"/>
          <p14:tracePt t="37821" x="6467475" y="1809750"/>
          <p14:tracePt t="37869" x="6483350" y="1809750"/>
          <p14:tracePt t="38835" x="6475413" y="1809750"/>
          <p14:tracePt t="38843" x="6467475" y="1809750"/>
          <p14:tracePt t="38854" x="6457950" y="1801813"/>
          <p14:tracePt t="38859" x="6450013" y="1801813"/>
          <p14:tracePt t="38870" x="6432550" y="1801813"/>
          <p14:tracePt t="38881" x="6424613" y="1801813"/>
          <p14:tracePt t="38886" x="6416675" y="1801813"/>
          <p14:tracePt t="38892" x="6407150" y="1801813"/>
          <p14:tracePt t="38899" x="6399213" y="1801813"/>
          <p14:tracePt t="38908" x="6391275" y="1801813"/>
          <p14:tracePt t="38932" x="6373813" y="1801813"/>
          <p14:tracePt t="38940" x="6365875" y="1801813"/>
          <p14:tracePt t="38947" x="6356350" y="1801813"/>
          <p14:tracePt t="38955" x="6330950" y="1801813"/>
          <p14:tracePt t="38964" x="6313488" y="1801813"/>
          <p14:tracePt t="38972" x="6280150" y="1801813"/>
          <p14:tracePt t="38979" x="6237288" y="1801813"/>
          <p14:tracePt t="38989" x="6178550" y="1827213"/>
          <p14:tracePt t="38996" x="6110288" y="1860550"/>
          <p14:tracePt t="39004" x="6024563" y="1885950"/>
          <p14:tracePt t="39011" x="5922963" y="1903413"/>
          <p14:tracePt t="39020" x="5803900" y="1946275"/>
          <p14:tracePt t="39027" x="5659438" y="1979613"/>
          <p14:tracePt t="39038" x="5524500" y="2005013"/>
          <p14:tracePt t="39043" x="5387975" y="2030413"/>
          <p14:tracePt t="39053" x="5276850" y="2055813"/>
          <p14:tracePt t="39059" x="5132388" y="2082800"/>
          <p14:tracePt t="39070" x="5030788" y="2090738"/>
          <p14:tracePt t="39075" x="4937125" y="2090738"/>
          <p14:tracePt t="39086" x="4852988" y="2090738"/>
          <p14:tracePt t="39092" x="4767263" y="2090738"/>
          <p14:tracePt t="39102" x="4665663" y="2090738"/>
          <p14:tracePt t="39108" x="4630738" y="2082800"/>
          <p14:tracePt t="39116" x="4614863" y="2073275"/>
          <p14:tracePt t="39123" x="4605338" y="2065338"/>
          <p14:tracePt t="39140" x="4597400" y="2047875"/>
          <p14:tracePt t="39148" x="4597400" y="2030413"/>
          <p14:tracePt t="39155" x="4597400" y="2022475"/>
          <p14:tracePt t="39164" x="4597400" y="2014538"/>
          <p14:tracePt t="39172" x="4597400" y="2005013"/>
          <p14:tracePt t="39284" x="4579938" y="2005013"/>
          <p14:tracePt t="39302" x="4564063" y="2005013"/>
          <p14:tracePt t="39308" x="4538663" y="2005013"/>
          <p14:tracePt t="39316" x="4503738" y="2005013"/>
          <p14:tracePt t="39324" x="4460875" y="2022475"/>
          <p14:tracePt t="39331" x="4435475" y="2030413"/>
          <p14:tracePt t="39340" x="4384675" y="2047875"/>
          <p14:tracePt t="39348" x="4316413" y="2073275"/>
          <p14:tracePt t="39355" x="4257675" y="2082800"/>
          <p14:tracePt t="39363" x="4197350" y="2090738"/>
          <p14:tracePt t="39371" x="4171950" y="2098675"/>
          <p14:tracePt t="39379" x="4146550" y="2098675"/>
          <p14:tracePt t="39387" x="4113213" y="2098675"/>
          <p14:tracePt t="39395" x="4070350" y="2108200"/>
          <p14:tracePt t="39403" x="4027488" y="2108200"/>
          <p14:tracePt t="39412" x="3986213" y="2108200"/>
          <p14:tracePt t="39421" x="3925888" y="2108200"/>
          <p14:tracePt t="39427" x="3867150" y="2116138"/>
          <p14:tracePt t="39436" x="3806825" y="2116138"/>
          <p14:tracePt t="39443" x="3748088" y="2133600"/>
          <p14:tracePt t="39454" x="3687763" y="2133600"/>
          <p14:tracePt t="39460" x="3629025" y="2141538"/>
          <p14:tracePt t="39469" x="3578225" y="2141538"/>
          <p14:tracePt t="39475" x="3543300" y="2141538"/>
          <p14:tracePt t="39486" x="3492500" y="2141538"/>
          <p14:tracePt t="39492" x="3441700" y="2149475"/>
          <p14:tracePt t="39502" x="3382963" y="2149475"/>
          <p14:tracePt t="39508" x="3330575" y="2149475"/>
          <p14:tracePt t="39514" x="3305175" y="2149475"/>
          <p14:tracePt t="39524" x="3263900" y="2149475"/>
          <p14:tracePt t="39531" x="3238500" y="2149475"/>
          <p14:tracePt t="39539" x="3228975" y="2149475"/>
          <p14:tracePt t="39548" x="3211513" y="2149475"/>
          <p14:tracePt t="39555" x="3203575" y="2149475"/>
          <p14:tracePt t="39564" x="3195638" y="2149475"/>
          <p14:tracePt t="39572" x="3186113" y="2149475"/>
          <p14:tracePt t="39579" x="3178175" y="2149475"/>
          <p14:tracePt t="39587" x="3170238" y="2149475"/>
          <p14:tracePt t="39595" x="3144838" y="2149475"/>
          <p14:tracePt t="39604" x="3135313" y="2149475"/>
          <p14:tracePt t="39612" x="3109913" y="2149475"/>
          <p14:tracePt t="39620" x="3084513" y="2149475"/>
          <p14:tracePt t="39627" x="3059113" y="2149475"/>
          <p14:tracePt t="39637" x="3033713" y="2149475"/>
          <p14:tracePt t="39644" x="2990850" y="2149475"/>
          <p14:tracePt t="39654" x="2965450" y="2149475"/>
          <p14:tracePt t="39659" x="2932113" y="2149475"/>
          <p14:tracePt t="39670" x="2906713" y="2149475"/>
          <p14:tracePt t="39675" x="2871788" y="2149475"/>
          <p14:tracePt t="39686" x="2838450" y="2149475"/>
          <p14:tracePt t="39692" x="2820988" y="2149475"/>
          <p14:tracePt t="39701" x="2795588" y="2149475"/>
          <p14:tracePt t="39707" x="2770188" y="2149475"/>
          <p14:tracePt t="39714" x="2752725" y="2149475"/>
          <p14:tracePt t="39723" x="2736850" y="2149475"/>
          <p14:tracePt t="39731" x="2719388" y="2149475"/>
          <p14:tracePt t="39740" x="2693988" y="2149475"/>
          <p14:tracePt t="39748" x="2676525" y="2149475"/>
          <p14:tracePt t="39755" x="2660650" y="2149475"/>
          <p14:tracePt t="39765" x="2651125" y="2149475"/>
          <p14:tracePt t="39779" x="2643188" y="2149475"/>
          <p14:tracePt t="39804" x="2633663" y="2149475"/>
          <p14:tracePt t="39836" x="2625725" y="2149475"/>
          <p14:tracePt t="39854" x="2608263" y="2149475"/>
          <p14:tracePt t="39886" x="2600325" y="2149475"/>
          <p14:tracePt t="39892" x="2592388" y="2149475"/>
          <p14:tracePt t="40179" x="2600325" y="2149475"/>
          <p14:tracePt t="40235" x="2608263" y="2149475"/>
          <p14:tracePt t="40243" x="2617788" y="2149475"/>
          <p14:tracePt t="40254" x="2625725" y="2149475"/>
          <p14:tracePt t="40260" x="2633663" y="2149475"/>
          <p14:tracePt t="40270" x="2643188" y="2149475"/>
          <p14:tracePt t="40286" x="2651125" y="2149475"/>
          <p14:tracePt t="40291" x="2660650" y="2149475"/>
          <p14:tracePt t="40301" x="2668588" y="2149475"/>
          <p14:tracePt t="40324" x="2676525" y="2149475"/>
          <p14:tracePt t="40332" x="2693988" y="2149475"/>
          <p14:tracePt t="40348" x="2701925" y="2149475"/>
          <p14:tracePt t="40355" x="2719388" y="2149475"/>
          <p14:tracePt t="40372" x="2727325" y="2149475"/>
          <p14:tracePt t="40380" x="2736850" y="2149475"/>
          <p14:tracePt t="40387" x="2744788" y="2149475"/>
          <p14:tracePt t="40396" x="2752725" y="2149475"/>
          <p14:tracePt t="40405" x="2762250" y="2149475"/>
          <p14:tracePt t="40421" x="2770188" y="2149475"/>
          <p14:tracePt t="40427" x="2778125" y="2149475"/>
          <p14:tracePt t="40438" x="2795588" y="2149475"/>
          <p14:tracePt t="40444" x="2805113" y="2149475"/>
          <p14:tracePt t="40455" x="2813050" y="2149475"/>
          <p14:tracePt t="40459" x="2820988" y="2149475"/>
          <p14:tracePt t="40470" x="2838450" y="2149475"/>
          <p14:tracePt t="40475" x="2855913" y="2149475"/>
          <p14:tracePt t="40492" x="2863850" y="2149475"/>
          <p14:tracePt t="40499" x="2871788" y="2149475"/>
          <p14:tracePt t="40507" x="2881313" y="2149475"/>
          <p14:tracePt t="40524" x="2889250" y="2149475"/>
          <p14:tracePt t="40532" x="2897188" y="2149475"/>
          <p14:tracePt t="40548" x="2906713" y="2149475"/>
          <p14:tracePt t="40555" x="2922588" y="2149475"/>
          <p14:tracePt t="40571" x="2932113" y="2149475"/>
          <p14:tracePt t="40580" x="2940050" y="2149475"/>
          <p14:tracePt t="40595" x="2965450" y="2149475"/>
          <p14:tracePt t="40604" x="2974975" y="2149475"/>
          <p14:tracePt t="40622" x="2982913" y="2149475"/>
          <p14:tracePt t="40644" x="2990850" y="2149475"/>
          <p14:tracePt t="41227" x="3008313" y="2149475"/>
          <p14:tracePt t="41238" x="3033713" y="2149475"/>
          <p14:tracePt t="41243" x="3051175" y="2149475"/>
          <p14:tracePt t="41254" x="3084513" y="2149475"/>
          <p14:tracePt t="41260" x="3119438" y="2149475"/>
          <p14:tracePt t="41270" x="3135313" y="2149475"/>
          <p14:tracePt t="41275" x="3170238" y="2149475"/>
          <p14:tracePt t="41283" x="3195638" y="2149475"/>
          <p14:tracePt t="41291" x="3238500" y="2149475"/>
          <p14:tracePt t="41298" x="3254375" y="2149475"/>
          <p14:tracePt t="41308" x="3279775" y="2149475"/>
          <p14:tracePt t="41315" x="3314700" y="2149475"/>
          <p14:tracePt t="41324" x="3348038" y="2149475"/>
          <p14:tracePt t="41332" x="3373438" y="2149475"/>
          <p14:tracePt t="41340" x="3408363" y="2149475"/>
          <p14:tracePt t="41347" x="3441700" y="2149475"/>
          <p14:tracePt t="41355" x="3475038" y="2149475"/>
          <p14:tracePt t="41363" x="3492500" y="2149475"/>
          <p14:tracePt t="41371" x="3535363" y="2149475"/>
          <p14:tracePt t="41379" x="3560763" y="2149475"/>
          <p14:tracePt t="41388" x="3586163" y="2149475"/>
          <p14:tracePt t="41396" x="3594100" y="2149475"/>
          <p14:tracePt t="41405" x="3611563" y="2149475"/>
          <p14:tracePt t="41412" x="3619500" y="2149475"/>
          <p14:tracePt t="41421" x="3629025" y="2149475"/>
          <p14:tracePt t="41460" x="3636963" y="2149475"/>
          <p14:tracePt t="41470" x="3646488" y="2149475"/>
          <p14:tracePt t="41502" x="3671888" y="2149475"/>
          <p14:tracePt t="41507" x="3679825" y="2149475"/>
          <p14:tracePt t="41515" x="3687763" y="2149475"/>
          <p14:tracePt t="41532" x="3705225" y="2149475"/>
          <p14:tracePt t="41547" x="3713163" y="2149475"/>
          <p14:tracePt t="41580" x="3722688" y="2149475"/>
          <p14:tracePt t="41588" x="3730625" y="2149475"/>
          <p14:tracePt t="41644" x="3748088" y="2149475"/>
          <p14:tracePt t="41654" x="3756025" y="2149475"/>
          <p14:tracePt t="41670" x="3763963" y="2149475"/>
          <p14:tracePt t="41675" x="3781425" y="2149475"/>
          <p14:tracePt t="41691" x="3806825" y="2149475"/>
          <p14:tracePt t="41699" x="3816350" y="2149475"/>
          <p14:tracePt t="41707" x="3832225" y="2149475"/>
          <p14:tracePt t="41715" x="3849688" y="2149475"/>
          <p14:tracePt t="41723" x="3867150" y="2149475"/>
          <p14:tracePt t="41732" x="3892550" y="2149475"/>
          <p14:tracePt t="41739" x="3917950" y="2149475"/>
          <p14:tracePt t="41747" x="3925888" y="2149475"/>
          <p14:tracePt t="41755" x="3960813" y="2149475"/>
          <p14:tracePt t="41763" x="3986213" y="2149475"/>
          <p14:tracePt t="41771" x="3994150" y="2149475"/>
          <p14:tracePt t="41779" x="4002088" y="2149475"/>
          <p14:tracePt t="41788" x="4019550" y="2149475"/>
          <p14:tracePt t="42251" x="4052888" y="2149475"/>
          <p14:tracePt t="42260" x="4079875" y="2149475"/>
          <p14:tracePt t="42268" x="4105275" y="2149475"/>
          <p14:tracePt t="42275" x="4138613" y="2149475"/>
          <p14:tracePt t="42284" x="4181475" y="2149475"/>
          <p14:tracePt t="42292" x="4224338" y="2149475"/>
          <p14:tracePt t="42299" x="4283075" y="2149475"/>
          <p14:tracePt t="42307" x="4351338" y="2149475"/>
          <p14:tracePt t="42316" x="4410075" y="2149475"/>
          <p14:tracePt t="42323" x="4478338" y="2149475"/>
          <p14:tracePt t="42332" x="4554538" y="2149475"/>
          <p14:tracePt t="42339" x="4640263" y="2149475"/>
          <p14:tracePt t="42347" x="4691063" y="2149475"/>
          <p14:tracePt t="42355" x="4749800" y="2149475"/>
          <p14:tracePt t="42364" x="4810125" y="2149475"/>
          <p14:tracePt t="42372" x="4868863" y="2149475"/>
          <p14:tracePt t="42379" x="4929188" y="2149475"/>
          <p14:tracePt t="42388" x="4954588" y="2149475"/>
          <p14:tracePt t="42395" x="5013325" y="2149475"/>
          <p14:tracePt t="42405" x="5064125" y="2149475"/>
          <p14:tracePt t="42412" x="5124450" y="2149475"/>
          <p14:tracePt t="42422" x="5167313" y="2149475"/>
          <p14:tracePt t="42427" x="5218113" y="2149475"/>
          <p14:tracePt t="42438" x="5260975" y="2149475"/>
          <p14:tracePt t="42444" x="5302250" y="2149475"/>
          <p14:tracePt t="42454" x="5362575" y="2149475"/>
          <p14:tracePt t="42460" x="5380038" y="2149475"/>
          <p14:tracePt t="42469" x="5413375" y="2149475"/>
          <p14:tracePt t="42475" x="5438775" y="2149475"/>
          <p14:tracePt t="42483" x="5456238" y="2149475"/>
          <p14:tracePt t="42492" x="5489575" y="2149475"/>
          <p14:tracePt t="42499" x="5507038" y="2149475"/>
          <p14:tracePt t="42507" x="5524500" y="2149475"/>
          <p14:tracePt t="42516" x="5549900" y="2149475"/>
          <p14:tracePt t="42524" x="5575300" y="2149475"/>
          <p14:tracePt t="42533" x="5591175" y="2149475"/>
          <p14:tracePt t="42539" x="5608638" y="2149475"/>
          <p14:tracePt t="42547" x="5626100" y="2149475"/>
          <p14:tracePt t="42555" x="5634038" y="2149475"/>
          <p14:tracePt t="42564" x="5641975" y="2149475"/>
          <p14:tracePt t="42571" x="5651500" y="2149475"/>
          <p14:tracePt t="42580" x="5659438" y="2149475"/>
          <p14:tracePt t="42589" x="5668963" y="2149475"/>
          <p14:tracePt t="42595" x="5676900" y="2149475"/>
          <p14:tracePt t="42612" x="5684838" y="2149475"/>
          <p14:tracePt t="42622" x="5694363" y="2149475"/>
          <p14:tracePt t="42638" x="5710238" y="2149475"/>
          <p14:tracePt t="42644" x="5735638" y="2141538"/>
          <p14:tracePt t="42654" x="5745163" y="2141538"/>
          <p14:tracePt t="42660" x="5770563" y="2133600"/>
          <p14:tracePt t="42670" x="5795963" y="2133600"/>
          <p14:tracePt t="42675" x="5821363" y="2133600"/>
          <p14:tracePt t="42682" x="5854700" y="2133600"/>
          <p14:tracePt t="42692" x="5897563" y="2133600"/>
          <p14:tracePt t="42699" x="5940425" y="2133600"/>
          <p14:tracePt t="42707" x="5973763" y="2124075"/>
          <p14:tracePt t="42716" x="6034088" y="2124075"/>
          <p14:tracePt t="42723" x="6076950" y="2124075"/>
          <p14:tracePt t="42732" x="6110288" y="2124075"/>
          <p14:tracePt t="42739" x="6143625" y="2124075"/>
          <p14:tracePt t="42747" x="6186488" y="2124075"/>
          <p14:tracePt t="42755" x="6211888" y="2124075"/>
          <p14:tracePt t="42764" x="6237288" y="2124075"/>
          <p14:tracePt t="42772" x="6262688" y="2124075"/>
          <p14:tracePt t="42779" x="6280150" y="2124075"/>
          <p14:tracePt t="42788" x="6305550" y="2124075"/>
          <p14:tracePt t="42795" x="6323013" y="2124075"/>
          <p14:tracePt t="42812" x="6330950" y="2124075"/>
          <p14:tracePt t="42822" x="6338888" y="2124075"/>
          <p14:tracePt t="43988" x="6348413" y="2124075"/>
          <p14:tracePt t="43995" x="6365875" y="2124075"/>
          <p14:tracePt t="44005" x="6373813" y="2124075"/>
          <p14:tracePt t="44012" x="6381750" y="2124075"/>
          <p14:tracePt t="44022" x="6391275" y="2124075"/>
          <p14:tracePt t="44038" x="6399213" y="2124075"/>
          <p14:tracePt t="44045" x="6416675" y="2124075"/>
          <p14:tracePt t="44108" x="6432550" y="2124075"/>
          <p14:tracePt t="44116" x="6442075" y="2124075"/>
          <p14:tracePt t="44147" x="6450013" y="2124075"/>
          <p14:tracePt t="44164" x="6457950" y="2124075"/>
          <p14:tracePt t="44195" x="6467475" y="2124075"/>
          <p14:tracePt t="44291" x="6475413" y="2124075"/>
          <p14:tracePt t="44308" x="6483350" y="2124075"/>
          <p14:tracePt t="44323" x="6492875" y="2124075"/>
          <p14:tracePt t="44356" x="6500813" y="2124075"/>
          <p14:tracePt t="44363" x="6510338" y="2124075"/>
          <p14:tracePt t="44389" x="6526213" y="2124075"/>
          <p14:tracePt t="44427" x="6535738" y="2124075"/>
          <p14:tracePt t="44444" x="6543675" y="2124075"/>
          <p14:tracePt t="44717" x="6551613" y="2124075"/>
          <p14:tracePt t="44740" x="6561138" y="2124075"/>
          <p14:tracePt t="44756" x="6569075" y="2133600"/>
          <p14:tracePt t="44788" x="6569075" y="2141538"/>
          <p14:tracePt t="44805" x="6569075" y="2149475"/>
          <p14:tracePt t="44822" x="6577013" y="2149475"/>
          <p14:tracePt t="44838" x="6586538" y="2159000"/>
          <p14:tracePt t="44843" x="6586538" y="2166938"/>
          <p14:tracePt t="44853" x="6594475" y="2166938"/>
          <p14:tracePt t="44866" x="6594475" y="2174875"/>
          <p14:tracePt t="44884" x="6594475" y="2192338"/>
          <p14:tracePt t="44891" x="6602413" y="2192338"/>
          <p14:tracePt t="44901" x="6611938" y="2200275"/>
          <p14:tracePt t="44909" x="6611938" y="2209800"/>
          <p14:tracePt t="44924" x="6611938" y="2217738"/>
          <p14:tracePt t="44956" x="6611938" y="2227263"/>
          <p14:tracePt t="44963" x="6611938" y="2235200"/>
          <p14:tracePt t="45060" x="6619875" y="2243138"/>
          <p14:tracePt t="45075" x="6627813" y="2252663"/>
          <p14:tracePt t="45083" x="6637338" y="2260600"/>
          <p14:tracePt t="45092" x="6645275" y="2268538"/>
          <p14:tracePt t="45115" x="6645275" y="2278063"/>
          <p14:tracePt t="45132" x="6654800" y="2286000"/>
          <p14:tracePt t="45148" x="6662738" y="2293938"/>
          <p14:tracePt t="45163" x="6662738" y="2303463"/>
          <p14:tracePt t="45196" x="6670675" y="2311400"/>
          <p14:tracePt t="45212" x="6680200" y="2319338"/>
          <p14:tracePt t="45222" x="6688138" y="2328863"/>
          <p14:tracePt t="45254" x="6688138" y="2344738"/>
          <p14:tracePt t="45266" x="6688138" y="2354263"/>
          <p14:tracePt t="46524" x="6680200" y="2354263"/>
          <p14:tracePt t="46531" x="6670675" y="2344738"/>
          <p14:tracePt t="46542" x="6662738" y="2344738"/>
          <p14:tracePt t="46548" x="6654800" y="2344738"/>
          <p14:tracePt t="46557" x="6645275" y="2344738"/>
          <p14:tracePt t="46563" x="6637338" y="2344738"/>
          <p14:tracePt t="46579" x="6619875" y="2344738"/>
          <p14:tracePt t="46590" x="6602413" y="2344738"/>
          <p14:tracePt t="46595" x="6594475" y="2344738"/>
          <p14:tracePt t="46606" x="6577013" y="2344738"/>
          <p14:tracePt t="46612" x="6561138" y="2344738"/>
          <p14:tracePt t="46622" x="6551613" y="2344738"/>
          <p14:tracePt t="46628" x="6543675" y="2344738"/>
          <p14:tracePt t="46634" x="6518275" y="2344738"/>
          <p14:tracePt t="46644" x="6500813" y="2344738"/>
          <p14:tracePt t="46660" x="6467475" y="2336800"/>
          <p14:tracePt t="46668" x="6457950" y="2336800"/>
          <p14:tracePt t="46675" x="6442075" y="2336800"/>
          <p14:tracePt t="46684" x="6424613" y="2336800"/>
          <p14:tracePt t="46692" x="6407150" y="2336800"/>
          <p14:tracePt t="46699" x="6399213" y="2336800"/>
          <p14:tracePt t="46708" x="6391275" y="2336800"/>
          <p14:tracePt t="46716" x="6381750" y="2336800"/>
          <p14:tracePt t="46732" x="6373813" y="2336800"/>
          <p14:tracePt t="46773" x="6365875" y="2336800"/>
          <p14:tracePt t="46790" x="6356350" y="2336800"/>
          <p14:tracePt t="46806" x="6338888" y="2336800"/>
          <p14:tracePt t="46851" x="6323013" y="2336800"/>
          <p14:tracePt t="47147" x="6313488" y="2336800"/>
          <p14:tracePt t="47155" x="6305550" y="2328863"/>
          <p14:tracePt t="47163" x="6288088" y="2311400"/>
          <p14:tracePt t="47174" x="6280150" y="2311400"/>
          <p14:tracePt t="47180" x="6272213" y="2303463"/>
          <p14:tracePt t="47190" x="6254750" y="2293938"/>
          <p14:tracePt t="47195" x="6246813" y="2286000"/>
          <p14:tracePt t="47206" x="6237288" y="2278063"/>
          <p14:tracePt t="47211" x="6229350" y="2278063"/>
          <p14:tracePt t="47220" x="6221413" y="2260600"/>
          <p14:tracePt t="47572" x="6229350" y="2260600"/>
          <p14:tracePt t="47580" x="6237288" y="2260600"/>
          <p14:tracePt t="47590" x="6246813" y="2260600"/>
          <p14:tracePt t="47595" x="6262688" y="2260600"/>
          <p14:tracePt t="47611" x="6280150" y="2268538"/>
          <p14:tracePt t="47619" x="6288088" y="2268538"/>
          <p14:tracePt t="47627" x="6297613" y="2268538"/>
          <p14:tracePt t="47634" x="6305550" y="2268538"/>
          <p14:tracePt t="47643" x="6313488" y="2268538"/>
          <p14:tracePt t="47652" x="6323013" y="2268538"/>
          <p14:tracePt t="47660" x="6330950" y="2268538"/>
          <p14:tracePt t="47668" x="6338888" y="2268538"/>
          <p14:tracePt t="47675" x="6348413" y="2268538"/>
          <p14:tracePt t="47683" x="6356350" y="2268538"/>
          <p14:tracePt t="47707" x="6373813" y="2278063"/>
          <p14:tracePt t="47724" x="6381750" y="2278063"/>
          <p14:tracePt t="47757" x="6391275" y="2278063"/>
          <p14:tracePt t="47763" x="6399213" y="2278063"/>
          <p14:tracePt t="47775" x="6416675" y="2278063"/>
          <p14:tracePt t="47779" x="6424613" y="2286000"/>
          <p14:tracePt t="47789" x="6442075" y="2293938"/>
          <p14:tracePt t="47795" x="6467475" y="2293938"/>
          <p14:tracePt t="47807" x="6475413" y="2293938"/>
          <p14:tracePt t="47811" x="6483350" y="2293938"/>
          <p14:tracePt t="47820" x="6500813" y="2293938"/>
          <p14:tracePt t="47827" x="6526213" y="2293938"/>
          <p14:tracePt t="47835" x="6543675" y="2286000"/>
          <p14:tracePt t="47843" x="6569075" y="2260600"/>
          <p14:tracePt t="47851" x="6594475" y="2235200"/>
          <p14:tracePt t="47859" x="6611938" y="2192338"/>
          <p14:tracePt t="47868" x="6627813" y="2141538"/>
          <p14:tracePt t="47886" x="6654800" y="2124075"/>
          <p14:tracePt t="47892" x="6662738" y="2108200"/>
          <p14:tracePt t="47900" x="6670675" y="2082800"/>
          <p14:tracePt t="47909" x="6670675" y="2073275"/>
          <p14:tracePt t="48147" x="6654800" y="2090738"/>
          <p14:tracePt t="48158" x="6619875" y="2141538"/>
          <p14:tracePt t="48163" x="6586538" y="2184400"/>
          <p14:tracePt t="48173" x="6543675" y="2209800"/>
          <p14:tracePt t="48180" x="6500813" y="2227263"/>
          <p14:tracePt t="48190" x="6450013" y="2243138"/>
          <p14:tracePt t="48195" x="6407150" y="2243138"/>
          <p14:tracePt t="48206" x="6381750" y="2260600"/>
          <p14:tracePt t="48212" x="6348413" y="2260600"/>
          <p14:tracePt t="48218" x="6297613" y="2286000"/>
          <p14:tracePt t="48228" x="6272213" y="2286000"/>
          <p14:tracePt t="48235" x="6229350" y="2293938"/>
          <p14:tracePt t="48243" x="6143625" y="2311400"/>
          <p14:tracePt t="48251" x="5999163" y="2319338"/>
          <p14:tracePt t="48259" x="5846763" y="2336800"/>
          <p14:tracePt t="48268" x="5676900" y="2336800"/>
          <p14:tracePt t="48276" x="5472113" y="2336800"/>
          <p14:tracePt t="48283" x="5200650" y="2344738"/>
          <p14:tracePt t="48291" x="5022850" y="2362200"/>
          <p14:tracePt t="48300" x="4835525" y="2371725"/>
          <p14:tracePt t="48307" x="4673600" y="2397125"/>
          <p14:tracePt t="48315" x="4529138" y="2422525"/>
          <p14:tracePt t="48324" x="4402138" y="2447925"/>
          <p14:tracePt t="48331" x="4257675" y="2455863"/>
          <p14:tracePt t="48342" x="4156075" y="2489200"/>
          <p14:tracePt t="48347" x="4070350" y="2506663"/>
          <p14:tracePt t="48358" x="3960813" y="2524125"/>
          <p14:tracePt t="48363" x="3875088" y="2524125"/>
          <p14:tracePt t="48374" x="3798888" y="2524125"/>
          <p14:tracePt t="48380" x="3697288" y="2541588"/>
          <p14:tracePt t="48390" x="3603625" y="2541588"/>
          <p14:tracePt t="48395" x="3484563" y="2532063"/>
          <p14:tracePt t="48403" x="3373438" y="2498725"/>
          <p14:tracePt t="48413" x="3279775" y="2489200"/>
          <p14:tracePt t="48418" x="3203575" y="2455863"/>
          <p14:tracePt t="48428" x="3186113" y="2430463"/>
          <p14:tracePt t="48435" x="3160713" y="2397125"/>
          <p14:tracePt t="48444" x="3160713" y="2387600"/>
          <p14:tracePt t="48452" x="3160713" y="2379663"/>
          <p14:tracePt t="48459" x="3160713" y="2354263"/>
          <p14:tracePt t="48468" x="3160713" y="2344738"/>
          <p14:tracePt t="48780" x="3135313" y="2344738"/>
          <p14:tracePt t="48790" x="3025775" y="2354263"/>
          <p14:tracePt t="48795" x="2922588" y="2362200"/>
          <p14:tracePt t="48806" x="2820988" y="2362200"/>
          <p14:tracePt t="48812" x="2693988" y="2387600"/>
          <p14:tracePt t="48818" x="2592388" y="2413000"/>
          <p14:tracePt t="48828" x="2532063" y="2422525"/>
          <p14:tracePt t="48835" x="2473325" y="2422525"/>
          <p14:tracePt t="48843" x="2430463" y="2422525"/>
          <p14:tracePt t="48852" x="2397125" y="2422525"/>
          <p14:tracePt t="48860" x="2362200" y="2405063"/>
          <p14:tracePt t="48867" x="2328863" y="2397125"/>
          <p14:tracePt t="48876" x="2311400" y="2387600"/>
          <p14:tracePt t="48886" x="2252663" y="2387600"/>
          <p14:tracePt t="48892" x="2184400" y="2387600"/>
          <p14:tracePt t="48900" x="2116138" y="2387600"/>
          <p14:tracePt t="48910" x="2039938" y="2387600"/>
          <p14:tracePt t="48915" x="1979613" y="2397125"/>
          <p14:tracePt t="48925" x="1946275" y="2405063"/>
          <p14:tracePt t="48932" x="1920875" y="2405063"/>
          <p14:tracePt t="48941" x="1895475" y="2413000"/>
          <p14:tracePt t="48948" x="1870075" y="2422525"/>
          <p14:tracePt t="48957" x="1852613" y="2422525"/>
          <p14:tracePt t="48964" x="1819275" y="2430463"/>
          <p14:tracePt t="48974" x="1776413" y="2447925"/>
          <p14:tracePt t="48980" x="1758950" y="2447925"/>
          <p14:tracePt t="48990" x="1741488" y="2455863"/>
          <p14:tracePt t="48996" x="1725613" y="2463800"/>
          <p14:tracePt t="49006" x="1690688" y="2473325"/>
          <p14:tracePt t="49012" x="1674813" y="2473325"/>
          <p14:tracePt t="49019" x="1657350" y="2473325"/>
          <p14:tracePt t="49027" x="1622425" y="2473325"/>
          <p14:tracePt t="49036" x="1597025" y="2473325"/>
          <p14:tracePt t="49044" x="1563688" y="2473325"/>
          <p14:tracePt t="49052" x="1555750" y="2473325"/>
          <p14:tracePt t="49059" x="1520825" y="2481263"/>
          <p14:tracePt t="49067" x="1504950" y="2481263"/>
          <p14:tracePt t="49075" x="1487488" y="2489200"/>
          <p14:tracePt t="49083" x="1470025" y="2489200"/>
          <p14:tracePt t="49092" x="1436688" y="2498725"/>
          <p14:tracePt t="49100" x="1427163" y="2498725"/>
          <p14:tracePt t="49108" x="1411288" y="2498725"/>
          <p14:tracePt t="49115" x="1385888" y="2506663"/>
          <p14:tracePt t="49124" x="1385888" y="2516188"/>
          <p14:tracePt t="49132" x="1368425" y="2516188"/>
          <p14:tracePt t="49140" x="1343025" y="2516188"/>
          <p14:tracePt t="49147" x="1343025" y="2524125"/>
          <p14:tracePt t="49157" x="1317625" y="2532063"/>
          <p14:tracePt t="49164" x="1300163" y="2532063"/>
          <p14:tracePt t="49174" x="1292225" y="2541588"/>
          <p14:tracePt t="49180" x="1282700" y="2541588"/>
          <p14:tracePt t="49189" x="1274763" y="2541588"/>
          <p14:tracePt t="49979" x="1282700" y="2541588"/>
          <p14:tracePt t="50012" x="1292225" y="2541588"/>
          <p14:tracePt t="50427" x="1300163" y="2541588"/>
          <p14:tracePt t="50436" x="1308100" y="2541588"/>
          <p14:tracePt t="50461" x="1317625" y="2549525"/>
          <p14:tracePt t="50524" x="1325563" y="2549525"/>
          <p14:tracePt t="50547" x="1333500" y="2549525"/>
          <p14:tracePt t="50564" x="1333500" y="2557463"/>
          <p14:tracePt t="50699" x="1343025" y="2557463"/>
          <p14:tracePt t="50731" x="1350963" y="2557463"/>
          <p14:tracePt t="50747" x="1360488" y="2557463"/>
          <p14:tracePt t="50771" x="1368425" y="2557463"/>
          <p14:tracePt t="50787" x="1385888" y="2557463"/>
          <p14:tracePt t="50819" x="1401763" y="2557463"/>
          <p14:tracePt t="50836" x="1411288" y="2557463"/>
          <p14:tracePt t="50851" x="1427163" y="2557463"/>
          <p14:tracePt t="50859" x="1436688" y="2557463"/>
          <p14:tracePt t="50875" x="1452563" y="2557463"/>
          <p14:tracePt t="50883" x="1462088" y="2557463"/>
          <p14:tracePt t="50895" x="1470025" y="2557463"/>
          <p14:tracePt t="50899" x="1487488" y="2557463"/>
          <p14:tracePt t="50909" x="1504950" y="2557463"/>
          <p14:tracePt t="50915" x="1520825" y="2557463"/>
          <p14:tracePt t="50925" x="1530350" y="2557463"/>
          <p14:tracePt t="50932" x="1538288" y="2557463"/>
          <p14:tracePt t="50942" x="1563688" y="2557463"/>
          <p14:tracePt t="50948" x="1571625" y="2557463"/>
          <p14:tracePt t="50958" x="1581150" y="2557463"/>
          <p14:tracePt t="50964" x="1597025" y="2557463"/>
          <p14:tracePt t="50973" x="1606550" y="2557463"/>
          <p14:tracePt t="50981" x="1631950" y="2557463"/>
          <p14:tracePt t="50987" x="1657350" y="2557463"/>
          <p14:tracePt t="50995" x="1665288" y="2557463"/>
          <p14:tracePt t="51003" x="1690688" y="2557463"/>
          <p14:tracePt t="51012" x="1716088" y="2557463"/>
          <p14:tracePt t="51020" x="1733550" y="2557463"/>
          <p14:tracePt t="51028" x="1758950" y="2557463"/>
          <p14:tracePt t="51036" x="1793875" y="2557463"/>
          <p14:tracePt t="51043" x="1819275" y="2557463"/>
          <p14:tracePt t="51051" x="1844675" y="2557463"/>
          <p14:tracePt t="51060" x="1870075" y="2557463"/>
          <p14:tracePt t="51068" x="1885950" y="2557463"/>
          <p14:tracePt t="51075" x="1911350" y="2557463"/>
          <p14:tracePt t="51083" x="1928813" y="2557463"/>
          <p14:tracePt t="51092" x="1938338" y="2557463"/>
          <p14:tracePt t="51100" x="1963738" y="2557463"/>
          <p14:tracePt t="51110" x="1989138" y="2557463"/>
          <p14:tracePt t="51115" x="2005013" y="2557463"/>
          <p14:tracePt t="51126" x="2030413" y="2557463"/>
          <p14:tracePt t="51131" x="2055813" y="2566988"/>
          <p14:tracePt t="51141" x="2065338" y="2566988"/>
          <p14:tracePt t="51147" x="2090738" y="2566988"/>
          <p14:tracePt t="51158" x="2108200" y="2574925"/>
          <p14:tracePt t="51163" x="2116138" y="2574925"/>
          <p14:tracePt t="51174" x="2124075" y="2574925"/>
          <p14:tracePt t="51180" x="2133600" y="2574925"/>
          <p14:tracePt t="51188" x="2149475" y="2574925"/>
          <p14:tracePt t="51195" x="2159000" y="2574925"/>
          <p14:tracePt t="51203" x="2166938" y="2574925"/>
          <p14:tracePt t="51212" x="2174875" y="2574925"/>
          <p14:tracePt t="51220" x="2184400" y="2574925"/>
          <p14:tracePt t="51228" x="2200275" y="2574925"/>
          <p14:tracePt t="51236" x="2217738" y="2574925"/>
          <p14:tracePt t="51244" x="2227263" y="2574925"/>
          <p14:tracePt t="51251" x="2235200" y="2574925"/>
          <p14:tracePt t="51260" x="2252663" y="2574925"/>
          <p14:tracePt t="51268" x="2278063" y="2574925"/>
          <p14:tracePt t="51276" x="2303463" y="2574925"/>
          <p14:tracePt t="51283" x="2319338" y="2574925"/>
          <p14:tracePt t="51292" x="2344738" y="2574925"/>
          <p14:tracePt t="51299" x="2379663" y="2574925"/>
          <p14:tracePt t="51308" x="2397125" y="2574925"/>
          <p14:tracePt t="51316" x="2422525" y="2574925"/>
          <p14:tracePt t="51326" x="2438400" y="2574925"/>
          <p14:tracePt t="51331" x="2455863" y="2574925"/>
          <p14:tracePt t="51342" x="2481263" y="2574925"/>
          <p14:tracePt t="51348" x="2506663" y="2574925"/>
          <p14:tracePt t="51358" x="2532063" y="2582863"/>
          <p14:tracePt t="51364" x="2549525" y="2582863"/>
          <p14:tracePt t="51373" x="2574925" y="2582863"/>
          <p14:tracePt t="51379" x="2600325" y="2582863"/>
          <p14:tracePt t="51386" x="2617788" y="2582863"/>
          <p14:tracePt t="51395" x="2643188" y="2592388"/>
          <p14:tracePt t="51403" x="2668588" y="2592388"/>
          <p14:tracePt t="51412" x="2686050" y="2592388"/>
          <p14:tracePt t="51420" x="2711450" y="2592388"/>
          <p14:tracePt t="51427" x="2727325" y="2592388"/>
          <p14:tracePt t="51443" x="2752725" y="2592388"/>
          <p14:tracePt t="51460" x="2770188" y="2592388"/>
          <p14:tracePt t="51467" x="2787650" y="2592388"/>
          <p14:tracePt t="51484" x="2813050" y="2592388"/>
          <p14:tracePt t="51493" x="2820988" y="2592388"/>
          <p14:tracePt t="51499" x="2830513" y="2592388"/>
          <p14:tracePt t="51509" x="2838450" y="2592388"/>
          <p14:tracePt t="51515" x="2855913" y="2592388"/>
          <p14:tracePt t="51525" x="2863850" y="2592388"/>
          <p14:tracePt t="51532" x="2871788" y="2592388"/>
          <p14:tracePt t="51541" x="2881313" y="2592388"/>
          <p14:tracePt t="51548" x="2889250" y="2592388"/>
          <p14:tracePt t="51564" x="2897188" y="2592388"/>
          <p14:tracePt t="51574" x="2914650" y="2592388"/>
          <p14:tracePt t="51586" x="2922588" y="2592388"/>
          <p14:tracePt t="51595" x="2932113" y="2592388"/>
          <p14:tracePt t="51603" x="2940050" y="2592388"/>
          <p14:tracePt t="51620" x="2949575" y="2592388"/>
          <p14:tracePt t="51628" x="2965450" y="2592388"/>
          <p14:tracePt t="51636" x="2974975" y="2582863"/>
          <p14:tracePt t="51644" x="2982913" y="2582863"/>
          <p14:tracePt t="51651" x="2990850" y="2582863"/>
          <p14:tracePt t="51668" x="3000375" y="2582863"/>
          <p14:tracePt t="51676" x="3008313" y="2582863"/>
          <p14:tracePt t="51683" x="3016250" y="2582863"/>
          <p14:tracePt t="51693" x="3025775" y="2574925"/>
          <p14:tracePt t="51699" x="3033713" y="2574925"/>
          <p14:tracePt t="51715" x="3041650" y="2574925"/>
          <p14:tracePt t="51725" x="3051175" y="2574925"/>
          <p14:tracePt t="51741" x="3059113" y="2574925"/>
          <p14:tracePt t="51758" x="3067050" y="2574925"/>
          <p14:tracePt t="51764" x="3084513" y="2574925"/>
          <p14:tracePt t="51774" x="3094038" y="2566988"/>
          <p14:tracePt t="51780" x="3101975" y="2566988"/>
          <p14:tracePt t="51795" x="3109913" y="2566988"/>
          <p14:tracePt t="51803" x="3119438" y="2566988"/>
          <p14:tracePt t="51812" x="3127375" y="2566988"/>
          <p14:tracePt t="51820" x="3135313" y="2566988"/>
          <p14:tracePt t="51835" x="3144838" y="2557463"/>
          <p14:tracePt t="51844" x="3152775" y="2557463"/>
          <p14:tracePt t="51860" x="3160713" y="2549525"/>
          <p14:tracePt t="51875" x="3178175" y="2549525"/>
          <p14:tracePt t="51910" x="3186113" y="2549525"/>
          <p14:tracePt t="51915" x="3195638" y="2549525"/>
          <p14:tracePt t="51932" x="3203575" y="2541588"/>
          <p14:tracePt t="51942" x="3211513" y="2532063"/>
          <p14:tracePt t="51948" x="3221038" y="2532063"/>
          <p14:tracePt t="51964" x="3228975" y="2532063"/>
          <p14:tracePt t="51980" x="3246438" y="2524125"/>
          <p14:tracePt t="51987" x="3246438" y="2516188"/>
          <p14:tracePt t="51996" x="3254375" y="2506663"/>
          <p14:tracePt t="52003" x="3263900" y="2506663"/>
          <p14:tracePt t="52020" x="3271838" y="2498725"/>
          <p14:tracePt t="52027" x="3279775" y="2489200"/>
          <p14:tracePt t="52732" x="3289300" y="2489200"/>
          <p14:tracePt t="52796" x="3289300" y="2498725"/>
          <p14:tracePt t="52899" x="3289300" y="2506663"/>
          <p14:tracePt t="52925" x="3289300" y="2516188"/>
          <p14:tracePt t="53395" x="3289300" y="2524125"/>
          <p14:tracePt t="53452" x="3297238" y="2532063"/>
          <p14:tracePt t="53596" x="3297238" y="2541588"/>
          <p14:tracePt t="53628" x="3297238" y="2549525"/>
          <p14:tracePt t="53660" x="3297238" y="2557463"/>
          <p14:tracePt t="53812" x="3289300" y="2557463"/>
          <p14:tracePt t="53819" x="3271838" y="2557463"/>
          <p14:tracePt t="53828" x="3263900" y="2557463"/>
          <p14:tracePt t="53835" x="3254375" y="2557463"/>
          <p14:tracePt t="53843" x="3246438" y="2557463"/>
          <p14:tracePt t="53851" x="3238500" y="2557463"/>
          <p14:tracePt t="53868" x="3228975" y="2557463"/>
          <p14:tracePt t="53887" x="3195638" y="2566988"/>
          <p14:tracePt t="53900" x="3186113" y="2566988"/>
          <p14:tracePt t="53910" x="3170238" y="2566988"/>
          <p14:tracePt t="53916" x="3152775" y="2566988"/>
          <p14:tracePt t="53926" x="3135313" y="2574925"/>
          <p14:tracePt t="53932" x="3119438" y="2582863"/>
          <p14:tracePt t="53942" x="3094038" y="2582863"/>
          <p14:tracePt t="53948" x="3084513" y="2582863"/>
          <p14:tracePt t="53957" x="3059113" y="2582863"/>
          <p14:tracePt t="53964" x="3033713" y="2592388"/>
          <p14:tracePt t="53971" x="3000375" y="2592388"/>
          <p14:tracePt t="53980" x="2990850" y="2592388"/>
          <p14:tracePt t="53987" x="2957513" y="2592388"/>
          <p14:tracePt t="53996" x="2949575" y="2592388"/>
          <p14:tracePt t="54004" x="2932113" y="2592388"/>
          <p14:tracePt t="54011" x="2906713" y="2592388"/>
          <p14:tracePt t="54019" x="2889250" y="2592388"/>
          <p14:tracePt t="54027" x="2871788" y="2592388"/>
          <p14:tracePt t="54036" x="2855913" y="2592388"/>
          <p14:tracePt t="54044" x="2846388" y="2592388"/>
          <p14:tracePt t="54051" x="2830513" y="2592388"/>
          <p14:tracePt t="54060" x="2813050" y="2592388"/>
          <p14:tracePt t="54067" x="2795588" y="2574925"/>
          <p14:tracePt t="54077" x="2787650" y="2574925"/>
          <p14:tracePt t="54084" x="2770188" y="2574925"/>
          <p14:tracePt t="54094" x="2762250" y="2574925"/>
          <p14:tracePt t="54099" x="2736850" y="2574925"/>
          <p14:tracePt t="54109" x="2719388" y="2566988"/>
          <p14:tracePt t="54115" x="2701925" y="2566988"/>
          <p14:tracePt t="54126" x="2693988" y="2566988"/>
          <p14:tracePt t="54132" x="2676525" y="2566988"/>
          <p14:tracePt t="54142" x="2668588" y="2566988"/>
          <p14:tracePt t="54148" x="2660650" y="2566988"/>
          <p14:tracePt t="54154" x="2651125" y="2566988"/>
          <p14:tracePt t="54171" x="2643188" y="2566988"/>
          <p14:tracePt t="54435" x="2651125" y="2566988"/>
          <p14:tracePt t="54444" x="2668588" y="2566988"/>
          <p14:tracePt t="54451" x="2693988" y="2566988"/>
          <p14:tracePt t="54461" x="2719388" y="2566988"/>
          <p14:tracePt t="54467" x="2770188" y="2566988"/>
          <p14:tracePt t="54476" x="2813050" y="2566988"/>
          <p14:tracePt t="54483" x="2855913" y="2566988"/>
          <p14:tracePt t="54493" x="2914650" y="2566988"/>
          <p14:tracePt t="54499" x="2974975" y="2566988"/>
          <p14:tracePt t="54509" x="3008313" y="2566988"/>
          <p14:tracePt t="54515" x="3051175" y="2566988"/>
          <p14:tracePt t="54526" x="3076575" y="2566988"/>
          <p14:tracePt t="54532" x="3101975" y="2566988"/>
          <p14:tracePt t="54542" x="3127375" y="2566988"/>
          <p14:tracePt t="54548" x="3135313" y="2566988"/>
          <p14:tracePt t="54554" x="3144838" y="2566988"/>
          <p14:tracePt t="54565" x="3152775" y="2566988"/>
          <p14:tracePt t="54571" x="3160713" y="2566988"/>
          <p14:tracePt t="54579" x="3170238" y="2566988"/>
          <p14:tracePt t="54588" x="3186113" y="2566988"/>
          <p14:tracePt t="54603" x="3211513" y="2566988"/>
          <p14:tracePt t="54611" x="3228975" y="2566988"/>
          <p14:tracePt t="54619" x="3246438" y="2566988"/>
          <p14:tracePt t="54628" x="3263900" y="2566988"/>
          <p14:tracePt t="54635" x="3271838" y="2566988"/>
          <p14:tracePt t="54644" x="3279775" y="2566988"/>
          <p14:tracePt t="54652" x="3289300" y="2566988"/>
          <p14:tracePt t="54667" x="3297238" y="2566988"/>
          <p14:tracePt t="54772" x="3314700" y="2566988"/>
          <p14:tracePt t="55219" x="3322638" y="2566988"/>
          <p14:tracePt t="55227" x="3330575" y="2566988"/>
          <p14:tracePt t="55251" x="3355975" y="2574925"/>
          <p14:tracePt t="55260" x="3382963" y="2582863"/>
          <p14:tracePt t="55277" x="3408363" y="2592388"/>
          <p14:tracePt t="55284" x="3441700" y="2592388"/>
          <p14:tracePt t="55295" x="3459163" y="2592388"/>
          <p14:tracePt t="55300" x="3484563" y="2600325"/>
          <p14:tracePt t="55310" x="3509963" y="2600325"/>
          <p14:tracePt t="55315" x="3527425" y="2600325"/>
          <p14:tracePt t="55325" x="3543300" y="2600325"/>
          <p14:tracePt t="55332" x="3552825" y="2600325"/>
          <p14:tracePt t="55341" x="3568700" y="2600325"/>
          <p14:tracePt t="55348" x="3578225" y="2600325"/>
          <p14:tracePt t="55420" x="3586163" y="2600325"/>
          <p14:tracePt t="55435" x="3603625" y="2600325"/>
          <p14:tracePt t="55460" x="3619500" y="2608263"/>
          <p14:tracePt t="55468" x="3629025" y="2608263"/>
          <p14:tracePt t="55483" x="3646488" y="2625725"/>
          <p14:tracePt t="55494" x="3662363" y="2625725"/>
          <p14:tracePt t="55500" x="3671888" y="2633663"/>
          <p14:tracePt t="55509" x="3697288" y="2633663"/>
          <p14:tracePt t="55515" x="3722688" y="2633663"/>
          <p14:tracePt t="55526" x="3763963" y="2651125"/>
          <p14:tracePt t="55532" x="3806825" y="2660650"/>
          <p14:tracePt t="55538" x="3883025" y="2660650"/>
          <p14:tracePt t="55548" x="3968750" y="2676525"/>
          <p14:tracePt t="55555" x="4070350" y="2693988"/>
          <p14:tracePt t="55564" x="4214813" y="2701925"/>
          <p14:tracePt t="55572" x="4351338" y="2711450"/>
          <p14:tracePt t="55580" x="4529138" y="2727325"/>
          <p14:tracePt t="55588" x="4733925" y="2727325"/>
          <p14:tracePt t="55595" x="4911725" y="2727325"/>
          <p14:tracePt t="55603" x="5116513" y="2727325"/>
          <p14:tracePt t="55611" x="5430838" y="2727325"/>
          <p14:tracePt t="55620" x="5659438" y="2727325"/>
          <p14:tracePt t="55627" x="5948363" y="2727325"/>
          <p14:tracePt t="55635" x="6186488" y="2727325"/>
          <p14:tracePt t="55645" x="6442075" y="2727325"/>
          <p14:tracePt t="55651" x="6705600" y="2727325"/>
          <p14:tracePt t="55662" x="6908800" y="2727325"/>
          <p14:tracePt t="55668" x="7121525" y="2719388"/>
          <p14:tracePt t="55677" x="7283450" y="2693988"/>
          <p14:tracePt t="55684" x="7402513" y="2686050"/>
          <p14:tracePt t="55694" x="7469188" y="2676525"/>
          <p14:tracePt t="55699" x="7546975" y="2651125"/>
          <p14:tracePt t="55710" x="7588250" y="2651125"/>
          <p14:tracePt t="55715" x="7623175" y="2633663"/>
          <p14:tracePt t="55726" x="7648575" y="2608263"/>
          <p14:tracePt t="55732" x="7673975" y="2592388"/>
          <p14:tracePt t="55747" x="7673975" y="2574925"/>
          <p14:tracePt t="55764" x="7673975" y="2566988"/>
          <p14:tracePt t="56060" x="7639050" y="2574925"/>
          <p14:tracePt t="56068" x="7597775" y="2582863"/>
          <p14:tracePt t="56078" x="7554913" y="2582863"/>
          <p14:tracePt t="56083" x="7512050" y="2582863"/>
          <p14:tracePt t="56094" x="7461250" y="2582863"/>
          <p14:tracePt t="56100" x="7435850" y="2582863"/>
          <p14:tracePt t="56110" x="7402513" y="2582863"/>
          <p14:tracePt t="56115" x="7385050" y="2582863"/>
          <p14:tracePt t="56124" x="7359650" y="2582863"/>
          <p14:tracePt t="56131" x="7342188" y="2582863"/>
          <p14:tracePt t="56138" x="7324725" y="2582863"/>
          <p14:tracePt t="56148" x="7308850" y="2600325"/>
          <p14:tracePt t="56155" x="7291388" y="2617788"/>
          <p14:tracePt t="56164" x="7265988" y="2633663"/>
          <p14:tracePt t="56172" x="7240588" y="2660650"/>
          <p14:tracePt t="56180" x="7223125" y="2676525"/>
          <p14:tracePt t="56187" x="7205663" y="2719388"/>
          <p14:tracePt t="56195" x="7189788" y="2770188"/>
          <p14:tracePt t="56203" x="7180263" y="2830513"/>
          <p14:tracePt t="56211" x="7172325" y="2889250"/>
          <p14:tracePt t="56220" x="7154863" y="2949575"/>
          <p14:tracePt t="56227" x="7154863" y="3008313"/>
          <p14:tracePt t="56235" x="7154863" y="3067050"/>
          <p14:tracePt t="56245" x="7154863" y="3135313"/>
          <p14:tracePt t="56252" x="7154863" y="3203575"/>
          <p14:tracePt t="56262" x="7154863" y="3279775"/>
          <p14:tracePt t="56267" x="7154863" y="3365500"/>
          <p14:tracePt t="56278" x="7180263" y="3424238"/>
          <p14:tracePt t="56283" x="7215188" y="3502025"/>
          <p14:tracePt t="56294" x="7248525" y="3568700"/>
          <p14:tracePt t="56300" x="7283450" y="3619500"/>
          <p14:tracePt t="56310" x="7334250" y="3654425"/>
          <p14:tracePt t="56316" x="7359650" y="3679825"/>
          <p14:tracePt t="56324" x="7377113" y="3705225"/>
          <p14:tracePt t="56332" x="7385050" y="3705225"/>
          <p14:tracePt t="56338" x="7392988" y="3705225"/>
          <p14:tracePt t="56348" x="7427913" y="3671888"/>
          <p14:tracePt t="56355" x="7435850" y="3662363"/>
          <p14:tracePt t="56365" x="7453313" y="3619500"/>
          <p14:tracePt t="56372" x="7461250" y="3578225"/>
          <p14:tracePt t="56380" x="7469188" y="3543300"/>
          <p14:tracePt t="56675" x="7461250" y="3543300"/>
          <p14:tracePt t="56694" x="7443788" y="3543300"/>
          <p14:tracePt t="56699" x="7418388" y="3543300"/>
          <p14:tracePt t="56707" x="7385050" y="3543300"/>
          <p14:tracePt t="56715" x="7359650" y="3543300"/>
          <p14:tracePt t="56723" x="7334250" y="3543300"/>
          <p14:tracePt t="56732" x="7324725" y="3543300"/>
          <p14:tracePt t="56739" x="7308850" y="3543300"/>
          <p14:tracePt t="56748" x="7299325" y="3543300"/>
          <p14:tracePt t="56755" x="7291388" y="3543300"/>
          <p14:tracePt t="56763" x="7283450" y="3543300"/>
          <p14:tracePt t="56772" x="7265988" y="3552825"/>
          <p14:tracePt t="56787" x="7248525" y="3552825"/>
          <p14:tracePt t="56795" x="7240588" y="3552825"/>
          <p14:tracePt t="56803" x="7232650" y="3552825"/>
          <p14:tracePt t="56811" x="7223125" y="3552825"/>
          <p14:tracePt t="56819" x="7215188" y="3552825"/>
          <p14:tracePt t="56828" x="7215188" y="3560763"/>
          <p14:tracePt t="56835" x="7197725" y="3560763"/>
          <p14:tracePt t="56851" x="7189788" y="3560763"/>
          <p14:tracePt t="56931" x="7189788" y="3568700"/>
          <p14:tracePt t="56947" x="7172325" y="3568700"/>
          <p14:tracePt t="57116" x="7154863" y="3578225"/>
          <p14:tracePt t="57123" x="7121525" y="3586163"/>
          <p14:tracePt t="57132" x="7096125" y="3586163"/>
          <p14:tracePt t="57138" x="7053263" y="3594100"/>
          <p14:tracePt t="57148" x="7019925" y="3603625"/>
          <p14:tracePt t="57156" x="6977063" y="3619500"/>
          <p14:tracePt t="57163" x="6951663" y="3629025"/>
          <p14:tracePt t="57171" x="6934200" y="3646488"/>
          <p14:tracePt t="57179" x="6916738" y="3662363"/>
          <p14:tracePt t="57187" x="6900863" y="3687763"/>
          <p14:tracePt t="57195" x="6883400" y="3722688"/>
          <p14:tracePt t="57203" x="6875463" y="3738563"/>
          <p14:tracePt t="57211" x="6850063" y="3756025"/>
          <p14:tracePt t="57219" x="6824663" y="3798888"/>
          <p14:tracePt t="57228" x="6789738" y="3832225"/>
          <p14:tracePt t="57235" x="6756400" y="3875088"/>
          <p14:tracePt t="57245" x="6713538" y="3908425"/>
          <p14:tracePt t="57251" x="6688138" y="3935413"/>
          <p14:tracePt t="57262" x="6654800" y="3976688"/>
          <p14:tracePt t="57267" x="6602413" y="4002088"/>
          <p14:tracePt t="57279" x="6569075" y="4044950"/>
          <p14:tracePt t="57283" x="6500813" y="4087813"/>
          <p14:tracePt t="57295" x="6450013" y="4113213"/>
          <p14:tracePt t="57299" x="6399213" y="4146550"/>
          <p14:tracePt t="57308" x="6338888" y="4156075"/>
          <p14:tracePt t="57315" x="6288088" y="4156075"/>
          <p14:tracePt t="57323" x="6229350" y="4156075"/>
          <p14:tracePt t="57331" x="6221413" y="4156075"/>
          <p14:tracePt t="57355" x="6229350" y="4138613"/>
          <p14:tracePt t="57363" x="6237288" y="4138613"/>
          <p14:tracePt t="57371" x="6254750" y="4130675"/>
          <p14:tracePt t="57379" x="6254750" y="4121150"/>
          <p14:tracePt t="57548" x="6288088" y="4121150"/>
          <p14:tracePt t="57564" x="6305550" y="4121150"/>
          <p14:tracePt t="57587" x="6297613" y="4121150"/>
          <p14:tracePt t="57604" x="6254750" y="4121150"/>
          <p14:tracePt t="57612" x="6229350" y="4105275"/>
          <p14:tracePt t="57619" x="6203950" y="4087813"/>
          <p14:tracePt t="57628" x="6161088" y="4087813"/>
          <p14:tracePt t="57635" x="6135688" y="4079875"/>
          <p14:tracePt t="57645" x="6067425" y="4062413"/>
          <p14:tracePt t="57652" x="6042025" y="4062413"/>
          <p14:tracePt t="57661" x="6008688" y="4062413"/>
          <p14:tracePt t="57668" x="5983288" y="4062413"/>
          <p14:tracePt t="57678" x="5965825" y="4062413"/>
          <p14:tracePt t="57684" x="5932488" y="4044950"/>
          <p14:tracePt t="57694" x="5889625" y="4027488"/>
          <p14:tracePt t="57700" x="5854700" y="4002088"/>
          <p14:tracePt t="57709" x="5821363" y="3968750"/>
          <p14:tracePt t="57715" x="5803900" y="3960813"/>
          <p14:tracePt t="57722" x="5770563" y="3943350"/>
          <p14:tracePt t="57731" x="5753100" y="3925888"/>
          <p14:tracePt t="57739" x="5735638" y="3908425"/>
          <p14:tracePt t="57748" x="5735638" y="3900488"/>
          <p14:tracePt t="57756" x="5735638" y="3883025"/>
          <p14:tracePt t="57764" x="5727700" y="3849688"/>
          <p14:tracePt t="57771" x="5727700" y="3824288"/>
          <p14:tracePt t="57780" x="5702300" y="3806825"/>
          <p14:tracePt t="57787" x="5684838" y="3781425"/>
          <p14:tracePt t="57795" x="5668963" y="3756025"/>
          <p14:tracePt t="57803" x="5641975" y="3730625"/>
          <p14:tracePt t="57812" x="5616575" y="3705225"/>
          <p14:tracePt t="57821" x="5608638" y="3697288"/>
          <p14:tracePt t="57829" x="5575300" y="3671888"/>
          <p14:tracePt t="57835" x="5565775" y="3671888"/>
          <p14:tracePt t="57845" x="5532438" y="3654425"/>
          <p14:tracePt t="57851" x="5514975" y="3636963"/>
          <p14:tracePt t="57862" x="5489575" y="3629025"/>
          <p14:tracePt t="57868" x="5464175" y="3611563"/>
          <p14:tracePt t="57877" x="5446713" y="3594100"/>
          <p14:tracePt t="57890" x="5413375" y="3578225"/>
          <p14:tracePt t="57900" x="5395913" y="3568700"/>
          <p14:tracePt t="57907" x="5370513" y="3552825"/>
          <p14:tracePt t="57915" x="5345113" y="3543300"/>
          <p14:tracePt t="57922" x="5327650" y="3527425"/>
          <p14:tracePt t="57932" x="5302250" y="3527425"/>
          <p14:tracePt t="57939" x="5260975" y="3509963"/>
          <p14:tracePt t="57947" x="5226050" y="3502025"/>
          <p14:tracePt t="57956" x="5192713" y="3492500"/>
          <p14:tracePt t="57964" x="5149850" y="3484563"/>
          <p14:tracePt t="57972" x="5091113" y="3484563"/>
          <p14:tracePt t="57980" x="5056188" y="3467100"/>
          <p14:tracePt t="57987" x="5005388" y="3467100"/>
          <p14:tracePt t="57995" x="4962525" y="3459163"/>
          <p14:tracePt t="58003" x="4929188" y="3459163"/>
          <p14:tracePt t="58012" x="4878388" y="3441700"/>
          <p14:tracePt t="58020" x="4852988" y="3441700"/>
          <p14:tracePt t="58029" x="4810125" y="3433763"/>
          <p14:tracePt t="58035" x="4775200" y="3433763"/>
          <p14:tracePt t="58045" x="4741863" y="3424238"/>
          <p14:tracePt t="58051" x="4724400" y="3424238"/>
          <p14:tracePt t="58062" x="4691063" y="3416300"/>
          <p14:tracePt t="58068" x="4665663" y="3416300"/>
          <p14:tracePt t="58078" x="4640263" y="3416300"/>
          <p14:tracePt t="58083" x="4622800" y="3416300"/>
          <p14:tracePt t="58094" x="4589463" y="3416300"/>
          <p14:tracePt t="58100" x="4554538" y="3416300"/>
          <p14:tracePt t="58107" x="4538663" y="3416300"/>
          <p14:tracePt t="58115" x="4503738" y="3408363"/>
          <p14:tracePt t="58123" x="4478338" y="3408363"/>
          <p14:tracePt t="58132" x="4445000" y="3398838"/>
          <p14:tracePt t="58139" x="4435475" y="3398838"/>
          <p14:tracePt t="58148" x="4402138" y="3390900"/>
          <p14:tracePt t="58156" x="4384675" y="3390900"/>
          <p14:tracePt t="58164" x="4359275" y="3390900"/>
          <p14:tracePt t="58171" x="4333875" y="3382963"/>
          <p14:tracePt t="58180" x="4308475" y="3373438"/>
          <p14:tracePt t="58187" x="4283075" y="3373438"/>
          <p14:tracePt t="58195" x="4240213" y="3365500"/>
          <p14:tracePt t="58204" x="4224338" y="3365500"/>
          <p14:tracePt t="58213" x="4197350" y="3355975"/>
          <p14:tracePt t="58220" x="4164013" y="3348038"/>
          <p14:tracePt t="58229" x="4121150" y="3340100"/>
          <p14:tracePt t="58235" x="4105275" y="3340100"/>
          <p14:tracePt t="58245" x="4070350" y="3340100"/>
          <p14:tracePt t="58252" x="4044950" y="3340100"/>
          <p14:tracePt t="58262" x="4011613" y="3340100"/>
          <p14:tracePt t="58267" x="3986213" y="3340100"/>
          <p14:tracePt t="58277" x="3951288" y="3330575"/>
          <p14:tracePt t="58284" x="3935413" y="3322638"/>
          <p14:tracePt t="58294" x="3900488" y="3314700"/>
          <p14:tracePt t="58299" x="3867150" y="3314700"/>
          <p14:tracePt t="58307" x="3832225" y="3305175"/>
          <p14:tracePt t="58315" x="3806825" y="3305175"/>
          <p14:tracePt t="58323" x="3763963" y="3305175"/>
          <p14:tracePt t="58332" x="3748088" y="3297238"/>
          <p14:tracePt t="58339" x="3713163" y="3289300"/>
          <p14:tracePt t="58347" x="3687763" y="3289300"/>
          <p14:tracePt t="58356" x="3654425" y="3289300"/>
          <p14:tracePt t="58364" x="3636963" y="3289300"/>
          <p14:tracePt t="58371" x="3611563" y="3289300"/>
          <p14:tracePt t="58380" x="3594100" y="3279775"/>
          <p14:tracePt t="58388" x="3578225" y="3279775"/>
          <p14:tracePt t="58396" x="3552825" y="3279775"/>
          <p14:tracePt t="58403" x="3535363" y="3271838"/>
          <p14:tracePt t="58411" x="3517900" y="3271838"/>
          <p14:tracePt t="58420" x="3492500" y="3271838"/>
          <p14:tracePt t="58429" x="3467100" y="3271838"/>
          <p14:tracePt t="58435" x="3449638" y="3263900"/>
          <p14:tracePt t="58445" x="3416300" y="3263900"/>
          <p14:tracePt t="58451" x="3390900" y="3263900"/>
          <p14:tracePt t="58462" x="3365500" y="3263900"/>
          <p14:tracePt t="58467" x="3348038" y="3254375"/>
          <p14:tracePt t="58478" x="3322638" y="3254375"/>
          <p14:tracePt t="58483" x="3305175" y="3254375"/>
          <p14:tracePt t="58494" x="3297238" y="3254375"/>
          <p14:tracePt t="58500" x="3271838" y="3246438"/>
          <p14:tracePt t="58506" x="3263900" y="3246438"/>
          <p14:tracePt t="58515" x="3254375" y="3246438"/>
          <p14:tracePt t="58523" x="3246438" y="3246438"/>
          <p14:tracePt t="58532" x="3238500" y="3246438"/>
          <p14:tracePt t="58540" x="3228975" y="3246438"/>
          <p14:tracePt t="58547" x="3221038" y="3246438"/>
          <p14:tracePt t="58555" x="3211513" y="3246438"/>
          <p14:tracePt t="58588" x="3203575" y="3246438"/>
          <p14:tracePt t="58596" x="3195638" y="3246438"/>
          <p14:tracePt t="58613" x="3178175" y="3246438"/>
          <p14:tracePt t="58629" x="3152775" y="3246438"/>
          <p14:tracePt t="58645" x="3135313" y="3246438"/>
          <p14:tracePt t="58652" x="3127375" y="3246438"/>
          <p14:tracePt t="58662" x="3109913" y="3246438"/>
          <p14:tracePt t="58667" x="3094038" y="3246438"/>
          <p14:tracePt t="58683" x="3076575" y="3246438"/>
          <p14:tracePt t="58694" x="3067050" y="3246438"/>
          <p14:tracePt t="58700" x="3059113" y="3246438"/>
          <p14:tracePt t="58706" x="3051175" y="3246438"/>
          <p14:tracePt t="58723" x="3041650" y="3246438"/>
          <p14:tracePt t="58732" x="3033713" y="3246438"/>
          <p14:tracePt t="58748" x="3025775" y="3246438"/>
          <p14:tracePt t="58764" x="3016250" y="3254375"/>
          <p14:tracePt t="58771" x="3008313" y="3263900"/>
          <p14:tracePt t="58780" x="3008313" y="3271838"/>
          <p14:tracePt t="58788" x="3000375" y="3271838"/>
          <p14:tracePt t="58796" x="2990850" y="3279775"/>
          <p14:tracePt t="58805" x="2982913" y="3289300"/>
          <p14:tracePt t="58821" x="2974975" y="3297238"/>
          <p14:tracePt t="58829" x="2965450" y="3305175"/>
          <p14:tracePt t="58835" x="2965450" y="3314700"/>
          <p14:tracePt t="58846" x="2957513" y="3314700"/>
          <p14:tracePt t="58851" x="2949575" y="3322638"/>
          <p14:tracePt t="58861" x="2940050" y="3330575"/>
          <p14:tracePt t="58883" x="2940050" y="3340100"/>
          <p14:tracePt t="58892" x="2922588" y="3355975"/>
          <p14:tracePt t="58931" x="2906713" y="3365500"/>
          <p14:tracePt t="58947" x="2906713" y="3373438"/>
          <p14:tracePt t="58963" x="2897188" y="3390900"/>
          <p14:tracePt t="58971" x="2889250" y="3390900"/>
          <p14:tracePt t="58979" x="2889250" y="3398838"/>
          <p14:tracePt t="58987" x="2881313" y="3416300"/>
          <p14:tracePt t="59013" x="2881313" y="3424238"/>
          <p14:tracePt t="59019" x="2881313" y="3433763"/>
          <p14:tracePt t="59035" x="2881313" y="3441700"/>
          <p14:tracePt t="59092" x="2881313" y="3449638"/>
          <p14:tracePt t="59106" x="2881313" y="3459163"/>
          <p14:tracePt t="59140" x="2889250" y="3459163"/>
          <p14:tracePt t="59147" x="2897188" y="3467100"/>
          <p14:tracePt t="59155" x="2922588" y="3467100"/>
          <p14:tracePt t="59163" x="2940050" y="3467100"/>
          <p14:tracePt t="59171" x="2949575" y="3467100"/>
          <p14:tracePt t="59180" x="2990850" y="3467100"/>
          <p14:tracePt t="59188" x="3025775" y="3467100"/>
          <p14:tracePt t="59196" x="3059113" y="3467100"/>
          <p14:tracePt t="59203" x="3084513" y="3467100"/>
          <p14:tracePt t="59213" x="3119438" y="3467100"/>
          <p14:tracePt t="59220" x="3160713" y="3467100"/>
          <p14:tracePt t="59230" x="3195638" y="3467100"/>
          <p14:tracePt t="59235" x="3238500" y="3467100"/>
          <p14:tracePt t="59246" x="3263900" y="3467100"/>
          <p14:tracePt t="59251" x="3305175" y="3467100"/>
          <p14:tracePt t="59262" x="3348038" y="3467100"/>
          <p14:tracePt t="59268" x="3390900" y="3467100"/>
          <p14:tracePt t="59278" x="3433763" y="3467100"/>
          <p14:tracePt t="59283" x="3467100" y="3467100"/>
          <p14:tracePt t="59292" x="3509963" y="3467100"/>
          <p14:tracePt t="59299" x="3552825" y="3467100"/>
          <p14:tracePt t="59307" x="3586163" y="3467100"/>
          <p14:tracePt t="59315" x="3636963" y="3467100"/>
          <p14:tracePt t="59323" x="3679825" y="3475038"/>
          <p14:tracePt t="59331" x="3730625" y="3475038"/>
          <p14:tracePt t="59340" x="3756025" y="3475038"/>
          <p14:tracePt t="59347" x="3816350" y="3484563"/>
          <p14:tracePt t="59355" x="3875088" y="3484563"/>
          <p14:tracePt t="59364" x="3917950" y="3484563"/>
          <p14:tracePt t="59372" x="3943350" y="3484563"/>
          <p14:tracePt t="59379" x="3986213" y="3484563"/>
          <p14:tracePt t="59388" x="4019550" y="3484563"/>
          <p14:tracePt t="59396" x="4037013" y="3484563"/>
          <p14:tracePt t="59413" x="4052888" y="3484563"/>
          <p14:tracePt t="59475" x="4062413" y="3484563"/>
          <p14:tracePt t="59483" x="4070350" y="3484563"/>
          <p14:tracePt t="59500" x="4079875" y="3484563"/>
          <p14:tracePt t="59506" x="4087813" y="3484563"/>
          <p14:tracePt t="59515" x="4095750" y="3484563"/>
          <p14:tracePt t="59524" x="4121150" y="3484563"/>
          <p14:tracePt t="59532" x="4146550" y="3484563"/>
          <p14:tracePt t="59540" x="4156075" y="3475038"/>
          <p14:tracePt t="59548" x="4181475" y="3475038"/>
          <p14:tracePt t="59555" x="4214813" y="3459163"/>
          <p14:tracePt t="59563" x="4249738" y="3441700"/>
          <p14:tracePt t="59572" x="4275138" y="3433763"/>
          <p14:tracePt t="59580" x="4308475" y="3416300"/>
          <p14:tracePt t="59587" x="4341813" y="3398838"/>
          <p14:tracePt t="59596" x="4376738" y="3365500"/>
          <p14:tracePt t="59605" x="4402138" y="3348038"/>
          <p14:tracePt t="59614" x="4435475" y="3322638"/>
          <p14:tracePt t="59620" x="4460875" y="3314700"/>
          <p14:tracePt t="59630" x="4486275" y="3289300"/>
          <p14:tracePt t="59635" x="4513263" y="3263900"/>
          <p14:tracePt t="59645" x="4513263" y="3254375"/>
          <p14:tracePt t="59651" x="4529138" y="3238500"/>
          <p14:tracePt t="59662" x="4529138" y="3228975"/>
          <p14:tracePt t="59668" x="4529138" y="3211513"/>
          <p14:tracePt t="59684" x="4529138" y="3195638"/>
          <p14:tracePt t="59691" x="4529138" y="3186113"/>
          <p14:tracePt t="59707" x="4529138" y="3170238"/>
          <p14:tracePt t="59715" x="4529138" y="3160713"/>
          <p14:tracePt t="59731" x="4529138" y="3152775"/>
          <p14:tracePt t="59740" x="4529138" y="3135313"/>
          <p14:tracePt t="59755" x="4521200" y="3135313"/>
          <p14:tracePt t="59763" x="4513263" y="3127375"/>
          <p14:tracePt t="59803" x="4513263" y="3119438"/>
          <p14:tracePt t="59836" x="4513263" y="3109913"/>
          <p14:tracePt t="59860" x="4513263" y="3101975"/>
          <p14:tracePt t="59908" x="4513263" y="3094038"/>
          <p14:tracePt t="59915" x="4529138" y="3084513"/>
          <p14:tracePt t="59932" x="4564063" y="3084513"/>
          <p14:tracePt t="59940" x="4572000" y="3084513"/>
          <p14:tracePt t="59948" x="4589463" y="3084513"/>
          <p14:tracePt t="59955" x="4614863" y="3076575"/>
          <p14:tracePt t="59964" x="4665663" y="3067050"/>
          <p14:tracePt t="59972" x="4691063" y="3067050"/>
          <p14:tracePt t="59980" x="4716463" y="3067050"/>
          <p14:tracePt t="59988" x="4749800" y="3067050"/>
          <p14:tracePt t="59997" x="4810125" y="3059113"/>
          <p14:tracePt t="60003" x="4835525" y="3059113"/>
          <p14:tracePt t="60012" x="4868863" y="3059113"/>
          <p14:tracePt t="60019" x="4903788" y="3059113"/>
          <p14:tracePt t="60029" x="4929188" y="3059113"/>
          <p14:tracePt t="60035" x="4954588" y="3059113"/>
          <p14:tracePt t="60046" x="4979988" y="3059113"/>
          <p14:tracePt t="60052" x="4997450" y="3059113"/>
          <p14:tracePt t="60062" x="5013325" y="3059113"/>
          <p14:tracePt t="60068" x="5022850" y="3051175"/>
          <p14:tracePt t="60078" x="5038725" y="3041650"/>
          <p14:tracePt t="60228" x="5013325" y="3041650"/>
          <p14:tracePt t="60235" x="5005388" y="3041650"/>
          <p14:tracePt t="60245" x="4979988" y="3041650"/>
          <p14:tracePt t="60252" x="4962525" y="3041650"/>
          <p14:tracePt t="60262" x="4937125" y="3051175"/>
          <p14:tracePt t="60268" x="4886325" y="3067050"/>
          <p14:tracePt t="60278" x="4835525" y="3094038"/>
          <p14:tracePt t="60284" x="4775200" y="3109913"/>
          <p14:tracePt t="60290" x="4724400" y="3144838"/>
          <p14:tracePt t="60300" x="4673600" y="3170238"/>
          <p14:tracePt t="60307" x="4630738" y="3178175"/>
          <p14:tracePt t="60315" x="4597400" y="3195638"/>
          <p14:tracePt t="60324" x="4546600" y="3228975"/>
          <p14:tracePt t="60332" x="4513263" y="3246438"/>
          <p14:tracePt t="60340" x="4478338" y="3263900"/>
          <p14:tracePt t="60348" x="4445000" y="3279775"/>
          <p14:tracePt t="60355" x="4410075" y="3297238"/>
          <p14:tracePt t="60364" x="4384675" y="3297238"/>
          <p14:tracePt t="60372" x="4351338" y="3314700"/>
          <p14:tracePt t="60380" x="4300538" y="3330575"/>
          <p14:tracePt t="60387" x="4283075" y="3330575"/>
          <p14:tracePt t="60397" x="4265613" y="3340100"/>
          <p14:tracePt t="60403" x="4232275" y="3355975"/>
          <p14:tracePt t="60413" x="4214813" y="3355975"/>
          <p14:tracePt t="60419" x="4197350" y="3365500"/>
          <p14:tracePt t="60429" x="4164013" y="3373438"/>
          <p14:tracePt t="60435" x="4138613" y="3373438"/>
          <p14:tracePt t="60446" x="4105275" y="3382963"/>
          <p14:tracePt t="60452" x="4095750" y="3382963"/>
          <p14:tracePt t="60462" x="4052888" y="3382963"/>
          <p14:tracePt t="60468" x="4002088" y="3398838"/>
          <p14:tracePt t="60477" x="3968750" y="3408363"/>
          <p14:tracePt t="60484" x="3935413" y="3408363"/>
          <p14:tracePt t="60490" x="3892550" y="3408363"/>
          <p14:tracePt t="60500" x="3867150" y="3408363"/>
          <p14:tracePt t="60507" x="3824288" y="3408363"/>
          <p14:tracePt t="60516" x="3798888" y="3416300"/>
          <p14:tracePt t="60524" x="3763963" y="3416300"/>
          <p14:tracePt t="60531" x="3722688" y="3416300"/>
          <p14:tracePt t="60539" x="3687763" y="3416300"/>
          <p14:tracePt t="60547" x="3662363" y="3416300"/>
          <p14:tracePt t="60555" x="3629025" y="3416300"/>
          <p14:tracePt t="60564" x="3603625" y="3416300"/>
          <p14:tracePt t="60572" x="3586163" y="3416300"/>
          <p14:tracePt t="60580" x="3552825" y="3416300"/>
          <p14:tracePt t="60587" x="3527425" y="3416300"/>
          <p14:tracePt t="60597" x="3509963" y="3416300"/>
          <p14:tracePt t="60603" x="3492500" y="3416300"/>
          <p14:tracePt t="60613" x="3484563" y="3416300"/>
          <p14:tracePt t="60619" x="3475038" y="3416300"/>
          <p14:tracePt t="60630" x="3449638" y="3416300"/>
          <p14:tracePt t="60635" x="3433763" y="3416300"/>
          <p14:tracePt t="60652" x="3408363" y="3416300"/>
          <p14:tracePt t="60667" x="3390900" y="3416300"/>
          <p14:tracePt t="60677" x="3365500" y="3416300"/>
          <p14:tracePt t="60690" x="3348038" y="3416300"/>
          <p14:tracePt t="60700" x="3340100" y="3416300"/>
          <p14:tracePt t="60707" x="3314700" y="3416300"/>
          <p14:tracePt t="60716" x="3289300" y="3416300"/>
          <p14:tracePt t="60724" x="3263900" y="3408363"/>
          <p14:tracePt t="60732" x="3238500" y="3398838"/>
          <p14:tracePt t="60739" x="3211513" y="3398838"/>
          <p14:tracePt t="60748" x="3195638" y="3390900"/>
          <p14:tracePt t="60764" x="3170238" y="3390900"/>
          <p14:tracePt t="60771" x="3160713" y="3390900"/>
          <p14:tracePt t="60780" x="3152775" y="3390900"/>
          <p14:tracePt t="60787" x="3135313" y="3390900"/>
          <p14:tracePt t="60835" x="3119438" y="3390900"/>
          <p14:tracePt t="60846" x="3109913" y="3390900"/>
          <p14:tracePt t="60861" x="3094038" y="3390900"/>
          <p14:tracePt t="60867" x="3084513" y="3390900"/>
          <p14:tracePt t="60878" x="3076575" y="3390900"/>
          <p14:tracePt t="60891" x="3041650" y="3390900"/>
          <p14:tracePt t="60900" x="3025775" y="3390900"/>
          <p14:tracePt t="60907" x="3016250" y="3390900"/>
          <p14:tracePt t="60917" x="3008313" y="3390900"/>
          <p14:tracePt t="60924" x="2990850" y="3390900"/>
          <p14:tracePt t="60939" x="2974975" y="3390900"/>
          <p14:tracePt t="61028" x="2982913" y="3390900"/>
          <p14:tracePt t="61035" x="2990850" y="3390900"/>
          <p14:tracePt t="61045" x="3008313" y="3390900"/>
          <p14:tracePt t="61052" x="3041650" y="3390900"/>
          <p14:tracePt t="61061" x="3059113" y="3390900"/>
          <p14:tracePt t="61068" x="3084513" y="3390900"/>
          <p14:tracePt t="61076" x="3109913" y="3390900"/>
          <p14:tracePt t="61084" x="3119438" y="3390900"/>
          <p14:tracePt t="61090" x="3135313" y="3390900"/>
          <p14:tracePt t="61228" x="3127375" y="3390900"/>
          <p14:tracePt t="61235" x="3109913" y="3390900"/>
          <p14:tracePt t="61245" x="3094038" y="3390900"/>
          <p14:tracePt t="61251" x="3067050" y="3390900"/>
          <p14:tracePt t="61262" x="3033713" y="3390900"/>
          <p14:tracePt t="61267" x="3008313" y="3390900"/>
          <p14:tracePt t="61276" x="2974975" y="3390900"/>
          <p14:tracePt t="61283" x="2932113" y="3390900"/>
          <p14:tracePt t="61291" x="2906713" y="3390900"/>
          <p14:tracePt t="61301" x="2871788" y="3390900"/>
          <p14:tracePt t="61308" x="2830513" y="3390900"/>
          <p14:tracePt t="61315" x="2805113" y="3390900"/>
          <p14:tracePt t="61324" x="2778125" y="3390900"/>
          <p14:tracePt t="61332" x="2752725" y="3390900"/>
          <p14:tracePt t="61339" x="2727325" y="3382963"/>
          <p14:tracePt t="61348" x="2719388" y="3382963"/>
          <p14:tracePt t="61364" x="2711450" y="3373438"/>
          <p14:tracePt t="61372" x="2711450" y="3365500"/>
          <p14:tracePt t="61380" x="2711450" y="3340100"/>
          <p14:tracePt t="61387" x="2711450" y="3330575"/>
          <p14:tracePt t="61397" x="2719388" y="3322638"/>
          <p14:tracePt t="61413" x="2727325" y="3305175"/>
          <p14:tracePt t="61419" x="2736850" y="3297238"/>
          <p14:tracePt t="61430" x="2762250" y="3289300"/>
          <p14:tracePt t="61435" x="2770188" y="3279775"/>
          <p14:tracePt t="61446" x="2787650" y="3279775"/>
          <p14:tracePt t="61452" x="2820988" y="3271838"/>
          <p14:tracePt t="61460" x="2830513" y="3271838"/>
          <p14:tracePt t="61468" x="2871788" y="3271838"/>
          <p14:tracePt t="61474" x="2889250" y="3271838"/>
          <p14:tracePt t="61483" x="2914650" y="3271838"/>
          <p14:tracePt t="61491" x="2940050" y="3271838"/>
          <p14:tracePt t="61499" x="2957513" y="3271838"/>
          <p14:tracePt t="61508" x="2982913" y="3271838"/>
          <p14:tracePt t="61515" x="3000375" y="3271838"/>
          <p14:tracePt t="61524" x="3008313" y="3271838"/>
          <p14:tracePt t="61532" x="3033713" y="3271838"/>
          <p14:tracePt t="61539" x="3033713" y="3279775"/>
          <p14:tracePt t="61548" x="3041650" y="3279775"/>
          <p14:tracePt t="61555" x="3059113" y="3289300"/>
          <p14:tracePt t="61563" x="3059113" y="3305175"/>
          <p14:tracePt t="61571" x="3059113" y="3314700"/>
          <p14:tracePt t="61580" x="3059113" y="3322638"/>
          <p14:tracePt t="61587" x="3059113" y="3330575"/>
          <p14:tracePt t="61597" x="3059113" y="3348038"/>
          <p14:tracePt t="61619" x="3059113" y="3365500"/>
          <p14:tracePt t="61630" x="3051175" y="3382963"/>
          <p14:tracePt t="61635" x="3041650" y="3382963"/>
          <p14:tracePt t="61646" x="3033713" y="3390900"/>
          <p14:tracePt t="61651" x="3016250" y="3416300"/>
          <p14:tracePt t="61661" x="3000375" y="3424238"/>
          <p14:tracePt t="61668" x="2982913" y="3441700"/>
          <p14:tracePt t="61674" x="2974975" y="3459163"/>
          <p14:tracePt t="61683" x="2957513" y="3475038"/>
          <p14:tracePt t="61691" x="2940050" y="3492500"/>
          <p14:tracePt t="61699" x="2922588" y="3492500"/>
          <p14:tracePt t="61708" x="2914650" y="3502025"/>
          <p14:tracePt t="61715" x="2906713" y="3509963"/>
          <p14:tracePt t="61724" x="2889250" y="3517900"/>
          <p14:tracePt t="61739" x="2881313" y="3527425"/>
          <p14:tracePt t="61747" x="2855913" y="3535363"/>
          <p14:tracePt t="61772" x="2855913" y="3543300"/>
          <p14:tracePt t="61820" x="2855913" y="3552825"/>
          <p14:tracePt t="61829" x="2855913" y="3560763"/>
          <p14:tracePt t="61835" x="2855913" y="3568700"/>
          <p14:tracePt t="61846" x="2863850" y="3568700"/>
          <p14:tracePt t="61851" x="2871788" y="3578225"/>
          <p14:tracePt t="61862" x="2889250" y="3586163"/>
          <p14:tracePt t="61867" x="2914650" y="3594100"/>
          <p14:tracePt t="61874" x="2932113" y="3603625"/>
          <p14:tracePt t="61892" x="2982913" y="3611563"/>
          <p14:tracePt t="61900" x="3008313" y="3619500"/>
          <p14:tracePt t="61908" x="3016250" y="3619500"/>
          <p14:tracePt t="61916" x="3033713" y="3619500"/>
          <p14:tracePt t="61923" x="3041650" y="3619500"/>
          <p14:tracePt t="61972" x="3051175" y="3629025"/>
          <p14:tracePt t="62012" x="3051175" y="3636963"/>
          <p14:tracePt t="62020" x="3051175" y="3646488"/>
          <p14:tracePt t="62030" x="3033713" y="3654425"/>
          <p14:tracePt t="62046" x="3025775" y="3662363"/>
          <p14:tracePt t="62051" x="3016250" y="3671888"/>
          <p14:tracePt t="62062" x="3000375" y="3679825"/>
          <p14:tracePt t="62067" x="2990850" y="3687763"/>
          <p14:tracePt t="62074" x="2982913" y="3697288"/>
          <p14:tracePt t="62083" x="2974975" y="3705225"/>
          <p14:tracePt t="62091" x="2957513" y="3713163"/>
          <p14:tracePt t="62099" x="2940050" y="3722688"/>
          <p14:tracePt t="62108" x="2906713" y="3738563"/>
          <p14:tracePt t="62115" x="2889250" y="3748088"/>
          <p14:tracePt t="62123" x="2871788" y="3756025"/>
          <p14:tracePt t="62132" x="2846388" y="3773488"/>
          <p14:tracePt t="62140" x="2830513" y="3781425"/>
          <p14:tracePt t="62148" x="2813050" y="3790950"/>
          <p14:tracePt t="62155" x="2805113" y="3798888"/>
          <p14:tracePt t="62164" x="2795588" y="3806825"/>
          <p14:tracePt t="62171" x="2795588" y="3816350"/>
          <p14:tracePt t="62187" x="2795588" y="3824288"/>
          <p14:tracePt t="62197" x="2795588" y="3832225"/>
          <p14:tracePt t="62215" x="2795588" y="3841750"/>
          <p14:tracePt t="62230" x="2795588" y="3849688"/>
          <p14:tracePt t="62246" x="2795588" y="3857625"/>
          <p14:tracePt t="62251" x="2805113" y="3857625"/>
          <p14:tracePt t="62261" x="2813050" y="3857625"/>
          <p14:tracePt t="62268" x="2813050" y="3867150"/>
          <p14:tracePt t="62275" x="2846388" y="3875088"/>
          <p14:tracePt t="62283" x="2871788" y="3883025"/>
          <p14:tracePt t="62292" x="2881313" y="3883025"/>
          <p14:tracePt t="62299" x="2906713" y="3892550"/>
          <p14:tracePt t="62308" x="2940050" y="3908425"/>
          <p14:tracePt t="62315" x="2949575" y="3908425"/>
          <p14:tracePt t="62323" x="2982913" y="3917950"/>
          <p14:tracePt t="62331" x="3000375" y="3917950"/>
          <p14:tracePt t="62339" x="3008313" y="3917950"/>
          <p14:tracePt t="62380" x="3008313" y="3925888"/>
          <p14:tracePt t="62387" x="3008313" y="3935413"/>
          <p14:tracePt t="62419" x="3000375" y="3943350"/>
          <p14:tracePt t="62430" x="2990850" y="3943350"/>
          <p14:tracePt t="62435" x="2990850" y="3951288"/>
          <p14:tracePt t="62445" x="2982913" y="3951288"/>
          <p14:tracePt t="62451" x="2974975" y="3951288"/>
          <p14:tracePt t="62459" x="2949575" y="3960813"/>
          <p14:tracePt t="62468" x="2940050" y="3960813"/>
          <p14:tracePt t="62474" x="2932113" y="3960813"/>
          <p14:tracePt t="62483" x="2914650" y="3968750"/>
          <p14:tracePt t="62556" x="2914650" y="3976688"/>
          <p14:tracePt t="62564" x="2914650" y="3986213"/>
          <p14:tracePt t="62588" x="2914650" y="3994150"/>
          <p14:tracePt t="62597" x="2940050" y="4002088"/>
          <p14:tracePt t="62603" x="2965450" y="4011613"/>
          <p14:tracePt t="62613" x="2990850" y="4011613"/>
          <p14:tracePt t="62619" x="3016250" y="4019550"/>
          <p14:tracePt t="62629" x="3059113" y="4027488"/>
          <p14:tracePt t="62635" x="3084513" y="4027488"/>
          <p14:tracePt t="62646" x="3109913" y="4037013"/>
          <p14:tracePt t="62651" x="3119438" y="4037013"/>
          <p14:tracePt t="62659" x="3127375" y="4037013"/>
          <p14:tracePt t="62667" x="3135313" y="4037013"/>
          <p14:tracePt t="62691" x="3135313" y="4044950"/>
          <p14:tracePt t="62708" x="3135313" y="4052888"/>
          <p14:tracePt t="62715" x="3135313" y="4062413"/>
          <p14:tracePt t="62723" x="3127375" y="4070350"/>
          <p14:tracePt t="62731" x="3119438" y="4079875"/>
          <p14:tracePt t="62739" x="3109913" y="4087813"/>
          <p14:tracePt t="62755" x="3094038" y="4105275"/>
          <p14:tracePt t="62765" x="3084513" y="4113213"/>
          <p14:tracePt t="62772" x="3076575" y="4121150"/>
          <p14:tracePt t="62781" x="3059113" y="4138613"/>
          <p14:tracePt t="62787" x="3041650" y="4146550"/>
          <p14:tracePt t="62798" x="3025775" y="4156075"/>
          <p14:tracePt t="62803" x="3016250" y="4171950"/>
          <p14:tracePt t="62814" x="3008313" y="4181475"/>
          <p14:tracePt t="62820" x="2990850" y="4181475"/>
          <p14:tracePt t="62829" x="2982913" y="4197350"/>
          <p14:tracePt t="62846" x="2974975" y="4206875"/>
          <p14:tracePt t="62852" x="2974975" y="4214813"/>
          <p14:tracePt t="62860" x="2965450" y="4214813"/>
          <p14:tracePt t="62868" x="2957513" y="4224338"/>
          <p14:tracePt t="62874" x="2957513" y="4232275"/>
          <p14:tracePt t="62894" x="2957513" y="4240213"/>
          <p14:tracePt t="62900" x="2957513" y="4249738"/>
          <p14:tracePt t="62909" x="2957513" y="4257675"/>
          <p14:tracePt t="62923" x="2957513" y="4265613"/>
          <p14:tracePt t="62933" x="2957513" y="4275138"/>
          <p14:tracePt t="62981" x="2957513" y="4283075"/>
          <p14:tracePt t="63011" x="2957513" y="4291013"/>
          <p14:tracePt t="63035" x="2957513" y="4300538"/>
          <p14:tracePt t="63059" x="2957513" y="4308475"/>
          <p14:tracePt t="63067" x="2957513" y="4316413"/>
          <p14:tracePt t="63074" x="2965450" y="4316413"/>
          <p14:tracePt t="63083" x="2974975" y="4325938"/>
          <p14:tracePt t="63099" x="2982913" y="4333875"/>
          <p14:tracePt t="63115" x="3000375" y="4341813"/>
          <p14:tracePt t="63123" x="3008313" y="4351338"/>
          <p14:tracePt t="63132" x="3016250" y="4351338"/>
          <p14:tracePt t="63139" x="3033713" y="4351338"/>
          <p14:tracePt t="63147" x="3041650" y="4368800"/>
          <p14:tracePt t="63155" x="3059113" y="4368800"/>
          <p14:tracePt t="63164" x="3094038" y="4384675"/>
          <p14:tracePt t="63171" x="3119438" y="4384675"/>
          <p14:tracePt t="63181" x="3152775" y="4394200"/>
          <p14:tracePt t="63187" x="3186113" y="4410075"/>
          <p14:tracePt t="63198" x="3211513" y="4410075"/>
          <p14:tracePt t="63204" x="3254375" y="4410075"/>
          <p14:tracePt t="63214" x="3305175" y="4419600"/>
          <p14:tracePt t="63220" x="3340100" y="4419600"/>
          <p14:tracePt t="63230" x="3382963" y="4419600"/>
          <p14:tracePt t="63235" x="3424238" y="4419600"/>
          <p14:tracePt t="63246" x="3467100" y="4419600"/>
          <p14:tracePt t="63252" x="3509963" y="4419600"/>
          <p14:tracePt t="63258" x="3543300" y="4419600"/>
          <p14:tracePt t="63268" x="3552825" y="4419600"/>
          <p14:tracePt t="63275" x="3560763" y="4419600"/>
          <p14:tracePt t="63284" x="3568700" y="4419600"/>
          <p14:tracePt t="63307" x="3568700" y="4402138"/>
          <p14:tracePt t="63315" x="3586163" y="4394200"/>
          <p14:tracePt t="63323" x="3603625" y="4394200"/>
          <p14:tracePt t="63332" x="3646488" y="4359275"/>
          <p14:tracePt t="63340" x="3697288" y="4341813"/>
          <p14:tracePt t="63349" x="3738563" y="4333875"/>
          <p14:tracePt t="63355" x="3763963" y="4308475"/>
          <p14:tracePt t="63364" x="3773488" y="4308475"/>
          <p14:tracePt t="63371" x="3816350" y="4291013"/>
          <p14:tracePt t="63381" x="3816350" y="4283075"/>
          <p14:tracePt t="63387" x="3832225" y="4283075"/>
          <p14:tracePt t="63398" x="3849688" y="4283075"/>
          <p14:tracePt t="63404" x="3857625" y="4283075"/>
          <p14:tracePt t="63619" x="3798888" y="4283075"/>
          <p14:tracePt t="63630" x="3697288" y="4300538"/>
          <p14:tracePt t="63635" x="3603625" y="4300538"/>
          <p14:tracePt t="63646" x="3527425" y="4283075"/>
          <p14:tracePt t="63652" x="3475038" y="4265613"/>
          <p14:tracePt t="63658" x="3390900" y="4224338"/>
          <p14:tracePt t="63667" x="3355975" y="4214813"/>
          <p14:tracePt t="63675" x="3322638" y="4197350"/>
          <p14:tracePt t="63684" x="3271838" y="4164013"/>
          <p14:tracePt t="63692" x="3195638" y="4121150"/>
          <p14:tracePt t="63699" x="3144838" y="4087813"/>
          <p14:tracePt t="63707" x="3084513" y="4070350"/>
          <p14:tracePt t="63715" x="3025775" y="4062413"/>
          <p14:tracePt t="63723" x="2982913" y="4037013"/>
          <p14:tracePt t="63732" x="2949575" y="3994150"/>
          <p14:tracePt t="63739" x="2940050" y="3935413"/>
          <p14:tracePt t="63747" x="2932113" y="3892550"/>
          <p14:tracePt t="63755" x="2914650" y="3841750"/>
          <p14:tracePt t="63765" x="2914650" y="3806825"/>
          <p14:tracePt t="63771" x="2897188" y="3790950"/>
          <p14:tracePt t="63781" x="2881313" y="3756025"/>
          <p14:tracePt t="63787" x="2881313" y="3738563"/>
          <p14:tracePt t="63798" x="2881313" y="3713163"/>
          <p14:tracePt t="63804" x="2881313" y="3697288"/>
          <p14:tracePt t="63814" x="2881313" y="3662363"/>
          <p14:tracePt t="63820" x="2881313" y="3654425"/>
          <p14:tracePt t="63830" x="2881313" y="3646488"/>
          <p14:tracePt t="63835" x="2881313" y="3629025"/>
          <p14:tracePt t="63845" x="2881313" y="3603625"/>
          <p14:tracePt t="63852" x="2881313" y="3594100"/>
          <p14:tracePt t="63858" x="2881313" y="3586163"/>
          <p14:tracePt t="63868" x="2881313" y="3578225"/>
          <p14:tracePt t="63876" x="2889250" y="3560763"/>
          <p14:tracePt t="63894" x="2906713" y="3527425"/>
          <p14:tracePt t="63900" x="2922588" y="3509963"/>
          <p14:tracePt t="63907" x="2922588" y="3502025"/>
          <p14:tracePt t="63917" x="2922588" y="3492500"/>
          <p14:tracePt t="63924" x="2940050" y="3475038"/>
          <p14:tracePt t="63933" x="2940050" y="3459163"/>
          <p14:tracePt t="63939" x="2949575" y="3449638"/>
          <p14:tracePt t="63949" x="2957513" y="3441700"/>
          <p14:tracePt t="63955" x="2965450" y="3433763"/>
          <p14:tracePt t="63965" x="2974975" y="3424238"/>
          <p14:tracePt t="63971" x="2982913" y="3416300"/>
          <p14:tracePt t="63981" x="2982913" y="3408363"/>
          <p14:tracePt t="63998" x="2990850" y="3408363"/>
          <p14:tracePt t="64030" x="3008313" y="3408363"/>
          <p14:tracePt t="64045" x="3033713" y="3408363"/>
          <p14:tracePt t="64051" x="3041650" y="3408363"/>
          <p14:tracePt t="64058" x="3067050" y="3408363"/>
          <p14:tracePt t="64068" x="3094038" y="3416300"/>
          <p14:tracePt t="64076" x="3127375" y="3433763"/>
          <p14:tracePt t="64084" x="3144838" y="3441700"/>
          <p14:tracePt t="64092" x="3195638" y="3459163"/>
          <p14:tracePt t="64099" x="3211513" y="3467100"/>
          <p14:tracePt t="64107" x="3228975" y="3484563"/>
          <p14:tracePt t="64115" x="3246438" y="3492500"/>
          <p14:tracePt t="64124" x="3254375" y="3492500"/>
          <p14:tracePt t="64150" x="3263900" y="3502025"/>
          <p14:tracePt t="64268" x="3289300" y="3502025"/>
          <p14:tracePt t="64284" x="3305175" y="3502025"/>
          <p14:tracePt t="64300" x="3322638" y="3502025"/>
          <p14:tracePt t="64307" x="3330575" y="3502025"/>
          <p14:tracePt t="64315" x="3348038" y="3492500"/>
          <p14:tracePt t="64324" x="3355975" y="3492500"/>
          <p14:tracePt t="64333" x="3365500" y="3492500"/>
          <p14:tracePt t="64340" x="3382963" y="3484563"/>
          <p14:tracePt t="64348" x="3390900" y="3475038"/>
          <p14:tracePt t="64355" x="3398838" y="3467100"/>
          <p14:tracePt t="64365" x="3416300" y="3467100"/>
          <p14:tracePt t="64371" x="3433763" y="3467100"/>
          <p14:tracePt t="64383" x="3441700" y="3459163"/>
          <p14:tracePt t="64388" x="3449638" y="3459163"/>
          <p14:tracePt t="64398" x="3467100" y="3449638"/>
          <p14:tracePt t="64430" x="3467100" y="3441700"/>
          <p14:tracePt t="64555" x="3484563" y="3433763"/>
          <p14:tracePt t="64563" x="3502025" y="3433763"/>
          <p14:tracePt t="64571" x="3527425" y="3433763"/>
          <p14:tracePt t="64582" x="3552825" y="3433763"/>
          <p14:tracePt t="64588" x="3586163" y="3433763"/>
          <p14:tracePt t="64598" x="3629025" y="3449638"/>
          <p14:tracePt t="64604" x="3671888" y="3449638"/>
          <p14:tracePt t="64614" x="3748088" y="3459163"/>
          <p14:tracePt t="64620" x="3806825" y="3459163"/>
          <p14:tracePt t="64630" x="3892550" y="3467100"/>
          <p14:tracePt t="64636" x="3960813" y="3475038"/>
          <p14:tracePt t="64642" x="4044950" y="3475038"/>
          <p14:tracePt t="64651" x="4121150" y="3475038"/>
          <p14:tracePt t="64659" x="4189413" y="3475038"/>
          <p14:tracePt t="64667" x="4249738" y="3475038"/>
          <p14:tracePt t="64676" x="4308475" y="3475038"/>
          <p14:tracePt t="64683" x="4341813" y="3475038"/>
          <p14:tracePt t="64692" x="4384675" y="3475038"/>
          <p14:tracePt t="64700" x="4410075" y="3475038"/>
          <p14:tracePt t="64707" x="4435475" y="3475038"/>
          <p14:tracePt t="64715" x="4452938" y="3475038"/>
          <p14:tracePt t="64723" x="4470400" y="3475038"/>
          <p14:tracePt t="64732" x="4486275" y="3475038"/>
          <p14:tracePt t="64739" x="4495800" y="3475038"/>
          <p14:tracePt t="64748" x="4503738" y="3475038"/>
          <p14:tracePt t="64756" x="4529138" y="3475038"/>
          <p14:tracePt t="64764" x="4538663" y="3475038"/>
          <p14:tracePt t="64771" x="4546600" y="3475038"/>
          <p14:tracePt t="64782" x="4564063" y="3475038"/>
          <p14:tracePt t="64787" x="4572000" y="3467100"/>
          <p14:tracePt t="64798" x="4579938" y="3467100"/>
          <p14:tracePt t="64804" x="4589463" y="3467100"/>
          <p14:tracePt t="64814" x="4597400" y="3459163"/>
          <p14:tracePt t="64820" x="4605338" y="3449638"/>
          <p14:tracePt t="64829" x="4622800" y="3441700"/>
          <p14:tracePt t="64835" x="4630738" y="3441700"/>
          <p14:tracePt t="64842" x="4648200" y="3424238"/>
          <p14:tracePt t="64852" x="4665663" y="3416300"/>
          <p14:tracePt t="64859" x="4673600" y="3408363"/>
          <p14:tracePt t="64868" x="4683125" y="3398838"/>
          <p14:tracePt t="64876" x="4699000" y="3382963"/>
          <p14:tracePt t="64896" x="4716463" y="3355975"/>
          <p14:tracePt t="64899" x="4733925" y="3340100"/>
          <p14:tracePt t="64918" x="4733925" y="3322638"/>
          <p14:tracePt t="64923" x="4733925" y="3305175"/>
          <p14:tracePt t="64940" x="4733925" y="3279775"/>
          <p14:tracePt t="64948" x="4724400" y="3271838"/>
          <p14:tracePt t="64956" x="4724400" y="3263900"/>
          <p14:tracePt t="64965" x="4716463" y="3263900"/>
          <p14:tracePt t="64971" x="4708525" y="3254375"/>
          <p14:tracePt t="64982" x="4699000" y="3238500"/>
          <p14:tracePt t="64988" x="4683125" y="3238500"/>
          <p14:tracePt t="64998" x="4673600" y="3238500"/>
          <p14:tracePt t="65003" x="4665663" y="3228975"/>
          <p14:tracePt t="65014" x="4648200" y="3221038"/>
          <p14:tracePt t="65020" x="4630738" y="3211513"/>
          <p14:tracePt t="65029" x="4614863" y="3203575"/>
          <p14:tracePt t="65035" x="4589463" y="3203575"/>
          <p14:tracePt t="65044" x="4564063" y="3195638"/>
          <p14:tracePt t="65052" x="4546600" y="3186113"/>
          <p14:tracePt t="65059" x="4538663" y="3186113"/>
          <p14:tracePt t="65067" x="4529138" y="3186113"/>
          <p14:tracePt t="65076" x="4521200" y="3186113"/>
          <p14:tracePt t="65084" x="4503738" y="3186113"/>
          <p14:tracePt t="65091" x="4495800" y="3186113"/>
          <p14:tracePt t="65100" x="4478338" y="3186113"/>
          <p14:tracePt t="65107" x="4470400" y="3186113"/>
          <p14:tracePt t="65115" x="4460875" y="3186113"/>
          <p14:tracePt t="65124" x="4435475" y="3186113"/>
          <p14:tracePt t="65132" x="4419600" y="3186113"/>
          <p14:tracePt t="65140" x="4394200" y="3186113"/>
          <p14:tracePt t="65149" x="4368800" y="3186113"/>
          <p14:tracePt t="65155" x="4341813" y="3186113"/>
          <p14:tracePt t="65165" x="4325938" y="3186113"/>
          <p14:tracePt t="65171" x="4283075" y="3186113"/>
          <p14:tracePt t="65182" x="4249738" y="3186113"/>
          <p14:tracePt t="65188" x="4197350" y="3186113"/>
          <p14:tracePt t="65199" x="4146550" y="3186113"/>
          <p14:tracePt t="65203" x="4121150" y="3186113"/>
          <p14:tracePt t="65214" x="4079875" y="3186113"/>
          <p14:tracePt t="65220" x="4019550" y="3186113"/>
          <p14:tracePt t="65229" x="3960813" y="3195638"/>
          <p14:tracePt t="65235" x="3900488" y="3195638"/>
          <p14:tracePt t="65243" x="3857625" y="3195638"/>
          <p14:tracePt t="65252" x="3816350" y="3195638"/>
          <p14:tracePt t="65260" x="3773488" y="3195638"/>
          <p14:tracePt t="65269" x="3738563" y="3195638"/>
          <p14:tracePt t="65276" x="3697288" y="3195638"/>
          <p14:tracePt t="65285" x="3671888" y="3195638"/>
          <p14:tracePt t="65291" x="3662363" y="3195638"/>
          <p14:tracePt t="65299" x="3654425" y="3195638"/>
          <p14:tracePt t="65307" x="3636963" y="3195638"/>
          <p14:tracePt t="65315" x="3619500" y="3195638"/>
          <p14:tracePt t="65324" x="3611563" y="3195638"/>
          <p14:tracePt t="65333" x="3603625" y="3195638"/>
          <p14:tracePt t="65339" x="3586163" y="3195638"/>
          <p14:tracePt t="65350" x="3578225" y="3195638"/>
          <p14:tracePt t="65355" x="3568700" y="3195638"/>
          <p14:tracePt t="65365" x="3552825" y="3195638"/>
          <p14:tracePt t="65382" x="3535363" y="3195638"/>
          <p14:tracePt t="65387" x="3527425" y="3195638"/>
          <p14:tracePt t="65398" x="3509963" y="3195638"/>
          <p14:tracePt t="65414" x="3502025" y="3203575"/>
          <p14:tracePt t="65435" x="3492500" y="3211513"/>
          <p14:tracePt t="65468" x="3492500" y="3221038"/>
          <p14:tracePt t="65483" x="3492500" y="3228975"/>
          <p14:tracePt t="65491" x="3492500" y="3238500"/>
          <p14:tracePt t="65499" x="3492500" y="3254375"/>
          <p14:tracePt t="65515" x="3492500" y="3279775"/>
          <p14:tracePt t="65523" x="3502025" y="3297238"/>
          <p14:tracePt t="65539" x="3502025" y="3305175"/>
          <p14:tracePt t="65548" x="3509963" y="3322638"/>
          <p14:tracePt t="65565" x="3509963" y="3330575"/>
          <p14:tracePt t="65572" x="3509963" y="3340100"/>
          <p14:tracePt t="65604" x="3517900" y="3340100"/>
          <p14:tracePt t="65619" x="3527425" y="3348038"/>
          <p14:tracePt t="65635" x="3527425" y="3355975"/>
          <p14:tracePt t="65642" x="3535363" y="3365500"/>
          <p14:tracePt t="65652" x="3543300" y="3365500"/>
          <p14:tracePt t="65660" x="3560763" y="3365500"/>
          <p14:tracePt t="65668" x="3586163" y="3365500"/>
          <p14:tracePt t="65676" x="3611563" y="3373438"/>
          <p14:tracePt t="65683" x="3619500" y="3373438"/>
          <p14:tracePt t="65691" x="3646488" y="3373438"/>
          <p14:tracePt t="65700" x="3679825" y="3373438"/>
          <p14:tracePt t="65708" x="3705225" y="3373438"/>
          <p14:tracePt t="65717" x="3738563" y="3373438"/>
          <p14:tracePt t="65723" x="3781425" y="3373438"/>
          <p14:tracePt t="65732" x="3824288" y="3373438"/>
          <p14:tracePt t="65740" x="3857625" y="3373438"/>
          <p14:tracePt t="65749" x="3900488" y="3373438"/>
          <p14:tracePt t="65756" x="3935413" y="3373438"/>
          <p14:tracePt t="65765" x="3976688" y="3373438"/>
          <p14:tracePt t="65771" x="4019550" y="3373438"/>
          <p14:tracePt t="65782" x="4062413" y="3382963"/>
          <p14:tracePt t="65787" x="4095750" y="3382963"/>
          <p14:tracePt t="65798" x="4121150" y="3382963"/>
          <p14:tracePt t="65803" x="4138613" y="3390900"/>
          <p14:tracePt t="65812" x="4164013" y="3390900"/>
          <p14:tracePt t="65820" x="4189413" y="3398838"/>
          <p14:tracePt t="65830" x="4214813" y="3408363"/>
          <p14:tracePt t="65835" x="4224338" y="3408363"/>
          <p14:tracePt t="65843" x="4240213" y="3408363"/>
          <p14:tracePt t="65852" x="4249738" y="3408363"/>
          <p14:tracePt t="65860" x="4265613" y="3408363"/>
          <p14:tracePt t="65867" x="4283075" y="3416300"/>
          <p14:tracePt t="65893" x="4325938" y="3433763"/>
          <p14:tracePt t="65899" x="4333875" y="3433763"/>
          <p14:tracePt t="65908" x="4359275" y="3433763"/>
          <p14:tracePt t="65918" x="4384675" y="3441700"/>
          <p14:tracePt t="65923" x="4402138" y="3441700"/>
          <p14:tracePt t="65934" x="4427538" y="3441700"/>
          <p14:tracePt t="65939" x="4445000" y="3449638"/>
          <p14:tracePt t="65955" x="4470400" y="3449638"/>
          <p14:tracePt t="65965" x="4478338" y="3449638"/>
          <p14:tracePt t="65972" x="4486275" y="3449638"/>
          <p14:tracePt t="65982" x="4495800" y="3449638"/>
          <p14:tracePt t="65987" x="4503738" y="3449638"/>
          <p14:tracePt t="66030" x="4521200" y="3449638"/>
          <p14:tracePt t="66042" x="4529138" y="3449638"/>
          <p14:tracePt t="66059" x="4546600" y="3449638"/>
          <p14:tracePt t="66508" x="4554538" y="3449638"/>
          <p14:tracePt t="66573" x="4564063" y="3449638"/>
          <p14:tracePt t="66581" x="4572000" y="3449638"/>
          <p14:tracePt t="66598" x="4572000" y="3441700"/>
          <p14:tracePt t="66644" x="4579938" y="3433763"/>
          <p14:tracePt t="66660" x="4589463" y="3433763"/>
          <p14:tracePt t="66700" x="4597400" y="3424238"/>
          <p14:tracePt t="66716" x="4605338" y="3416300"/>
          <p14:tracePt t="66732" x="4614863" y="3416300"/>
          <p14:tracePt t="66755" x="4622800" y="3416300"/>
          <p14:tracePt t="66765" x="4640263" y="3408363"/>
          <p14:tracePt t="66772" x="4665663" y="3382963"/>
          <p14:tracePt t="66782" x="4716463" y="3348038"/>
          <p14:tracePt t="66788" x="4733925" y="3330575"/>
          <p14:tracePt t="66796" x="4749800" y="3330575"/>
          <p14:tracePt t="66803" x="4784725" y="3289300"/>
          <p14:tracePt t="66813" x="4802188" y="3279775"/>
          <p14:tracePt t="66820" x="4802188" y="3238500"/>
          <p14:tracePt t="67923" x="4775200" y="3246438"/>
          <p14:tracePt t="67931" x="4759325" y="3254375"/>
          <p14:tracePt t="67939" x="4741863" y="3254375"/>
          <p14:tracePt t="67956" x="4724400" y="3254375"/>
          <p14:tracePt t="67966" x="4724400" y="3246438"/>
          <p14:tracePt t="67972" x="4708525" y="3246438"/>
          <p14:tracePt t="67982" x="4699000" y="3246438"/>
          <p14:tracePt t="67994" x="4691063" y="3246438"/>
          <p14:tracePt t="68004" x="4673600" y="3246438"/>
          <p14:tracePt t="68010" x="4673600" y="3271838"/>
          <p14:tracePt t="68020" x="4673600" y="3289300"/>
          <p14:tracePt t="68027" x="4657725" y="3305175"/>
          <p14:tracePt t="68035" x="4630738" y="3330575"/>
          <p14:tracePt t="68044" x="4622800" y="3330575"/>
          <p14:tracePt t="68059" x="4614863" y="3330575"/>
          <p14:tracePt t="68084" x="4605338" y="3340100"/>
          <p14:tracePt t="68092" x="4589463" y="3348038"/>
          <p14:tracePt t="68100" x="4589463" y="3365500"/>
          <p14:tracePt t="68107" x="4589463" y="3382963"/>
          <p14:tracePt t="68116" x="4572000" y="3408363"/>
          <p14:tracePt t="68124" x="4564063" y="3441700"/>
          <p14:tracePt t="68133" x="4546600" y="3467100"/>
          <p14:tracePt t="68140" x="4538663" y="3467100"/>
          <p14:tracePt t="68166" x="4538663" y="3492500"/>
          <p14:tracePt t="68171" x="4538663" y="3502025"/>
          <p14:tracePt t="68182" x="4538663" y="3509963"/>
          <p14:tracePt t="68187" x="4538663" y="3527425"/>
          <p14:tracePt t="68195" x="4538663" y="3535363"/>
          <p14:tracePt t="68203" x="4538663" y="3543300"/>
          <p14:tracePt t="68210" x="4538663" y="3560763"/>
          <p14:tracePt t="68220" x="4538663" y="3578225"/>
          <p14:tracePt t="68227" x="4538663" y="3586163"/>
          <p14:tracePt t="68244" x="4538663" y="3611563"/>
          <p14:tracePt t="68251" x="4546600" y="3629025"/>
          <p14:tracePt t="68259" x="4554538" y="3646488"/>
          <p14:tracePt t="68268" x="4554538" y="3662363"/>
          <p14:tracePt t="68275" x="4572000" y="3679825"/>
          <p14:tracePt t="68283" x="4572000" y="3687763"/>
          <p14:tracePt t="68291" x="4579938" y="3705225"/>
          <p14:tracePt t="68299" x="4597400" y="3722688"/>
          <p14:tracePt t="68307" x="4605338" y="3748088"/>
          <p14:tracePt t="68317" x="4614863" y="3748088"/>
          <p14:tracePt t="68334" x="4614863" y="3756025"/>
          <p14:tracePt t="68339" x="4614863" y="3763963"/>
          <p14:tracePt t="68355" x="4630738" y="3763963"/>
          <p14:tracePt t="68372" x="4657725" y="3763963"/>
          <p14:tracePt t="68381" x="4665663" y="3763963"/>
          <p14:tracePt t="68387" x="4683125" y="3763963"/>
          <p14:tracePt t="68404" x="4708525" y="3748088"/>
          <p14:tracePt t="68411" x="4708525" y="3738563"/>
          <p14:tracePt t="68420" x="4716463" y="3738563"/>
          <p14:tracePt t="68428" x="4733925" y="3730625"/>
          <p14:tracePt t="68451" x="4741863" y="3730625"/>
          <p14:tracePt t="68763" x="4733925" y="3730625"/>
          <p14:tracePt t="68772" x="4716463" y="3730625"/>
          <p14:tracePt t="68780" x="4691063" y="3730625"/>
          <p14:tracePt t="68787" x="4673600" y="3763963"/>
          <p14:tracePt t="68795" x="4640263" y="3806825"/>
          <p14:tracePt t="68804" x="4605338" y="3832225"/>
          <p14:tracePt t="68811" x="4546600" y="3875088"/>
          <p14:tracePt t="68820" x="4460875" y="3935413"/>
          <p14:tracePt t="68828" x="4445000" y="3960813"/>
          <p14:tracePt t="68835" x="4376738" y="4019550"/>
          <p14:tracePt t="68844" x="4308475" y="4087813"/>
          <p14:tracePt t="68852" x="4283075" y="4121150"/>
          <p14:tracePt t="68859" x="4275138" y="4130675"/>
          <p14:tracePt t="68867" x="4257675" y="4138613"/>
          <p14:tracePt t="68875" x="4224338" y="4164013"/>
          <p14:tracePt t="68894" x="4181475" y="4206875"/>
          <p14:tracePt t="68900" x="4164013" y="4224338"/>
          <p14:tracePt t="68919" x="4146550" y="4249738"/>
          <p14:tracePt t="68924" x="4146550" y="4265613"/>
          <p14:tracePt t="68933" x="4138613" y="4283075"/>
          <p14:tracePt t="68939" x="4138613" y="4300538"/>
          <p14:tracePt t="68950" x="4138613" y="4308475"/>
          <p14:tracePt t="68955" x="4138613" y="4316413"/>
          <p14:tracePt t="68966" x="4138613" y="4333875"/>
          <p14:tracePt t="68988" x="4138613" y="4341813"/>
          <p14:tracePt t="68996" x="4138613" y="4351338"/>
          <p14:tracePt t="69011" x="4138613" y="4359275"/>
          <p14:tracePt t="69052" x="4156075" y="4333875"/>
          <p14:tracePt t="69059" x="4206875" y="4300538"/>
          <p14:tracePt t="69068" x="4232275" y="4291013"/>
          <p14:tracePt t="69075" x="4240213" y="4275138"/>
          <p14:tracePt t="69084" x="4257675" y="4249738"/>
          <p14:tracePt t="69091" x="4265613" y="4224338"/>
          <p14:tracePt t="69107" x="4265613" y="4214813"/>
          <p14:tracePt t="69323" x="4257675" y="4214813"/>
          <p14:tracePt t="69332" x="4224338" y="4232275"/>
          <p14:tracePt t="69339" x="4171950" y="4257675"/>
          <p14:tracePt t="69350" x="4121150" y="4283075"/>
          <p14:tracePt t="69355" x="4062413" y="4316413"/>
          <p14:tracePt t="69365" x="4037013" y="4351338"/>
          <p14:tracePt t="69372" x="4019550" y="4376738"/>
          <p14:tracePt t="69379" x="3994150" y="4402138"/>
          <p14:tracePt t="69387" x="3960813" y="4410075"/>
          <p14:tracePt t="69394" x="3943350" y="4410075"/>
          <p14:tracePt t="69404" x="3925888" y="4410075"/>
          <p14:tracePt t="69411" x="3900488" y="4410075"/>
          <p14:tracePt t="69420" x="3867150" y="4410075"/>
          <p14:tracePt t="69428" x="3841750" y="4410075"/>
          <p14:tracePt t="69435" x="3806825" y="4410075"/>
          <p14:tracePt t="69444" x="3763963" y="4427538"/>
          <p14:tracePt t="69452" x="3738563" y="4452938"/>
          <p14:tracePt t="69459" x="3687763" y="4495800"/>
          <p14:tracePt t="69468" x="3646488" y="4521200"/>
          <p14:tracePt t="69475" x="3619500" y="4546600"/>
          <p14:tracePt t="69483" x="3603625" y="4564063"/>
          <p14:tracePt t="69492" x="3594100" y="4564063"/>
          <p14:tracePt t="69500" x="3586163" y="4572000"/>
          <p14:tracePt t="69507" x="3586163" y="4579938"/>
          <p14:tracePt t="69517" x="3578225" y="4589463"/>
          <p14:tracePt t="69523" x="3568700" y="4589463"/>
          <p14:tracePt t="69535" x="3560763" y="4605338"/>
          <p14:tracePt t="69540" x="3552825" y="4605338"/>
          <p14:tracePt t="69550" x="3527425" y="4622800"/>
          <p14:tracePt t="69566" x="3509963" y="4640263"/>
          <p14:tracePt t="69572" x="3502025" y="4648200"/>
          <p14:tracePt t="69580" x="3492500" y="4657725"/>
          <p14:tracePt t="69587" x="3484563" y="4665663"/>
          <p14:tracePt t="69594" x="3467100" y="4683125"/>
          <p14:tracePt t="69603" x="3467100" y="4691063"/>
          <p14:tracePt t="69611" x="3467100" y="4699000"/>
          <p14:tracePt t="69619" x="3459163" y="4699000"/>
          <p14:tracePt t="69628" x="3449638" y="4708525"/>
          <p14:tracePt t="69635" x="3449638" y="4716463"/>
          <p14:tracePt t="69643" x="3441700" y="4724400"/>
          <p14:tracePt t="69667" x="3433763" y="4733925"/>
          <p14:tracePt t="69683" x="3416300" y="4741863"/>
          <p14:tracePt t="69700" x="3398838" y="4749800"/>
          <p14:tracePt t="69707" x="3390900" y="4749800"/>
          <p14:tracePt t="69717" x="3382963" y="4749800"/>
          <p14:tracePt t="69723" x="3373438" y="4759325"/>
          <p14:tracePt t="69734" x="3355975" y="4759325"/>
          <p14:tracePt t="69740" x="3348038" y="4759325"/>
          <p14:tracePt t="69750" x="3340100" y="4759325"/>
          <p14:tracePt t="69755" x="3330575" y="4767263"/>
          <p14:tracePt t="69765" x="3322638" y="4767263"/>
          <p14:tracePt t="69771" x="3314700" y="4767263"/>
          <p14:tracePt t="69781" x="3305175" y="4767263"/>
          <p14:tracePt t="69788" x="3289300" y="4767263"/>
          <p14:tracePt t="69795" x="3271838" y="4767263"/>
          <p14:tracePt t="69804" x="3254375" y="4767263"/>
          <p14:tracePt t="69811" x="3238500" y="4767263"/>
          <p14:tracePt t="69819" x="3221038" y="4767263"/>
          <p14:tracePt t="69828" x="3195638" y="4767263"/>
          <p14:tracePt t="69836" x="3170238" y="4767263"/>
          <p14:tracePt t="69843" x="3144838" y="4775200"/>
          <p14:tracePt t="69851" x="3127375" y="4775200"/>
          <p14:tracePt t="69859" x="3109913" y="4775200"/>
          <p14:tracePt t="69868" x="3101975" y="4775200"/>
          <p14:tracePt t="69876" x="3094038" y="4784725"/>
          <p14:tracePt t="69885" x="3076575" y="4784725"/>
          <p14:tracePt t="69907" x="3067050" y="4784725"/>
          <p14:tracePt t="69924" x="3059113" y="4784725"/>
          <p14:tracePt t="70243" x="3059113" y="4775200"/>
          <p14:tracePt t="70253" x="3059113" y="4767263"/>
          <p14:tracePt t="70515" x="3067050" y="4775200"/>
          <p14:tracePt t="70524" x="3067050" y="4784725"/>
          <p14:tracePt t="70534" x="3076575" y="4784725"/>
          <p14:tracePt t="70550" x="3084513" y="4792663"/>
          <p14:tracePt t="70566" x="3084513" y="4802188"/>
          <p14:tracePt t="70582" x="3094038" y="4802188"/>
          <p14:tracePt t="70588" x="3094038" y="4810125"/>
          <p14:tracePt t="70595" x="3101975" y="4818063"/>
          <p14:tracePt t="70604" x="3109913" y="4827588"/>
          <p14:tracePt t="70612" x="3109913" y="4835525"/>
          <p14:tracePt t="70628" x="3109913" y="4852988"/>
          <p14:tracePt t="70635" x="3119438" y="4852988"/>
          <p14:tracePt t="70643" x="3119438" y="4860925"/>
          <p14:tracePt t="70653" x="3127375" y="4868863"/>
          <p14:tracePt t="70659" x="3135313" y="4878388"/>
          <p14:tracePt t="70668" x="3135313" y="4886325"/>
          <p14:tracePt t="70676" x="3135313" y="4894263"/>
          <p14:tracePt t="70684" x="3144838" y="4903788"/>
          <p14:tracePt t="70691" x="3152775" y="4911725"/>
          <p14:tracePt t="70701" x="3152775" y="4919663"/>
          <p14:tracePt t="70718" x="3160713" y="4937125"/>
          <p14:tracePt t="70723" x="3170238" y="4954588"/>
          <p14:tracePt t="70734" x="3170238" y="4962525"/>
          <p14:tracePt t="70740" x="3178175" y="4972050"/>
          <p14:tracePt t="70750" x="3186113" y="4987925"/>
          <p14:tracePt t="70755" x="3203575" y="5005388"/>
          <p14:tracePt t="70773" x="3211513" y="5013325"/>
          <p14:tracePt t="70778" x="3228975" y="5030788"/>
          <p14:tracePt t="70796" x="3228975" y="5038725"/>
          <p14:tracePt t="70803" x="3228975" y="5048250"/>
          <p14:tracePt t="70820" x="3228975" y="5064125"/>
          <p14:tracePt t="70827" x="3228975" y="5073650"/>
          <p14:tracePt t="70843" x="3238500" y="5091113"/>
          <p14:tracePt t="70852" x="3238500" y="5099050"/>
          <p14:tracePt t="70868" x="3238500" y="5116513"/>
          <p14:tracePt t="70879" x="3238500" y="5124450"/>
          <p14:tracePt t="70885" x="3246438" y="5124450"/>
          <p14:tracePt t="70891" x="3246438" y="5132388"/>
          <p14:tracePt t="70902" x="3246438" y="5141913"/>
          <p14:tracePt t="70907" x="3246438" y="5149850"/>
          <p14:tracePt t="70918" x="3246438" y="5157788"/>
          <p14:tracePt t="70924" x="3254375" y="5167313"/>
          <p14:tracePt t="70934" x="3254375" y="5175250"/>
          <p14:tracePt t="70940" x="3254375" y="5183188"/>
          <p14:tracePt t="70949" x="3254375" y="5192713"/>
          <p14:tracePt t="70963" x="3263900" y="5200650"/>
          <p14:tracePt t="70972" x="3263900" y="5218113"/>
          <p14:tracePt t="71011" x="3271838" y="5218113"/>
          <p14:tracePt t="71020" x="3271838" y="5226050"/>
          <p14:tracePt t="71027" x="3271838" y="5235575"/>
          <p14:tracePt t="71035" x="3279775" y="5235575"/>
          <p14:tracePt t="71060" x="3279775" y="5243513"/>
          <p14:tracePt t="71069" x="3279775" y="5251450"/>
          <p14:tracePt t="71107" x="3279775" y="5268913"/>
          <p14:tracePt t="71140" x="3279775" y="5276850"/>
          <p14:tracePt t="71156" x="3279775" y="5286375"/>
          <p14:tracePt t="71166" x="3279775" y="5302250"/>
          <p14:tracePt t="71260" x="3279775" y="5311775"/>
          <p14:tracePt t="71285" x="3279775" y="5319713"/>
          <p14:tracePt t="71300" x="3279775" y="5327650"/>
          <p14:tracePt t="71332" x="3279775" y="5337175"/>
          <p14:tracePt t="71364" x="3279775" y="5345113"/>
          <p14:tracePt t="71508" x="3271838" y="5345113"/>
          <p14:tracePt t="71564" x="3263900" y="5345113"/>
          <p14:tracePt t="71820" x="3263900" y="5353050"/>
          <p14:tracePt t="71835" x="3263900" y="5362575"/>
          <p14:tracePt t="71851" x="3254375" y="5370513"/>
          <p14:tracePt t="71868" x="3246438" y="5370513"/>
          <p14:tracePt t="71875" x="3238500" y="5380038"/>
          <p14:tracePt t="71972" x="3238500" y="5387975"/>
          <p14:tracePt t="72004" x="3221038" y="5387975"/>
          <p14:tracePt t="72021" x="3211513" y="5387975"/>
          <p14:tracePt t="72027" x="3203575" y="5387975"/>
          <p14:tracePt t="72035" x="3195638" y="5387975"/>
          <p14:tracePt t="72044" x="3178175" y="5387975"/>
          <p14:tracePt t="72051" x="3170238" y="5387975"/>
          <p14:tracePt t="72060" x="3152775" y="5387975"/>
          <p14:tracePt t="72069" x="3135313" y="5387975"/>
          <p14:tracePt t="72075" x="3119438" y="5387975"/>
          <p14:tracePt t="72085" x="3109913" y="5387975"/>
          <p14:tracePt t="72092" x="3094038" y="5387975"/>
          <p14:tracePt t="72108" x="3084513" y="5387975"/>
          <p14:tracePt t="72119" x="3076575" y="5387975"/>
          <p14:tracePt t="72166" x="3067050" y="5387975"/>
          <p14:tracePt t="72195" x="3067050" y="5380038"/>
          <p14:tracePt t="72212" x="3051175" y="5380038"/>
          <p14:tracePt t="72227" x="3033713" y="5370513"/>
          <p14:tracePt t="72244" x="3016250" y="5370513"/>
          <p14:tracePt t="72260" x="3000375" y="5370513"/>
          <p14:tracePt t="72269" x="2990850" y="5370513"/>
          <p14:tracePt t="72275" x="2974975" y="5370513"/>
          <p14:tracePt t="72284" x="2965450" y="5370513"/>
          <p14:tracePt t="72291" x="2957513" y="5370513"/>
          <p14:tracePt t="72301" x="2949575" y="5370513"/>
          <p14:tracePt t="72307" x="2940050" y="5370513"/>
          <p14:tracePt t="72334" x="2932113" y="5370513"/>
          <p14:tracePt t="72349" x="2922588" y="5370513"/>
          <p14:tracePt t="72356" x="2914650" y="5370513"/>
          <p14:tracePt t="72667" x="2932113" y="5362575"/>
          <p14:tracePt t="72685" x="2940050" y="5362575"/>
          <p14:tracePt t="72691" x="2957513" y="5362575"/>
          <p14:tracePt t="72701" x="2965450" y="5362575"/>
          <p14:tracePt t="72707" x="2974975" y="5362575"/>
          <p14:tracePt t="72718" x="2982913" y="5362575"/>
          <p14:tracePt t="72723" x="2990850" y="5362575"/>
          <p14:tracePt t="72734" x="3000375" y="5362575"/>
          <p14:tracePt t="72739" x="3008313" y="5362575"/>
          <p14:tracePt t="72747" x="3033713" y="5362575"/>
          <p14:tracePt t="72755" x="3041650" y="5362575"/>
          <p14:tracePt t="72762" x="3051175" y="5362575"/>
          <p14:tracePt t="72772" x="3067050" y="5362575"/>
          <p14:tracePt t="72787" x="3076575" y="5362575"/>
          <p14:tracePt t="72796" x="3084513" y="5362575"/>
          <p14:tracePt t="72803" x="3101975" y="5362575"/>
          <p14:tracePt t="72820" x="3109913" y="5362575"/>
          <p14:tracePt t="72827" x="3127375" y="5362575"/>
          <p14:tracePt t="72844" x="3135313" y="5362575"/>
          <p14:tracePt t="72852" x="3152775" y="5362575"/>
          <p14:tracePt t="72859" x="3160713" y="5362575"/>
          <p14:tracePt t="72868" x="3170238" y="5362575"/>
          <p14:tracePt t="72875" x="3178175" y="5362575"/>
          <p14:tracePt t="72896" x="3203575" y="5362575"/>
          <p14:tracePt t="72908" x="3228975" y="5362575"/>
          <p14:tracePt t="72915" x="3238500" y="5370513"/>
          <p14:tracePt t="72923" x="3246438" y="5370513"/>
          <p14:tracePt t="72932" x="3263900" y="5370513"/>
          <p14:tracePt t="72939" x="3263900" y="5380038"/>
          <p14:tracePt t="72947" x="3279775" y="5380038"/>
          <p14:tracePt t="72955" x="3289300" y="5380038"/>
          <p14:tracePt t="72972" x="3314700" y="5387975"/>
          <p14:tracePt t="73011" x="3322638" y="5387975"/>
          <p14:tracePt t="73028" x="3330575" y="5387975"/>
          <p14:tracePt t="73035" x="3340100" y="5387975"/>
          <p14:tracePt t="73052" x="3348038" y="5387975"/>
          <p14:tracePt t="73059" x="3355975" y="5387975"/>
          <p14:tracePt t="73068" x="3373438" y="5387975"/>
          <p14:tracePt t="73085" x="3382963" y="5387975"/>
          <p14:tracePt t="73091" x="3390900" y="5387975"/>
          <p14:tracePt t="73102" x="3398838" y="5387975"/>
          <p14:tracePt t="73107" x="3424238" y="5395913"/>
          <p14:tracePt t="73124" x="3441700" y="5405438"/>
          <p14:tracePt t="73141" x="3459163" y="5405438"/>
          <p14:tracePt t="73147" x="3484563" y="5405438"/>
          <p14:tracePt t="73155" x="3492500" y="5405438"/>
          <p14:tracePt t="73163" x="3509963" y="5421313"/>
          <p14:tracePt t="73172" x="3517900" y="5421313"/>
          <p14:tracePt t="73188" x="3543300" y="5421313"/>
          <p14:tracePt t="73196" x="3552825" y="5421313"/>
          <p14:tracePt t="73204" x="3560763" y="5430838"/>
          <p14:tracePt t="73211" x="3586163" y="5430838"/>
          <p14:tracePt t="73220" x="3594100" y="5430838"/>
          <p14:tracePt t="73227" x="3603625" y="5430838"/>
          <p14:tracePt t="73235" x="3619500" y="5430838"/>
          <p14:tracePt t="73253" x="3636963" y="5430838"/>
          <p14:tracePt t="73259" x="3646488" y="5430838"/>
          <p14:tracePt t="73269" x="3654425" y="5430838"/>
          <p14:tracePt t="73276" x="3662363" y="5430838"/>
          <p14:tracePt t="73285" x="3671888" y="5430838"/>
          <p14:tracePt t="73292" x="3679825" y="5430838"/>
          <p14:tracePt t="73301" x="3687763" y="5430838"/>
          <p14:tracePt t="73318" x="3705225" y="5430838"/>
          <p14:tracePt t="73324" x="3713163" y="5430838"/>
          <p14:tracePt t="73334" x="3730625" y="5430838"/>
          <p14:tracePt t="73340" x="3738563" y="5430838"/>
          <p14:tracePt t="73356" x="3756025" y="5430838"/>
          <p14:tracePt t="73364" x="3763963" y="5430838"/>
          <p14:tracePt t="73380" x="3773488" y="5430838"/>
          <p14:tracePt t="73388" x="3781425" y="5430838"/>
          <p14:tracePt t="73396" x="3790950" y="5430838"/>
          <p14:tracePt t="73404" x="3798888" y="5430838"/>
          <p14:tracePt t="73411" x="3816350" y="5430838"/>
          <p14:tracePt t="73420" x="3832225" y="5430838"/>
          <p14:tracePt t="73427" x="3849688" y="5430838"/>
          <p14:tracePt t="73443" x="3857625" y="5430838"/>
          <p14:tracePt t="73452" x="3875088" y="5430838"/>
          <p14:tracePt t="73459" x="3883025" y="5430838"/>
          <p14:tracePt t="73470" x="3892550" y="5430838"/>
          <p14:tracePt t="73475" x="3908425" y="5430838"/>
          <p14:tracePt t="73492" x="3917950" y="5430838"/>
          <p14:tracePt t="73508" x="3935413" y="5430838"/>
          <p14:tracePt t="73518" x="3943350" y="5430838"/>
          <p14:tracePt t="73524" x="3951288" y="5430838"/>
          <p14:tracePt t="73540" x="3960813" y="5430838"/>
          <p14:tracePt t="73563" x="3968750" y="5430838"/>
          <p14:tracePt t="73579" x="3986213" y="5430838"/>
          <p14:tracePt t="73611" x="3994150" y="5430838"/>
          <p14:tracePt t="73691" x="4002088" y="5430838"/>
          <p14:tracePt t="73702" x="4011613" y="5430838"/>
          <p14:tracePt t="73724" x="4027488" y="5430838"/>
          <p14:tracePt t="73734" x="4037013" y="5430838"/>
          <p14:tracePt t="73740" x="4044950" y="5430838"/>
          <p14:tracePt t="73746" x="4070350" y="5430838"/>
          <p14:tracePt t="73756" x="4087813" y="5430838"/>
          <p14:tracePt t="73772" x="4121150" y="5430838"/>
          <p14:tracePt t="73780" x="4138613" y="5430838"/>
          <p14:tracePt t="73788" x="4171950" y="5430838"/>
          <p14:tracePt t="73795" x="4189413" y="5430838"/>
          <p14:tracePt t="73804" x="4206875" y="5430838"/>
          <p14:tracePt t="73811" x="4214813" y="5430838"/>
          <p14:tracePt t="73820" x="4224338" y="5430838"/>
          <p14:tracePt t="73827" x="4240213" y="5430838"/>
          <p14:tracePt t="73836" x="4249738" y="5430838"/>
          <p14:tracePt t="74364" x="4265613" y="5430838"/>
          <p14:tracePt t="75253" x="4265613" y="5413375"/>
          <p14:tracePt t="75275" x="4265613" y="5395913"/>
          <p14:tracePt t="75292" x="4265613" y="5387975"/>
          <p14:tracePt t="75308" x="4265613" y="5380038"/>
          <p14:tracePt t="75318" x="4265613" y="5370513"/>
          <p14:tracePt t="75324" x="4265613" y="5362575"/>
          <p14:tracePt t="75331" x="4265613" y="5353050"/>
          <p14:tracePt t="75340" x="4265613" y="5337175"/>
          <p14:tracePt t="75347" x="4265613" y="5327650"/>
          <p14:tracePt t="75355" x="4265613" y="5319713"/>
          <p14:tracePt t="75364" x="4265613" y="5311775"/>
          <p14:tracePt t="75371" x="4265613" y="5286375"/>
          <p14:tracePt t="75379" x="4265613" y="5276850"/>
          <p14:tracePt t="75387" x="4265613" y="5268913"/>
          <p14:tracePt t="75395" x="4265613" y="5260975"/>
          <p14:tracePt t="75404" x="4265613" y="5243513"/>
          <p14:tracePt t="75411" x="4265613" y="5235575"/>
          <p14:tracePt t="75419" x="4265613" y="5218113"/>
          <p14:tracePt t="75436" x="4265613" y="5200650"/>
          <p14:tracePt t="75443" x="4265613" y="5183188"/>
          <p14:tracePt t="75459" x="4257675" y="5167313"/>
          <p14:tracePt t="75470" x="4249738" y="5149850"/>
          <p14:tracePt t="75548" x="4249738" y="5141913"/>
          <p14:tracePt t="75563" x="4240213" y="5132388"/>
          <p14:tracePt t="75572" x="4232275" y="5132388"/>
          <p14:tracePt t="75579" x="4224338" y="5132388"/>
          <p14:tracePt t="75588" x="4214813" y="5132388"/>
          <p14:tracePt t="75620" x="4197350" y="5132388"/>
          <p14:tracePt t="75652" x="4181475" y="5132388"/>
          <p14:tracePt t="75670" x="4171950" y="5149850"/>
          <p14:tracePt t="75686" x="4171950" y="5157788"/>
          <p14:tracePt t="75692" x="4171950" y="5167313"/>
          <p14:tracePt t="75701" x="4171950" y="5175250"/>
          <p14:tracePt t="75707" x="4171950" y="5183188"/>
          <p14:tracePt t="75716" x="4171950" y="5200650"/>
          <p14:tracePt t="75731" x="4164013" y="5226050"/>
          <p14:tracePt t="75739" x="4164013" y="5235575"/>
          <p14:tracePt t="75747" x="4164013" y="5243513"/>
          <p14:tracePt t="75755" x="4164013" y="5260975"/>
          <p14:tracePt t="75779" x="4164013" y="5268913"/>
          <p14:tracePt t="75788" x="4164013" y="5276850"/>
          <p14:tracePt t="75804" x="4164013" y="5286375"/>
          <p14:tracePt t="75811" x="4164013" y="5294313"/>
          <p14:tracePt t="75836" x="4164013" y="5302250"/>
          <p14:tracePt t="75853" x="4164013" y="5311775"/>
          <p14:tracePt t="75876" x="4164013" y="5319713"/>
          <p14:tracePt t="75892" x="4164013" y="5327650"/>
          <p14:tracePt t="75907" x="4164013" y="5345113"/>
          <p14:tracePt t="75934" x="4164013" y="5353050"/>
          <p14:tracePt t="75955" x="4171950" y="5362575"/>
          <p14:tracePt t="75972" x="4171950" y="5370513"/>
          <p14:tracePt t="75979" x="4181475" y="5370513"/>
          <p14:tracePt t="75988" x="4181475" y="5380038"/>
          <p14:tracePt t="75995" x="4181475" y="5387975"/>
          <p14:tracePt t="76004" x="4189413" y="5387975"/>
          <p14:tracePt t="76011" x="4197350" y="5395913"/>
          <p14:tracePt t="76027" x="4197350" y="5405438"/>
          <p14:tracePt t="76037" x="4206875" y="5413375"/>
          <p14:tracePt t="76044" x="4224338" y="5413375"/>
          <p14:tracePt t="76075" x="4232275" y="5413375"/>
          <p14:tracePt t="76086" x="4249738" y="5413375"/>
          <p14:tracePt t="76102" x="4265613" y="5413375"/>
          <p14:tracePt t="76116" x="4275138" y="5413375"/>
          <p14:tracePt t="76124" x="4283075" y="5413375"/>
          <p14:tracePt t="76131" x="4291013" y="5413375"/>
          <p14:tracePt t="76139" x="4300538" y="5413375"/>
          <p14:tracePt t="76148" x="4308475" y="5413375"/>
          <p14:tracePt t="76155" x="4316413" y="5413375"/>
          <p14:tracePt t="76164" x="4325938" y="5413375"/>
          <p14:tracePt t="76179" x="4341813" y="5413375"/>
          <p14:tracePt t="76195" x="4359275" y="5405438"/>
          <p14:tracePt t="76211" x="4359275" y="5395913"/>
          <p14:tracePt t="76220" x="4368800" y="5380038"/>
          <p14:tracePt t="76253" x="4376738" y="5362575"/>
          <p14:tracePt t="76270" x="4376738" y="5353050"/>
          <p14:tracePt t="76275" x="4376738" y="5345113"/>
          <p14:tracePt t="76286" x="4376738" y="5337175"/>
          <p14:tracePt t="76307" x="4376738" y="5327650"/>
          <p14:tracePt t="76333" x="4376738" y="5319713"/>
          <p14:tracePt t="76339" x="4376738" y="5311775"/>
          <p14:tracePt t="76355" x="4376738" y="5302250"/>
          <p14:tracePt t="76364" x="4376738" y="5294313"/>
          <p14:tracePt t="76379" x="4368800" y="5276850"/>
          <p14:tracePt t="76387" x="4368800" y="5268913"/>
          <p14:tracePt t="76395" x="4359275" y="5268913"/>
          <p14:tracePt t="76404" x="4333875" y="5251450"/>
          <p14:tracePt t="76422" x="4316413" y="5226050"/>
          <p14:tracePt t="76427" x="4308475" y="5218113"/>
          <p14:tracePt t="76437" x="4300538" y="5218113"/>
          <p14:tracePt t="76444" x="4291013" y="5208588"/>
          <p14:tracePt t="76454" x="4283075" y="5200650"/>
          <p14:tracePt t="76459" x="4275138" y="5192713"/>
          <p14:tracePt t="76470" x="4265613" y="5183188"/>
          <p14:tracePt t="76475" x="4249738" y="5175250"/>
          <p14:tracePt t="76486" x="4240213" y="5167313"/>
          <p14:tracePt t="76491" x="4232275" y="5157788"/>
          <p14:tracePt t="76502" x="4232275" y="5149850"/>
          <p14:tracePt t="76507" x="4224338" y="5141913"/>
          <p14:tracePt t="76514" x="4224338" y="5132388"/>
          <p14:tracePt t="76539" x="4224338" y="5124450"/>
          <p14:tracePt t="76548" x="4214813" y="5106988"/>
          <p14:tracePt t="76692" x="4224338" y="5116513"/>
          <p14:tracePt t="76702" x="4240213" y="5132388"/>
          <p14:tracePt t="76707" x="4240213" y="5141913"/>
          <p14:tracePt t="76715" x="4257675" y="5141913"/>
          <p14:tracePt t="76724" x="4265613" y="5149850"/>
          <p14:tracePt t="76731" x="4275138" y="5167313"/>
          <p14:tracePt t="76739" x="4283075" y="5167313"/>
          <p14:tracePt t="76748" x="4291013" y="5175250"/>
          <p14:tracePt t="76755" x="4300538" y="5175250"/>
          <p14:tracePt t="76763" x="4316413" y="5183188"/>
          <p14:tracePt t="76772" x="4325938" y="5192713"/>
          <p14:tracePt t="76787" x="4333875" y="5200650"/>
          <p14:tracePt t="76796" x="4341813" y="5200650"/>
          <p14:tracePt t="76805" x="4351338" y="5208588"/>
          <p14:tracePt t="76811" x="4351338" y="5218113"/>
          <p14:tracePt t="76844" x="4359275" y="5226050"/>
          <p14:tracePt t="76860" x="4359275" y="5235575"/>
          <p14:tracePt t="76870" x="4368800" y="5251450"/>
          <p14:tracePt t="76886" x="4368800" y="5260975"/>
          <p14:tracePt t="76892" x="4376738" y="5268913"/>
          <p14:tracePt t="76899" x="4376738" y="5276850"/>
          <p14:tracePt t="76914" x="4376738" y="5294313"/>
          <p14:tracePt t="76923" x="4376738" y="5302250"/>
          <p14:tracePt t="76940" x="4376738" y="5311775"/>
          <p14:tracePt t="76948" x="4376738" y="5319713"/>
          <p14:tracePt t="76955" x="4376738" y="5327650"/>
          <p14:tracePt t="76963" x="4376738" y="5337175"/>
          <p14:tracePt t="76972" x="4376738" y="5345113"/>
          <p14:tracePt t="76979" x="4376738" y="5353050"/>
          <p14:tracePt t="76987" x="4376738" y="5362575"/>
          <p14:tracePt t="76995" x="4376738" y="5370513"/>
          <p14:tracePt t="77012" x="4376738" y="5387975"/>
          <p14:tracePt t="77020" x="4376738" y="5395913"/>
          <p14:tracePt t="77037" x="4376738" y="5405438"/>
          <p14:tracePt t="77043" x="4376738" y="5413375"/>
          <p14:tracePt t="77059" x="4376738" y="5430838"/>
          <p14:tracePt t="77070" x="4376738" y="5438775"/>
          <p14:tracePt t="77085" x="4359275" y="5456238"/>
          <p14:tracePt t="77117" x="4351338" y="5464175"/>
          <p14:tracePt t="77124" x="4351338" y="5472113"/>
          <p14:tracePt t="77140" x="4341813" y="5481638"/>
          <p14:tracePt t="77155" x="4333875" y="5481638"/>
          <p14:tracePt t="77163" x="4333875" y="5489575"/>
          <p14:tracePt t="77172" x="4325938" y="5489575"/>
          <p14:tracePt t="77187" x="4308475" y="5497513"/>
          <p14:tracePt t="77221" x="4300538" y="5497513"/>
          <p14:tracePt t="77244" x="4291013" y="5497513"/>
          <p14:tracePt t="77308" x="4283075" y="5497513"/>
          <p14:tracePt t="77325" x="4283075" y="5489575"/>
          <p14:tracePt t="77331" x="4283075" y="5481638"/>
          <p14:tracePt t="77340" x="4283075" y="5472113"/>
          <p14:tracePt t="77348" x="4283075" y="5464175"/>
          <p14:tracePt t="77355" x="4283075" y="5456238"/>
          <p14:tracePt t="77363" x="4283075" y="5438775"/>
          <p14:tracePt t="77371" x="4283075" y="5430838"/>
          <p14:tracePt t="77388" x="4283075" y="5413375"/>
          <p14:tracePt t="77395" x="4283075" y="5405438"/>
          <p14:tracePt t="77404" x="4283075" y="5395913"/>
          <p14:tracePt t="77411" x="4283075" y="5370513"/>
          <p14:tracePt t="77420" x="4291013" y="5370513"/>
          <p14:tracePt t="77427" x="4291013" y="5362575"/>
          <p14:tracePt t="77437" x="4291013" y="5353050"/>
          <p14:tracePt t="77443" x="4291013" y="5345113"/>
          <p14:tracePt t="77455" x="4291013" y="5337175"/>
          <p14:tracePt t="77460" x="4300538" y="5319713"/>
          <p14:tracePt t="77471" x="4300538" y="5302250"/>
          <p14:tracePt t="77475" x="4308475" y="5294313"/>
          <p14:tracePt t="77492" x="4308475" y="5286375"/>
          <p14:tracePt t="77499" x="4308475" y="5276850"/>
          <p14:tracePt t="77508" x="4308475" y="5268913"/>
          <p14:tracePt t="77515" x="4308475" y="5260975"/>
          <p14:tracePt t="77524" x="4308475" y="5243513"/>
          <p14:tracePt t="77540" x="4308475" y="5226050"/>
          <p14:tracePt t="77548" x="4308475" y="5218113"/>
          <p14:tracePt t="77555" x="4291013" y="5208588"/>
          <p14:tracePt t="77563" x="4283075" y="5200650"/>
          <p14:tracePt t="77572" x="4275138" y="5192713"/>
          <p14:tracePt t="77595" x="4265613" y="5192713"/>
          <p14:tracePt t="77652" x="4257675" y="5192713"/>
          <p14:tracePt t="77675" x="4249738" y="5192713"/>
          <p14:tracePt t="77686" x="4240213" y="5192713"/>
          <p14:tracePt t="77755" x="4232275" y="5192713"/>
          <p14:tracePt t="77771" x="4214813" y="5192713"/>
          <p14:tracePt t="77779" x="4206875" y="5192713"/>
          <p14:tracePt t="77788" x="4197350" y="5192713"/>
          <p14:tracePt t="77795" x="4181475" y="5192713"/>
          <p14:tracePt t="77820" x="4171950" y="5192713"/>
          <p14:tracePt t="77827" x="4156075" y="5192713"/>
          <p14:tracePt t="77853" x="4146550" y="5200650"/>
          <p14:tracePt t="77870" x="4138613" y="5208588"/>
          <p14:tracePt t="77884" x="4138613" y="5218113"/>
          <p14:tracePt t="77891" x="4138613" y="5226050"/>
          <p14:tracePt t="77908" x="4138613" y="5235575"/>
          <p14:tracePt t="77924" x="4138613" y="5243513"/>
          <p14:tracePt t="77932" x="4138613" y="5251450"/>
          <p14:tracePt t="77955" x="4138613" y="5268913"/>
          <p14:tracePt t="77963" x="4138613" y="5276850"/>
          <p14:tracePt t="77971" x="4138613" y="5286375"/>
          <p14:tracePt t="77987" x="4138613" y="5294313"/>
          <p14:tracePt t="78005" x="4138613" y="5302250"/>
          <p14:tracePt t="78021" x="4138613" y="5311775"/>
          <p14:tracePt t="78027" x="4138613" y="5319713"/>
          <p14:tracePt t="78044" x="4130675" y="5327650"/>
          <p14:tracePt t="78060" x="4121150" y="5337175"/>
          <p14:tracePt t="78091" x="4113213" y="5345113"/>
          <p14:tracePt t="78195" x="4113213" y="5353050"/>
          <p14:tracePt t="78204" x="4121150" y="5353050"/>
          <p14:tracePt t="78211" x="4130675" y="5353050"/>
          <p14:tracePt t="78221" x="4146550" y="5353050"/>
          <p14:tracePt t="78228" x="4164013" y="5353050"/>
          <p14:tracePt t="78238" x="4181475" y="5353050"/>
          <p14:tracePt t="78244" x="4206875" y="5353050"/>
          <p14:tracePt t="78254" x="4224338" y="5353050"/>
          <p14:tracePt t="78270" x="4240213" y="5353050"/>
          <p14:tracePt t="78315" x="4249738" y="5353050"/>
          <p14:tracePt t="78347" x="4257675" y="5353050"/>
          <p14:tracePt t="78363" x="4257675" y="5345113"/>
          <p14:tracePt t="78379" x="4257675" y="5337175"/>
          <p14:tracePt t="78388" x="4257675" y="5327650"/>
          <p14:tracePt t="78411" x="4257675" y="5319713"/>
          <p14:tracePt t="78420" x="4257675" y="5311775"/>
          <p14:tracePt t="78438" x="4249738" y="5294313"/>
          <p14:tracePt t="78453" x="4249738" y="5286375"/>
          <p14:tracePt t="78459" x="4240213" y="5276850"/>
          <p14:tracePt t="78470" x="4240213" y="5268913"/>
          <p14:tracePt t="78484" x="4232275" y="5260975"/>
          <p14:tracePt t="78492" x="4232275" y="5251450"/>
          <p14:tracePt t="78515" x="4232275" y="5243513"/>
          <p14:tracePt t="78524" x="4224338" y="5235575"/>
          <p14:tracePt t="78541" x="4224338" y="5226050"/>
          <p14:tracePt t="78547" x="4224338" y="5218113"/>
          <p14:tracePt t="78555" x="4224338" y="5208588"/>
          <p14:tracePt t="78571" x="4224338" y="5200650"/>
          <p14:tracePt t="78589" x="4232275" y="5192713"/>
          <p14:tracePt t="78605" x="4232275" y="5183188"/>
          <p14:tracePt t="78611" x="4240213" y="5183188"/>
          <p14:tracePt t="78622" x="4240213" y="5175250"/>
          <p14:tracePt t="78638" x="4249738" y="5167313"/>
          <p14:tracePt t="78643" x="4257675" y="5167313"/>
          <p14:tracePt t="78675" x="4265613" y="5167313"/>
          <p14:tracePt t="78692" x="4275138" y="5167313"/>
          <p14:tracePt t="78698" x="4283075" y="5167313"/>
          <p14:tracePt t="78723" x="4291013" y="5167313"/>
          <p14:tracePt t="78732" x="4308475" y="5167313"/>
          <p14:tracePt t="78757" x="4316413" y="5175250"/>
          <p14:tracePt t="78764" x="4333875" y="5183188"/>
          <p14:tracePt t="78771" x="4333875" y="5192713"/>
          <p14:tracePt t="78780" x="4333875" y="5200650"/>
          <p14:tracePt t="78789" x="4341813" y="5208588"/>
          <p14:tracePt t="78795" x="4351338" y="5218113"/>
          <p14:tracePt t="78804" x="4351338" y="5226050"/>
          <p14:tracePt t="78812" x="4359275" y="5235575"/>
          <p14:tracePt t="78821" x="4359275" y="5243513"/>
          <p14:tracePt t="78827" x="4359275" y="5251450"/>
          <p14:tracePt t="78838" x="4359275" y="5260975"/>
          <p14:tracePt t="78854" x="4368800" y="5276850"/>
          <p14:tracePt t="78859" x="4368800" y="5286375"/>
          <p14:tracePt t="78882" x="4368800" y="5294313"/>
          <p14:tracePt t="78891" x="4368800" y="5302250"/>
          <p14:tracePt t="78899" x="4368800" y="5311775"/>
          <p14:tracePt t="78916" x="4368800" y="5319713"/>
          <p14:tracePt t="78923" x="4368800" y="5327650"/>
          <p14:tracePt t="78932" x="4368800" y="5345113"/>
          <p14:tracePt t="78940" x="4368800" y="5353050"/>
          <p14:tracePt t="78947" x="4368800" y="5370513"/>
          <p14:tracePt t="78955" x="4368800" y="5380038"/>
          <p14:tracePt t="78964" x="4368800" y="5387975"/>
          <p14:tracePt t="78972" x="4368800" y="5395913"/>
          <p14:tracePt t="78980" x="4368800" y="5405438"/>
          <p14:tracePt t="78995" x="4368800" y="5413375"/>
          <p14:tracePt t="79092" x="4384675" y="5413375"/>
          <p14:tracePt t="79098" x="4384675" y="5405438"/>
          <p14:tracePt t="79107" x="4402138" y="5387975"/>
          <p14:tracePt t="79115" x="4402138" y="5380038"/>
          <p14:tracePt t="79131" x="4410075" y="5370513"/>
          <p14:tracePt t="79139" x="4410075" y="5362575"/>
          <p14:tracePt t="79147" x="4410075" y="5353050"/>
          <p14:tracePt t="79155" x="4410075" y="5337175"/>
          <p14:tracePt t="79173" x="4410075" y="5319713"/>
          <p14:tracePt t="79180" x="4410075" y="5311775"/>
          <p14:tracePt t="79189" x="4410075" y="5294313"/>
          <p14:tracePt t="79195" x="4410075" y="5286375"/>
          <p14:tracePt t="79204" x="4410075" y="5276850"/>
          <p14:tracePt t="79212" x="4394200" y="5260975"/>
          <p14:tracePt t="79222" x="4376738" y="5243513"/>
          <p14:tracePt t="79228" x="4368800" y="5226050"/>
          <p14:tracePt t="79238" x="4351338" y="5218113"/>
          <p14:tracePt t="79244" x="4333875" y="5200650"/>
          <p14:tracePt t="79254" x="4316413" y="5183188"/>
          <p14:tracePt t="79260" x="4316413" y="5175250"/>
          <p14:tracePt t="79268" x="4300538" y="5167313"/>
          <p14:tracePt t="79277" x="4283075" y="5149850"/>
          <p14:tracePt t="79283" x="4265613" y="5141913"/>
          <p14:tracePt t="79293" x="4265613" y="5132388"/>
          <p14:tracePt t="79299" x="4257675" y="5124450"/>
          <p14:tracePt t="79308" x="4249738" y="5116513"/>
          <p14:tracePt t="79324" x="4240213" y="5106988"/>
          <p14:tracePt t="79339" x="4232275" y="5106988"/>
          <p14:tracePt t="79388" x="4224338" y="5106988"/>
          <p14:tracePt t="79396" x="4214813" y="5116513"/>
          <p14:tracePt t="79405" x="4206875" y="5124450"/>
          <p14:tracePt t="79421" x="4197350" y="5141913"/>
          <p14:tracePt t="79428" x="4189413" y="5157788"/>
          <p14:tracePt t="79438" x="4189413" y="5167313"/>
          <p14:tracePt t="79444" x="4189413" y="5192713"/>
          <p14:tracePt t="79453" x="4189413" y="5200650"/>
          <p14:tracePt t="79460" x="4189413" y="5208588"/>
          <p14:tracePt t="79469" x="4181475" y="5235575"/>
          <p14:tracePt t="79475" x="4181475" y="5251450"/>
          <p14:tracePt t="79482" x="4171950" y="5268913"/>
          <p14:tracePt t="79492" x="4171950" y="5276850"/>
          <p14:tracePt t="79499" x="4171950" y="5294313"/>
          <p14:tracePt t="79507" x="4171950" y="5311775"/>
          <p14:tracePt t="79523" x="4171950" y="5327650"/>
          <p14:tracePt t="79685" x="4181475" y="5319713"/>
          <p14:tracePt t="79691" x="4181475" y="5311775"/>
          <p14:tracePt t="79698" x="4197350" y="5294313"/>
          <p14:tracePt t="79707" x="4206875" y="5276850"/>
          <p14:tracePt t="79716" x="4206875" y="5268913"/>
          <p14:tracePt t="79723" x="4206875" y="5260975"/>
          <p14:tracePt t="79731" x="4206875" y="5251450"/>
          <p14:tracePt t="79739" x="4214813" y="5243513"/>
          <p14:tracePt t="79747" x="4214813" y="5235575"/>
          <p14:tracePt t="79764" x="4214813" y="5226050"/>
          <p14:tracePt t="79771" x="4214813" y="5218113"/>
          <p14:tracePt t="79812" x="4214813" y="5208588"/>
          <p14:tracePt t="79924" x="4224338" y="5208588"/>
          <p14:tracePt t="79939" x="4224338" y="5226050"/>
          <p14:tracePt t="79956" x="4232275" y="5251450"/>
          <p14:tracePt t="79971" x="4232275" y="5268913"/>
          <p14:tracePt t="79980" x="4232275" y="5276850"/>
          <p14:tracePt t="79988" x="4232275" y="5286375"/>
          <p14:tracePt t="79995" x="4240213" y="5302250"/>
          <p14:tracePt t="80005" x="4240213" y="5311775"/>
          <p14:tracePt t="80022" x="4240213" y="5327650"/>
          <p14:tracePt t="80123" x="4240213" y="5337175"/>
          <p14:tracePt t="80132" x="4224338" y="5337175"/>
          <p14:tracePt t="80139" x="4197350" y="5337175"/>
          <p14:tracePt t="80147" x="4181475" y="5345113"/>
          <p14:tracePt t="80157" x="4146550" y="5353050"/>
          <p14:tracePt t="80163" x="4121150" y="5353050"/>
          <p14:tracePt t="80171" x="4087813" y="5353050"/>
          <p14:tracePt t="80180" x="4044950" y="5353050"/>
          <p14:tracePt t="80189" x="4002088" y="5370513"/>
          <p14:tracePt t="80195" x="3960813" y="5370513"/>
          <p14:tracePt t="80204" x="3908425" y="5380038"/>
          <p14:tracePt t="80212" x="3875088" y="5380038"/>
          <p14:tracePt t="80222" x="3841750" y="5380038"/>
          <p14:tracePt t="80228" x="3790950" y="5380038"/>
          <p14:tracePt t="80238" x="3748088" y="5380038"/>
          <p14:tracePt t="80243" x="3713163" y="5380038"/>
          <p14:tracePt t="80254" x="3671888" y="5380038"/>
          <p14:tracePt t="80260" x="3629025" y="5380038"/>
          <p14:tracePt t="80269" x="3611563" y="5380038"/>
          <p14:tracePt t="80276" x="3578225" y="5387975"/>
          <p14:tracePt t="80283" x="3560763" y="5387975"/>
          <p14:tracePt t="80291" x="3527425" y="5387975"/>
          <p14:tracePt t="80300" x="3509963" y="5387975"/>
          <p14:tracePt t="80307" x="3484563" y="5387975"/>
          <p14:tracePt t="80316" x="3475038" y="5387975"/>
          <p14:tracePt t="80324" x="3441700" y="5395913"/>
          <p14:tracePt t="80331" x="3416300" y="5395913"/>
          <p14:tracePt t="80340" x="3382963" y="5395913"/>
          <p14:tracePt t="80348" x="3373438" y="5395913"/>
          <p14:tracePt t="80355" x="3340100" y="5405438"/>
          <p14:tracePt t="80364" x="3322638" y="5405438"/>
          <p14:tracePt t="80372" x="3305175" y="5405438"/>
          <p14:tracePt t="80379" x="3289300" y="5405438"/>
          <p14:tracePt t="80389" x="3279775" y="5405438"/>
          <p14:tracePt t="80396" x="3271838" y="5405438"/>
          <p14:tracePt t="80406" x="3246438" y="5405438"/>
          <p14:tracePt t="80411" x="3238500" y="5405438"/>
          <p14:tracePt t="80422" x="3221038" y="5405438"/>
          <p14:tracePt t="80428" x="3203575" y="5405438"/>
          <p14:tracePt t="80438" x="3186113" y="5395913"/>
          <p14:tracePt t="80444" x="3170238" y="5387975"/>
          <p14:tracePt t="80454" x="3152775" y="5387975"/>
          <p14:tracePt t="80460" x="3127375" y="5370513"/>
          <p14:tracePt t="80466" x="3119438" y="5362575"/>
          <p14:tracePt t="80475" x="3101975" y="5353050"/>
          <p14:tracePt t="80482" x="3076575" y="5353050"/>
          <p14:tracePt t="80492" x="3059113" y="5345113"/>
          <p14:tracePt t="80500" x="3041650" y="5337175"/>
          <p14:tracePt t="80507" x="3016250" y="5337175"/>
          <p14:tracePt t="80516" x="3008313" y="5327650"/>
          <p14:tracePt t="80524" x="3000375" y="5319713"/>
          <p14:tracePt t="80531" x="2982913" y="5311775"/>
          <p14:tracePt t="80539" x="2974975" y="5302250"/>
          <p14:tracePt t="80548" x="2957513" y="5302250"/>
          <p14:tracePt t="80555" x="2940050" y="5302250"/>
          <p14:tracePt t="80564" x="2922588" y="5302250"/>
          <p14:tracePt t="80572" x="2914650" y="5302250"/>
          <p14:tracePt t="80580" x="2906713" y="5302250"/>
          <p14:tracePt t="80635" x="2897188" y="5302250"/>
          <p14:tracePt t="80654" x="2906713" y="5311775"/>
          <p14:tracePt t="80668" x="2922588" y="5311775"/>
          <p14:tracePt t="80675" x="2940050" y="5311775"/>
          <p14:tracePt t="80682" x="2974975" y="5311775"/>
          <p14:tracePt t="80691" x="3008313" y="5311775"/>
          <p14:tracePt t="80700" x="3059113" y="5311775"/>
          <p14:tracePt t="80708" x="3101975" y="5311775"/>
          <p14:tracePt t="80716" x="3178175" y="5311775"/>
          <p14:tracePt t="80723" x="3246438" y="5311775"/>
          <p14:tracePt t="80731" x="3322638" y="5311775"/>
          <p14:tracePt t="80739" x="3365500" y="5311775"/>
          <p14:tracePt t="80748" x="3408363" y="5311775"/>
          <p14:tracePt t="80755" x="3424238" y="5311775"/>
          <p14:tracePt t="80844" x="3433763" y="5319713"/>
          <p14:tracePt t="80876" x="3433763" y="5327650"/>
          <p14:tracePt t="80892" x="3433763" y="5337175"/>
          <p14:tracePt t="80900" x="3433763" y="5345113"/>
          <p14:tracePt t="80916" x="3433763" y="5353050"/>
          <p14:tracePt t="80924" x="3433763" y="5362575"/>
          <p14:tracePt t="80931" x="3433763" y="5380038"/>
          <p14:tracePt t="80940" x="3433763" y="5387975"/>
          <p14:tracePt t="80948" x="3433763" y="5395913"/>
          <p14:tracePt t="80955" x="3433763" y="5421313"/>
          <p14:tracePt t="80965" x="3433763" y="5438775"/>
          <p14:tracePt t="80972" x="3433763" y="5446713"/>
          <p14:tracePt t="80979" x="3433763" y="5472113"/>
          <p14:tracePt t="80988" x="3433763" y="5489575"/>
          <p14:tracePt t="80995" x="3433763" y="5514975"/>
          <p14:tracePt t="81005" x="3433763" y="5549900"/>
          <p14:tracePt t="81012" x="3424238" y="5575300"/>
          <p14:tracePt t="81022" x="3424238" y="5591175"/>
          <p14:tracePt t="81028" x="3416300" y="5600700"/>
          <p14:tracePt t="81038" x="3416300" y="5616575"/>
          <p14:tracePt t="81044" x="3416300" y="5626100"/>
          <p14:tracePt t="81051" x="3416300" y="5641975"/>
          <p14:tracePt t="81060" x="3416300" y="5651500"/>
          <p14:tracePt t="81099" x="3408363" y="5668963"/>
          <p14:tracePt t="81115" x="3398838" y="5676900"/>
          <p14:tracePt t="81164" x="3390900" y="5684838"/>
          <p14:tracePt t="81195" x="3390900" y="5676900"/>
          <p14:tracePt t="81205" x="3390900" y="5651500"/>
          <p14:tracePt t="81212" x="3390900" y="5626100"/>
          <p14:tracePt t="81222" x="3390900" y="5591175"/>
          <p14:tracePt t="81228" x="3390900" y="5565775"/>
          <p14:tracePt t="81236" x="3390900" y="5540375"/>
          <p14:tracePt t="81244" x="3390900" y="5514975"/>
          <p14:tracePt t="81253" x="3390900" y="5489575"/>
          <p14:tracePt t="81260" x="3398838" y="5472113"/>
          <p14:tracePt t="81266" x="3398838" y="5464175"/>
          <p14:tracePt t="81275" x="3398838" y="5456238"/>
          <p14:tracePt t="81283" x="3408363" y="5438775"/>
          <p14:tracePt t="81339" x="3416300" y="5430838"/>
          <p14:tracePt t="81371" x="3424238" y="5430838"/>
          <p14:tracePt t="81395" x="3433763" y="5430838"/>
          <p14:tracePt t="81405" x="3449638" y="5430838"/>
          <p14:tracePt t="81422" x="3467100" y="5438775"/>
          <p14:tracePt t="81428" x="3484563" y="5446713"/>
          <p14:tracePt t="81438" x="3502025" y="5456238"/>
          <p14:tracePt t="81444" x="3509963" y="5464175"/>
          <p14:tracePt t="81452" x="3535363" y="5472113"/>
          <p14:tracePt t="81460" x="3578225" y="5472113"/>
          <p14:tracePt t="81467" x="3611563" y="5489575"/>
          <p14:tracePt t="81475" x="3662363" y="5497513"/>
          <p14:tracePt t="81483" x="3697288" y="5497513"/>
          <p14:tracePt t="81492" x="3722688" y="5507038"/>
          <p14:tracePt t="81500" x="3773488" y="5507038"/>
          <p14:tracePt t="81508" x="3798888" y="5514975"/>
          <p14:tracePt t="81515" x="3849688" y="5524500"/>
          <p14:tracePt t="81524" x="3867150" y="5524500"/>
          <p14:tracePt t="81531" x="3925888" y="5524500"/>
          <p14:tracePt t="81540" x="3968750" y="5532438"/>
          <p14:tracePt t="81548" x="4011613" y="5532438"/>
          <p14:tracePt t="81555" x="4062413" y="5532438"/>
          <p14:tracePt t="81564" x="4070350" y="5540375"/>
          <p14:tracePt t="81572" x="4130675" y="5540375"/>
          <p14:tracePt t="81580" x="4171950" y="5549900"/>
          <p14:tracePt t="81589" x="4232275" y="5549900"/>
          <p14:tracePt t="81595" x="4275138" y="5549900"/>
          <p14:tracePt t="81606" x="4341813" y="5549900"/>
          <p14:tracePt t="81611" x="4402138" y="5565775"/>
          <p14:tracePt t="81622" x="4460875" y="5575300"/>
          <p14:tracePt t="81627" x="4495800" y="5575300"/>
          <p14:tracePt t="81635" x="4538663" y="5583238"/>
          <p14:tracePt t="81643" x="4564063" y="5583238"/>
          <p14:tracePt t="81651" x="4589463" y="5583238"/>
          <p14:tracePt t="81659" x="4597400" y="5591175"/>
          <p14:tracePt t="81667" x="4605338" y="5591175"/>
          <p14:tracePt t="81675" x="4614863" y="5600700"/>
          <p14:tracePt t="81691" x="4614863" y="5608638"/>
          <p14:tracePt t="81700" x="4622800" y="5608638"/>
          <p14:tracePt t="81707" x="4622800" y="5616575"/>
          <p14:tracePt t="81715" x="4630738" y="5634038"/>
          <p14:tracePt t="81731" x="4630738" y="5651500"/>
          <p14:tracePt t="81739" x="4630738" y="5659438"/>
          <p14:tracePt t="81747" x="4630738" y="5668963"/>
          <p14:tracePt t="81756" x="4630738" y="5684838"/>
          <p14:tracePt t="81763" x="4630738" y="5694363"/>
          <p14:tracePt t="81772" x="4622800" y="5710238"/>
          <p14:tracePt t="81779" x="4605338" y="5727700"/>
          <p14:tracePt t="81789" x="4589463" y="5753100"/>
          <p14:tracePt t="81795" x="4572000" y="5761038"/>
          <p14:tracePt t="81805" x="4564063" y="5788025"/>
          <p14:tracePt t="81812" x="4538663" y="5803900"/>
          <p14:tracePt t="81822" x="4521200" y="5821363"/>
          <p14:tracePt t="81828" x="4513263" y="5838825"/>
          <p14:tracePt t="81837" x="4503738" y="5838825"/>
          <p14:tracePt t="81844" x="4478338" y="5854700"/>
          <p14:tracePt t="81852" x="4470400" y="5864225"/>
          <p14:tracePt t="81860" x="4452938" y="5880100"/>
          <p14:tracePt t="81867" x="4445000" y="5880100"/>
          <p14:tracePt t="81875" x="4435475" y="5897563"/>
          <p14:tracePt t="81885" x="4427538" y="5897563"/>
          <p14:tracePt t="81891" x="4410075" y="5905500"/>
          <p14:tracePt t="81899" x="4410075" y="5915025"/>
          <p14:tracePt t="81909" x="4402138" y="5922963"/>
          <p14:tracePt t="81915" x="4394200" y="5932488"/>
          <p14:tracePt t="81931" x="4384675" y="5940425"/>
          <p14:tracePt t="81971" x="4384675" y="5948363"/>
          <p14:tracePt t="81988" x="4384675" y="5957888"/>
          <p14:tracePt t="81995" x="4394200" y="5957888"/>
          <p14:tracePt t="82006" x="4402138" y="5965825"/>
          <p14:tracePt t="82011" x="4419600" y="5973763"/>
          <p14:tracePt t="82022" x="4452938" y="5973763"/>
          <p14:tracePt t="82028" x="4460875" y="5983288"/>
          <p14:tracePt t="82038" x="4495800" y="5991225"/>
          <p14:tracePt t="82044" x="4503738" y="5991225"/>
          <p14:tracePt t="82050" x="4521200" y="5999163"/>
          <p14:tracePt t="82060" x="4529138" y="5999163"/>
          <p14:tracePt t="82067" x="4546600" y="6008688"/>
          <p14:tracePt t="82075" x="4546600" y="6016625"/>
          <p14:tracePt t="82084" x="4554538" y="6016625"/>
          <p14:tracePt t="82092" x="4572000" y="6034088"/>
          <p14:tracePt t="82100" x="4579938" y="6049963"/>
          <p14:tracePt t="82107" x="4589463" y="6067425"/>
          <p14:tracePt t="82115" x="4605338" y="6076950"/>
          <p14:tracePt t="82123" x="4622800" y="6102350"/>
          <p14:tracePt t="82132" x="4630738" y="6110288"/>
          <p14:tracePt t="82140" x="4640263" y="6118225"/>
          <p14:tracePt t="82148" x="4657725" y="6135688"/>
          <p14:tracePt t="82156" x="4673600" y="6153150"/>
          <p14:tracePt t="82163" x="4691063" y="6169025"/>
          <p14:tracePt t="82172" x="4716463" y="6194425"/>
          <p14:tracePt t="82189" x="4741863" y="6211888"/>
          <p14:tracePt t="82195" x="4759325" y="6229350"/>
          <p14:tracePt t="82206" x="4759325" y="6237288"/>
          <p14:tracePt t="82211" x="4775200" y="6254750"/>
          <p14:tracePt t="82220" x="4792663" y="6272213"/>
          <p14:tracePt t="82227" x="4792663" y="6280150"/>
          <p14:tracePt t="82236" x="4810125" y="6288088"/>
          <p14:tracePt t="82244" x="4818063" y="6288088"/>
          <p14:tracePt t="82251" x="4827588" y="6305550"/>
          <p14:tracePt t="82260" x="4835525" y="6305550"/>
          <p14:tracePt t="82267" x="4852988" y="6323013"/>
          <p14:tracePt t="82275" x="4860925" y="6323013"/>
          <p14:tracePt t="82284" x="4878388" y="6330950"/>
          <p14:tracePt t="82292" x="4886325" y="6330950"/>
          <p14:tracePt t="82299" x="4903788" y="6348413"/>
          <p14:tracePt t="82308" x="4911725" y="6348413"/>
          <p14:tracePt t="82315" x="4919663" y="6348413"/>
          <p14:tracePt t="82339" x="4929188" y="6348413"/>
          <p14:tracePt t="82348" x="4937125" y="6323013"/>
          <p14:tracePt t="82356" x="4997450" y="6221413"/>
          <p14:tracePt t="82363" x="5013325" y="6194425"/>
          <p14:tracePt t="82372" x="5022850" y="6161088"/>
          <p14:tracePt t="82380" x="5030788" y="6161088"/>
          <p14:tracePt t="82390" x="5048250" y="6143625"/>
          <p14:tracePt t="82395" x="5048250" y="6118225"/>
          <p14:tracePt t="82405" x="5048250" y="6092825"/>
          <p14:tracePt t="82421" x="5048250" y="6084888"/>
          <p14:tracePt t="82428" x="5048250" y="6067425"/>
          <p14:tracePt t="82436" x="5030788" y="6067425"/>
          <p14:tracePt t="82444" x="5013325" y="6067425"/>
          <p14:tracePt t="82450" x="5005388" y="6067425"/>
          <p14:tracePt t="82460" x="4997450" y="6067425"/>
          <p14:tracePt t="82467" x="4997450" y="6076950"/>
          <p14:tracePt t="82475" x="4987925" y="6084888"/>
          <p14:tracePt t="82484" x="4979988" y="6110288"/>
          <p14:tracePt t="82492" x="4979988" y="6135688"/>
          <p14:tracePt t="82499" x="4979988" y="6143625"/>
          <p14:tracePt t="82507" x="4979988" y="6153150"/>
          <p14:tracePt t="82515" x="4979988" y="6169025"/>
          <p14:tracePt t="82524" x="4979988" y="6186488"/>
          <p14:tracePt t="82532" x="4979988" y="6246813"/>
          <p14:tracePt t="82539" x="4979988" y="6254750"/>
          <p14:tracePt t="82549" x="4979988" y="6262688"/>
          <p14:tracePt t="82557" x="4979988" y="6272213"/>
          <p14:tracePt t="82564" x="4997450" y="6288088"/>
          <p14:tracePt t="82579" x="5005388" y="6280150"/>
          <p14:tracePt t="82590" x="5030788" y="6254750"/>
          <p14:tracePt t="82595" x="5038725" y="6246813"/>
          <p14:tracePt t="82605" x="5048250" y="6221413"/>
          <p14:tracePt t="82612" x="5056188" y="6203950"/>
          <p14:tracePt t="82622" x="5056188" y="6178550"/>
          <p14:tracePt t="82628" x="5056188" y="6161088"/>
          <p14:tracePt t="82638" x="5056188" y="6135688"/>
          <p14:tracePt t="82644" x="5056188" y="6110288"/>
          <p14:tracePt t="82650" x="5056188" y="6067425"/>
          <p14:tracePt t="82660" x="5048250" y="6034088"/>
          <p14:tracePt t="82667" x="5038725" y="5991225"/>
          <p14:tracePt t="82675" x="5030788" y="5957888"/>
          <p14:tracePt t="82684" x="5030788" y="5889625"/>
          <p14:tracePt t="82692" x="5030788" y="5838825"/>
          <p14:tracePt t="82699" x="5030788" y="5770563"/>
          <p14:tracePt t="82708" x="5030788" y="5735638"/>
          <p14:tracePt t="82715" x="5048250" y="5702300"/>
          <p14:tracePt t="82724" x="5064125" y="5668963"/>
          <p14:tracePt t="82732" x="5091113" y="5634038"/>
          <p14:tracePt t="82740" x="5099050" y="5600700"/>
          <p14:tracePt t="82748" x="5106988" y="5575300"/>
          <p14:tracePt t="82756" x="5124450" y="5540375"/>
          <p14:tracePt t="82764" x="5132388" y="5514975"/>
          <p14:tracePt t="82774" x="5149850" y="5497513"/>
          <p14:tracePt t="82779" x="5157788" y="5464175"/>
          <p14:tracePt t="82790" x="5167313" y="5438775"/>
          <p14:tracePt t="82795" x="5183188" y="5413375"/>
          <p14:tracePt t="82806" x="5183188" y="5395913"/>
          <p14:tracePt t="82812" x="5183188" y="5387975"/>
          <p14:tracePt t="82822" x="5192713" y="5362575"/>
          <p14:tracePt t="82835" x="5192713" y="5353050"/>
          <p14:tracePt t="82850" x="5192713" y="5345113"/>
          <p14:tracePt t="82860" x="5200650" y="5345113"/>
          <p14:tracePt t="82875" x="5208588" y="5337175"/>
          <p14:tracePt t="82885" x="5218113" y="5327650"/>
          <p14:tracePt t="82892" x="5218113" y="5319713"/>
          <p14:tracePt t="82899" x="5235575" y="5311775"/>
          <p14:tracePt t="82909" x="5243513" y="5302250"/>
          <p14:tracePt t="82924" x="5243513" y="5294313"/>
          <p14:tracePt t="82956" x="5251450" y="5294313"/>
          <p14:tracePt t="82963" x="5260975" y="5286375"/>
          <p14:tracePt t="82973" x="5260975" y="5276850"/>
          <p14:tracePt t="82995" x="5268913" y="5276850"/>
          <p14:tracePt t="83108" x="5276850" y="5268913"/>
          <p14:tracePt t="83124" x="5276850" y="5260975"/>
          <p14:tracePt t="83132" x="5276850" y="5251450"/>
          <p14:tracePt t="83147" x="5276850" y="5243513"/>
          <p14:tracePt t="83157" x="5276850" y="5235575"/>
          <p14:tracePt t="83189" x="5276850" y="5226050"/>
          <p14:tracePt t="83206" x="5260975" y="5208588"/>
          <p14:tracePt t="83222" x="5260975" y="5200650"/>
          <p14:tracePt t="83243" x="5260975" y="5192713"/>
          <p14:tracePt t="83250" x="5260975" y="5175250"/>
          <p14:tracePt t="83267" x="5260975" y="5167313"/>
          <p14:tracePt t="83275" x="5251450" y="5157788"/>
          <p14:tracePt t="83293" x="5251450" y="5149850"/>
          <p14:tracePt t="83299" x="5251450" y="5141913"/>
          <p14:tracePt t="83309" x="5251450" y="5132388"/>
          <p14:tracePt t="83604" x="5243513" y="5124450"/>
          <p14:tracePt t="83622" x="5235575" y="5116513"/>
          <p14:tracePt t="83644" x="5218113" y="5116513"/>
          <p14:tracePt t="83650" x="5208588" y="5116513"/>
          <p14:tracePt t="83661" x="5192713" y="5106988"/>
          <p14:tracePt t="83667" x="5175250" y="5106988"/>
          <p14:tracePt t="83676" x="5167313" y="5099050"/>
          <p14:tracePt t="83684" x="5132388" y="5091113"/>
          <p14:tracePt t="83692" x="5116513" y="5091113"/>
          <p14:tracePt t="83699" x="5081588" y="5091113"/>
          <p14:tracePt t="83708" x="5064125" y="5091113"/>
          <p14:tracePt t="83715" x="5030788" y="5081588"/>
          <p14:tracePt t="83724" x="5005388" y="5081588"/>
          <p14:tracePt t="83732" x="4987925" y="5073650"/>
          <p14:tracePt t="83741" x="4954588" y="5073650"/>
          <p14:tracePt t="83747" x="4919663" y="5064125"/>
          <p14:tracePt t="83757" x="4894263" y="5064125"/>
          <p14:tracePt t="83764" x="4868863" y="5064125"/>
          <p14:tracePt t="83773" x="4843463" y="5064125"/>
          <p14:tracePt t="83779" x="4818063" y="5064125"/>
          <p14:tracePt t="83790" x="4802188" y="5064125"/>
          <p14:tracePt t="83796" x="4775200" y="5064125"/>
          <p14:tracePt t="83806" x="4759325" y="5064125"/>
          <p14:tracePt t="83820" x="4733925" y="5064125"/>
          <p14:tracePt t="83828" x="4724400" y="5064125"/>
          <p14:tracePt t="83834" x="4716463" y="5064125"/>
          <p14:tracePt t="83844" x="4708525" y="5064125"/>
          <p14:tracePt t="83851" x="4699000" y="5064125"/>
          <p14:tracePt t="83860" x="4683125" y="5064125"/>
          <p14:tracePt t="83868" x="4673600" y="5064125"/>
          <p14:tracePt t="83875" x="4648200" y="5064125"/>
          <p14:tracePt t="83884" x="4622800" y="5064125"/>
          <p14:tracePt t="83892" x="4605338" y="5064125"/>
          <p14:tracePt t="83907" x="4564063" y="5064125"/>
          <p14:tracePt t="83915" x="4546600" y="5064125"/>
          <p14:tracePt t="83925" x="4529138" y="5064125"/>
          <p14:tracePt t="83932" x="4521200" y="5064125"/>
          <p14:tracePt t="83940" x="4503738" y="5064125"/>
          <p14:tracePt t="83947" x="4486275" y="5064125"/>
          <p14:tracePt t="83963" x="4478338" y="5064125"/>
          <p14:tracePt t="84006" x="4470400" y="5064125"/>
          <p14:tracePt t="84116" x="4478338" y="5064125"/>
          <p14:tracePt t="84132" x="4495800" y="5064125"/>
          <p14:tracePt t="84141" x="4521200" y="5064125"/>
          <p14:tracePt t="84157" x="4546600" y="5064125"/>
          <p14:tracePt t="84164" x="4554538" y="5064125"/>
          <p14:tracePt t="84174" x="4564063" y="5064125"/>
          <p14:tracePt t="84180" x="4572000" y="5064125"/>
          <p14:tracePt t="84189" x="4589463" y="5064125"/>
          <p14:tracePt t="84195" x="4605338" y="5064125"/>
          <p14:tracePt t="84213" x="4630738" y="5064125"/>
          <p14:tracePt t="84221" x="4648200" y="5064125"/>
          <p14:tracePt t="84227" x="4665663" y="5064125"/>
          <p14:tracePt t="84235" x="4691063" y="5064125"/>
          <p14:tracePt t="84243" x="4708525" y="5056188"/>
          <p14:tracePt t="84252" x="4749800" y="5056188"/>
          <p14:tracePt t="84261" x="4784725" y="5056188"/>
          <p14:tracePt t="84268" x="4818063" y="5056188"/>
          <p14:tracePt t="84276" x="4852988" y="5056188"/>
          <p14:tracePt t="84283" x="4878388" y="5056188"/>
          <p14:tracePt t="84292" x="4903788" y="5056188"/>
          <p14:tracePt t="84299" x="4937125" y="5056188"/>
          <p14:tracePt t="84308" x="4946650" y="5056188"/>
          <p14:tracePt t="84315" x="4962525" y="5056188"/>
          <p14:tracePt t="84323" x="4972050" y="5056188"/>
          <p14:tracePt t="84332" x="4979988" y="5056188"/>
          <p14:tracePt t="84340" x="4987925" y="5056188"/>
          <p14:tracePt t="84620" x="4997450" y="5064125"/>
          <p14:tracePt t="84628" x="5013325" y="5081588"/>
          <p14:tracePt t="84634" x="5013325" y="5091113"/>
          <p14:tracePt t="84645" x="5022850" y="5106988"/>
          <p14:tracePt t="84652" x="5038725" y="5132388"/>
          <p14:tracePt t="84660" x="5056188" y="5141913"/>
          <p14:tracePt t="84668" x="5056188" y="5149850"/>
          <p14:tracePt t="84675" x="5081588" y="5175250"/>
          <p14:tracePt t="84683" x="5099050" y="5183188"/>
          <p14:tracePt t="84692" x="5124450" y="5200650"/>
          <p14:tracePt t="84700" x="5124450" y="5218113"/>
          <p14:tracePt t="84709" x="5141913" y="5235575"/>
          <p14:tracePt t="84715" x="5167313" y="5251450"/>
          <p14:tracePt t="84724" x="5192713" y="5268913"/>
          <p14:tracePt t="84731" x="5200650" y="5276850"/>
          <p14:tracePt t="84741" x="5208588" y="5302250"/>
          <p14:tracePt t="84747" x="5235575" y="5327650"/>
          <p14:tracePt t="84757" x="5251450" y="5345113"/>
          <p14:tracePt t="84763" x="5268913" y="5362575"/>
          <p14:tracePt t="84774" x="5294313" y="5387975"/>
          <p14:tracePt t="84780" x="5302250" y="5413375"/>
          <p14:tracePt t="84790" x="5345113" y="5446713"/>
          <p14:tracePt t="84795" x="5353050" y="5464175"/>
          <p14:tracePt t="84806" x="5380038" y="5481638"/>
          <p14:tracePt t="84812" x="5405438" y="5497513"/>
          <p14:tracePt t="84823" x="5438775" y="5497513"/>
          <p14:tracePt t="84828" x="5464175" y="5507038"/>
          <p14:tracePt t="84835" x="5472113" y="5514975"/>
          <p14:tracePt t="84844" x="5514975" y="5514975"/>
          <p14:tracePt t="84852" x="5549900" y="5514975"/>
          <p14:tracePt t="84860" x="5583238" y="5514975"/>
          <p14:tracePt t="84868" x="5616575" y="5514975"/>
          <p14:tracePt t="84885" x="5702300" y="5514975"/>
          <p14:tracePt t="84891" x="5727700" y="5507038"/>
          <p14:tracePt t="84900" x="5753100" y="5497513"/>
          <p14:tracePt t="84909" x="5778500" y="5489575"/>
          <p14:tracePt t="84916" x="5788025" y="5489575"/>
          <p14:tracePt t="84925" x="5795963" y="5481638"/>
          <p14:tracePt t="84932" x="5795963" y="5472113"/>
          <p14:tracePt t="84947" x="5795963" y="5456238"/>
          <p14:tracePt t="84958" x="5795963" y="5446713"/>
          <p14:tracePt t="84964" x="5795963" y="5438775"/>
          <p14:tracePt t="84974" x="5795963" y="5430838"/>
          <p14:tracePt t="84980" x="5795963" y="5413375"/>
          <p14:tracePt t="84995" x="5795963" y="5395913"/>
          <p14:tracePt t="85006" x="5795963" y="5380038"/>
          <p14:tracePt t="85012" x="5795963" y="5370513"/>
          <p14:tracePt t="85019" x="5795963" y="5353050"/>
          <p14:tracePt t="85028" x="5788025" y="5353050"/>
          <p14:tracePt t="85035" x="5778500" y="5345113"/>
          <p14:tracePt t="85044" x="5770563" y="5337175"/>
          <p14:tracePt t="85052" x="5761038" y="5327650"/>
          <p14:tracePt t="85059" x="5753100" y="5327650"/>
          <p14:tracePt t="85068" x="5745163" y="5319713"/>
          <p14:tracePt t="85075" x="5719763" y="5302250"/>
          <p14:tracePt t="85083" x="5710238" y="5302250"/>
          <p14:tracePt t="85092" x="5702300" y="5286375"/>
          <p14:tracePt t="85100" x="5694363" y="5286375"/>
          <p14:tracePt t="85116" x="5684838" y="5276850"/>
          <p14:tracePt t="85148" x="5684838" y="5268913"/>
          <p14:tracePt t="85174" x="5684838" y="5260975"/>
          <p14:tracePt t="85195" x="5684838" y="5251450"/>
          <p14:tracePt t="85206" x="5684838" y="5243513"/>
          <p14:tracePt t="85228" x="5684838" y="5235575"/>
          <p14:tracePt t="85234" x="5684838" y="5226050"/>
          <p14:tracePt t="85251" x="5676900" y="5208588"/>
          <p14:tracePt t="85555" x="5676900" y="5226050"/>
          <p14:tracePt t="85564" x="5676900" y="5251450"/>
          <p14:tracePt t="85574" x="5676900" y="5276850"/>
          <p14:tracePt t="85580" x="5684838" y="5319713"/>
          <p14:tracePt t="85588" x="5694363" y="5345113"/>
          <p14:tracePt t="85595" x="5702300" y="5380038"/>
          <p14:tracePt t="85606" x="5727700" y="5430838"/>
          <p14:tracePt t="85612" x="5727700" y="5446713"/>
          <p14:tracePt t="85618" x="5745163" y="5481638"/>
          <p14:tracePt t="85628" x="5761038" y="5507038"/>
          <p14:tracePt t="85636" x="5770563" y="5532438"/>
          <p14:tracePt t="85644" x="5788025" y="5565775"/>
          <p14:tracePt t="85652" x="5813425" y="5591175"/>
          <p14:tracePt t="85660" x="5829300" y="5616575"/>
          <p14:tracePt t="85667" x="5846763" y="5626100"/>
          <p14:tracePt t="85675" x="5854700" y="5634038"/>
          <p14:tracePt t="85684" x="5864225" y="5659438"/>
          <p14:tracePt t="85691" x="5872163" y="5668963"/>
          <p14:tracePt t="85700" x="5889625" y="5684838"/>
          <p14:tracePt t="85708" x="5889625" y="5694363"/>
          <p14:tracePt t="85724" x="5897563" y="5702300"/>
          <p14:tracePt t="85732" x="5905500" y="5710238"/>
          <p14:tracePt t="85741" x="5905500" y="5719763"/>
          <p14:tracePt t="85747" x="5905500" y="5727700"/>
          <p14:tracePt t="85757" x="5915025" y="5745163"/>
          <p14:tracePt t="85764" x="5915025" y="5753100"/>
          <p14:tracePt t="85774" x="5922963" y="5778500"/>
          <p14:tracePt t="85780" x="5932488" y="5795963"/>
          <p14:tracePt t="85790" x="5948363" y="5821363"/>
          <p14:tracePt t="85795" x="5965825" y="5846763"/>
          <p14:tracePt t="85803" x="5973763" y="5864225"/>
          <p14:tracePt t="85811" x="5991225" y="5872163"/>
          <p14:tracePt t="85819" x="5991225" y="5880100"/>
          <p14:tracePt t="85827" x="5999163" y="5889625"/>
          <p14:tracePt t="85835" x="6008688" y="5905500"/>
          <p14:tracePt t="85843" x="6016625" y="5915025"/>
          <p14:tracePt t="85852" x="6034088" y="5932488"/>
          <p14:tracePt t="85860" x="6042025" y="5940425"/>
          <p14:tracePt t="85867" x="6059488" y="5948363"/>
          <p14:tracePt t="85886" x="6059488" y="5957888"/>
          <p14:tracePt t="86197" x="6067425" y="5957888"/>
          <p14:tracePt t="86212" x="6084888" y="5948363"/>
          <p14:tracePt t="86228" x="6092825" y="5922963"/>
          <p14:tracePt t="86235" x="6118225" y="5915025"/>
          <p14:tracePt t="86244" x="6127750" y="5889625"/>
          <p14:tracePt t="86252" x="6153150" y="5854700"/>
          <p14:tracePt t="86260" x="6169025" y="5821363"/>
          <p14:tracePt t="86267" x="6203950" y="5803900"/>
          <p14:tracePt t="86275" x="6211888" y="5803900"/>
          <p14:tracePt t="86283" x="6237288" y="5803900"/>
          <p14:tracePt t="86292" x="6246813" y="5788025"/>
          <p14:tracePt t="86300" x="6254750" y="5788025"/>
          <p14:tracePt t="86347" x="6262688" y="5788025"/>
          <p14:tracePt t="86453" x="6280150" y="5788025"/>
          <p14:tracePt t="86467" x="6305550" y="5788025"/>
          <p14:tracePt t="86475" x="6323013" y="5778500"/>
          <p14:tracePt t="86484" x="6338888" y="5778500"/>
          <p14:tracePt t="86491" x="6391275" y="5745163"/>
          <p14:tracePt t="86500" x="6407150" y="5745163"/>
          <p14:tracePt t="86509" x="6457950" y="5719763"/>
          <p14:tracePt t="86515" x="6518275" y="5684838"/>
          <p14:tracePt t="86525" x="6577013" y="5659438"/>
          <p14:tracePt t="86532" x="6645275" y="5626100"/>
          <p14:tracePt t="86541" x="6705600" y="5591175"/>
          <p14:tracePt t="86548" x="6756400" y="5565775"/>
          <p14:tracePt t="86558" x="6840538" y="5532438"/>
          <p14:tracePt t="86563" x="6926263" y="5489575"/>
          <p14:tracePt t="86574" x="6977063" y="5446713"/>
          <p14:tracePt t="86580" x="7035800" y="5421313"/>
          <p14:tracePt t="86588" x="7096125" y="5395913"/>
          <p14:tracePt t="86595" x="7154863" y="5362575"/>
          <p14:tracePt t="86603" x="7223125" y="5327650"/>
          <p14:tracePt t="86611" x="7273925" y="5302250"/>
          <p14:tracePt t="86619" x="7334250" y="5268913"/>
          <p14:tracePt t="86627" x="7385050" y="5243513"/>
          <p14:tracePt t="86636" x="7418388" y="5208588"/>
          <p14:tracePt t="86644" x="7469188" y="5183188"/>
          <p14:tracePt t="86651" x="7521575" y="5141913"/>
          <p14:tracePt t="86659" x="7537450" y="5124450"/>
          <p14:tracePt t="86667" x="7554913" y="5116513"/>
          <p14:tracePt t="86675" x="7588250" y="5099050"/>
          <p14:tracePt t="86684" x="7597775" y="5081588"/>
          <p14:tracePt t="86693" x="7613650" y="5073650"/>
          <p14:tracePt t="86699" x="7631113" y="5056188"/>
          <p14:tracePt t="86708" x="7648575" y="5038725"/>
          <p14:tracePt t="86715" x="7656513" y="5038725"/>
          <p14:tracePt t="86725" x="7681913" y="5013325"/>
          <p14:tracePt t="86731" x="7699375" y="4997450"/>
          <p14:tracePt t="86741" x="7716838" y="4987925"/>
          <p14:tracePt t="86747" x="7742238" y="4972050"/>
          <p14:tracePt t="86758" x="7750175" y="4954588"/>
          <p14:tracePt t="86764" x="7767638" y="4946650"/>
          <p14:tracePt t="86773" x="7783513" y="4929188"/>
          <p14:tracePt t="86780" x="7810500" y="4911725"/>
          <p14:tracePt t="86790" x="7835900" y="4886325"/>
          <p14:tracePt t="86795" x="7835900" y="4878388"/>
          <p14:tracePt t="86802" x="7851775" y="4868863"/>
          <p14:tracePt t="86812" x="7877175" y="4843463"/>
          <p14:tracePt t="86819" x="7877175" y="4835525"/>
          <p14:tracePt t="86827" x="7886700" y="4827588"/>
          <p14:tracePt t="86836" x="7894638" y="4818063"/>
          <p14:tracePt t="86843" x="7894638" y="4802188"/>
          <p14:tracePt t="86851" x="7920038" y="4784725"/>
          <p14:tracePt t="86859" x="7920038" y="4767263"/>
          <p14:tracePt t="86867" x="7920038" y="4749800"/>
          <p14:tracePt t="86888" x="7937500" y="4724400"/>
          <p14:tracePt t="86892" x="7937500" y="4699000"/>
          <p14:tracePt t="86900" x="7937500" y="4691063"/>
          <p14:tracePt t="86910" x="7945438" y="4665663"/>
          <p14:tracePt t="86916" x="7945438" y="4648200"/>
          <p14:tracePt t="86925" x="7945438" y="4630738"/>
          <p14:tracePt t="86931" x="7945438" y="4605338"/>
          <p14:tracePt t="86942" x="7945438" y="4589463"/>
          <p14:tracePt t="86947" x="7945438" y="4572000"/>
          <p14:tracePt t="86958" x="7945438" y="4554538"/>
          <p14:tracePt t="86964" x="7945438" y="4538663"/>
          <p14:tracePt t="86973" x="7945438" y="4529138"/>
          <p14:tracePt t="86981" x="7954963" y="4503738"/>
          <p14:tracePt t="86987" x="7954963" y="4486275"/>
          <p14:tracePt t="86996" x="7954963" y="4478338"/>
          <p14:tracePt t="87002" x="7954963" y="4460875"/>
          <p14:tracePt t="87012" x="7954963" y="4452938"/>
          <p14:tracePt t="87019" x="7954963" y="4435475"/>
          <p14:tracePt t="87027" x="7954963" y="4419600"/>
          <p14:tracePt t="87036" x="7954963" y="4410075"/>
          <p14:tracePt t="87044" x="7954963" y="4402138"/>
          <p14:tracePt t="87051" x="7954963" y="4394200"/>
          <p14:tracePt t="87068" x="7954963" y="4384675"/>
          <p14:tracePt t="87075" x="7954963" y="4376738"/>
          <p14:tracePt t="87084" x="7954963" y="4368800"/>
          <p14:tracePt t="87093" x="7954963" y="4359275"/>
          <p14:tracePt t="87100" x="7954963" y="4351338"/>
          <p14:tracePt t="87115" x="7954963" y="4333875"/>
          <p14:tracePt t="87131" x="7954963" y="4325938"/>
          <p14:tracePt t="87148" x="7954963" y="4316413"/>
          <p14:tracePt t="87158" x="7954963" y="4308475"/>
          <p14:tracePt t="87164" x="7954963" y="4300538"/>
          <p14:tracePt t="87173" x="7954963" y="4291013"/>
          <p14:tracePt t="87180" x="7954963" y="4283075"/>
          <p14:tracePt t="87187" x="7954963" y="4275138"/>
          <p14:tracePt t="87195" x="7954963" y="4257675"/>
          <p14:tracePt t="87202" x="7954963" y="4249738"/>
          <p14:tracePt t="87212" x="7945438" y="4232275"/>
          <p14:tracePt t="87220" x="7945438" y="4224338"/>
          <p14:tracePt t="87236" x="7937500" y="4214813"/>
          <p14:tracePt t="87243" x="7937500" y="4197350"/>
          <p14:tracePt t="87260" x="7937500" y="4181475"/>
          <p14:tracePt t="87267" x="7937500" y="4171950"/>
          <p14:tracePt t="87284" x="7927975" y="4164013"/>
          <p14:tracePt t="87292" x="7920038" y="4156075"/>
          <p14:tracePt t="87325" x="7912100" y="4156075"/>
          <p14:tracePt t="87428" x="7902575" y="4171950"/>
          <p14:tracePt t="87436" x="7861300" y="4224338"/>
          <p14:tracePt t="87443" x="7800975" y="4291013"/>
          <p14:tracePt t="87451" x="7750175" y="4368800"/>
          <p14:tracePt t="87459" x="7666038" y="4460875"/>
          <p14:tracePt t="87467" x="7554913" y="4589463"/>
          <p14:tracePt t="87475" x="7461250" y="4683125"/>
          <p14:tracePt t="87484" x="7316788" y="4810125"/>
          <p14:tracePt t="87492" x="7104063" y="4972050"/>
          <p14:tracePt t="87499" x="6840538" y="5167313"/>
          <p14:tracePt t="87508" x="6627813" y="5327650"/>
          <p14:tracePt t="87515" x="6365875" y="5540375"/>
          <p14:tracePt t="87525" x="6127750" y="5727700"/>
          <p14:tracePt t="87532" x="5948363" y="5864225"/>
          <p14:tracePt t="87542" x="5719763" y="6008688"/>
          <p14:tracePt t="87547" x="5540375" y="6127750"/>
          <p14:tracePt t="87558" x="5370513" y="6229350"/>
          <p14:tracePt t="87565" x="5268913" y="6288088"/>
          <p14:tracePt t="87574" x="5149850" y="6330950"/>
          <p14:tracePt t="87580" x="5064125" y="6373813"/>
          <p14:tracePt t="87589" x="5013325" y="6399213"/>
          <p14:tracePt t="87595" x="4979988" y="6416675"/>
          <p14:tracePt t="87603" x="4962525" y="6424613"/>
          <p14:tracePt t="87619" x="4954588" y="6424613"/>
          <p14:tracePt t="87644" x="4954588" y="6407150"/>
          <p14:tracePt t="87651" x="4954588" y="6399213"/>
          <p14:tracePt t="87659" x="4946650" y="6373813"/>
          <p14:tracePt t="87668" x="4946650" y="6356350"/>
          <p14:tracePt t="87675" x="4929188" y="6338888"/>
          <p14:tracePt t="87684" x="4919663" y="6323013"/>
          <p14:tracePt t="87693" x="4903788" y="6297613"/>
          <p14:tracePt t="87699" x="4886325" y="6288088"/>
          <p14:tracePt t="87709" x="4868863" y="6272213"/>
          <p14:tracePt t="87715" x="4852988" y="6262688"/>
          <p14:tracePt t="87725" x="4827588" y="6254750"/>
          <p14:tracePt t="87732" x="4810125" y="6237288"/>
          <p14:tracePt t="87741" x="4810125" y="6229350"/>
          <p14:tracePt t="87748" x="4792663" y="6221413"/>
          <p14:tracePt t="87758" x="4784725" y="6221413"/>
          <p14:tracePt t="87764" x="4784725" y="6203950"/>
          <p14:tracePt t="87772" x="4775200" y="6186488"/>
          <p14:tracePt t="87779" x="4775200" y="6169025"/>
          <p14:tracePt t="87790" x="4775200" y="6135688"/>
          <p14:tracePt t="87795" x="4775200" y="6110288"/>
          <p14:tracePt t="87803" x="4775200" y="6084888"/>
          <p14:tracePt t="87812" x="4784725" y="6034088"/>
          <p14:tracePt t="87820" x="4792663" y="5999163"/>
          <p14:tracePt t="87827" x="4792663" y="5957888"/>
          <p14:tracePt t="87836" x="4810125" y="5897563"/>
          <p14:tracePt t="87843" x="4818063" y="5864225"/>
          <p14:tracePt t="87851" x="4852988" y="5813425"/>
          <p14:tracePt t="87859" x="4878388" y="5770563"/>
          <p14:tracePt t="87867" x="4919663" y="5719763"/>
          <p14:tracePt t="87875" x="4946650" y="5668963"/>
          <p14:tracePt t="87886" x="4987925" y="5616575"/>
          <p14:tracePt t="87894" x="5030788" y="5575300"/>
          <p14:tracePt t="87899" x="5056188" y="5540375"/>
          <p14:tracePt t="87911" x="5081588" y="5514975"/>
          <p14:tracePt t="87915" x="5116513" y="5489575"/>
          <p14:tracePt t="87926" x="5157788" y="5456238"/>
          <p14:tracePt t="87931" x="5192713" y="5430838"/>
          <p14:tracePt t="87942" x="5218113" y="5413375"/>
          <p14:tracePt t="87947" x="5226050" y="5405438"/>
          <p14:tracePt t="87958" x="5260975" y="5387975"/>
          <p14:tracePt t="87963" x="5286375" y="5380038"/>
          <p14:tracePt t="87973" x="5302250" y="5362575"/>
          <p14:tracePt t="87979" x="5319713" y="5353050"/>
          <p14:tracePt t="87986" x="5337175" y="5337175"/>
          <p14:tracePt t="88003" x="5345113" y="5327650"/>
          <p14:tracePt t="88091" x="5353050" y="5327650"/>
          <p14:tracePt t="88108" x="5353050" y="5311775"/>
          <p14:tracePt t="88115" x="5362575" y="5302250"/>
          <p14:tracePt t="88125" x="5370513" y="5294313"/>
          <p14:tracePt t="88142" x="5380038" y="5286375"/>
          <p14:tracePt t="88147" x="5380038" y="5276850"/>
          <p14:tracePt t="88158" x="5387975" y="5260975"/>
          <p14:tracePt t="88163" x="5387975" y="5251450"/>
          <p14:tracePt t="88179" x="5387975" y="5243513"/>
          <p14:tracePt t="88186" x="5387975" y="5235575"/>
          <p14:tracePt t="88501" x="5395913" y="5226050"/>
          <p14:tracePt t="88515" x="5405438" y="5226050"/>
          <p14:tracePt t="88542" x="5413375" y="5226050"/>
          <p14:tracePt t="88548" x="5421313" y="5218113"/>
          <p14:tracePt t="88564" x="5430838" y="5218113"/>
          <p14:tracePt t="88574" x="5438775" y="5218113"/>
          <p14:tracePt t="88836" x="5438775" y="5208588"/>
          <p14:tracePt t="88851" x="5438775" y="5192713"/>
          <p14:tracePt t="88860" x="5438775" y="5175250"/>
          <p14:tracePt t="88875" x="5421313" y="5167313"/>
          <p14:tracePt t="88894" x="5421313" y="5157788"/>
          <p14:tracePt t="88900" x="5421313" y="5149850"/>
          <p14:tracePt t="88909" x="5421313" y="5141913"/>
          <p14:tracePt t="88932" x="5421313" y="5132388"/>
          <p14:tracePt t="88942" x="5421313" y="5124450"/>
          <p14:tracePt t="88948" x="5413375" y="5124450"/>
          <p14:tracePt t="88956" x="5413375" y="5116513"/>
          <p14:tracePt t="89013" x="5413375" y="5099050"/>
          <p14:tracePt t="89028" x="5413375" y="5091113"/>
          <p14:tracePt t="89035" x="5413375" y="5081588"/>
          <p14:tracePt t="89052" x="5413375" y="5056188"/>
          <p14:tracePt t="89083" x="5405438" y="5038725"/>
          <p14:tracePt t="89092" x="5395913" y="5038725"/>
          <p14:tracePt t="89115" x="5395913" y="5030788"/>
          <p14:tracePt t="89235" x="5395913" y="5038725"/>
          <p14:tracePt t="89252" x="5395913" y="5048250"/>
          <p14:tracePt t="89260" x="5395913" y="5073650"/>
          <p14:tracePt t="89268" x="5395913" y="5106988"/>
          <p14:tracePt t="89275" x="5395913" y="5124450"/>
          <p14:tracePt t="89283" x="5395913" y="5149850"/>
          <p14:tracePt t="89292" x="5395913" y="5175250"/>
          <p14:tracePt t="89300" x="5395913" y="5192713"/>
          <p14:tracePt t="89309" x="5395913" y="5218113"/>
          <p14:tracePt t="89315" x="5395913" y="5235575"/>
          <p14:tracePt t="89326" x="5405438" y="5235575"/>
          <p14:tracePt t="89332" x="5413375" y="5243513"/>
          <p14:tracePt t="89358" x="5430838" y="5268913"/>
          <p14:tracePt t="89387" x="5446713" y="5268913"/>
          <p14:tracePt t="89403" x="5464175" y="5268913"/>
          <p14:tracePt t="89420" x="5481638" y="5268913"/>
          <p14:tracePt t="89427" x="5497513" y="5268913"/>
          <p14:tracePt t="89435" x="5507038" y="5268913"/>
          <p14:tracePt t="89444" x="5524500" y="5268913"/>
          <p14:tracePt t="89452" x="5532438" y="5276850"/>
          <p14:tracePt t="89460" x="5549900" y="5286375"/>
          <p14:tracePt t="89468" x="5557838" y="5294313"/>
          <p14:tracePt t="89476" x="5565775" y="5294313"/>
          <p14:tracePt t="89483" x="5575300" y="5302250"/>
          <p14:tracePt t="89493" x="5600700" y="5311775"/>
          <p14:tracePt t="89509" x="5616575" y="5327650"/>
          <p14:tracePt t="89515" x="5634038" y="5327650"/>
          <p14:tracePt t="89844" x="5626100" y="5327650"/>
          <p14:tracePt t="89894" x="5616575" y="5327650"/>
          <p14:tracePt t="89899" x="5608638" y="5327650"/>
          <p14:tracePt t="89910" x="5608638" y="5319713"/>
          <p14:tracePt t="89915" x="5591175" y="5311775"/>
          <p14:tracePt t="89926" x="5583238" y="5311775"/>
          <p14:tracePt t="89932" x="5575300" y="5311775"/>
          <p14:tracePt t="89941" x="5549900" y="5294313"/>
          <p14:tracePt t="89948" x="5532438" y="5286375"/>
          <p14:tracePt t="89964" x="5524500" y="5286375"/>
          <p14:tracePt t="89970" x="5507038" y="5276850"/>
          <p14:tracePt t="89979" x="5507038" y="5268913"/>
          <p14:tracePt t="89987" x="5497513" y="5268913"/>
          <p14:tracePt t="89995" x="5489575" y="5260975"/>
          <p14:tracePt t="90011" x="5481638" y="5243513"/>
          <p14:tracePt t="90027" x="5464175" y="5243513"/>
          <p14:tracePt t="90035" x="5456238" y="5235575"/>
          <p14:tracePt t="90044" x="5456238" y="5226050"/>
          <p14:tracePt t="90051" x="5438775" y="5218113"/>
          <p14:tracePt t="90060" x="5430838" y="5208588"/>
          <p14:tracePt t="90067" x="5430838" y="5200650"/>
          <p14:tracePt t="90077" x="5421313" y="5192713"/>
          <p14:tracePt t="90083" x="5413375" y="5192713"/>
          <p14:tracePt t="90093" x="5405438" y="5183188"/>
          <p14:tracePt t="90099" x="5405438" y="5175250"/>
          <p14:tracePt t="90131" x="5405438" y="5167313"/>
          <p14:tracePt t="90142" x="5395913" y="5157788"/>
          <p14:tracePt t="90175" x="5395913" y="5149850"/>
          <p14:tracePt t="90332" x="5405438" y="5149850"/>
          <p14:tracePt t="90342" x="5430838" y="5149850"/>
          <p14:tracePt t="90349" x="5464175" y="5141913"/>
          <p14:tracePt t="90356" x="5481638" y="5141913"/>
          <p14:tracePt t="90364" x="5532438" y="5132388"/>
          <p14:tracePt t="90371" x="5549900" y="5132388"/>
          <p14:tracePt t="90380" x="5583238" y="5124450"/>
          <p14:tracePt t="90387" x="5616575" y="5124450"/>
          <p14:tracePt t="90395" x="5659438" y="5106988"/>
          <p14:tracePt t="90404" x="5694363" y="5106988"/>
          <p14:tracePt t="90412" x="5727700" y="5091113"/>
          <p14:tracePt t="90419" x="5761038" y="5073650"/>
          <p14:tracePt t="90428" x="5795963" y="5073650"/>
          <p14:tracePt t="90435" x="5821363" y="5048250"/>
          <p14:tracePt t="90444" x="5838825" y="5038725"/>
          <p14:tracePt t="90451" x="5864225" y="5030788"/>
          <p14:tracePt t="90461" x="5872163" y="5022850"/>
          <p14:tracePt t="90467" x="5889625" y="5005388"/>
          <p14:tracePt t="90477" x="5905500" y="4997450"/>
          <p14:tracePt t="90483" x="5915025" y="4997450"/>
          <p14:tracePt t="90493" x="5922963" y="4987925"/>
          <p14:tracePt t="90499" x="5932488" y="4979988"/>
          <p14:tracePt t="90510" x="5932488" y="4972050"/>
          <p14:tracePt t="90525" x="5940425" y="4972050"/>
          <p14:tracePt t="90693" x="5948363" y="4972050"/>
          <p14:tracePt t="90699" x="5965825" y="4972050"/>
          <p14:tracePt t="90710" x="5983288" y="4962525"/>
          <p14:tracePt t="90715" x="5991225" y="4962525"/>
          <p14:tracePt t="90725" x="6008688" y="4962525"/>
          <p14:tracePt t="90732" x="6034088" y="4954588"/>
          <p14:tracePt t="90742" x="6059488" y="4954588"/>
          <p14:tracePt t="90748" x="6084888" y="4954588"/>
          <p14:tracePt t="90756" x="6110288" y="4946650"/>
          <p14:tracePt t="90764" x="6135688" y="4946650"/>
          <p14:tracePt t="90771" x="6161088" y="4946650"/>
          <p14:tracePt t="90779" x="6186488" y="4946650"/>
          <p14:tracePt t="90788" x="6194425" y="4946650"/>
          <p14:tracePt t="90795" x="6221413" y="4946650"/>
          <p14:tracePt t="90805" x="6246813" y="4937125"/>
          <p14:tracePt t="90812" x="6262688" y="4937125"/>
          <p14:tracePt t="90819" x="6280150" y="4929188"/>
          <p14:tracePt t="90828" x="6297613" y="4929188"/>
          <p14:tracePt t="90835" x="6305550" y="4919663"/>
          <p14:tracePt t="90844" x="6313488" y="4919663"/>
          <p14:tracePt t="90852" x="6323013" y="4919663"/>
          <p14:tracePt t="90861" x="6330950" y="4919663"/>
          <p14:tracePt t="90867" x="6338888" y="4919663"/>
          <p14:tracePt t="90878" x="6348413" y="4919663"/>
          <p14:tracePt t="90893" x="6356350" y="4919663"/>
          <p14:tracePt t="91028" x="6373813" y="4911725"/>
          <p14:tracePt t="91043" x="6391275" y="4911725"/>
          <p14:tracePt t="91060" x="6399213" y="4903788"/>
          <p14:tracePt t="91077" x="6416675" y="4903788"/>
          <p14:tracePt t="91084" x="6432550" y="4894263"/>
          <p14:tracePt t="91116" x="6450013" y="4886325"/>
          <p14:tracePt t="91132" x="6457950" y="4886325"/>
          <p14:tracePt t="91147" x="6467475" y="4886325"/>
          <p14:tracePt t="91165" x="6475413" y="4886325"/>
          <p14:tracePt t="91170" x="6475413" y="4878388"/>
          <p14:tracePt t="91180" x="6492875" y="4868863"/>
          <p14:tracePt t="91187" x="6500813" y="4860925"/>
          <p14:tracePt t="91228" x="6510338" y="4852988"/>
          <p14:tracePt t="91235" x="6510338" y="4843463"/>
          <p14:tracePt t="91260" x="6518275" y="4827588"/>
          <p14:tracePt t="91451" x="6535738" y="4818063"/>
          <p14:tracePt t="91588" x="6551613" y="4818063"/>
          <p14:tracePt t="91595" x="6569075" y="4810125"/>
          <p14:tracePt t="91603" x="6577013" y="4810125"/>
          <p14:tracePt t="91611" x="6594475" y="4810125"/>
          <p14:tracePt t="91716" x="6602413" y="4810125"/>
          <p14:tracePt t="91731" x="6611938" y="4810125"/>
          <p14:tracePt t="91747" x="6619875" y="4810125"/>
          <p14:tracePt t="91755" x="6627813" y="4810125"/>
          <p14:tracePt t="91764" x="6645275" y="4802188"/>
          <p14:tracePt t="91771" x="6662738" y="4792663"/>
          <p14:tracePt t="91780" x="6670675" y="4792663"/>
          <p14:tracePt t="91788" x="6696075" y="4792663"/>
          <p14:tracePt t="91795" x="6713538" y="4784725"/>
          <p14:tracePt t="91812" x="6738938" y="4775200"/>
          <p14:tracePt t="91828" x="6756400" y="4767263"/>
          <p14:tracePt t="91844" x="6764338" y="4767263"/>
          <p14:tracePt t="91851" x="6772275" y="4767263"/>
          <p14:tracePt t="91915" x="6781800" y="4759325"/>
          <p14:tracePt t="92211" x="6799263" y="4749800"/>
          <p14:tracePt t="92220" x="6799263" y="4741863"/>
          <p14:tracePt t="92228" x="6807200" y="4741863"/>
          <p14:tracePt t="92243" x="6815138" y="4741863"/>
          <p14:tracePt t="92251" x="6832600" y="4733925"/>
          <p14:tracePt t="92279" x="6840538" y="4733925"/>
          <p14:tracePt t="92284" x="6850063" y="4733925"/>
          <p14:tracePt t="92299" x="6858000" y="4724400"/>
          <p14:tracePt t="92309" x="6865938" y="4724400"/>
          <p14:tracePt t="92332" x="6883400" y="4716463"/>
          <p14:tracePt t="92348" x="6891338" y="4716463"/>
          <p14:tracePt t="92364" x="6908800" y="4708525"/>
          <p14:tracePt t="92372" x="6916738" y="4699000"/>
          <p14:tracePt t="92380" x="6926263" y="4691063"/>
          <p14:tracePt t="92388" x="6934200" y="4691063"/>
          <p14:tracePt t="92395" x="6943725" y="4691063"/>
          <p14:tracePt t="92467" x="6951663" y="4691063"/>
          <p14:tracePt t="93595" x="6951663" y="4699000"/>
          <p14:tracePt t="93604" x="6951663" y="4716463"/>
          <p14:tracePt t="93629" x="6951663" y="4741863"/>
          <p14:tracePt t="93651" x="6943725" y="4749800"/>
          <p14:tracePt t="93660" x="6934200" y="4759325"/>
          <p14:tracePt t="93677" x="6916738" y="4767263"/>
          <p14:tracePt t="93684" x="6908800" y="4767263"/>
          <p14:tracePt t="93693" x="6900863" y="4767263"/>
          <p14:tracePt t="93700" x="6875463" y="4775200"/>
          <p14:tracePt t="93709" x="6850063" y="4775200"/>
          <p14:tracePt t="93715" x="6799263" y="4810125"/>
          <p14:tracePt t="93725" x="6713538" y="4810125"/>
          <p14:tracePt t="93732" x="6594475" y="4843463"/>
          <p14:tracePt t="93739" x="6432550" y="4878388"/>
          <p14:tracePt t="93748" x="6203950" y="4946650"/>
          <p14:tracePt t="93756" x="5957888" y="4972050"/>
          <p14:tracePt t="93764" x="5803900" y="4972050"/>
          <p14:tracePt t="93771" x="5651500" y="4972050"/>
          <p14:tracePt t="93779" x="5575300" y="4979988"/>
          <p14:tracePt t="93787" x="5549900" y="4987925"/>
          <p14:tracePt t="93795" x="5524500" y="5005388"/>
          <p14:tracePt t="93803" x="5514975" y="5022850"/>
          <p14:tracePt t="93812" x="5497513" y="5038725"/>
          <p14:tracePt t="93820" x="5481638" y="5064125"/>
          <p14:tracePt t="93829" x="5446713" y="5064125"/>
          <p14:tracePt t="94004" x="5421313" y="5064125"/>
          <p14:tracePt t="94028" x="5430838" y="5056188"/>
          <p14:tracePt t="94045" x="5472113" y="5048250"/>
          <p14:tracePt t="94051" x="5532438" y="5030788"/>
          <p14:tracePt t="94061" x="5565775" y="5030788"/>
          <p14:tracePt t="94067" x="5659438" y="4987925"/>
          <p14:tracePt t="94078" x="5719763" y="4979988"/>
          <p14:tracePt t="94083" x="5821363" y="4972050"/>
          <p14:tracePt t="94094" x="5915025" y="5038725"/>
          <p14:tracePt t="94099" x="5999163" y="5073650"/>
          <p14:tracePt t="94108" x="6059488" y="5091113"/>
          <p14:tracePt t="94115" x="6135688" y="5091113"/>
          <p14:tracePt t="94123" x="6221413" y="5091113"/>
          <p14:tracePt t="94131" x="6313488" y="5030788"/>
          <p14:tracePt t="94139" x="6467475" y="4954588"/>
          <p14:tracePt t="94147" x="6611938" y="4903788"/>
          <p14:tracePt t="94156" x="6789738" y="4852988"/>
          <p14:tracePt t="94163" x="6969125" y="4802188"/>
          <p14:tracePt t="94171" x="7138988" y="4759325"/>
          <p14:tracePt t="94179" x="7283450" y="4724400"/>
          <p14:tracePt t="94187" x="7410450" y="4708525"/>
          <p14:tracePt t="94196" x="7529513" y="4691063"/>
          <p14:tracePt t="94203" x="7623175" y="4665663"/>
          <p14:tracePt t="94213" x="7724775" y="4640263"/>
          <p14:tracePt t="94219" x="7818438" y="4622800"/>
          <p14:tracePt t="94230" x="7902575" y="4589463"/>
          <p14:tracePt t="94235" x="7996238" y="4554538"/>
          <p14:tracePt t="94245" x="8056563" y="4538663"/>
          <p14:tracePt t="94251" x="8115300" y="4513263"/>
          <p14:tracePt t="94261" x="8175625" y="4495800"/>
          <p14:tracePt t="94267" x="8243888" y="4460875"/>
          <p14:tracePt t="94277" x="8277225" y="4452938"/>
          <p14:tracePt t="94283" x="8320088" y="4435475"/>
          <p14:tracePt t="94293" x="8378825" y="4410075"/>
          <p14:tracePt t="94299" x="8404225" y="4410075"/>
          <p14:tracePt t="94310" x="8464550" y="4394200"/>
          <p14:tracePt t="94315" x="8515350" y="4368800"/>
          <p14:tracePt t="94322" x="8583613" y="4341813"/>
          <p14:tracePt t="94332" x="8651875" y="4325938"/>
          <p14:tracePt t="94339" x="8710613" y="4316413"/>
          <p14:tracePt t="94347" x="8778875" y="4291013"/>
          <p14:tracePt t="94356" x="8855075" y="4283075"/>
          <p14:tracePt t="94364" x="8931275" y="4265613"/>
          <p14:tracePt t="94371" x="9032875" y="4249738"/>
          <p14:tracePt t="94380" x="9136063" y="4214813"/>
        </p14:tracePtLst>
      </p14:laserTraceLst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11560" y="1033686"/>
            <a:ext cx="7815262" cy="917277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None/>
            </a:pPr>
            <a:r>
              <a:rPr lang="ko-KR" altLang="en-US" sz="20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객체생성과 속성 접근 </a:t>
            </a:r>
            <a:r>
              <a:rPr lang="en-US" altLang="ko-KR" sz="20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정보은닉 때문에 감추어진 것을 접근할 수 있도록 </a:t>
            </a:r>
            <a:r>
              <a:rPr lang="ko-KR" altLang="en-US" sz="1800" b="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도와줌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lvl="1" eaLnBrk="1" hangingPunct="1">
              <a:lnSpc>
                <a:spcPct val="120000"/>
              </a:lnSpc>
            </a:pP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 eaLnBrk="1" hangingPunct="1">
              <a:lnSpc>
                <a:spcPct val="120000"/>
              </a:lnSpc>
            </a:pP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 eaLnBrk="1" hangingPunct="1">
              <a:lnSpc>
                <a:spcPct val="120000"/>
              </a:lnSpc>
            </a:pP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 eaLnBrk="1" hangingPunct="1">
              <a:lnSpc>
                <a:spcPct val="120000"/>
              </a:lnSpc>
            </a:pP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 eaLnBrk="1" hangingPunct="1">
              <a:lnSpc>
                <a:spcPct val="120000"/>
              </a:lnSpc>
            </a:pP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 eaLnBrk="1" hangingPunct="1">
              <a:lnSpc>
                <a:spcPct val="120000"/>
              </a:lnSpc>
            </a:pP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 eaLnBrk="1" hangingPunct="1">
              <a:lnSpc>
                <a:spcPct val="120000"/>
              </a:lnSpc>
              <a:buNone/>
            </a:pPr>
            <a:endParaRPr lang="ko-KR" altLang="en-US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037824"/>
              </p:ext>
            </p:extLst>
          </p:nvPr>
        </p:nvGraphicFramePr>
        <p:xfrm>
          <a:off x="1081708" y="2204864"/>
          <a:ext cx="6993135" cy="2952327"/>
        </p:xfrm>
        <a:graphic>
          <a:graphicData uri="http://schemas.openxmlformats.org/drawingml/2006/table">
            <a:tbl>
              <a:tblPr/>
              <a:tblGrid>
                <a:gridCol w="1668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4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278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오퍼레이션 타입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F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오퍼레이션 정의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F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11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객체 생성자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Customer(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InternetAddress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i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PersonalName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 p,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MailingAddress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 m,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TelephoneNumber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 t) </a:t>
                      </a:r>
                      <a:endParaRPr lang="en-US" sz="140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78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속성 쓰기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putShippingAddress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MailingAddress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 m)</a:t>
                      </a:r>
                      <a:endParaRPr lang="en-US" sz="140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78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속성 읽기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getShippingAddress(); MailingAddress</a:t>
                      </a:r>
                      <a:endParaRPr lang="en-US" sz="140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78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객체 소멸자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~Customer()</a:t>
                      </a:r>
                      <a:endParaRPr lang="en-US" sz="140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슬라이드 번호 개체 틀 9">
            <a:extLst>
              <a:ext uri="{FF2B5EF4-FFF2-40B4-BE49-F238E27FC236}">
                <a16:creationId xmlns:a16="http://schemas.microsoft.com/office/drawing/2014/main" id="{F47C401A-FB05-4211-B112-A325B0807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5013" y="6597650"/>
            <a:ext cx="765175" cy="188913"/>
          </a:xfrm>
          <a:prstGeom prst="rect">
            <a:avLst/>
          </a:prstGeom>
        </p:spPr>
        <p:txBody>
          <a:bodyPr/>
          <a:lstStyle>
            <a:lvl1pPr algn="r">
              <a:defRPr sz="100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0D1FBF91-D0BE-483B-82B2-B89DEE19D40A}" type="slidenum">
              <a:rPr lang="ko-KR" altLang="en-US" b="0">
                <a:latin typeface="HY중고딕" panose="02030600000101010101" pitchFamily="18" charset="-127"/>
                <a:ea typeface="HY중고딕" panose="02030600000101010101" pitchFamily="18" charset="-127"/>
                <a:cs typeface="Malgun Gothic Semilight" panose="020B0502040204020203" pitchFamily="50" charset="-127"/>
              </a:rPr>
              <a:pPr>
                <a:defRPr/>
              </a:pPr>
              <a:t>24</a:t>
            </a:fld>
            <a:endParaRPr lang="ko-KR" altLang="en-US" b="0" dirty="0">
              <a:latin typeface="HY중고딕" panose="02030600000101010101" pitchFamily="18" charset="-127"/>
              <a:ea typeface="HY중고딕" panose="02030600000101010101" pitchFamily="18" charset="-127"/>
              <a:cs typeface="Malgun Gothic Semilight" panose="020B0502040204020203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18F2EB9-9DD9-4EA8-B9A9-5826EF001BE5}"/>
              </a:ext>
            </a:extLst>
          </p:cNvPr>
          <p:cNvSpPr txBox="1">
            <a:spLocks/>
          </p:cNvSpPr>
          <p:nvPr/>
        </p:nvSpPr>
        <p:spPr>
          <a:xfrm>
            <a:off x="642910" y="187107"/>
            <a:ext cx="7772400" cy="59029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맑은 고딕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ko-KR" sz="28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5.5 </a:t>
            </a:r>
            <a:r>
              <a:rPr lang="ko-KR" altLang="en-US" sz="28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오퍼레이션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090"/>
    </mc:Choice>
    <mc:Fallback xmlns="">
      <p:transition spd="slow" advTm="53090"/>
    </mc:Fallback>
  </mc:AlternateContent>
  <p:extLst>
    <p:ext uri="{3A86A75C-4F4B-4683-9AE1-C65F6400EC91}">
      <p14:laserTraceLst xmlns:p14="http://schemas.microsoft.com/office/powerpoint/2010/main">
        <p14:tracePtLst>
          <p14:tracePt t="831" x="8888413" y="3424238"/>
          <p14:tracePt t="839" x="8718550" y="3382963"/>
          <p14:tracePt t="847" x="8489950" y="3340100"/>
          <p14:tracePt t="856" x="8269288" y="3297238"/>
          <p14:tracePt t="862" x="8039100" y="3228975"/>
          <p14:tracePt t="871" x="7810500" y="3170238"/>
          <p14:tracePt t="878" x="7580313" y="3127375"/>
          <p14:tracePt t="889" x="7342188" y="3094038"/>
          <p14:tracePt t="894" x="7053263" y="3025775"/>
          <p14:tracePt t="906" x="6858000" y="2982913"/>
          <p14:tracePt t="911" x="6602413" y="2922588"/>
          <p14:tracePt t="922" x="6356350" y="2830513"/>
          <p14:tracePt t="926" x="6153150" y="2770188"/>
          <p14:tracePt t="935" x="5957888" y="2660650"/>
          <p14:tracePt t="942" x="5795963" y="2566988"/>
          <p14:tracePt t="949" x="5626100" y="2463800"/>
          <p14:tracePt t="958" x="5507038" y="2422525"/>
          <p14:tracePt t="966" x="5430838" y="2362200"/>
          <p14:tracePt t="974" x="5362575" y="2311400"/>
          <p14:tracePt t="983" x="5302250" y="2278063"/>
          <p14:tracePt t="990" x="5235575" y="2227263"/>
          <p14:tracePt t="999" x="5183188" y="2184400"/>
          <p14:tracePt t="1006" x="5157788" y="2166938"/>
          <p14:tracePt t="1014" x="5116513" y="2116138"/>
          <p14:tracePt t="1022" x="5048250" y="2090738"/>
          <p14:tracePt t="1030" x="5038725" y="2073275"/>
          <p14:tracePt t="1038" x="5030788" y="2073275"/>
          <p14:tracePt t="1254" x="5022850" y="2073275"/>
          <p14:tracePt t="1262" x="5005388" y="2090738"/>
          <p14:tracePt t="1272" x="4962525" y="2108200"/>
          <p14:tracePt t="1278" x="4929188" y="2124075"/>
          <p14:tracePt t="1289" x="4903788" y="2149475"/>
          <p14:tracePt t="1294" x="4868863" y="2184400"/>
          <p14:tracePt t="1306" x="4852988" y="2200275"/>
          <p14:tracePt t="1310" x="4835525" y="2217738"/>
          <p14:tracePt t="1320" x="4827588" y="2217738"/>
          <p14:tracePt t="1326" x="4802188" y="2235200"/>
          <p14:tracePt t="1337" x="4792663" y="2243138"/>
          <p14:tracePt t="1342" x="4775200" y="2260600"/>
          <p14:tracePt t="1349" x="4767263" y="2260600"/>
          <p14:tracePt t="1358" x="4741863" y="2268538"/>
          <p14:tracePt t="1366" x="4733925" y="2278063"/>
          <p14:tracePt t="1374" x="4716463" y="2278063"/>
          <p14:tracePt t="1383" x="4699000" y="2286000"/>
          <p14:tracePt t="1390" x="4683125" y="2286000"/>
          <p14:tracePt t="1398" x="4665663" y="2293938"/>
          <p14:tracePt t="1406" x="4648200" y="2303463"/>
          <p14:tracePt t="1414" x="4640263" y="2303463"/>
          <p14:tracePt t="1423" x="4589463" y="2319338"/>
          <p14:tracePt t="1431" x="4546600" y="2328863"/>
          <p14:tracePt t="1440" x="4503738" y="2328863"/>
          <p14:tracePt t="1447" x="4445000" y="2328863"/>
          <p14:tracePt t="1456" x="4376738" y="2328863"/>
          <p14:tracePt t="1462" x="4300538" y="2328863"/>
          <p14:tracePt t="1472" x="4249738" y="2328863"/>
          <p14:tracePt t="1479" x="4164013" y="2328863"/>
          <p14:tracePt t="1489" x="4105275" y="2328863"/>
          <p14:tracePt t="1494" x="4027488" y="2303463"/>
          <p14:tracePt t="1504" x="3968750" y="2286000"/>
          <p14:tracePt t="1511" x="3925888" y="2268538"/>
          <p14:tracePt t="1521" x="3883025" y="2243138"/>
          <p14:tracePt t="1526" x="3841750" y="2217738"/>
          <p14:tracePt t="1535" x="3824288" y="2200275"/>
          <p14:tracePt t="1542" x="3781425" y="2166938"/>
          <p14:tracePt t="1549" x="3748088" y="2149475"/>
          <p14:tracePt t="1558" x="3713163" y="2124075"/>
          <p14:tracePt t="1566" x="3654425" y="2090738"/>
          <p14:tracePt t="1574" x="3611563" y="2073275"/>
          <p14:tracePt t="1583" x="3578225" y="2055813"/>
          <p14:tracePt t="1590" x="3535363" y="2039938"/>
          <p14:tracePt t="1599" x="3502025" y="2030413"/>
          <p14:tracePt t="1606" x="3449638" y="1997075"/>
          <p14:tracePt t="1614" x="3416300" y="1989138"/>
          <p14:tracePt t="1623" x="3390900" y="1971675"/>
          <p14:tracePt t="1631" x="3373438" y="1963738"/>
          <p14:tracePt t="1638" x="3355975" y="1954213"/>
          <p14:tracePt t="1646" x="3340100" y="1954213"/>
          <p14:tracePt t="1656" x="3314700" y="1946275"/>
          <p14:tracePt t="1662" x="3314700" y="1938338"/>
          <p14:tracePt t="1673" x="3297238" y="1928813"/>
          <p14:tracePt t="1678" x="3289300" y="1928813"/>
          <p14:tracePt t="1689" x="3271838" y="1920875"/>
          <p14:tracePt t="1694" x="3246438" y="1920875"/>
          <p14:tracePt t="1705" x="3238500" y="1920875"/>
          <p14:tracePt t="1711" x="3203575" y="1911350"/>
          <p14:tracePt t="1720" x="3170238" y="1911350"/>
          <p14:tracePt t="1727" x="3135313" y="1911350"/>
          <p14:tracePt t="1737" x="3109913" y="1903413"/>
          <p14:tracePt t="1743" x="3051175" y="1885950"/>
          <p14:tracePt t="1750" x="3016250" y="1885950"/>
          <p14:tracePt t="1759" x="2990850" y="1885950"/>
          <p14:tracePt t="1766" x="2982913" y="1885950"/>
          <p14:tracePt t="1774" x="2965450" y="1885950"/>
          <p14:tracePt t="1904" x="2949575" y="1885950"/>
          <p14:tracePt t="1911" x="2940050" y="1885950"/>
          <p14:tracePt t="1920" x="2932113" y="1885950"/>
          <p14:tracePt t="1927" x="2914650" y="1885950"/>
          <p14:tracePt t="1934" x="2889250" y="1885950"/>
          <p14:tracePt t="1942" x="2871788" y="1885950"/>
          <p14:tracePt t="1950" x="2855913" y="1885950"/>
          <p14:tracePt t="1959" x="2820988" y="1885950"/>
          <p14:tracePt t="1966" x="2787650" y="1885950"/>
          <p14:tracePt t="1974" x="2744788" y="1895475"/>
          <p14:tracePt t="1983" x="2701925" y="1895475"/>
          <p14:tracePt t="1990" x="2660650" y="1895475"/>
          <p14:tracePt t="1998" x="2582863" y="1895475"/>
          <p14:tracePt t="2007" x="2516188" y="1895475"/>
          <p14:tracePt t="2014" x="2455863" y="1895475"/>
          <p14:tracePt t="2022" x="2387600" y="1895475"/>
          <p14:tracePt t="2031" x="2336800" y="1895475"/>
          <p14:tracePt t="2038" x="2268538" y="1895475"/>
          <p14:tracePt t="2046" x="2227263" y="1895475"/>
          <p14:tracePt t="2055" x="2200275" y="1895475"/>
          <p14:tracePt t="2094" x="2192338" y="1895475"/>
          <p14:tracePt t="2111" x="2184400" y="1895475"/>
          <p14:tracePt t="2127" x="2166938" y="1895475"/>
          <p14:tracePt t="2137" x="2149475" y="1895475"/>
          <p14:tracePt t="2143" x="2141538" y="1895475"/>
          <p14:tracePt t="2150" x="2133600" y="1903413"/>
          <p14:tracePt t="2159" x="2116138" y="1903413"/>
          <p14:tracePt t="2231" x="2108200" y="1911350"/>
          <p14:tracePt t="2246" x="2098675" y="1920875"/>
          <p14:tracePt t="2262" x="2098675" y="1928813"/>
          <p14:tracePt t="2279" x="2098675" y="1938338"/>
          <p14:tracePt t="2294" x="2108200" y="1938338"/>
          <p14:tracePt t="2305" x="2124075" y="1938338"/>
          <p14:tracePt t="2310" x="2159000" y="1920875"/>
          <p14:tracePt t="2319" x="2200275" y="1920875"/>
          <p14:tracePt t="2326" x="2278063" y="1885950"/>
          <p14:tracePt t="2334" x="2328863" y="1878013"/>
          <p14:tracePt t="2342" x="2413000" y="1852613"/>
          <p14:tracePt t="2350" x="2447925" y="1852613"/>
          <p14:tracePt t="2359" x="2481263" y="1827213"/>
          <p14:tracePt t="2711" x="2344738" y="1827213"/>
          <p14:tracePt t="2721" x="2260600" y="1819275"/>
          <p14:tracePt t="2727" x="2184400" y="1793875"/>
          <p14:tracePt t="2736" x="2098675" y="1784350"/>
          <p14:tracePt t="2742" x="2014538" y="1758950"/>
          <p14:tracePt t="2750" x="1954213" y="1758950"/>
          <p14:tracePt t="2758" x="1885950" y="1758950"/>
          <p14:tracePt t="2767" x="1819275" y="1751013"/>
          <p14:tracePt t="2774" x="1766888" y="1751013"/>
          <p14:tracePt t="2782" x="1725613" y="1751013"/>
          <p14:tracePt t="2792" x="1708150" y="1751013"/>
          <p14:tracePt t="2798" x="1682750" y="1751013"/>
          <p14:tracePt t="2807" x="1674813" y="1751013"/>
          <p14:tracePt t="2814" x="1665288" y="1751013"/>
          <p14:tracePt t="2822" x="1657350" y="1751013"/>
          <p14:tracePt t="2887" x="1657350" y="1741488"/>
          <p14:tracePt t="2906" x="1657350" y="1733550"/>
          <p14:tracePt t="2951" x="1657350" y="1708150"/>
          <p14:tracePt t="2958" x="1657350" y="1700213"/>
          <p14:tracePt t="2974" x="1657350" y="1690688"/>
          <p14:tracePt t="2982" x="1657350" y="1682750"/>
          <p14:tracePt t="2990" x="1657350" y="1674813"/>
          <p14:tracePt t="3006" x="1657350" y="1665288"/>
          <p14:tracePt t="3014" x="1657350" y="1657350"/>
          <p14:tracePt t="3070" x="1649413" y="1649413"/>
          <p14:tracePt t="3078" x="1649413" y="1639888"/>
          <p14:tracePt t="3094" x="1649413" y="1631950"/>
          <p14:tracePt t="3105" x="1639888" y="1631950"/>
          <p14:tracePt t="3110" x="1631950" y="1622425"/>
          <p14:tracePt t="3126" x="1631950" y="1614488"/>
          <p14:tracePt t="3142" x="1622425" y="1614488"/>
          <p14:tracePt t="3214" x="1614488" y="1597025"/>
          <p14:tracePt t="3222" x="1606550" y="1589088"/>
          <p14:tracePt t="3239" x="1589088" y="1589088"/>
          <p14:tracePt t="3246" x="1571625" y="1571625"/>
          <p14:tracePt t="3256" x="1571625" y="1563688"/>
          <p14:tracePt t="3262" x="1563688" y="1563688"/>
          <p14:tracePt t="3273" x="1546225" y="1555750"/>
          <p14:tracePt t="3294" x="1538288" y="1555750"/>
          <p14:tracePt t="3582" x="1563688" y="1555750"/>
          <p14:tracePt t="3598" x="1581150" y="1555750"/>
          <p14:tracePt t="3607" x="1589088" y="1555750"/>
          <p14:tracePt t="3614" x="1597025" y="1555750"/>
          <p14:tracePt t="3623" x="1622425" y="1555750"/>
          <p14:tracePt t="3630" x="1649413" y="1555750"/>
          <p14:tracePt t="3640" x="1657350" y="1555750"/>
          <p14:tracePt t="3647" x="1674813" y="1555750"/>
          <p14:tracePt t="3657" x="1690688" y="1555750"/>
          <p14:tracePt t="3662" x="1725613" y="1555750"/>
          <p14:tracePt t="3673" x="1751013" y="1555750"/>
          <p14:tracePt t="3679" x="1784350" y="1555750"/>
          <p14:tracePt t="3689" x="1801813" y="1555750"/>
          <p14:tracePt t="3695" x="1827213" y="1555750"/>
          <p14:tracePt t="3705" x="1878013" y="1555750"/>
          <p14:tracePt t="3711" x="1903413" y="1555750"/>
          <p14:tracePt t="3718" x="1946275" y="1555750"/>
          <p14:tracePt t="3727" x="1979613" y="1555750"/>
          <p14:tracePt t="3734" x="2005013" y="1546225"/>
          <p14:tracePt t="3743" x="2039938" y="1546225"/>
          <p14:tracePt t="3751" x="2065338" y="1538288"/>
          <p14:tracePt t="3759" x="2108200" y="1538288"/>
          <p14:tracePt t="3768" x="2141538" y="1530350"/>
          <p14:tracePt t="3774" x="2174875" y="1530350"/>
          <p14:tracePt t="3782" x="2200275" y="1530350"/>
          <p14:tracePt t="3791" x="2235200" y="1530350"/>
          <p14:tracePt t="3798" x="2278063" y="1530350"/>
          <p14:tracePt t="3807" x="2311400" y="1520825"/>
          <p14:tracePt t="3814" x="2344738" y="1520825"/>
          <p14:tracePt t="3824" x="2371725" y="1520825"/>
          <p14:tracePt t="3830" x="2405063" y="1512888"/>
          <p14:tracePt t="3840" x="2430463" y="1512888"/>
          <p14:tracePt t="3846" x="2473325" y="1512888"/>
          <p14:tracePt t="3857" x="2498725" y="1512888"/>
          <p14:tracePt t="3862" x="2524125" y="1512888"/>
          <p14:tracePt t="3873" x="2541588" y="1512888"/>
          <p14:tracePt t="3879" x="2566988" y="1512888"/>
          <p14:tracePt t="3889" x="2574925" y="1504950"/>
          <p14:tracePt t="3904" x="2600325" y="1504950"/>
          <p14:tracePt t="3910" x="2608263" y="1495425"/>
          <p14:tracePt t="3917" x="2625725" y="1495425"/>
          <p14:tracePt t="3959" x="2643188" y="1487488"/>
          <p14:tracePt t="3967" x="2651125" y="1487488"/>
          <p14:tracePt t="3974" x="2660650" y="1487488"/>
          <p14:tracePt t="3982" x="2668588" y="1487488"/>
          <p14:tracePt t="3991" x="2676525" y="1487488"/>
          <p14:tracePt t="4030" x="2686050" y="1487488"/>
          <p14:tracePt t="4390" x="2701925" y="1487488"/>
          <p14:tracePt t="4407" x="2701925" y="1477963"/>
          <p14:tracePt t="4414" x="2711450" y="1470025"/>
          <p14:tracePt t="4567" x="2719388" y="1470025"/>
          <p14:tracePt t="4574" x="2727325" y="1470025"/>
          <p14:tracePt t="4582" x="2744788" y="1470025"/>
          <p14:tracePt t="4599" x="2752725" y="1477963"/>
          <p14:tracePt t="4606" x="2770188" y="1487488"/>
          <p14:tracePt t="4623" x="2778125" y="1504950"/>
          <p14:tracePt t="4656" x="2787650" y="1520825"/>
          <p14:tracePt t="4703" x="2805113" y="1512888"/>
          <p14:tracePt t="4711" x="2813050" y="1504950"/>
          <p14:tracePt t="4727" x="2820988" y="1495425"/>
          <p14:tracePt t="4733" x="2820988" y="1477963"/>
          <p14:tracePt t="4743" x="2830513" y="1462088"/>
          <p14:tracePt t="4758" x="2838450" y="1444625"/>
          <p14:tracePt t="4790" x="2838450" y="1436688"/>
          <p14:tracePt t="5672" x="2830513" y="1436688"/>
          <p14:tracePt t="5679" x="2813050" y="1427163"/>
          <p14:tracePt t="5689" x="2805113" y="1401763"/>
          <p14:tracePt t="5696" x="2795588" y="1393825"/>
          <p14:tracePt t="5706" x="2770188" y="1368425"/>
          <p14:tracePt t="5711" x="2752725" y="1343025"/>
          <p14:tracePt t="5719" x="2727325" y="1317625"/>
          <p14:tracePt t="5727" x="2727325" y="1300163"/>
          <p14:tracePt t="5736" x="2701925" y="1274763"/>
          <p14:tracePt t="5744" x="2701925" y="1257300"/>
          <p14:tracePt t="5752" x="2701925" y="1241425"/>
          <p14:tracePt t="5759" x="2693988" y="1216025"/>
          <p14:tracePt t="5766" x="2686050" y="1198563"/>
          <p14:tracePt t="5774" x="2676525" y="1189038"/>
          <p14:tracePt t="5783" x="2676525" y="1173163"/>
          <p14:tracePt t="5791" x="2660650" y="1155700"/>
          <p14:tracePt t="5798" x="2660650" y="1147763"/>
          <p14:tracePt t="5807" x="2643188" y="1130300"/>
          <p14:tracePt t="5814" x="2633663" y="1122363"/>
          <p14:tracePt t="5824" x="2633663" y="1112838"/>
          <p14:tracePt t="5831" x="2625725" y="1096963"/>
          <p14:tracePt t="5841" x="2617788" y="1087438"/>
          <p14:tracePt t="5847" x="2608263" y="1079500"/>
          <p14:tracePt t="5857" x="2592388" y="1062038"/>
          <p14:tracePt t="5879" x="2582863" y="1054100"/>
          <p14:tracePt t="5943" x="2582863" y="1044575"/>
          <p14:tracePt t="5974" x="2582863" y="1036638"/>
          <p14:tracePt t="5982" x="2592388" y="1028700"/>
          <p14:tracePt t="5992" x="2608263" y="1028700"/>
          <p14:tracePt t="5998" x="2617788" y="1019175"/>
          <p14:tracePt t="6008" x="2633663" y="1003300"/>
          <p14:tracePt t="6014" x="2651125" y="1003300"/>
          <p14:tracePt t="6023" x="2668588" y="993775"/>
          <p14:tracePt t="6030" x="2676525" y="985838"/>
          <p14:tracePt t="6040" x="2686050" y="985838"/>
          <p14:tracePt t="6046" x="2701925" y="977900"/>
          <p14:tracePt t="6057" x="2701925" y="968375"/>
          <p14:tracePt t="6063" x="2719388" y="960438"/>
          <p14:tracePt t="6072" x="2727325" y="952500"/>
          <p14:tracePt t="6079" x="2727325" y="935038"/>
          <p14:tracePt t="6089" x="2744788" y="917575"/>
          <p14:tracePt t="6094" x="2762250" y="909638"/>
          <p14:tracePt t="6102" x="2762250" y="900113"/>
          <p14:tracePt t="6111" x="2770188" y="892175"/>
          <p14:tracePt t="6183" x="2770188" y="874713"/>
          <p14:tracePt t="6191" x="2770188" y="866775"/>
          <p14:tracePt t="6199" x="2770188" y="858838"/>
          <p14:tracePt t="6215" x="2770188" y="849313"/>
          <p14:tracePt t="6224" x="2770188" y="841375"/>
          <p14:tracePt t="6230" x="2770188" y="833438"/>
          <p14:tracePt t="6241" x="2770188" y="823913"/>
          <p14:tracePt t="6257" x="2770188" y="815975"/>
          <p14:tracePt t="6272" x="2770188" y="808038"/>
          <p14:tracePt t="6279" x="2770188" y="798513"/>
          <p14:tracePt t="6285" x="2770188" y="790575"/>
          <p14:tracePt t="6303" x="2770188" y="773113"/>
          <p14:tracePt t="6327" x="2770188" y="765175"/>
          <p14:tracePt t="6337" x="2770188" y="755650"/>
          <p14:tracePt t="6350" x="2770188" y="747713"/>
          <p14:tracePt t="6366" x="2770188" y="739775"/>
          <p14:tracePt t="6407" x="2770188" y="730250"/>
          <p14:tracePt t="6591" x="2778125" y="755650"/>
          <p14:tracePt t="6608" x="2778125" y="790575"/>
          <p14:tracePt t="6614" x="2787650" y="833438"/>
          <p14:tracePt t="6623" x="2795588" y="892175"/>
          <p14:tracePt t="6630" x="2813050" y="935038"/>
          <p14:tracePt t="6641" x="2838450" y="1011238"/>
          <p14:tracePt t="6647" x="2871788" y="1087438"/>
          <p14:tracePt t="6657" x="2889250" y="1138238"/>
          <p14:tracePt t="6663" x="2940050" y="1216025"/>
          <p14:tracePt t="6674" x="2982913" y="1282700"/>
          <p14:tracePt t="6679" x="3000375" y="1325563"/>
          <p14:tracePt t="6686" x="3025775" y="1376363"/>
          <p14:tracePt t="6695" x="3033713" y="1393825"/>
          <p14:tracePt t="6703" x="3041650" y="1393825"/>
          <p14:tracePt t="6711" x="3051175" y="1401763"/>
          <p14:tracePt t="6847" x="3051175" y="1411288"/>
          <p14:tracePt t="6857" x="3059113" y="1419225"/>
          <p14:tracePt t="6863" x="3067050" y="1419225"/>
          <p14:tracePt t="6872" x="3084513" y="1419225"/>
          <p14:tracePt t="6885" x="3119438" y="1436688"/>
          <p14:tracePt t="6894" x="3127375" y="1444625"/>
          <p14:tracePt t="6903" x="3144838" y="1444625"/>
          <p14:tracePt t="6911" x="3195638" y="1444625"/>
          <p14:tracePt t="6919" x="3254375" y="1444625"/>
          <p14:tracePt t="6926" x="3314700" y="1444625"/>
          <p14:tracePt t="6936" x="3408363" y="1444625"/>
          <p14:tracePt t="6943" x="3484563" y="1444625"/>
          <p14:tracePt t="6950" x="3543300" y="1444625"/>
          <p14:tracePt t="6959" x="3560763" y="1444625"/>
          <p14:tracePt t="6967" x="3619500" y="1444625"/>
          <p14:tracePt t="6975" x="3629025" y="1444625"/>
          <p14:tracePt t="6982" x="3636963" y="1444625"/>
          <p14:tracePt t="7207" x="3629025" y="1452563"/>
          <p14:tracePt t="7224" x="3586163" y="1487488"/>
          <p14:tracePt t="7230" x="3552825" y="1504950"/>
          <p14:tracePt t="7241" x="3484563" y="1546225"/>
          <p14:tracePt t="7246" x="3449638" y="1571625"/>
          <p14:tracePt t="7257" x="3416300" y="1597025"/>
          <p14:tracePt t="7262" x="3365500" y="1649413"/>
          <p14:tracePt t="7273" x="3297238" y="1690688"/>
          <p14:tracePt t="7279" x="3263900" y="1708150"/>
          <p14:tracePt t="7286" x="3221038" y="1708150"/>
          <p14:tracePt t="7294" x="3170238" y="1733550"/>
          <p14:tracePt t="7304" x="3144838" y="1741488"/>
          <p14:tracePt t="7311" x="3127375" y="1751013"/>
          <p14:tracePt t="7321" x="3094038" y="1766888"/>
          <p14:tracePt t="7327" x="3076575" y="1766888"/>
          <p14:tracePt t="7336" x="3041650" y="1776413"/>
          <p14:tracePt t="7367" x="3033713" y="1784350"/>
          <p14:tracePt t="7375" x="3033713" y="1793875"/>
          <p14:tracePt t="7382" x="3025775" y="1801813"/>
          <p14:tracePt t="7392" x="3008313" y="1809750"/>
          <p14:tracePt t="7398" x="3008313" y="1819275"/>
          <p14:tracePt t="7408" x="2990850" y="1827213"/>
          <p14:tracePt t="7414" x="2982913" y="1835150"/>
          <p14:tracePt t="7424" x="2982913" y="1852613"/>
          <p14:tracePt t="7430" x="2974975" y="1860550"/>
          <p14:tracePt t="7441" x="2965450" y="1870075"/>
          <p14:tracePt t="7447" x="2957513" y="1885950"/>
          <p14:tracePt t="7462" x="2949575" y="1903413"/>
          <p14:tracePt t="7473" x="2949575" y="1920875"/>
          <p14:tracePt t="7486" x="2949575" y="1946275"/>
          <p14:tracePt t="7494" x="2949575" y="1963738"/>
          <p14:tracePt t="7503" x="2949575" y="1989138"/>
          <p14:tracePt t="7510" x="2949575" y="2022475"/>
          <p14:tracePt t="7520" x="2949575" y="2039938"/>
          <p14:tracePt t="7526" x="2949575" y="2073275"/>
          <p14:tracePt t="7534" x="2957513" y="2098675"/>
          <p14:tracePt t="7543" x="2957513" y="2124075"/>
          <p14:tracePt t="7550" x="2957513" y="2133600"/>
          <p14:tracePt t="7559" x="2974975" y="2159000"/>
          <p14:tracePt t="7566" x="2982913" y="2166938"/>
          <p14:tracePt t="7575" x="3000375" y="2184400"/>
          <p14:tracePt t="7583" x="3008313" y="2192338"/>
          <p14:tracePt t="7592" x="3016250" y="2200275"/>
          <p14:tracePt t="7598" x="3025775" y="2200275"/>
          <p14:tracePt t="7608" x="3033713" y="2200275"/>
          <p14:tracePt t="7614" x="3051175" y="2200275"/>
          <p14:tracePt t="7624" x="3067050" y="2192338"/>
          <p14:tracePt t="7630" x="3094038" y="2159000"/>
          <p14:tracePt t="7641" x="3109913" y="2098675"/>
          <p14:tracePt t="7647" x="3127375" y="2082800"/>
          <p14:tracePt t="7657" x="3135313" y="2073275"/>
          <p14:tracePt t="7663" x="3160713" y="2039938"/>
          <p14:tracePt t="7671" x="3160713" y="2022475"/>
          <p14:tracePt t="7678" x="3160713" y="1997075"/>
          <p14:tracePt t="7687" x="3160713" y="1971675"/>
          <p14:tracePt t="7694" x="3160713" y="1928813"/>
          <p14:tracePt t="7703" x="3160713" y="1895475"/>
          <p14:tracePt t="7710" x="3160713" y="1870075"/>
          <p14:tracePt t="7903" x="3127375" y="1870075"/>
          <p14:tracePt t="7911" x="3101975" y="1870075"/>
          <p14:tracePt t="7919" x="3051175" y="1903413"/>
          <p14:tracePt t="7927" x="3033713" y="1903413"/>
          <p14:tracePt t="7934" x="3000375" y="1911350"/>
          <p14:tracePt t="7942" x="2974975" y="1911350"/>
          <p14:tracePt t="7950" x="2940050" y="1911350"/>
          <p14:tracePt t="7958" x="2922588" y="1911350"/>
          <p14:tracePt t="7967" x="2906713" y="1911350"/>
          <p14:tracePt t="7975" x="2871788" y="1911350"/>
          <p14:tracePt t="7983" x="2863850" y="1911350"/>
          <p14:tracePt t="7992" x="2838450" y="1911350"/>
          <p14:tracePt t="7999" x="2813050" y="1911350"/>
          <p14:tracePt t="8015" x="2787650" y="1911350"/>
          <p14:tracePt t="8024" x="2752725" y="1911350"/>
          <p14:tracePt t="8031" x="2727325" y="1920875"/>
          <p14:tracePt t="8041" x="2660650" y="1954213"/>
          <p14:tracePt t="8047" x="2582863" y="1989138"/>
          <p14:tracePt t="8058" x="2506663" y="2022475"/>
          <p14:tracePt t="8062" x="2422525" y="2055813"/>
          <p14:tracePt t="8070" x="2397125" y="2073275"/>
          <p14:tracePt t="8079" x="2387600" y="2073275"/>
          <p14:tracePt t="8094" x="2371725" y="2090738"/>
          <p14:tracePt t="8105" x="2344738" y="2116138"/>
          <p14:tracePt t="8110" x="2319338" y="2149475"/>
          <p14:tracePt t="8120" x="2286000" y="2200275"/>
          <p14:tracePt t="8126" x="2268538" y="2252663"/>
          <p14:tracePt t="8134" x="2235200" y="2328863"/>
          <p14:tracePt t="8142" x="2227263" y="2413000"/>
          <p14:tracePt t="8150" x="2209800" y="2473325"/>
          <p14:tracePt t="8159" x="2209800" y="2557463"/>
          <p14:tracePt t="8167" x="2192338" y="2633663"/>
          <p14:tracePt t="8174" x="2192338" y="2701925"/>
          <p14:tracePt t="8183" x="2192338" y="2787650"/>
          <p14:tracePt t="8191" x="2192338" y="2846388"/>
          <p14:tracePt t="8198" x="2192338" y="2914650"/>
          <p14:tracePt t="8208" x="2200275" y="2974975"/>
          <p14:tracePt t="8214" x="2209800" y="3033713"/>
          <p14:tracePt t="8225" x="2227263" y="3101975"/>
          <p14:tracePt t="8230" x="2235200" y="3127375"/>
          <p14:tracePt t="8242" x="2243138" y="3178175"/>
          <p14:tracePt t="8246" x="2252663" y="3203575"/>
          <p14:tracePt t="8257" x="2268538" y="3221038"/>
          <p14:tracePt t="8262" x="2278063" y="3246438"/>
          <p14:tracePt t="8270" x="2293938" y="3289300"/>
          <p14:tracePt t="8278" x="2303463" y="3305175"/>
          <p14:tracePt t="8286" x="2311400" y="3330575"/>
          <p14:tracePt t="8294" x="2311400" y="3340100"/>
          <p14:tracePt t="8310" x="2311400" y="3348038"/>
          <p14:tracePt t="8319" x="2311400" y="3365500"/>
          <p14:tracePt t="8342" x="2311400" y="3373438"/>
          <p14:tracePt t="8349" x="2311400" y="3382963"/>
          <p14:tracePt t="8366" x="2311400" y="3390900"/>
          <p14:tracePt t="8375" x="2311400" y="3398838"/>
          <p14:tracePt t="8382" x="2311400" y="3408363"/>
          <p14:tracePt t="8391" x="2311400" y="3424238"/>
          <p14:tracePt t="8398" x="2303463" y="3424238"/>
          <p14:tracePt t="8408" x="2286000" y="3441700"/>
          <p14:tracePt t="8415" x="2268538" y="3449638"/>
          <p14:tracePt t="8424" x="2252663" y="3449638"/>
          <p14:tracePt t="8431" x="2235200" y="3459163"/>
          <p14:tracePt t="8441" x="2217738" y="3467100"/>
          <p14:tracePt t="8447" x="2192338" y="3467100"/>
          <p14:tracePt t="8453" x="2174875" y="3467100"/>
          <p14:tracePt t="8462" x="2159000" y="3467100"/>
          <p14:tracePt t="8470" x="2133600" y="3467100"/>
          <p14:tracePt t="8478" x="2108200" y="3467100"/>
          <p14:tracePt t="8487" x="2090738" y="3467100"/>
          <p14:tracePt t="8494" x="2047875" y="3467100"/>
          <p14:tracePt t="8504" x="2014538" y="3467100"/>
          <p14:tracePt t="8510" x="1989138" y="3467100"/>
          <p14:tracePt t="8520" x="1946275" y="3467100"/>
          <p14:tracePt t="8526" x="1920875" y="3459163"/>
          <p14:tracePt t="8534" x="1895475" y="3449638"/>
          <p14:tracePt t="8542" x="1870075" y="3441700"/>
          <p14:tracePt t="8551" x="1844675" y="3433763"/>
          <p14:tracePt t="8559" x="1809750" y="3424238"/>
          <p14:tracePt t="8567" x="1784350" y="3408363"/>
          <p14:tracePt t="8575" x="1751013" y="3382963"/>
          <p14:tracePt t="8583" x="1725613" y="3373438"/>
          <p14:tracePt t="8591" x="1690688" y="3355975"/>
          <p14:tracePt t="8599" x="1682750" y="3348038"/>
          <p14:tracePt t="8610" x="1665288" y="3330575"/>
          <p14:tracePt t="8614" x="1649413" y="3330575"/>
          <p14:tracePt t="8695" x="1639888" y="3322638"/>
          <p14:tracePt t="8758" x="1657350" y="3330575"/>
          <p14:tracePt t="8767" x="1682750" y="3330575"/>
          <p14:tracePt t="8775" x="1725613" y="3340100"/>
          <p14:tracePt t="8782" x="1766888" y="3348038"/>
          <p14:tracePt t="8791" x="1801813" y="3355975"/>
          <p14:tracePt t="8798" x="1844675" y="3355975"/>
          <p14:tracePt t="8808" x="1903413" y="3355975"/>
          <p14:tracePt t="8814" x="1946275" y="3355975"/>
          <p14:tracePt t="8826" x="1979613" y="3355975"/>
          <p14:tracePt t="8831" x="2005013" y="3355975"/>
          <p14:tracePt t="8841" x="2030413" y="3355975"/>
          <p14:tracePt t="8847" x="2047875" y="3355975"/>
          <p14:tracePt t="8854" x="2065338" y="3355975"/>
          <p14:tracePt t="8919" x="2073275" y="3355975"/>
          <p14:tracePt t="8934" x="2082800" y="3355975"/>
          <p14:tracePt t="8944" x="2090738" y="3355975"/>
          <p14:tracePt t="8951" x="2098675" y="3355975"/>
          <p14:tracePt t="8960" x="2116138" y="3355975"/>
          <p14:tracePt t="8967" x="2133600" y="3355975"/>
          <p14:tracePt t="8975" x="2149475" y="3355975"/>
          <p14:tracePt t="8982" x="2159000" y="3355975"/>
          <p14:tracePt t="8991" x="2184400" y="3355975"/>
          <p14:tracePt t="8999" x="2209800" y="3355975"/>
          <p14:tracePt t="9008" x="2235200" y="3355975"/>
          <p14:tracePt t="9014" x="2268538" y="3355975"/>
          <p14:tracePt t="9025" x="2303463" y="3365500"/>
          <p14:tracePt t="9030" x="2336800" y="3365500"/>
          <p14:tracePt t="9041" x="2354263" y="3365500"/>
          <p14:tracePt t="9047" x="2397125" y="3365500"/>
          <p14:tracePt t="9054" x="2422525" y="3365500"/>
          <p14:tracePt t="9063" x="2447925" y="3365500"/>
          <p14:tracePt t="9071" x="2489200" y="3365500"/>
          <p14:tracePt t="9078" x="2506663" y="3365500"/>
          <p14:tracePt t="9088" x="2541588" y="3365500"/>
          <p14:tracePt t="9094" x="2582863" y="3365500"/>
          <p14:tracePt t="9107" x="2617788" y="3365500"/>
          <p14:tracePt t="9110" x="2633663" y="3365500"/>
          <p14:tracePt t="9118" x="2668588" y="3365500"/>
          <p14:tracePt t="9126" x="2711450" y="3365500"/>
          <p14:tracePt t="9134" x="2744788" y="3365500"/>
          <p14:tracePt t="9142" x="2787650" y="3365500"/>
          <p14:tracePt t="9151" x="2820988" y="3365500"/>
          <p14:tracePt t="9159" x="2863850" y="3365500"/>
          <p14:tracePt t="9166" x="2889250" y="3365500"/>
          <p14:tracePt t="9176" x="2922588" y="3365500"/>
          <p14:tracePt t="9182" x="2949575" y="3365500"/>
          <p14:tracePt t="9192" x="2974975" y="3365500"/>
          <p14:tracePt t="9199" x="3000375" y="3365500"/>
          <p14:tracePt t="9208" x="3016250" y="3365500"/>
          <p14:tracePt t="9214" x="3025775" y="3365500"/>
          <p14:tracePt t="9225" x="3041650" y="3365500"/>
          <p14:tracePt t="9231" x="3059113" y="3365500"/>
          <p14:tracePt t="9257" x="3067050" y="3355975"/>
          <p14:tracePt t="9263" x="3076575" y="3355975"/>
          <p14:tracePt t="9271" x="3076575" y="3348038"/>
          <p14:tracePt t="9295" x="3076575" y="3340100"/>
          <p14:tracePt t="9343" x="3076575" y="3322638"/>
          <p14:tracePt t="9359" x="3076575" y="3314700"/>
          <p14:tracePt t="9430" x="3076575" y="3305175"/>
          <p14:tracePt t="9494" x="3076575" y="3297238"/>
          <p14:tracePt t="9551" x="3076575" y="3289300"/>
          <p14:tracePt t="9566" x="3084513" y="3279775"/>
          <p14:tracePt t="9582" x="3094038" y="3271838"/>
          <p14:tracePt t="9598" x="3101975" y="3271838"/>
          <p14:tracePt t="9614" x="3119438" y="3271838"/>
          <p14:tracePt t="9625" x="3135313" y="3263900"/>
          <p14:tracePt t="9641" x="3160713" y="3263900"/>
          <p14:tracePt t="9647" x="3178175" y="3263900"/>
          <p14:tracePt t="9656" x="3211513" y="3254375"/>
          <p14:tracePt t="9663" x="3246438" y="3254375"/>
          <p14:tracePt t="9672" x="3279775" y="3254375"/>
          <p14:tracePt t="9679" x="3330575" y="3254375"/>
          <p14:tracePt t="9688" x="3390900" y="3254375"/>
          <p14:tracePt t="9694" x="3449638" y="3254375"/>
          <p14:tracePt t="9705" x="3535363" y="3254375"/>
          <p14:tracePt t="9711" x="3586163" y="3254375"/>
          <p14:tracePt t="9718" x="3662363" y="3254375"/>
          <p14:tracePt t="9727" x="3730625" y="3254375"/>
          <p14:tracePt t="9734" x="3790950" y="3254375"/>
          <p14:tracePt t="9742" x="3849688" y="3254375"/>
          <p14:tracePt t="9751" x="3908425" y="3254375"/>
          <p14:tracePt t="9759" x="3925888" y="3254375"/>
          <p14:tracePt t="9766" x="3951288" y="3254375"/>
          <p14:tracePt t="9775" x="3976688" y="3254375"/>
          <p14:tracePt t="9783" x="3994150" y="3254375"/>
          <p14:tracePt t="9791" x="4011613" y="3254375"/>
          <p14:tracePt t="9808" x="4019550" y="3254375"/>
          <p14:tracePt t="9825" x="4037013" y="3254375"/>
          <p14:tracePt t="10279" x="4052888" y="3254375"/>
          <p14:tracePt t="10311" x="4079875" y="3254375"/>
          <p14:tracePt t="10343" x="4087813" y="3254375"/>
          <p14:tracePt t="10431" x="4095750" y="3254375"/>
          <p14:tracePt t="10447" x="4105275" y="3254375"/>
          <p14:tracePt t="10518" x="4113213" y="3254375"/>
          <p14:tracePt t="10566" x="4121150" y="3254375"/>
          <p14:tracePt t="10615" x="4130675" y="3254375"/>
          <p14:tracePt t="11678" x="4138613" y="3254375"/>
          <p14:tracePt t="11983" x="4146550" y="3254375"/>
          <p14:tracePt t="12014" x="4156075" y="3254375"/>
          <p14:tracePt t="12031" x="4164013" y="3254375"/>
          <p14:tracePt t="12071" x="4171950" y="3254375"/>
          <p14:tracePt t="12087" x="4181475" y="3254375"/>
          <p14:tracePt t="12102" x="4197350" y="3254375"/>
          <p14:tracePt t="12134" x="4206875" y="3254375"/>
          <p14:tracePt t="12143" x="4224338" y="3254375"/>
          <p14:tracePt t="12151" x="4240213" y="3254375"/>
          <p14:tracePt t="12167" x="4249738" y="3254375"/>
          <p14:tracePt t="12177" x="4257675" y="3254375"/>
          <p14:tracePt t="12183" x="4265613" y="3254375"/>
          <p14:tracePt t="12192" x="4283075" y="3254375"/>
          <p14:tracePt t="12199" x="4300538" y="3254375"/>
          <p14:tracePt t="12209" x="4316413" y="3254375"/>
          <p14:tracePt t="12214" x="4333875" y="3254375"/>
          <p14:tracePt t="12223" x="4341813" y="3254375"/>
          <p14:tracePt t="12231" x="4359275" y="3254375"/>
          <p14:tracePt t="12240" x="4384675" y="3254375"/>
          <p14:tracePt t="12246" x="4394200" y="3254375"/>
          <p14:tracePt t="12257" x="4419600" y="3254375"/>
          <p14:tracePt t="12263" x="4427538" y="3254375"/>
          <p14:tracePt t="12273" x="4452938" y="3254375"/>
          <p14:tracePt t="12278" x="4478338" y="3254375"/>
          <p14:tracePt t="12286" x="4486275" y="3254375"/>
          <p14:tracePt t="12294" x="4503738" y="3254375"/>
          <p14:tracePt t="12302" x="4521200" y="3254375"/>
          <p14:tracePt t="12310" x="4538663" y="3254375"/>
          <p14:tracePt t="12319" x="4554538" y="3254375"/>
          <p14:tracePt t="12327" x="4564063" y="3254375"/>
          <p14:tracePt t="12360" x="4572000" y="3254375"/>
          <p14:tracePt t="12366" x="4579938" y="3254375"/>
          <p14:tracePt t="12392" x="4589463" y="3254375"/>
          <p14:tracePt t="12409" x="4597400" y="3254375"/>
          <p14:tracePt t="12431" x="4605338" y="3254375"/>
          <p14:tracePt t="12438" x="4614863" y="3254375"/>
          <p14:tracePt t="12463" x="4622800" y="3254375"/>
          <p14:tracePt t="12479" x="4630738" y="3254375"/>
          <p14:tracePt t="12486" x="4640263" y="3254375"/>
          <p14:tracePt t="12494" x="4657725" y="3263900"/>
          <p14:tracePt t="12502" x="4665663" y="3263900"/>
          <p14:tracePt t="12510" x="4691063" y="3263900"/>
          <p14:tracePt t="12519" x="4699000" y="3263900"/>
          <p14:tracePt t="12526" x="4733925" y="3263900"/>
          <p14:tracePt t="12534" x="4749800" y="3263900"/>
          <p14:tracePt t="12543" x="4767263" y="3263900"/>
          <p14:tracePt t="12550" x="4792663" y="3263900"/>
          <p14:tracePt t="12561" x="4827588" y="3263900"/>
          <p14:tracePt t="12566" x="4835525" y="3263900"/>
          <p14:tracePt t="12576" x="4868863" y="3263900"/>
          <p14:tracePt t="12583" x="4894263" y="3263900"/>
          <p14:tracePt t="12594" x="4903788" y="3263900"/>
          <p14:tracePt t="12598" x="4919663" y="3263900"/>
          <p14:tracePt t="12605" x="4929188" y="3263900"/>
          <p14:tracePt t="12614" x="4937125" y="3263900"/>
          <p14:tracePt t="12624" x="4946650" y="3263900"/>
          <p14:tracePt t="12631" x="4954588" y="3263900"/>
          <p14:tracePt t="14534" x="4962525" y="3263900"/>
          <p14:tracePt t="14951" x="4972050" y="3263900"/>
          <p14:tracePt t="14977" x="4987925" y="3263900"/>
          <p14:tracePt t="14982" x="4997450" y="3263900"/>
          <p14:tracePt t="15023" x="5005388" y="3263900"/>
          <p14:tracePt t="15262" x="5013325" y="3263900"/>
          <p14:tracePt t="15278" x="5022850" y="3263900"/>
          <p14:tracePt t="15287" x="5030788" y="3263900"/>
          <p14:tracePt t="15296" x="5048250" y="3254375"/>
          <p14:tracePt t="15312" x="5064125" y="3254375"/>
          <p14:tracePt t="15319" x="5091113" y="3254375"/>
          <p14:tracePt t="15329" x="5099050" y="3254375"/>
          <p14:tracePt t="15335" x="5116513" y="3254375"/>
          <p14:tracePt t="15345" x="5132388" y="3254375"/>
          <p14:tracePt t="15350" x="5157788" y="3254375"/>
          <p14:tracePt t="15361" x="5183188" y="3246438"/>
          <p14:tracePt t="15366" x="5218113" y="3246438"/>
          <p14:tracePt t="15382" x="5251450" y="3246438"/>
          <p14:tracePt t="15391" x="5268913" y="3246438"/>
          <p14:tracePt t="15399" x="5286375" y="3246438"/>
          <p14:tracePt t="15408" x="5311775" y="3246438"/>
          <p14:tracePt t="15414" x="5327650" y="3246438"/>
          <p14:tracePt t="15425" x="5345113" y="3238500"/>
          <p14:tracePt t="15431" x="5362575" y="3238500"/>
          <p14:tracePt t="15441" x="5370513" y="3238500"/>
          <p14:tracePt t="15447" x="5395913" y="3238500"/>
          <p14:tracePt t="15454" x="5405438" y="3228975"/>
          <p14:tracePt t="15462" x="5413375" y="3228975"/>
          <p14:tracePt t="15471" x="5430838" y="3221038"/>
          <p14:tracePt t="15479" x="5438775" y="3211513"/>
          <p14:tracePt t="15487" x="5456238" y="3211513"/>
          <p14:tracePt t="15496" x="5472113" y="3211513"/>
          <p14:tracePt t="15502" x="5481638" y="3211513"/>
          <p14:tracePt t="15513" x="5489575" y="3211513"/>
          <p14:tracePt t="15519" x="5497513" y="3211513"/>
          <p14:tracePt t="15598" x="5507038" y="3211513"/>
          <p14:tracePt t="15605" x="5524500" y="3211513"/>
          <p14:tracePt t="15615" x="5532438" y="3211513"/>
          <p14:tracePt t="15622" x="5557838" y="3211513"/>
          <p14:tracePt t="15630" x="5583238" y="3211513"/>
          <p14:tracePt t="15641" x="5608638" y="3211513"/>
          <p14:tracePt t="15646" x="5626100" y="3211513"/>
          <p14:tracePt t="15654" x="5651500" y="3221038"/>
          <p14:tracePt t="15662" x="5684838" y="3228975"/>
          <p14:tracePt t="15670" x="5702300" y="3228975"/>
          <p14:tracePt t="15679" x="5735638" y="3228975"/>
          <p14:tracePt t="15687" x="5770563" y="3238500"/>
          <p14:tracePt t="15695" x="5788025" y="3246438"/>
          <p14:tracePt t="15704" x="5795963" y="3246438"/>
          <p14:tracePt t="15712" x="5813425" y="3246438"/>
          <p14:tracePt t="15718" x="5821363" y="3246438"/>
          <p14:tracePt t="15967" x="5829300" y="3254375"/>
          <p14:tracePt t="15983" x="5838825" y="3254375"/>
          <p14:tracePt t="16008" x="5846763" y="3254375"/>
          <p14:tracePt t="16040" x="5864225" y="3254375"/>
          <p14:tracePt t="16054" x="5872163" y="3254375"/>
          <p14:tracePt t="16071" x="5880100" y="3254375"/>
          <p14:tracePt t="16311" x="5889625" y="3254375"/>
          <p14:tracePt t="16414" x="5889625" y="3263900"/>
          <p14:tracePt t="16446" x="5897563" y="3271838"/>
          <p14:tracePt t="16462" x="5915025" y="3279775"/>
          <p14:tracePt t="16494" x="5922963" y="3279775"/>
          <p14:tracePt t="16551" x="5932488" y="3289300"/>
          <p14:tracePt t="16639" x="5932488" y="3305175"/>
          <p14:tracePt t="16654" x="5932488" y="3314700"/>
          <p14:tracePt t="16663" x="5932488" y="3322638"/>
          <p14:tracePt t="16671" x="5932488" y="3330575"/>
          <p14:tracePt t="16679" x="5932488" y="3348038"/>
          <p14:tracePt t="16688" x="5932488" y="3365500"/>
          <p14:tracePt t="16696" x="5932488" y="3390900"/>
          <p14:tracePt t="16702" x="5932488" y="3416300"/>
          <p14:tracePt t="16712" x="5932488" y="3441700"/>
          <p14:tracePt t="16719" x="5932488" y="3459163"/>
          <p14:tracePt t="16729" x="5932488" y="3475038"/>
          <p14:tracePt t="16734" x="5932488" y="3492500"/>
          <p14:tracePt t="31334" x="5922963" y="3475038"/>
          <p14:tracePt t="31343" x="5905500" y="3441700"/>
          <p14:tracePt t="31353" x="5854700" y="3390900"/>
          <p14:tracePt t="31359" x="5813425" y="3305175"/>
          <p14:tracePt t="31369" x="5788025" y="3221038"/>
          <p14:tracePt t="31374" x="5770563" y="3195638"/>
          <p14:tracePt t="31385" x="5727700" y="3135313"/>
          <p14:tracePt t="31391" x="5694363" y="3067050"/>
          <p14:tracePt t="31399" x="5684838" y="3067050"/>
          <p14:tracePt t="31598" x="5634038" y="3076575"/>
          <p14:tracePt t="31607" x="5557838" y="3101975"/>
          <p14:tracePt t="31616" x="5446713" y="3144838"/>
          <p14:tracePt t="31623" x="5395913" y="3160713"/>
          <p14:tracePt t="31634" x="5302250" y="3228975"/>
          <p14:tracePt t="31638" x="5192713" y="3289300"/>
          <p14:tracePt t="31649" x="5073650" y="3348038"/>
          <p14:tracePt t="31654" x="4878388" y="3424238"/>
          <p14:tracePt t="31665" x="4716463" y="3492500"/>
          <p14:tracePt t="31670" x="4546600" y="3543300"/>
          <p14:tracePt t="31678" x="4410075" y="3603625"/>
          <p14:tracePt t="31686" x="4257675" y="3671888"/>
          <p14:tracePt t="31694" x="4146550" y="3730625"/>
          <p14:tracePt t="31702" x="4027488" y="3790950"/>
          <p14:tracePt t="31711" x="3935413" y="3832225"/>
          <p14:tracePt t="31719" x="3806825" y="3892550"/>
          <p14:tracePt t="31726" x="3671888" y="3968750"/>
          <p14:tracePt t="31735" x="3560763" y="4011613"/>
          <p14:tracePt t="31743" x="3449638" y="4044950"/>
          <p14:tracePt t="31752" x="3348038" y="4062413"/>
          <p14:tracePt t="31759" x="3271838" y="4079875"/>
          <p14:tracePt t="31769" x="3160713" y="4087813"/>
          <p14:tracePt t="31774" x="3084513" y="4113213"/>
          <p14:tracePt t="31786" x="2982913" y="4113213"/>
          <p14:tracePt t="31790" x="2914650" y="4121150"/>
          <p14:tracePt t="31801" x="2830513" y="4121150"/>
          <p14:tracePt t="31806" x="2770188" y="4130675"/>
          <p14:tracePt t="31816" x="2693988" y="4146550"/>
          <p14:tracePt t="31822" x="2651125" y="4146550"/>
          <p14:tracePt t="31834" x="2617788" y="4146550"/>
          <p14:tracePt t="31838" x="2608263" y="4146550"/>
          <p14:tracePt t="31887" x="2600325" y="4146550"/>
          <p14:tracePt t="31894" x="2582863" y="4146550"/>
          <p14:tracePt t="31905" x="2541588" y="4146550"/>
          <p14:tracePt t="31911" x="2463800" y="4146550"/>
          <p14:tracePt t="31921" x="2336800" y="4164013"/>
          <p14:tracePt t="31926" x="2192338" y="4197350"/>
          <p14:tracePt t="31939" x="2047875" y="4249738"/>
          <p14:tracePt t="31942" x="1835150" y="4325938"/>
          <p14:tracePt t="31952" x="1751013" y="4368800"/>
          <p14:tracePt t="31958" x="1725613" y="4384675"/>
          <p14:tracePt t="31969" x="1725613" y="4394200"/>
          <p14:tracePt t="31974" x="1725613" y="4427538"/>
          <p14:tracePt t="31983" x="1751013" y="4503738"/>
          <p14:tracePt t="31991" x="1758950" y="4564063"/>
          <p14:tracePt t="32000" x="1784350" y="4614863"/>
          <p14:tracePt t="32007" x="1801813" y="4630738"/>
          <p14:tracePt t="32017" x="1827213" y="4648200"/>
          <p14:tracePt t="32023" x="1852613" y="4648200"/>
          <p14:tracePt t="32033" x="1870075" y="4648200"/>
          <p14:tracePt t="32038" x="1911350" y="4648200"/>
          <p14:tracePt t="32051" x="1963738" y="4648200"/>
          <p14:tracePt t="32054" x="2022475" y="4630738"/>
          <p14:tracePt t="32065" x="2098675" y="4546600"/>
          <p14:tracePt t="32070" x="2174875" y="4503738"/>
          <p14:tracePt t="32078" x="2268538" y="4445000"/>
          <p14:tracePt t="32087" x="2344738" y="4435475"/>
          <p14:tracePt t="32094" x="2362200" y="4419600"/>
          <p14:tracePt t="32102" x="2413000" y="4394200"/>
          <p14:tracePt t="32111" x="2422525" y="4394200"/>
          <p14:tracePt t="32278" x="2430463" y="4394200"/>
          <p14:tracePt t="32286" x="2438400" y="4394200"/>
          <p14:tracePt t="32302" x="2438400" y="4402138"/>
          <p14:tracePt t="32326" x="2430463" y="4402138"/>
          <p14:tracePt t="32335" x="2422525" y="4402138"/>
          <p14:tracePt t="32342" x="2397125" y="4402138"/>
          <p14:tracePt t="32353" x="2371725" y="4402138"/>
          <p14:tracePt t="32358" x="2354263" y="4402138"/>
          <p14:tracePt t="32369" x="2336800" y="4419600"/>
          <p14:tracePt t="32374" x="2319338" y="4427538"/>
          <p14:tracePt t="32385" x="2303463" y="4435475"/>
          <p14:tracePt t="32391" x="2286000" y="4445000"/>
          <p14:tracePt t="32399" x="2260600" y="4445000"/>
          <p14:tracePt t="32407" x="2227263" y="4445000"/>
          <p14:tracePt t="32417" x="2209800" y="4445000"/>
          <p14:tracePt t="32454" x="2200275" y="4445000"/>
          <p14:tracePt t="32470" x="2192338" y="4445000"/>
          <p14:tracePt t="32478" x="2174875" y="4445000"/>
          <p14:tracePt t="32486" x="2141538" y="4452938"/>
          <p14:tracePt t="32494" x="2108200" y="4452938"/>
          <p14:tracePt t="32503" x="2082800" y="4452938"/>
          <p14:tracePt t="32848" x="2073275" y="4452938"/>
          <p14:tracePt t="32854" x="2065338" y="4452938"/>
          <p14:tracePt t="32951" x="2047875" y="4452938"/>
          <p14:tracePt t="33191" x="2039938" y="4452938"/>
          <p14:tracePt t="33207" x="2039938" y="4470400"/>
          <p14:tracePt t="33214" x="2039938" y="4478338"/>
          <p14:tracePt t="33223" x="2030413" y="4478338"/>
          <p14:tracePt t="33230" x="2030413" y="4503738"/>
          <p14:tracePt t="33239" x="2030413" y="4513263"/>
          <p14:tracePt t="33252" x="2030413" y="4538663"/>
          <p14:tracePt t="33254" x="2039938" y="4564063"/>
          <p14:tracePt t="33262" x="2047875" y="4572000"/>
          <p14:tracePt t="33271" x="2055813" y="4589463"/>
          <p14:tracePt t="33278" x="2055813" y="4597400"/>
          <p14:tracePt t="33287" x="2055813" y="4605338"/>
          <p14:tracePt t="33294" x="2055813" y="4622800"/>
          <p14:tracePt t="33304" x="2055813" y="4640263"/>
          <p14:tracePt t="33310" x="2055813" y="4648200"/>
          <p14:tracePt t="33320" x="2065338" y="4673600"/>
          <p14:tracePt t="33326" x="2082800" y="4708525"/>
          <p14:tracePt t="33337" x="2082800" y="4716463"/>
          <p14:tracePt t="33342" x="2090738" y="4733925"/>
          <p14:tracePt t="33352" x="2090738" y="4749800"/>
          <p14:tracePt t="33359" x="2090738" y="4759325"/>
          <p14:tracePt t="33369" x="2090738" y="4775200"/>
          <p14:tracePt t="33375" x="2090738" y="4802188"/>
          <p14:tracePt t="33392" x="2090738" y="4818063"/>
          <p14:tracePt t="33401" x="2090738" y="4827588"/>
          <p14:tracePt t="33407" x="2090738" y="4835525"/>
          <p14:tracePt t="33417" x="2090738" y="4852988"/>
          <p14:tracePt t="33423" x="2082800" y="4860925"/>
          <p14:tracePt t="33436" x="2073275" y="4868863"/>
          <p14:tracePt t="33439" x="2073275" y="4878388"/>
          <p14:tracePt t="33450" x="2073275" y="4886325"/>
          <p14:tracePt t="33454" x="2073275" y="4894263"/>
          <p14:tracePt t="33463" x="2073275" y="4903788"/>
          <p14:tracePt t="33479" x="2073275" y="4919663"/>
          <p14:tracePt t="33488" x="2073275" y="4937125"/>
          <p14:tracePt t="33494" x="2073275" y="4946650"/>
          <p14:tracePt t="33504" x="2073275" y="4954588"/>
          <p14:tracePt t="33511" x="2073275" y="4962525"/>
          <p14:tracePt t="33519" x="2082800" y="4972050"/>
          <p14:tracePt t="33526" x="2082800" y="4979988"/>
          <p14:tracePt t="33553" x="2082800" y="4987925"/>
          <p14:tracePt t="33559" x="2090738" y="4987925"/>
          <p14:tracePt t="33569" x="2098675" y="4997450"/>
          <p14:tracePt t="33574" x="2098675" y="5005388"/>
          <p14:tracePt t="33600" x="2116138" y="5013325"/>
          <p14:tracePt t="33654" x="2124075" y="5030788"/>
          <p14:tracePt t="33719" x="2141538" y="5038725"/>
          <p14:tracePt t="33942" x="2141538" y="5048250"/>
          <p14:tracePt t="33958" x="2149475" y="5048250"/>
          <p14:tracePt t="33968" x="2166938" y="5048250"/>
          <p14:tracePt t="33974" x="2174875" y="5056188"/>
          <p14:tracePt t="33985" x="2200275" y="5064125"/>
          <p14:tracePt t="33990" x="2217738" y="5064125"/>
          <p14:tracePt t="34003" x="2235200" y="5073650"/>
          <p14:tracePt t="34006" x="2260600" y="5081588"/>
          <p14:tracePt t="34020" x="2293938" y="5099050"/>
          <p14:tracePt t="34022" x="2319338" y="5099050"/>
          <p14:tracePt t="34036" x="2336800" y="5099050"/>
          <p14:tracePt t="34038" x="2362200" y="5099050"/>
          <p14:tracePt t="34046" x="2379663" y="5099050"/>
          <p14:tracePt t="34054" x="2387600" y="5106988"/>
          <p14:tracePt t="34062" x="2405063" y="5106988"/>
          <p14:tracePt t="34070" x="2422525" y="5106988"/>
          <p14:tracePt t="34078" x="2438400" y="5106988"/>
          <p14:tracePt t="34087" x="2481263" y="5116513"/>
          <p14:tracePt t="34094" x="2516188" y="5116513"/>
          <p14:tracePt t="34104" x="2549525" y="5124450"/>
          <p14:tracePt t="34110" x="2608263" y="5124450"/>
          <p14:tracePt t="34119" x="2676525" y="5124450"/>
          <p14:tracePt t="34136" x="2838450" y="5124450"/>
          <p14:tracePt t="34142" x="2906713" y="5132388"/>
          <p14:tracePt t="34152" x="2982913" y="5141913"/>
          <p14:tracePt t="34158" x="3041650" y="5141913"/>
          <p14:tracePt t="34169" x="3094038" y="5141913"/>
          <p14:tracePt t="34174" x="3127375" y="5141913"/>
          <p14:tracePt t="34185" x="3160713" y="5149850"/>
          <p14:tracePt t="34191" x="3178175" y="5149850"/>
          <p14:tracePt t="34202" x="3195638" y="5149850"/>
          <p14:tracePt t="34207" x="3203575" y="5149850"/>
          <p14:tracePt t="34219" x="3211513" y="5149850"/>
          <p14:tracePt t="34246" x="3228975" y="5149850"/>
          <p14:tracePt t="34254" x="3238500" y="5149850"/>
          <p14:tracePt t="34262" x="3254375" y="5149850"/>
          <p14:tracePt t="34272" x="3271838" y="5149850"/>
          <p14:tracePt t="34279" x="3289300" y="5149850"/>
          <p14:tracePt t="34286" x="3322638" y="5149850"/>
          <p14:tracePt t="34294" x="3348038" y="5149850"/>
          <p14:tracePt t="34304" x="3390900" y="5149850"/>
          <p14:tracePt t="34310" x="3449638" y="5149850"/>
          <p14:tracePt t="34320" x="3467100" y="5149850"/>
          <p14:tracePt t="34327" x="3502025" y="5141913"/>
          <p14:tracePt t="34337" x="3527425" y="5141913"/>
          <p14:tracePt t="34342" x="3543300" y="5141913"/>
          <p14:tracePt t="34352" x="3568700" y="5132388"/>
          <p14:tracePt t="34359" x="3586163" y="5132388"/>
          <p14:tracePt t="34374" x="3603625" y="5132388"/>
          <p14:tracePt t="34391" x="3611563" y="5132388"/>
          <p14:tracePt t="34607" x="3611563" y="5124450"/>
          <p14:tracePt t="34614" x="3611563" y="5106988"/>
          <p14:tracePt t="34623" x="3611563" y="5081588"/>
          <p14:tracePt t="34631" x="3611563" y="5056188"/>
          <p14:tracePt t="34639" x="3603625" y="5022850"/>
          <p14:tracePt t="34646" x="3586163" y="4987925"/>
          <p14:tracePt t="34654" x="3560763" y="4954588"/>
          <p14:tracePt t="34662" x="3535363" y="4919663"/>
          <p14:tracePt t="34671" x="3517900" y="4886325"/>
          <p14:tracePt t="34679" x="3509963" y="4827588"/>
          <p14:tracePt t="34688" x="3492500" y="4784725"/>
          <p14:tracePt t="34695" x="3484563" y="4767263"/>
          <p14:tracePt t="34704" x="3475038" y="4733925"/>
          <p14:tracePt t="34710" x="3459163" y="4708525"/>
          <p14:tracePt t="34721" x="3459163" y="4691063"/>
          <p14:tracePt t="34736" x="3459163" y="4673600"/>
          <p14:tracePt t="34785" x="3475038" y="4657725"/>
          <p14:tracePt t="34791" x="3484563" y="4648200"/>
          <p14:tracePt t="34798" x="3492500" y="4648200"/>
          <p14:tracePt t="34807" x="3502025" y="4640263"/>
          <p14:tracePt t="34819" x="3509963" y="4640263"/>
          <p14:tracePt t="34822" x="3527425" y="4640263"/>
          <p14:tracePt t="34835" x="3535363" y="4630738"/>
          <p14:tracePt t="34839" x="3543300" y="4630738"/>
          <p14:tracePt t="34854" x="3560763" y="4614863"/>
          <p14:tracePt t="34887" x="3568700" y="4614863"/>
          <p14:tracePt t="34894" x="3568700" y="4605338"/>
          <p14:tracePt t="35110" x="3568700" y="4597400"/>
          <p14:tracePt t="35118" x="3578225" y="4579938"/>
          <p14:tracePt t="35126" x="3578225" y="4572000"/>
          <p14:tracePt t="35137" x="3578225" y="4554538"/>
          <p14:tracePt t="35142" x="3586163" y="4538663"/>
          <p14:tracePt t="35153" x="3586163" y="4521200"/>
          <p14:tracePt t="35159" x="3586163" y="4495800"/>
          <p14:tracePt t="35169" x="3586163" y="4470400"/>
          <p14:tracePt t="35174" x="3586163" y="4460875"/>
          <p14:tracePt t="35186" x="3586163" y="4435475"/>
          <p14:tracePt t="35191" x="3586163" y="4419600"/>
          <p14:tracePt t="35203" x="3586163" y="4402138"/>
          <p14:tracePt t="35207" x="3586163" y="4376738"/>
          <p14:tracePt t="35220" x="3586163" y="4359275"/>
          <p14:tracePt t="35223" x="3586163" y="4351338"/>
          <p14:tracePt t="35237" x="3586163" y="4300538"/>
          <p14:tracePt t="35246" x="3586163" y="4283075"/>
          <p14:tracePt t="35254" x="3586163" y="4275138"/>
          <p14:tracePt t="35263" x="3586163" y="4265613"/>
          <p14:tracePt t="35272" x="3586163" y="4249738"/>
          <p14:tracePt t="35278" x="3586163" y="4232275"/>
          <p14:tracePt t="35288" x="3594100" y="4232275"/>
          <p14:tracePt t="35295" x="3594100" y="4224338"/>
          <p14:tracePt t="35303" x="3594100" y="4214813"/>
          <p14:tracePt t="35407" x="3594100" y="4197350"/>
          <p14:tracePt t="35423" x="3594100" y="4189413"/>
          <p14:tracePt t="35471" x="3594100" y="4181475"/>
          <p14:tracePt t="35502" x="3594100" y="4171950"/>
          <p14:tracePt t="35510" x="3594100" y="4164013"/>
          <p14:tracePt t="35527" x="3586163" y="4164013"/>
          <p14:tracePt t="35543" x="3560763" y="4156075"/>
          <p14:tracePt t="35553" x="3543300" y="4156075"/>
          <p14:tracePt t="35558" x="3517900" y="4156075"/>
          <p14:tracePt t="35568" x="3475038" y="4146550"/>
          <p14:tracePt t="35574" x="3441700" y="4138613"/>
          <p14:tracePt t="35586" x="3390900" y="4130675"/>
          <p14:tracePt t="35590" x="3340100" y="4130675"/>
          <p14:tracePt t="35602" x="3263900" y="4121150"/>
          <p14:tracePt t="35606" x="3195638" y="4121150"/>
          <p14:tracePt t="35620" x="3094038" y="4105275"/>
          <p14:tracePt t="35622" x="3008313" y="4105275"/>
          <p14:tracePt t="35630" x="2906713" y="4105275"/>
          <p14:tracePt t="35637" x="2805113" y="4105275"/>
          <p14:tracePt t="35646" x="2744788" y="4095750"/>
          <p14:tracePt t="35654" x="2693988" y="4095750"/>
          <p14:tracePt t="35662" x="2617788" y="4095750"/>
          <p14:tracePt t="35672" x="2557463" y="4087813"/>
          <p14:tracePt t="35680" x="2516188" y="4087813"/>
          <p14:tracePt t="35687" x="2473325" y="4087813"/>
          <p14:tracePt t="35694" x="2438400" y="4087813"/>
          <p14:tracePt t="35704" x="2413000" y="4079875"/>
          <p14:tracePt t="35710" x="2397125" y="4079875"/>
          <p14:tracePt t="35722" x="2371725" y="4079875"/>
          <p14:tracePt t="35727" x="2344738" y="4079875"/>
          <p14:tracePt t="35737" x="2319338" y="4070350"/>
          <p14:tracePt t="35743" x="2286000" y="4070350"/>
          <p14:tracePt t="35752" x="2260600" y="4070350"/>
          <p14:tracePt t="35758" x="2217738" y="4070350"/>
          <p14:tracePt t="35769" x="2184400" y="4062413"/>
          <p14:tracePt t="35774" x="2166938" y="4062413"/>
          <p14:tracePt t="35786" x="2141538" y="4052888"/>
          <p14:tracePt t="35790" x="2124075" y="4052888"/>
          <p14:tracePt t="35802" x="2116138" y="4044950"/>
          <p14:tracePt t="35950" x="2133600" y="4044950"/>
          <p14:tracePt t="35958" x="2141538" y="4044950"/>
          <p14:tracePt t="35967" x="2149475" y="4044950"/>
          <p14:tracePt t="35974" x="2166938" y="4044950"/>
          <p14:tracePt t="35988" x="2192338" y="4044950"/>
          <p14:tracePt t="35990" x="2217738" y="4044950"/>
          <p14:tracePt t="36004" x="2235200" y="4044950"/>
          <p14:tracePt t="36006" x="2278063" y="4044950"/>
          <p14:tracePt t="36021" x="2344738" y="4044950"/>
          <p14:tracePt t="36030" x="2387600" y="4044950"/>
          <p14:tracePt t="36037" x="2430463" y="4044950"/>
          <p14:tracePt t="36046" x="2489200" y="4044950"/>
          <p14:tracePt t="36055" x="2549525" y="4044950"/>
          <p14:tracePt t="36062" x="2592388" y="4044950"/>
          <p14:tracePt t="36070" x="2651125" y="4044950"/>
          <p14:tracePt t="36078" x="2686050" y="4044950"/>
          <p14:tracePt t="36087" x="2727325" y="4044950"/>
          <p14:tracePt t="36094" x="2752725" y="4044950"/>
          <p14:tracePt t="36103" x="2813050" y="4044950"/>
          <p14:tracePt t="36109" x="2830513" y="4044950"/>
          <p14:tracePt t="36119" x="2871788" y="4044950"/>
          <p14:tracePt t="36126" x="2897188" y="4044950"/>
          <p14:tracePt t="36136" x="2940050" y="4044950"/>
          <p14:tracePt t="36142" x="2974975" y="4044950"/>
          <p14:tracePt t="36154" x="2990850" y="4044950"/>
          <p14:tracePt t="36158" x="3033713" y="4044950"/>
          <p14:tracePt t="36171" x="3067050" y="4044950"/>
          <p14:tracePt t="36174" x="3101975" y="4044950"/>
          <p14:tracePt t="36186" x="3144838" y="4044950"/>
          <p14:tracePt t="36190" x="3186113" y="4044950"/>
          <p14:tracePt t="36201" x="3221038" y="4044950"/>
          <p14:tracePt t="36206" x="3263900" y="4044950"/>
          <p14:tracePt t="36219" x="3279775" y="4044950"/>
          <p14:tracePt t="36222" x="3314700" y="4044950"/>
          <p14:tracePt t="36230" x="3340100" y="4044950"/>
          <p14:tracePt t="36238" x="3355975" y="4044950"/>
          <p14:tracePt t="36246" x="3382963" y="4044950"/>
          <p14:tracePt t="36255" x="3398838" y="4044950"/>
          <p14:tracePt t="36262" x="3416300" y="4044950"/>
          <p14:tracePt t="36270" x="3433763" y="4044950"/>
          <p14:tracePt t="36278" x="3449638" y="4044950"/>
          <p14:tracePt t="36287" x="3459163" y="4044950"/>
          <p14:tracePt t="36294" x="3467100" y="4044950"/>
          <p14:tracePt t="36303" x="3475038" y="4044950"/>
          <p14:tracePt t="36407" x="3484563" y="4044950"/>
          <p14:tracePt t="36414" x="3502025" y="4044950"/>
          <p14:tracePt t="36447" x="3517900" y="4044950"/>
          <p14:tracePt t="36478" x="3535363" y="4044950"/>
          <p14:tracePt t="36511" x="3543300" y="4044950"/>
          <p14:tracePt t="36518" x="3552825" y="4044950"/>
          <p14:tracePt t="36527" x="3560763" y="4044950"/>
          <p14:tracePt t="36537" x="3568700" y="4044950"/>
          <p14:tracePt t="36543" x="3578225" y="4044950"/>
          <p14:tracePt t="36554" x="3603625" y="4044950"/>
          <p14:tracePt t="36559" x="3611563" y="4044950"/>
          <p14:tracePt t="36570" x="3629025" y="4044950"/>
          <p14:tracePt t="36574" x="3636963" y="4044950"/>
          <p14:tracePt t="36587" x="3662363" y="4044950"/>
          <p14:tracePt t="36603" x="3687763" y="4044950"/>
          <p14:tracePt t="36619" x="3705225" y="4044950"/>
          <p14:tracePt t="36630" x="3713163" y="4044950"/>
          <p14:tracePt t="36647" x="3722688" y="4044950"/>
          <p14:tracePt t="36688" x="3738563" y="4044950"/>
          <p14:tracePt t="36704" x="3748088" y="4044950"/>
          <p14:tracePt t="36710" x="3756025" y="4044950"/>
          <p14:tracePt t="36727" x="3781425" y="4044950"/>
          <p14:tracePt t="36736" x="3790950" y="4044950"/>
          <p14:tracePt t="36743" x="3798888" y="4044950"/>
          <p14:tracePt t="36752" x="3806825" y="4044950"/>
          <p14:tracePt t="36759" x="3816350" y="4044950"/>
          <p14:tracePt t="36769" x="3832225" y="4044950"/>
          <p14:tracePt t="36775" x="3841750" y="4044950"/>
          <p14:tracePt t="36784" x="3849688" y="4044950"/>
          <p14:tracePt t="36792" x="3857625" y="4044950"/>
          <p14:tracePt t="36806" x="3875088" y="4044950"/>
          <p14:tracePt t="36814" x="3892550" y="4044950"/>
          <p14:tracePt t="36830" x="3900488" y="4044950"/>
          <p14:tracePt t="36839" x="3908425" y="4044950"/>
          <p14:tracePt t="36847" x="3917950" y="4044950"/>
          <p14:tracePt t="36855" x="3935413" y="4044950"/>
          <p14:tracePt t="36871" x="3951288" y="4044950"/>
          <p14:tracePt t="36878" x="3960813" y="4044950"/>
          <p14:tracePt t="36898" x="3968750" y="4044950"/>
          <p14:tracePt t="36905" x="3976688" y="4044950"/>
          <p14:tracePt t="36943" x="3986213" y="4044950"/>
          <p14:tracePt t="36974" x="3994150" y="4044950"/>
          <p14:tracePt t="36981" x="4002088" y="4044950"/>
          <p14:tracePt t="37007" x="4011613" y="4044950"/>
          <p14:tracePt t="37023" x="4019550" y="4044950"/>
          <p14:tracePt t="37806" x="4044950" y="4062413"/>
          <p14:tracePt t="37814" x="4062413" y="4079875"/>
          <p14:tracePt t="37822" x="4079875" y="4087813"/>
          <p14:tracePt t="37830" x="4087813" y="4105275"/>
          <p14:tracePt t="37841" x="4105275" y="4121150"/>
          <p14:tracePt t="37847" x="4121150" y="4138613"/>
          <p14:tracePt t="37855" x="4130675" y="4146550"/>
          <p14:tracePt t="37862" x="4138613" y="4164013"/>
          <p14:tracePt t="37871" x="4146550" y="4171950"/>
          <p14:tracePt t="37888" x="4156075" y="4197350"/>
          <p14:tracePt t="37894" x="4156075" y="4206875"/>
          <p14:tracePt t="37902" x="4156075" y="4214813"/>
          <p14:tracePt t="37911" x="4156075" y="4224338"/>
          <p14:tracePt t="37923" x="4164013" y="4240213"/>
          <p14:tracePt t="37938" x="4164013" y="4249738"/>
          <p14:tracePt t="37943" x="4164013" y="4265613"/>
          <p14:tracePt t="37959" x="4164013" y="4275138"/>
          <p14:tracePt t="37972" x="4164013" y="4283075"/>
          <p14:tracePt t="37974" x="4164013" y="4291013"/>
          <p14:tracePt t="37988" x="4164013" y="4300538"/>
          <p14:tracePt t="37991" x="4164013" y="4308475"/>
          <p14:tracePt t="38007" x="4164013" y="4316413"/>
          <p14:tracePt t="38014" x="4164013" y="4325938"/>
          <p14:tracePt t="38023" x="4164013" y="4333875"/>
          <p14:tracePt t="38031" x="4164013" y="4359275"/>
          <p14:tracePt t="38047" x="4164013" y="4376738"/>
          <p14:tracePt t="38071" x="4164013" y="4384675"/>
          <p14:tracePt t="38104" x="4164013" y="4402138"/>
          <p14:tracePt t="38127" x="4171950" y="4410075"/>
          <p14:tracePt t="38136" x="4171950" y="4419600"/>
          <p14:tracePt t="38142" x="4181475" y="4419600"/>
          <p14:tracePt t="38154" x="4189413" y="4427538"/>
          <p14:tracePt t="38158" x="4189413" y="4435475"/>
          <p14:tracePt t="38170" x="4189413" y="4445000"/>
          <p14:tracePt t="38174" x="4197350" y="4445000"/>
          <p14:tracePt t="38206" x="4197350" y="4452938"/>
          <p14:tracePt t="38222" x="4197350" y="4460875"/>
          <p14:tracePt t="38239" x="4197350" y="4470400"/>
          <p14:tracePt t="38254" x="4197350" y="4478338"/>
          <p14:tracePt t="38272" x="4206875" y="4486275"/>
          <p14:tracePt t="38288" x="4214813" y="4495800"/>
          <p14:tracePt t="38486" x="4214813" y="4503738"/>
          <p14:tracePt t="38591" x="4214813" y="4513263"/>
          <p14:tracePt t="38607" x="4197350" y="4513263"/>
          <p14:tracePt t="38614" x="4181475" y="4513263"/>
          <p14:tracePt t="38622" x="4146550" y="4513263"/>
          <p14:tracePt t="38631" x="4113213" y="4521200"/>
          <p14:tracePt t="38639" x="4052888" y="4521200"/>
          <p14:tracePt t="38647" x="4011613" y="4521200"/>
          <p14:tracePt t="38656" x="3951288" y="4538663"/>
          <p14:tracePt t="38662" x="3892550" y="4538663"/>
          <p14:tracePt t="38672" x="3824288" y="4546600"/>
          <p14:tracePt t="38678" x="3773488" y="4546600"/>
          <p14:tracePt t="38688" x="3705225" y="4554538"/>
          <p14:tracePt t="38694" x="3646488" y="4554538"/>
          <p14:tracePt t="38704" x="3586163" y="4554538"/>
          <p14:tracePt t="38710" x="3535363" y="4554538"/>
          <p14:tracePt t="38721" x="3459163" y="4554538"/>
          <p14:tracePt t="38727" x="3398838" y="4554538"/>
          <p14:tracePt t="38737" x="3355975" y="4554538"/>
          <p14:tracePt t="38743" x="3314700" y="4554538"/>
          <p14:tracePt t="38754" x="3279775" y="4554538"/>
          <p14:tracePt t="38759" x="3254375" y="4554538"/>
          <p14:tracePt t="38770" x="3221038" y="4554538"/>
          <p14:tracePt t="38774" x="3195638" y="4554538"/>
          <p14:tracePt t="38788" x="3160713" y="4554538"/>
          <p14:tracePt t="38791" x="3135313" y="4554538"/>
          <p14:tracePt t="38798" x="3109913" y="4554538"/>
          <p14:tracePt t="38806" x="3094038" y="4554538"/>
          <p14:tracePt t="38814" x="3067050" y="4554538"/>
          <p14:tracePt t="38824" x="3051175" y="4554538"/>
          <p14:tracePt t="38830" x="3033713" y="4554538"/>
          <p14:tracePt t="38840" x="3025775" y="4554538"/>
          <p14:tracePt t="38846" x="3008313" y="4554538"/>
          <p14:tracePt t="38862" x="2990850" y="4554538"/>
          <p14:tracePt t="38873" x="2982913" y="4554538"/>
          <p14:tracePt t="38879" x="2974975" y="4554538"/>
          <p14:tracePt t="38888" x="2957513" y="4554538"/>
          <p14:tracePt t="38894" x="2949575" y="4554538"/>
          <p14:tracePt t="38904" x="2922588" y="4554538"/>
          <p14:tracePt t="38910" x="2914650" y="4554538"/>
          <p14:tracePt t="39271" x="2922588" y="4554538"/>
          <p14:tracePt t="39304" x="2932113" y="4554538"/>
          <p14:tracePt t="39310" x="2940050" y="4554538"/>
          <p14:tracePt t="40447" x="2949575" y="4554538"/>
          <p14:tracePt t="40473" x="2949575" y="4546600"/>
          <p14:tracePt t="40479" x="2949575" y="4538663"/>
          <p14:tracePt t="40488" x="2949575" y="4529138"/>
          <p14:tracePt t="40504" x="2949575" y="4521200"/>
          <p14:tracePt t="40511" x="2949575" y="4513263"/>
          <p14:tracePt t="40521" x="2949575" y="4503738"/>
          <p14:tracePt t="40527" x="2949575" y="4495800"/>
          <p14:tracePt t="40538" x="2949575" y="4486275"/>
          <p14:tracePt t="40543" x="2949575" y="4478338"/>
          <p14:tracePt t="40555" x="2949575" y="4460875"/>
          <p14:tracePt t="40571" x="2949575" y="4445000"/>
          <p14:tracePt t="40574" x="2949575" y="4419600"/>
          <p14:tracePt t="40582" x="2949575" y="4410075"/>
          <p14:tracePt t="40591" x="2949575" y="4394200"/>
          <p14:tracePt t="40598" x="2949575" y="4384675"/>
          <p14:tracePt t="40606" x="2949575" y="4359275"/>
          <p14:tracePt t="40614" x="2949575" y="4351338"/>
          <p14:tracePt t="40623" x="2949575" y="4341813"/>
          <p14:tracePt t="40631" x="2949575" y="4333875"/>
          <p14:tracePt t="40639" x="2949575" y="4325938"/>
          <p14:tracePt t="40647" x="2949575" y="4316413"/>
          <p14:tracePt t="40656" x="2949575" y="4308475"/>
          <p14:tracePt t="40662" x="2949575" y="4300538"/>
          <p14:tracePt t="40678" x="2949575" y="4283075"/>
          <p14:tracePt t="40689" x="2949575" y="4275138"/>
          <p14:tracePt t="40694" x="2949575" y="4265613"/>
          <p14:tracePt t="40707" x="2949575" y="4257675"/>
          <p14:tracePt t="40722" x="2949575" y="4249738"/>
          <p14:tracePt t="40739" x="2949575" y="4232275"/>
          <p14:tracePt t="40755" x="2949575" y="4214813"/>
          <p14:tracePt t="40771" x="2949575" y="4206875"/>
          <p14:tracePt t="40814" x="2949575" y="4189413"/>
          <p14:tracePt t="40824" x="2949575" y="4181475"/>
          <p14:tracePt t="40839" x="2949575" y="4171950"/>
          <p14:tracePt t="40857" x="2949575" y="4164013"/>
          <p14:tracePt t="40863" x="2949575" y="4156075"/>
          <p14:tracePt t="40872" x="2949575" y="4146550"/>
          <p14:tracePt t="40890" x="2949575" y="4138613"/>
          <p14:tracePt t="40906" x="2949575" y="4130675"/>
          <p14:tracePt t="41727" x="2940050" y="4130675"/>
          <p14:tracePt t="42134" x="2949575" y="4130675"/>
          <p14:tracePt t="42142" x="2957513" y="4130675"/>
          <p14:tracePt t="42151" x="2965450" y="4121150"/>
          <p14:tracePt t="42159" x="2974975" y="4121150"/>
          <p14:tracePt t="42166" x="2982913" y="4121150"/>
          <p14:tracePt t="42198" x="3000375" y="4121150"/>
          <p14:tracePt t="42207" x="3025775" y="4113213"/>
          <p14:tracePt t="42223" x="3059113" y="4095750"/>
          <p14:tracePt t="42230" x="3084513" y="4087813"/>
          <p14:tracePt t="42241" x="3119438" y="4062413"/>
          <p14:tracePt t="42246" x="3152775" y="4027488"/>
          <p14:tracePt t="42257" x="3203575" y="3976688"/>
          <p14:tracePt t="42262" x="3246438" y="3935413"/>
          <p14:tracePt t="42274" x="3305175" y="3892550"/>
          <p14:tracePt t="42278" x="3348038" y="3867150"/>
          <p14:tracePt t="42290" x="3382963" y="3841750"/>
          <p14:tracePt t="42294" x="3484563" y="3790950"/>
          <p14:tracePt t="42307" x="3535363" y="3763963"/>
          <p14:tracePt t="42310" x="3568700" y="3756025"/>
          <p14:tracePt t="42322" x="3578225" y="3756025"/>
          <p14:tracePt t="42679" x="3543300" y="3763963"/>
          <p14:tracePt t="42686" x="3517900" y="3763963"/>
          <p14:tracePt t="42695" x="3484563" y="3763963"/>
          <p14:tracePt t="42706" x="3459163" y="3773488"/>
          <p14:tracePt t="42711" x="3433763" y="3773488"/>
          <p14:tracePt t="42722" x="3408363" y="3773488"/>
          <p14:tracePt t="42727" x="3373438" y="3773488"/>
          <p14:tracePt t="42739" x="3340100" y="3773488"/>
          <p14:tracePt t="42743" x="3305175" y="3773488"/>
          <p14:tracePt t="42756" x="3263900" y="3773488"/>
          <p14:tracePt t="42759" x="3211513" y="3773488"/>
          <p14:tracePt t="42766" x="3186113" y="3773488"/>
          <p14:tracePt t="42774" x="3152775" y="3773488"/>
          <p14:tracePt t="42783" x="3135313" y="3798888"/>
          <p14:tracePt t="42790" x="3127375" y="3806825"/>
          <p14:tracePt t="42799" x="3119438" y="3806825"/>
          <p14:tracePt t="42807" x="3109913" y="3816350"/>
          <p14:tracePt t="42814" x="3101975" y="3816350"/>
          <p14:tracePt t="42959" x="3101975" y="3806825"/>
          <p14:tracePt t="42966" x="3101975" y="3798888"/>
          <p14:tracePt t="42976" x="3101975" y="3790950"/>
          <p14:tracePt t="42983" x="3101975" y="3781425"/>
          <p14:tracePt t="42992" x="3101975" y="3773488"/>
          <p14:tracePt t="42998" x="3101975" y="3756025"/>
          <p14:tracePt t="43014" x="3101975" y="3738563"/>
          <p14:tracePt t="43024" x="3101975" y="3730625"/>
          <p14:tracePt t="43031" x="3101975" y="3713163"/>
          <p14:tracePt t="43040" x="3101975" y="3705225"/>
          <p14:tracePt t="43056" x="3101975" y="3687763"/>
          <p14:tracePt t="43073" x="3101975" y="3679825"/>
          <p14:tracePt t="43078" x="3101975" y="3671888"/>
          <p14:tracePt t="43091" x="3101975" y="3654425"/>
          <p14:tracePt t="43107" x="3101975" y="3646488"/>
          <p14:tracePt t="43111" x="3101975" y="3636963"/>
          <p14:tracePt t="43123" x="3101975" y="3629025"/>
          <p14:tracePt t="43128" x="3101975" y="3619500"/>
          <p14:tracePt t="43140" x="3101975" y="3603625"/>
          <p14:tracePt t="43143" x="3101975" y="3586163"/>
          <p14:tracePt t="43150" x="3101975" y="3560763"/>
          <p14:tracePt t="43166" x="3101975" y="3535363"/>
          <p14:tracePt t="43174" x="3101975" y="3527425"/>
          <p14:tracePt t="43183" x="3101975" y="3509963"/>
          <p14:tracePt t="43192" x="3094038" y="3484563"/>
          <p14:tracePt t="43198" x="3084513" y="3459163"/>
          <p14:tracePt t="43207" x="3076575" y="3441700"/>
          <p14:tracePt t="43215" x="3059113" y="3408363"/>
          <p14:tracePt t="43223" x="3051175" y="3382963"/>
          <p14:tracePt t="43230" x="3033713" y="3348038"/>
          <p14:tracePt t="43241" x="3025775" y="3314700"/>
          <p14:tracePt t="43246" x="3016250" y="3271838"/>
          <p14:tracePt t="43256" x="3000375" y="3221038"/>
          <p14:tracePt t="43263" x="2990850" y="3178175"/>
          <p14:tracePt t="43273" x="2957513" y="3127375"/>
          <p14:tracePt t="43279" x="2940050" y="3067050"/>
          <p14:tracePt t="43290" x="2914650" y="3000375"/>
          <p14:tracePt t="43294" x="2897188" y="2940050"/>
          <p14:tracePt t="43307" x="2881313" y="2881313"/>
          <p14:tracePt t="43310" x="2846388" y="2820988"/>
          <p14:tracePt t="43324" x="2838450" y="2770188"/>
          <p14:tracePt t="43326" x="2820988" y="2736850"/>
          <p14:tracePt t="43339" x="2820988" y="2711450"/>
          <p14:tracePt t="43342" x="2813050" y="2693988"/>
          <p14:tracePt t="43350" x="2795588" y="2668588"/>
          <p14:tracePt t="43359" x="2787650" y="2633663"/>
          <p14:tracePt t="43366" x="2762250" y="2608263"/>
          <p14:tracePt t="43375" x="2736850" y="2582863"/>
          <p14:tracePt t="43382" x="2701925" y="2557463"/>
          <p14:tracePt t="43392" x="2668588" y="2541588"/>
          <p14:tracePt t="43398" x="2625725" y="2516188"/>
          <p14:tracePt t="43407" x="2608263" y="2498725"/>
          <p14:tracePt t="43414" x="2582863" y="2473325"/>
          <p14:tracePt t="43423" x="2557463" y="2455863"/>
          <p14:tracePt t="43430" x="2532063" y="2438400"/>
          <p14:tracePt t="43440" x="2506663" y="2422525"/>
          <p14:tracePt t="43447" x="2481263" y="2405063"/>
          <p14:tracePt t="43456" x="2463800" y="2405063"/>
          <p14:tracePt t="43463" x="2447925" y="2397125"/>
          <p14:tracePt t="43473" x="2422525" y="2387600"/>
          <p14:tracePt t="43479" x="2379663" y="2379663"/>
          <p14:tracePt t="43490" x="2354263" y="2362200"/>
          <p14:tracePt t="43495" x="2336800" y="2354263"/>
          <p14:tracePt t="43506" x="2268538" y="2336800"/>
          <p14:tracePt t="43511" x="2217738" y="2328863"/>
          <p14:tracePt t="43524" x="2174875" y="2303463"/>
          <p14:tracePt t="43527" x="2124075" y="2303463"/>
          <p14:tracePt t="43540" x="2055813" y="2286000"/>
          <p14:tracePt t="43544" x="1997075" y="2278063"/>
          <p14:tracePt t="43550" x="1920875" y="2260600"/>
          <p14:tracePt t="43558" x="1860550" y="2243138"/>
          <p14:tracePt t="43566" x="1835150" y="2235200"/>
          <p14:tracePt t="43575" x="1766888" y="2227263"/>
          <p14:tracePt t="43582" x="1733550" y="2217738"/>
          <p14:tracePt t="43592" x="1716088" y="2217738"/>
          <p14:tracePt t="43598" x="1682750" y="2217738"/>
          <p14:tracePt t="43608" x="1649413" y="2200275"/>
          <p14:tracePt t="43614" x="1622425" y="2192338"/>
          <p14:tracePt t="43623" x="1597025" y="2192338"/>
          <p14:tracePt t="43630" x="1563688" y="2192338"/>
          <p14:tracePt t="43640" x="1520825" y="2174875"/>
          <p14:tracePt t="43646" x="1495425" y="2166938"/>
          <p14:tracePt t="43658" x="1477963" y="2166938"/>
          <p14:tracePt t="43662" x="1462088" y="2166938"/>
          <p14:tracePt t="43674" x="1444625" y="2159000"/>
          <p14:tracePt t="43679" x="1427163" y="2149475"/>
          <p14:tracePt t="43959" x="1436688" y="2141538"/>
          <p14:tracePt t="43998" x="1436688" y="2133600"/>
          <p14:tracePt t="44014" x="1444625" y="2133600"/>
          <p14:tracePt t="44031" x="1452563" y="2133600"/>
          <p14:tracePt t="44040" x="1462088" y="2133600"/>
          <p14:tracePt t="44046" x="1470025" y="2133600"/>
          <p14:tracePt t="44063" x="1477963" y="2124075"/>
          <p14:tracePt t="44074" x="1477963" y="2116138"/>
          <p14:tracePt t="44078" x="1487488" y="2116138"/>
          <p14:tracePt t="44090" x="1495425" y="2116138"/>
          <p14:tracePt t="44094" x="1495425" y="2108200"/>
          <p14:tracePt t="44107" x="1504950" y="2108200"/>
          <p14:tracePt t="44111" x="1512888" y="2108200"/>
          <p14:tracePt t="44123" x="1520825" y="2108200"/>
          <p14:tracePt t="44127" x="1530350" y="2108200"/>
          <p14:tracePt t="44140" x="1546225" y="2108200"/>
          <p14:tracePt t="44143" x="1546225" y="2098675"/>
          <p14:tracePt t="44150" x="1563688" y="2090738"/>
          <p14:tracePt t="44157" x="1571625" y="2090738"/>
          <p14:tracePt t="44167" x="1589088" y="2090738"/>
          <p14:tracePt t="44174" x="1606550" y="2090738"/>
          <p14:tracePt t="44183" x="1614488" y="2090738"/>
          <p14:tracePt t="44191" x="1631950" y="2082800"/>
          <p14:tracePt t="44198" x="1657350" y="2082800"/>
          <p14:tracePt t="44208" x="1674813" y="2073275"/>
          <p14:tracePt t="44214" x="1682750" y="2073275"/>
          <p14:tracePt t="44225" x="1700213" y="2073275"/>
          <p14:tracePt t="44230" x="1708150" y="2073275"/>
          <p14:tracePt t="44240" x="1716088" y="2073275"/>
          <p14:tracePt t="44246" x="1725613" y="2073275"/>
          <p14:tracePt t="44259" x="1733550" y="2073275"/>
          <p14:tracePt t="44262" x="1758950" y="2065338"/>
          <p14:tracePt t="44286" x="1776413" y="2055813"/>
          <p14:tracePt t="44301" x="1784350" y="2055813"/>
          <p14:tracePt t="44318" x="1793875" y="2055813"/>
          <p14:tracePt t="44326" x="1801813" y="2055813"/>
          <p14:tracePt t="44342" x="1819275" y="2047875"/>
          <p14:tracePt t="44350" x="1827213" y="2047875"/>
          <p14:tracePt t="44366" x="1835150" y="2047875"/>
          <p14:tracePt t="44375" x="1852613" y="2047875"/>
          <p14:tracePt t="44390" x="1870075" y="2047875"/>
          <p14:tracePt t="44408" x="1895475" y="2047875"/>
          <p14:tracePt t="44414" x="1911350" y="2039938"/>
          <p14:tracePt t="44430" x="1938338" y="2039938"/>
          <p14:tracePt t="44441" x="1946275" y="2039938"/>
          <p14:tracePt t="44447" x="1954213" y="2039938"/>
          <p14:tracePt t="44456" x="1963738" y="2039938"/>
          <p14:tracePt t="44474" x="1979613" y="2039938"/>
          <p14:tracePt t="44478" x="1989138" y="2039938"/>
          <p14:tracePt t="44491" x="1997075" y="2039938"/>
          <p14:tracePt t="44494" x="2014538" y="2039938"/>
          <p14:tracePt t="44510" x="2030413" y="2039938"/>
          <p14:tracePt t="44524" x="2039938" y="2039938"/>
          <p14:tracePt t="44526" x="2047875" y="2039938"/>
          <p14:tracePt t="44542" x="2055813" y="2039938"/>
          <p14:tracePt t="44558" x="2065338" y="2039938"/>
          <p14:tracePt t="44576" x="2073275" y="2039938"/>
          <p14:tracePt t="44583" x="2090738" y="2039938"/>
          <p14:tracePt t="44598" x="2108200" y="2030413"/>
          <p14:tracePt t="44608" x="2116138" y="2030413"/>
          <p14:tracePt t="44614" x="2124075" y="2030413"/>
          <p14:tracePt t="44624" x="2141538" y="2030413"/>
          <p14:tracePt t="44631" x="2149475" y="2030413"/>
          <p14:tracePt t="44641" x="2166938" y="2030413"/>
          <p14:tracePt t="44647" x="2192338" y="2030413"/>
          <p14:tracePt t="44656" x="2209800" y="2030413"/>
          <p14:tracePt t="44663" x="2227263" y="2030413"/>
          <p14:tracePt t="44675" x="2243138" y="2030413"/>
          <p14:tracePt t="44679" x="2260600" y="2030413"/>
          <p14:tracePt t="44691" x="2286000" y="2030413"/>
          <p14:tracePt t="44707" x="2303463" y="2030413"/>
          <p14:tracePt t="44711" x="2328863" y="2030413"/>
          <p14:tracePt t="44727" x="2344738" y="2030413"/>
          <p14:tracePt t="44734" x="2371725" y="2030413"/>
          <p14:tracePt t="44742" x="2379663" y="2030413"/>
          <p14:tracePt t="44750" x="2397125" y="2030413"/>
          <p14:tracePt t="44758" x="2413000" y="2030413"/>
          <p14:tracePt t="44767" x="2438400" y="2030413"/>
          <p14:tracePt t="44774" x="2455863" y="2030413"/>
          <p14:tracePt t="44784" x="2473325" y="2030413"/>
          <p14:tracePt t="44791" x="2498725" y="2030413"/>
          <p14:tracePt t="44798" x="2524125" y="2030413"/>
          <p14:tracePt t="44808" x="2532063" y="2030413"/>
          <p14:tracePt t="44814" x="2566988" y="2030413"/>
          <p14:tracePt t="44824" x="2582863" y="2030413"/>
          <p14:tracePt t="44831" x="2600325" y="2030413"/>
          <p14:tracePt t="44840" x="2617788" y="2030413"/>
          <p14:tracePt t="44846" x="2643188" y="2030413"/>
          <p14:tracePt t="44858" x="2651125" y="2030413"/>
          <p14:tracePt t="44863" x="2686050" y="2030413"/>
          <p14:tracePt t="44873" x="2711450" y="2030413"/>
          <p14:tracePt t="44879" x="2719388" y="2030413"/>
          <p14:tracePt t="44890" x="2744788" y="2030413"/>
          <p14:tracePt t="44894" x="2752725" y="2030413"/>
          <p14:tracePt t="44907" x="2770188" y="2030413"/>
          <p14:tracePt t="44910" x="2787650" y="2030413"/>
          <p14:tracePt t="44924" x="2805113" y="2030413"/>
          <p14:tracePt t="44927" x="2813050" y="2030413"/>
          <p14:tracePt t="44935" x="2830513" y="2030413"/>
          <p14:tracePt t="44943" x="2855913" y="2030413"/>
          <p14:tracePt t="44951" x="2871788" y="2030413"/>
          <p14:tracePt t="44959" x="2881313" y="2030413"/>
          <p14:tracePt t="44967" x="2906713" y="2030413"/>
          <p14:tracePt t="44975" x="2932113" y="2030413"/>
          <p14:tracePt t="44983" x="2949575" y="2030413"/>
          <p14:tracePt t="44992" x="2974975" y="2030413"/>
          <p14:tracePt t="44998" x="3000375" y="2030413"/>
          <p14:tracePt t="45007" x="3008313" y="2030413"/>
          <p14:tracePt t="45014" x="3025775" y="2030413"/>
          <p14:tracePt t="45024" x="3033713" y="2030413"/>
          <p14:tracePt t="45030" x="3059113" y="2030413"/>
          <p14:tracePt t="45040" x="3084513" y="2030413"/>
          <p14:tracePt t="45047" x="3094038" y="2030413"/>
          <p14:tracePt t="45058" x="3119438" y="2030413"/>
          <p14:tracePt t="45062" x="3144838" y="2030413"/>
          <p14:tracePt t="45074" x="3160713" y="2030413"/>
          <p14:tracePt t="45079" x="3195638" y="2030413"/>
          <p14:tracePt t="45092" x="3221038" y="2030413"/>
          <p14:tracePt t="45094" x="3254375" y="2030413"/>
          <p14:tracePt t="45108" x="3279775" y="2030413"/>
          <p14:tracePt t="45111" x="3314700" y="2030413"/>
          <p14:tracePt t="45124" x="3340100" y="2030413"/>
          <p14:tracePt t="45127" x="3382963" y="2030413"/>
          <p14:tracePt t="45134" x="3408363" y="2030413"/>
          <p14:tracePt t="45143" x="3441700" y="2030413"/>
          <p14:tracePt t="45151" x="3467100" y="2039938"/>
          <p14:tracePt t="45158" x="3517900" y="2039938"/>
          <p14:tracePt t="45167" x="3568700" y="2047875"/>
          <p14:tracePt t="45174" x="3629025" y="2047875"/>
          <p14:tracePt t="45183" x="3671888" y="2055813"/>
          <p14:tracePt t="45191" x="3730625" y="2055813"/>
          <p14:tracePt t="45198" x="3790950" y="2055813"/>
          <p14:tracePt t="45207" x="3857625" y="2055813"/>
          <p14:tracePt t="45225" x="4011613" y="2055813"/>
          <p14:tracePt t="45230" x="4087813" y="2055813"/>
          <p14:tracePt t="45243" x="4156075" y="2055813"/>
          <p14:tracePt t="45247" x="4232275" y="2055813"/>
          <p14:tracePt t="45258" x="4283075" y="2055813"/>
          <p14:tracePt t="45263" x="4308475" y="2055813"/>
          <p14:tracePt t="45275" x="4351338" y="2055813"/>
          <p14:tracePt t="45278" x="4359275" y="2055813"/>
          <p14:tracePt t="45291" x="4376738" y="2055813"/>
          <p14:tracePt t="45294" x="4384675" y="2055813"/>
          <p14:tracePt t="45311" x="4394200" y="2055813"/>
          <p14:tracePt t="45335" x="4402138" y="2055813"/>
          <p14:tracePt t="45342" x="4410075" y="2055813"/>
          <p14:tracePt t="45359" x="4419600" y="2055813"/>
          <p14:tracePt t="45367" x="4427538" y="2055813"/>
          <p14:tracePt t="45374" x="4435475" y="2055813"/>
          <p14:tracePt t="45383" x="4445000" y="2055813"/>
          <p14:tracePt t="45391" x="4452938" y="2055813"/>
          <p14:tracePt t="45409" x="4470400" y="2055813"/>
          <p14:tracePt t="45414" x="4495800" y="2055813"/>
          <p14:tracePt t="45431" x="4513263" y="2055813"/>
          <p14:tracePt t="45441" x="4538663" y="2055813"/>
          <p14:tracePt t="45458" x="4564063" y="2055813"/>
          <p14:tracePt t="45463" x="4572000" y="2055813"/>
          <p14:tracePt t="45475" x="4589463" y="2055813"/>
          <p14:tracePt t="45479" x="4597400" y="2055813"/>
          <p14:tracePt t="45491" x="4614863" y="2055813"/>
          <p14:tracePt t="45494" x="4630738" y="2055813"/>
          <p14:tracePt t="45508" x="4640263" y="2055813"/>
          <p14:tracePt t="45510" x="4657725" y="2055813"/>
          <p14:tracePt t="45518" x="4665663" y="2055813"/>
          <p14:tracePt t="45527" x="4691063" y="2055813"/>
          <p14:tracePt t="45535" x="4708525" y="2055813"/>
          <p14:tracePt t="45543" x="4716463" y="2055813"/>
          <p14:tracePt t="45551" x="4741863" y="2055813"/>
          <p14:tracePt t="45560" x="4767263" y="2055813"/>
          <p14:tracePt t="45567" x="4784725" y="2055813"/>
          <p14:tracePt t="45575" x="4810125" y="2065338"/>
          <p14:tracePt t="45582" x="4835525" y="2065338"/>
          <p14:tracePt t="45592" x="4843463" y="2065338"/>
          <p14:tracePt t="45599" x="4860925" y="2065338"/>
          <p14:tracePt t="45608" x="4878388" y="2065338"/>
          <p14:tracePt t="45614" x="4886325" y="2065338"/>
          <p14:tracePt t="45625" x="4894263" y="2065338"/>
          <p14:tracePt t="45712" x="4903788" y="2065338"/>
          <p14:tracePt t="46214" x="4911725" y="2065338"/>
          <p14:tracePt t="46225" x="4919663" y="2065338"/>
          <p14:tracePt t="46247" x="4929188" y="2065338"/>
          <p14:tracePt t="46256" x="4937125" y="2065338"/>
          <p14:tracePt t="46263" x="4946650" y="2065338"/>
          <p14:tracePt t="46270" x="4962525" y="2065338"/>
          <p14:tracePt t="46286" x="4979988" y="2065338"/>
          <p14:tracePt t="46295" x="4987925" y="2065338"/>
          <p14:tracePt t="46310" x="5022850" y="2065338"/>
          <p14:tracePt t="46318" x="5056188" y="2065338"/>
          <p14:tracePt t="46326" x="5091113" y="2065338"/>
          <p14:tracePt t="46334" x="5124450" y="2065338"/>
          <p14:tracePt t="46343" x="5167313" y="2065338"/>
          <p14:tracePt t="46350" x="5192713" y="2065338"/>
          <p14:tracePt t="46358" x="5218113" y="2065338"/>
          <p14:tracePt t="46367" x="5251450" y="2065338"/>
          <p14:tracePt t="46376" x="5286375" y="2065338"/>
          <p14:tracePt t="46383" x="5311775" y="2065338"/>
          <p14:tracePt t="46392" x="5337175" y="2065338"/>
          <p14:tracePt t="46399" x="5362575" y="2065338"/>
          <p14:tracePt t="46408" x="5370513" y="2065338"/>
          <p14:tracePt t="46424" x="5380038" y="2065338"/>
          <p14:tracePt t="46442" x="5387975" y="2065338"/>
          <p14:tracePt t="46446" x="5395913" y="2065338"/>
          <p14:tracePt t="46458" x="5413375" y="2065338"/>
          <p14:tracePt t="46475" x="5438775" y="2065338"/>
          <p14:tracePt t="46479" x="5456238" y="2065338"/>
          <p14:tracePt t="46491" x="5472113" y="2065338"/>
          <p14:tracePt t="46494" x="5489575" y="2065338"/>
          <p14:tracePt t="46508" x="5497513" y="2065338"/>
          <p14:tracePt t="46511" x="5524500" y="2065338"/>
          <p14:tracePt t="46518" x="5549900" y="2065338"/>
          <p14:tracePt t="46527" x="5565775" y="2065338"/>
          <p14:tracePt t="46534" x="5583238" y="2065338"/>
          <p14:tracePt t="46542" x="5591175" y="2065338"/>
          <p14:tracePt t="46550" x="5608638" y="2065338"/>
          <p14:tracePt t="46558" x="5616575" y="2065338"/>
          <p14:tracePt t="46566" x="5626100" y="2065338"/>
          <p14:tracePt t="46574" x="5641975" y="2065338"/>
          <p14:tracePt t="46582" x="5659438" y="2065338"/>
          <p14:tracePt t="46591" x="5676900" y="2065338"/>
          <p14:tracePt t="46598" x="5694363" y="2065338"/>
          <p14:tracePt t="46609" x="5702300" y="2065338"/>
          <p14:tracePt t="46614" x="5727700" y="2065338"/>
          <p14:tracePt t="46624" x="5753100" y="2065338"/>
          <p14:tracePt t="46631" x="5753100" y="2055813"/>
          <p14:tracePt t="46646" x="5761038" y="2055813"/>
          <p14:tracePt t="46658" x="5770563" y="2055813"/>
          <p14:tracePt t="46679" x="5778500" y="2055813"/>
          <p14:tracePt t="46694" x="5788025" y="2055813"/>
          <p14:tracePt t="46709" x="5795963" y="2047875"/>
          <p14:tracePt t="46718" x="5803900" y="2047875"/>
          <p14:tracePt t="46735" x="5813425" y="2047875"/>
          <p14:tracePt t="46743" x="5829300" y="2047875"/>
          <p14:tracePt t="46760" x="5838825" y="2047875"/>
          <p14:tracePt t="46766" x="5846763" y="2047875"/>
          <p14:tracePt t="46774" x="5854700" y="2047875"/>
          <p14:tracePt t="46782" x="5864225" y="2047875"/>
          <p14:tracePt t="46798" x="5880100" y="2047875"/>
          <p14:tracePt t="46814" x="5889625" y="2047875"/>
          <p14:tracePt t="46825" x="5905500" y="2047875"/>
          <p14:tracePt t="46842" x="5915025" y="2047875"/>
          <p14:tracePt t="46847" x="5922963" y="2047875"/>
          <p14:tracePt t="46863" x="5932488" y="2047875"/>
          <p14:tracePt t="46875" x="5940425" y="2047875"/>
          <p14:tracePt t="46894" x="5948363" y="2047875"/>
          <p14:tracePt t="46950" x="5957888" y="2047875"/>
          <p14:tracePt t="46961" x="5965825" y="2047875"/>
          <p14:tracePt t="46966" x="5983288" y="2047875"/>
          <p14:tracePt t="46977" x="5983288" y="2055813"/>
          <p14:tracePt t="46993" x="5983288" y="2065338"/>
          <p14:tracePt t="46998" x="5957888" y="2082800"/>
          <p14:tracePt t="47008" x="5948363" y="2082800"/>
          <p14:tracePt t="47026" x="5940425" y="2082800"/>
          <p14:tracePt t="47031" x="5915025" y="2082800"/>
          <p14:tracePt t="47042" x="5880100" y="2047875"/>
          <p14:tracePt t="47047" x="5864225" y="2039938"/>
          <p14:tracePt t="47059" x="5829300" y="2022475"/>
          <p14:tracePt t="47063" x="5795963" y="2005013"/>
          <p14:tracePt t="47075" x="5745163" y="1997075"/>
          <p14:tracePt t="47078" x="5727700" y="1997075"/>
          <p14:tracePt t="47093" x="5668963" y="1997075"/>
          <p14:tracePt t="47094" x="5626100" y="2005013"/>
          <p14:tracePt t="47109" x="5608638" y="2005013"/>
          <p14:tracePt t="47192" x="5591175" y="2030413"/>
          <p14:tracePt t="47199" x="5591175" y="2055813"/>
          <p14:tracePt t="47209" x="5591175" y="2082800"/>
          <p14:tracePt t="47214" x="5583238" y="2098675"/>
          <p14:tracePt t="47225" x="5583238" y="2124075"/>
          <p14:tracePt t="47231" x="5583238" y="2141538"/>
          <p14:tracePt t="47243" x="5583238" y="2159000"/>
          <p14:tracePt t="47247" x="5583238" y="2174875"/>
          <p14:tracePt t="47259" x="5583238" y="2209800"/>
          <p14:tracePt t="47263" x="5583238" y="2227263"/>
          <p14:tracePt t="47276" x="5583238" y="2243138"/>
          <p14:tracePt t="47279" x="5583238" y="2268538"/>
          <p14:tracePt t="47292" x="5565775" y="2303463"/>
          <p14:tracePt t="47294" x="5549900" y="2319338"/>
          <p14:tracePt t="47308" x="5532438" y="2328863"/>
          <p14:tracePt t="47311" x="5507038" y="2344738"/>
          <p14:tracePt t="47318" x="5464175" y="2354263"/>
          <p14:tracePt t="47326" x="5438775" y="2362200"/>
          <p14:tracePt t="47335" x="5413375" y="2379663"/>
          <p14:tracePt t="47343" x="5387975" y="2379663"/>
          <p14:tracePt t="47350" x="5353050" y="2387600"/>
          <p14:tracePt t="47360" x="5302250" y="2397125"/>
          <p14:tracePt t="47366" x="5260975" y="2405063"/>
          <p14:tracePt t="47375" x="5200650" y="2405063"/>
          <p14:tracePt t="47383" x="5141913" y="2413000"/>
          <p14:tracePt t="47391" x="5056188" y="2430463"/>
          <p14:tracePt t="47398" x="4972050" y="2438400"/>
          <p14:tracePt t="47409" x="4911725" y="2438400"/>
          <p14:tracePt t="47414" x="4843463" y="2438400"/>
          <p14:tracePt t="47425" x="4784725" y="2438400"/>
          <p14:tracePt t="47431" x="4724400" y="2438400"/>
          <p14:tracePt t="47442" x="4665663" y="2438400"/>
          <p14:tracePt t="47447" x="4597400" y="2438400"/>
          <p14:tracePt t="47458" x="4538663" y="2422525"/>
          <p14:tracePt t="47462" x="4478338" y="2422525"/>
          <p14:tracePt t="47476" x="4445000" y="2422525"/>
          <p14:tracePt t="47478" x="4402138" y="2422525"/>
          <p14:tracePt t="47492" x="4359275" y="2422525"/>
          <p14:tracePt t="47494" x="4316413" y="2413000"/>
          <p14:tracePt t="47502" x="4265613" y="2405063"/>
          <p14:tracePt t="47509" x="4206875" y="2405063"/>
          <p14:tracePt t="47518" x="4164013" y="2397125"/>
          <p14:tracePt t="47526" x="4105275" y="2397125"/>
          <p14:tracePt t="47534" x="4044950" y="2387600"/>
          <p14:tracePt t="47542" x="3986213" y="2379663"/>
          <p14:tracePt t="47552" x="3925888" y="2371725"/>
          <p14:tracePt t="47559" x="3867150" y="2362200"/>
          <p14:tracePt t="47566" x="3806825" y="2344738"/>
          <p14:tracePt t="47575" x="3748088" y="2336800"/>
          <p14:tracePt t="47582" x="3671888" y="2328863"/>
          <p14:tracePt t="47592" x="3603625" y="2319338"/>
          <p14:tracePt t="47599" x="3527425" y="2303463"/>
          <p14:tracePt t="47608" x="3467100" y="2293938"/>
          <p14:tracePt t="47614" x="3408363" y="2293938"/>
          <p14:tracePt t="47626" x="3348038" y="2286000"/>
          <p14:tracePt t="47631" x="3305175" y="2278063"/>
          <p14:tracePt t="47643" x="3263900" y="2268538"/>
          <p14:tracePt t="47646" x="3211513" y="2268538"/>
          <p14:tracePt t="47659" x="3186113" y="2260600"/>
          <p14:tracePt t="47663" x="3135313" y="2260600"/>
          <p14:tracePt t="47676" x="3094038" y="2252663"/>
          <p14:tracePt t="47679" x="3059113" y="2252663"/>
          <p14:tracePt t="47692" x="3016250" y="2252663"/>
          <p14:tracePt t="47694" x="2982913" y="2243138"/>
          <p14:tracePt t="47702" x="2932113" y="2243138"/>
          <p14:tracePt t="47710" x="2906713" y="2235200"/>
          <p14:tracePt t="47718" x="2881313" y="2235200"/>
          <p14:tracePt t="47726" x="2846388" y="2235200"/>
          <p14:tracePt t="47734" x="2820988" y="2235200"/>
          <p14:tracePt t="47743" x="2778125" y="2235200"/>
          <p14:tracePt t="47750" x="2752725" y="2235200"/>
          <p14:tracePt t="47759" x="2719388" y="2235200"/>
          <p14:tracePt t="47767" x="2701925" y="2235200"/>
          <p14:tracePt t="47776" x="2668588" y="2235200"/>
          <p14:tracePt t="47782" x="2643188" y="2235200"/>
          <p14:tracePt t="47792" x="2625725" y="2235200"/>
          <p14:tracePt t="47798" x="2608263" y="2235200"/>
          <p14:tracePt t="47809" x="2582863" y="2235200"/>
          <p14:tracePt t="47814" x="2566988" y="2235200"/>
          <p14:tracePt t="47826" x="2549525" y="2235200"/>
          <p14:tracePt t="47830" x="2532063" y="2235200"/>
          <p14:tracePt t="47842" x="2524125" y="2235200"/>
          <p14:tracePt t="47846" x="2506663" y="2235200"/>
          <p14:tracePt t="47859" x="2489200" y="2235200"/>
          <p14:tracePt t="47863" x="2473325" y="2235200"/>
          <p14:tracePt t="47876" x="2447925" y="2235200"/>
          <p14:tracePt t="47878" x="2413000" y="2235200"/>
          <p14:tracePt t="47893" x="2371725" y="2235200"/>
          <p14:tracePt t="47894" x="2328863" y="2235200"/>
          <p14:tracePt t="47902" x="2268538" y="2209800"/>
          <p14:tracePt t="47909" x="2149475" y="2184400"/>
          <p14:tracePt t="47918" x="2090738" y="2133600"/>
          <p14:tracePt t="47927" x="2039938" y="2124075"/>
          <p14:tracePt t="47934" x="2005013" y="2098675"/>
          <p14:tracePt t="47942" x="1989138" y="2090738"/>
          <p14:tracePt t="47950" x="1963738" y="2065338"/>
          <p14:tracePt t="47958" x="1963738" y="2055813"/>
          <p14:tracePt t="47976" x="1963738" y="2047875"/>
          <p14:tracePt t="48144" x="1946275" y="2065338"/>
          <p14:tracePt t="48152" x="1928813" y="2073275"/>
          <p14:tracePt t="48160" x="1920875" y="2073275"/>
          <p14:tracePt t="48166" x="1903413" y="2073275"/>
          <p14:tracePt t="48178" x="1860550" y="2082800"/>
          <p14:tracePt t="48183" x="1827213" y="2082800"/>
          <p14:tracePt t="48192" x="1809750" y="2082800"/>
          <p14:tracePt t="48199" x="1766888" y="2082800"/>
          <p14:tracePt t="48210" x="1733550" y="2082800"/>
          <p14:tracePt t="48214" x="1682750" y="2082800"/>
          <p14:tracePt t="48226" x="1649413" y="2082800"/>
          <p14:tracePt t="48231" x="1589088" y="2082800"/>
          <p14:tracePt t="48242" x="1530350" y="2082800"/>
          <p14:tracePt t="48247" x="1470025" y="2055813"/>
          <p14:tracePt t="48260" x="1411288" y="2047875"/>
          <p14:tracePt t="48262" x="1385888" y="2030413"/>
          <p14:tracePt t="48275" x="1360488" y="2022475"/>
          <p14:tracePt t="48278" x="1333500" y="2005013"/>
          <p14:tracePt t="48292" x="1300163" y="1997075"/>
          <p14:tracePt t="48294" x="1282700" y="1997075"/>
          <p14:tracePt t="48302" x="1274763" y="1989138"/>
          <p14:tracePt t="48310" x="1257300" y="1979613"/>
          <p14:tracePt t="48319" x="1241425" y="1971675"/>
          <p14:tracePt t="48325" x="1231900" y="1971675"/>
          <p14:tracePt t="48343" x="1231900" y="1963738"/>
          <p14:tracePt t="48398" x="1231900" y="1954213"/>
          <p14:tracePt t="48414" x="1231900" y="1946275"/>
          <p14:tracePt t="48423" x="1231900" y="1938338"/>
          <p14:tracePt t="48430" x="1241425" y="1938338"/>
          <p14:tracePt t="48443" x="1249363" y="1928813"/>
          <p14:tracePt t="48462" x="1266825" y="1920875"/>
          <p14:tracePt t="48476" x="1274763" y="1920875"/>
          <p14:tracePt t="48486" x="1274763" y="1911350"/>
          <p14:tracePt t="48502" x="1292225" y="1911350"/>
          <p14:tracePt t="48510" x="1300163" y="1903413"/>
          <p14:tracePt t="48518" x="1300163" y="1895475"/>
          <p14:tracePt t="48525" x="1317625" y="1895475"/>
          <p14:tracePt t="48534" x="1325563" y="1885950"/>
          <p14:tracePt t="48542" x="1333500" y="1870075"/>
          <p14:tracePt t="48550" x="1350963" y="1860550"/>
          <p14:tracePt t="48559" x="1368425" y="1844675"/>
          <p14:tracePt t="48566" x="1385888" y="1844675"/>
          <p14:tracePt t="48576" x="1385888" y="1827213"/>
          <p14:tracePt t="48582" x="1401763" y="1809750"/>
          <p14:tracePt t="48593" x="1401763" y="1801813"/>
          <p14:tracePt t="48598" x="1411288" y="1793875"/>
          <p14:tracePt t="48609" x="1427163" y="1766888"/>
          <p14:tracePt t="48626" x="1436688" y="1733550"/>
          <p14:tracePt t="48642" x="1436688" y="1725613"/>
          <p14:tracePt t="48646" x="1436688" y="1716088"/>
          <p14:tracePt t="48659" x="1444625" y="1700213"/>
          <p14:tracePt t="48677" x="1452563" y="1690688"/>
          <p14:tracePt t="48678" x="1462088" y="1682750"/>
          <p14:tracePt t="48693" x="1470025" y="1674813"/>
          <p14:tracePt t="48694" x="1470025" y="1665288"/>
          <p14:tracePt t="48702" x="1477963" y="1657350"/>
          <p14:tracePt t="48710" x="1487488" y="1649413"/>
          <p14:tracePt t="48719" x="1487488" y="1639888"/>
          <p14:tracePt t="48727" x="1495425" y="1639888"/>
          <p14:tracePt t="48734" x="1512888" y="1631950"/>
          <p14:tracePt t="48744" x="1512888" y="1622425"/>
          <p14:tracePt t="48777" x="1538288" y="1614488"/>
          <p14:tracePt t="48793" x="1546225" y="1614488"/>
          <p14:tracePt t="48799" x="1563688" y="1614488"/>
          <p14:tracePt t="48810" x="1581150" y="1614488"/>
          <p14:tracePt t="48814" x="1589088" y="1614488"/>
          <p14:tracePt t="48828" x="1606550" y="1606550"/>
          <p14:tracePt t="48830" x="1622425" y="1606550"/>
          <p14:tracePt t="48843" x="1639888" y="1597025"/>
          <p14:tracePt t="48846" x="1657350" y="1597025"/>
          <p14:tracePt t="48860" x="1682750" y="1597025"/>
          <p14:tracePt t="48862" x="1700213" y="1589088"/>
          <p14:tracePt t="48875" x="1716088" y="1589088"/>
          <p14:tracePt t="48878" x="1741488" y="1581150"/>
          <p14:tracePt t="48893" x="1776413" y="1571625"/>
          <p14:tracePt t="48902" x="1801813" y="1571625"/>
          <p14:tracePt t="48912" x="1819275" y="1571625"/>
          <p14:tracePt t="48918" x="1852613" y="1563688"/>
          <p14:tracePt t="48927" x="1878013" y="1563688"/>
          <p14:tracePt t="48934" x="1903413" y="1555750"/>
          <p14:tracePt t="48944" x="1928813" y="1546225"/>
          <p14:tracePt t="48950" x="1954213" y="1546225"/>
          <p14:tracePt t="48959" x="1971675" y="1538288"/>
          <p14:tracePt t="48966" x="1989138" y="1538288"/>
          <p14:tracePt t="48975" x="2014538" y="1538288"/>
          <p14:tracePt t="48982" x="2039938" y="1530350"/>
          <p14:tracePt t="48993" x="2065338" y="1530350"/>
          <p14:tracePt t="48998" x="2082800" y="1530350"/>
          <p14:tracePt t="49009" x="2108200" y="1520825"/>
          <p14:tracePt t="49014" x="2124075" y="1520825"/>
          <p14:tracePt t="49026" x="2141538" y="1512888"/>
          <p14:tracePt t="49030" x="2159000" y="1512888"/>
          <p14:tracePt t="49043" x="2166938" y="1512888"/>
          <p14:tracePt t="49046" x="2184400" y="1504950"/>
          <p14:tracePt t="49059" x="2209800" y="1504950"/>
          <p14:tracePt t="49062" x="2217738" y="1504950"/>
          <p14:tracePt t="49076" x="2227263" y="1504950"/>
          <p14:tracePt t="49079" x="2235200" y="1504950"/>
          <p14:tracePt t="49086" x="2243138" y="1504950"/>
          <p14:tracePt t="49094" x="2252663" y="1504950"/>
          <p14:tracePt t="49102" x="2260600" y="1504950"/>
          <p14:tracePt t="49119" x="2268538" y="1504950"/>
          <p14:tracePt t="49134" x="2278063" y="1504950"/>
          <p14:tracePt t="49142" x="2286000" y="1504950"/>
          <p14:tracePt t="49167" x="2293938" y="1504950"/>
          <p14:tracePt t="49177" x="2303463" y="1504950"/>
          <p14:tracePt t="49182" x="2311400" y="1504950"/>
          <p14:tracePt t="49193" x="2319338" y="1504950"/>
          <p14:tracePt t="49199" x="2336800" y="1504950"/>
          <p14:tracePt t="49214" x="2362200" y="1504950"/>
          <p14:tracePt t="49227" x="2371725" y="1504950"/>
          <p14:tracePt t="49230" x="2405063" y="1504950"/>
          <p14:tracePt t="49243" x="2438400" y="1504950"/>
          <p14:tracePt t="49247" x="2463800" y="1504950"/>
          <p14:tracePt t="49259" x="2506663" y="1504950"/>
          <p14:tracePt t="49263" x="2557463" y="1504950"/>
          <p14:tracePt t="49276" x="2600325" y="1504950"/>
          <p14:tracePt t="49279" x="2660650" y="1504950"/>
          <p14:tracePt t="49286" x="2701925" y="1504950"/>
          <p14:tracePt t="49294" x="2778125" y="1504950"/>
          <p14:tracePt t="49302" x="2846388" y="1504950"/>
          <p14:tracePt t="49311" x="2906713" y="1504950"/>
          <p14:tracePt t="49319" x="2940050" y="1504950"/>
          <p14:tracePt t="49326" x="2990850" y="1504950"/>
          <p14:tracePt t="49334" x="3025775" y="1504950"/>
          <p14:tracePt t="49342" x="3059113" y="1504950"/>
          <p14:tracePt t="49360" x="3076575" y="1504950"/>
          <p14:tracePt t="49470" x="3084513" y="1504950"/>
          <p14:tracePt t="49510" x="3094038" y="1504950"/>
          <p14:tracePt t="49526" x="3101975" y="1504950"/>
          <p14:tracePt t="49544" x="3109913" y="1504950"/>
          <p14:tracePt t="49574" x="3119438" y="1504950"/>
          <p14:tracePt t="49734" x="3127375" y="1504950"/>
          <p14:tracePt t="49742" x="3135313" y="1504950"/>
          <p14:tracePt t="49750" x="3152775" y="1504950"/>
          <p14:tracePt t="49760" x="3170238" y="1504950"/>
          <p14:tracePt t="49766" x="3195638" y="1504950"/>
          <p14:tracePt t="49778" x="3228975" y="1512888"/>
          <p14:tracePt t="49782" x="3263900" y="1520825"/>
          <p14:tracePt t="49793" x="3305175" y="1530350"/>
          <p14:tracePt t="49799" x="3382963" y="1546225"/>
          <p14:tracePt t="49810" x="3459163" y="1571625"/>
          <p14:tracePt t="49814" x="3560763" y="1597025"/>
          <p14:tracePt t="49827" x="3662363" y="1631950"/>
          <p14:tracePt t="49831" x="3790950" y="1665288"/>
          <p14:tracePt t="49843" x="3935413" y="1674813"/>
          <p14:tracePt t="49846" x="4087813" y="1682750"/>
          <p14:tracePt t="49860" x="4283075" y="1682750"/>
          <p14:tracePt t="49863" x="4435475" y="1682750"/>
          <p14:tracePt t="49876" x="4564063" y="1682750"/>
          <p14:tracePt t="49879" x="4648200" y="1682750"/>
          <p14:tracePt t="49886" x="4741863" y="1682750"/>
          <p14:tracePt t="49893" x="4792663" y="1682750"/>
          <p14:tracePt t="49903" x="4835525" y="1682750"/>
          <p14:tracePt t="49910" x="4903788" y="1682750"/>
          <p14:tracePt t="49919" x="4911725" y="1690688"/>
          <p14:tracePt t="49926" x="4919663" y="1690688"/>
          <p14:tracePt t="50326" x="4919663" y="1700213"/>
          <p14:tracePt t="50334" x="4903788" y="1725613"/>
          <p14:tracePt t="50344" x="4903788" y="1733550"/>
          <p14:tracePt t="50351" x="4903788" y="1751013"/>
          <p14:tracePt t="50361" x="4919663" y="1784350"/>
          <p14:tracePt t="50367" x="4946650" y="1801813"/>
          <p14:tracePt t="50376" x="4962525" y="1801813"/>
          <p14:tracePt t="50383" x="4997450" y="1809750"/>
          <p14:tracePt t="50394" x="5013325" y="1835150"/>
          <p14:tracePt t="50399" x="5022850" y="1835150"/>
          <p14:tracePt t="50410" x="5030788" y="1835150"/>
          <p14:tracePt t="50414" x="5038725" y="1835150"/>
          <p14:tracePt t="50427" x="5064125" y="1844675"/>
          <p14:tracePt t="50431" x="5091113" y="1844675"/>
          <p14:tracePt t="50445" x="5124450" y="1844675"/>
          <p14:tracePt t="50446" x="5167313" y="1852613"/>
          <p14:tracePt t="50461" x="5226050" y="1860550"/>
          <p14:tracePt t="50462" x="5276850" y="1860550"/>
          <p14:tracePt t="50470" x="5337175" y="1860550"/>
          <p14:tracePt t="50480" x="5438775" y="1878013"/>
          <p14:tracePt t="50486" x="5540375" y="1878013"/>
          <p14:tracePt t="50494" x="5651500" y="1885950"/>
          <p14:tracePt t="50503" x="5735638" y="1885950"/>
          <p14:tracePt t="50510" x="5838825" y="1885950"/>
          <p14:tracePt t="50519" x="5932488" y="1885950"/>
          <p14:tracePt t="50527" x="6034088" y="1885950"/>
          <p14:tracePt t="50534" x="6135688" y="1885950"/>
          <p14:tracePt t="50543" x="6229350" y="1885950"/>
          <p14:tracePt t="50550" x="6288088" y="1885950"/>
          <p14:tracePt t="50560" x="6373813" y="1885950"/>
          <p14:tracePt t="50566" x="6432550" y="1885950"/>
          <p14:tracePt t="50577" x="6500813" y="1885950"/>
          <p14:tracePt t="50583" x="6561138" y="1885950"/>
          <p14:tracePt t="50593" x="6619875" y="1885950"/>
          <p14:tracePt t="50599" x="6662738" y="1885950"/>
          <p14:tracePt t="50610" x="6705600" y="1885950"/>
          <p14:tracePt t="50614" x="6738938" y="1885950"/>
          <p14:tracePt t="50627" x="6772275" y="1885950"/>
          <p14:tracePt t="50631" x="6789738" y="1885950"/>
          <p14:tracePt t="50644" x="6807200" y="1885950"/>
          <p14:tracePt t="50646" x="6824663" y="1885950"/>
          <p14:tracePt t="50661" x="6840538" y="1885950"/>
          <p14:tracePt t="50663" x="6850063" y="1885950"/>
          <p14:tracePt t="50671" x="6865938" y="1885950"/>
          <p14:tracePt t="50686" x="6875463" y="1885950"/>
          <p14:tracePt t="50694" x="6900863" y="1885950"/>
          <p14:tracePt t="50702" x="6926263" y="1885950"/>
          <p14:tracePt t="50710" x="6951663" y="1885950"/>
          <p14:tracePt t="50719" x="6994525" y="1885950"/>
          <p14:tracePt t="50726" x="7035800" y="1885950"/>
          <p14:tracePt t="50734" x="7129463" y="1852613"/>
          <p14:tracePt t="50743" x="7205663" y="1819275"/>
          <p14:tracePt t="50750" x="7265988" y="1784350"/>
          <p14:tracePt t="50760" x="7316788" y="1766888"/>
          <p14:tracePt t="50766" x="7350125" y="1741488"/>
          <p14:tracePt t="50777" x="7377113" y="1716088"/>
          <p14:tracePt t="50782" x="7402513" y="1700213"/>
          <p14:tracePt t="50793" x="7435850" y="1674813"/>
          <p14:tracePt t="50799" x="7453313" y="1657350"/>
          <p14:tracePt t="50810" x="7453313" y="1649413"/>
          <p14:tracePt t="50814" x="7453313" y="1639888"/>
          <p14:tracePt t="50827" x="7453313" y="1622425"/>
          <p14:tracePt t="51032" x="7443788" y="1622425"/>
          <p14:tracePt t="51047" x="7435850" y="1639888"/>
          <p14:tracePt t="51055" x="7427913" y="1649413"/>
          <p14:tracePt t="51063" x="7418388" y="1665288"/>
          <p14:tracePt t="51070" x="7402513" y="1700213"/>
          <p14:tracePt t="51078" x="7402513" y="1716088"/>
          <p14:tracePt t="51087" x="7392988" y="1725613"/>
          <p14:tracePt t="51135" x="7392988" y="1751013"/>
          <p14:tracePt t="51150" x="7392988" y="1776413"/>
          <p14:tracePt t="51160" x="7410450" y="1801813"/>
          <p14:tracePt t="51166" x="7443788" y="1827213"/>
          <p14:tracePt t="51177" x="7469188" y="1852613"/>
          <p14:tracePt t="51183" x="7504113" y="1860550"/>
          <p14:tracePt t="51194" x="7554913" y="1895475"/>
          <p14:tracePt t="51199" x="7639050" y="1920875"/>
          <p14:tracePt t="51210" x="7716838" y="1963738"/>
          <p14:tracePt t="51214" x="7835900" y="1989138"/>
          <p14:tracePt t="51228" x="7962900" y="2030413"/>
          <p14:tracePt t="51231" x="8089900" y="2073275"/>
          <p14:tracePt t="51244" x="8243888" y="2116138"/>
          <p14:tracePt t="51246" x="8388350" y="2166938"/>
          <p14:tracePt t="51261" x="8515350" y="2200275"/>
          <p14:tracePt t="51262" x="8624888" y="2235200"/>
          <p14:tracePt t="51270" x="8693150" y="2260600"/>
          <p14:tracePt t="51277" x="8769350" y="2293938"/>
          <p14:tracePt t="51287" x="8821738" y="2311400"/>
          <p14:tracePt t="51293" x="8837613" y="2319338"/>
          <p14:tracePt t="51302" x="8847138" y="2319338"/>
          <p14:tracePt t="51311" x="8855075" y="2328863"/>
          <p14:tracePt t="51328" x="8837613" y="2328863"/>
          <p14:tracePt t="51334" x="8821738" y="2319338"/>
          <p14:tracePt t="51343" x="8804275" y="2303463"/>
          <p14:tracePt t="51350" x="8804275" y="2293938"/>
          <p14:tracePt t="51361" x="8804275" y="2268538"/>
          <p14:tracePt t="51366" x="8804275" y="2217738"/>
          <p14:tracePt t="51377" x="8786813" y="2192338"/>
          <p14:tracePt t="51383" x="8786813" y="2184400"/>
          <p14:tracePt t="51394" x="8786813" y="2174875"/>
          <p14:tracePt t="51590" x="8710613" y="2174875"/>
          <p14:tracePt t="51598" x="8616950" y="2174875"/>
          <p14:tracePt t="51606" x="8497888" y="2174875"/>
          <p14:tracePt t="51614" x="8413750" y="2227263"/>
          <p14:tracePt t="51628" x="8388350" y="2243138"/>
          <p14:tracePt t="51630" x="8328025" y="2260600"/>
          <p14:tracePt t="51644" x="8320088" y="2260600"/>
          <p14:tracePt t="51647" x="8294688" y="2286000"/>
          <p14:tracePt t="51654" x="8294688" y="2303463"/>
          <p14:tracePt t="51662" x="8294688" y="2319338"/>
          <p14:tracePt t="51670" x="8294688" y="2354263"/>
          <p14:tracePt t="51678" x="8302625" y="2397125"/>
          <p14:tracePt t="51687" x="8345488" y="2463800"/>
          <p14:tracePt t="51694" x="8404225" y="2541588"/>
          <p14:tracePt t="51703" x="8455025" y="2660650"/>
          <p14:tracePt t="51711" x="8515350" y="2752725"/>
          <p14:tracePt t="51718" x="8583613" y="2813050"/>
          <p14:tracePt t="51728" x="8651875" y="2881313"/>
          <p14:tracePt t="51734" x="8728075" y="2949575"/>
          <p14:tracePt t="51745" x="8812213" y="3041650"/>
          <p14:tracePt t="51751" x="8872538" y="3109913"/>
          <p14:tracePt t="51760" x="8956675" y="3178175"/>
          <p14:tracePt t="51766" x="9032875" y="3246438"/>
          <p14:tracePt t="51778" x="9136063" y="3322638"/>
        </p14:tracePtLst>
      </p14:laserTraceLst>
    </p:ext>
  </p:extLs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11560" y="1062038"/>
            <a:ext cx="7815262" cy="5329237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20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조건 체크 </a:t>
            </a:r>
            <a:r>
              <a:rPr lang="en-US" altLang="ko-KR" sz="20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객체가 가지는 속성값이 특정한 값인지 체크하는 작업</a:t>
            </a: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탐색과 조작</a:t>
            </a: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45884"/>
              </p:ext>
            </p:extLst>
          </p:nvPr>
        </p:nvGraphicFramePr>
        <p:xfrm>
          <a:off x="928662" y="1913170"/>
          <a:ext cx="6929486" cy="1928828"/>
        </p:xfrm>
        <a:graphic>
          <a:graphicData uri="http://schemas.openxmlformats.org/drawingml/2006/table">
            <a:tbl>
              <a:tblPr/>
              <a:tblGrid>
                <a:gridCol w="1653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6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2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오퍼레이션 타입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F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오퍼레이션 정의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F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2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속성값 체크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IsPurchaseMade(int p) </a:t>
                      </a:r>
                      <a:endParaRPr lang="en-US" sz="140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2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속성값 체크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IsNullPhone()</a:t>
                      </a:r>
                      <a:endParaRPr lang="en-US" sz="140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2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속성값 체크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IsNullShippingAddress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()</a:t>
                      </a:r>
                      <a:endParaRPr lang="en-US" sz="140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756006"/>
              </p:ext>
            </p:extLst>
          </p:nvPr>
        </p:nvGraphicFramePr>
        <p:xfrm>
          <a:off x="928662" y="4739392"/>
          <a:ext cx="6786610" cy="1785952"/>
        </p:xfrm>
        <a:graphic>
          <a:graphicData uri="http://schemas.openxmlformats.org/drawingml/2006/table">
            <a:tbl>
              <a:tblPr/>
              <a:tblGrid>
                <a:gridCol w="1619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48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오퍼레이션 타입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F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오퍼레이션 정의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F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48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탐색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getAllOrders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() </a:t>
                      </a:r>
                      <a:endParaRPr lang="en-US" sz="140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8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탐색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getOrders(Date d)</a:t>
                      </a:r>
                      <a:endParaRPr lang="en-US" sz="140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48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조작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makeOrder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()</a:t>
                      </a:r>
                      <a:endParaRPr lang="en-US" sz="140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슬라이드 번호 개체 틀 9">
            <a:extLst>
              <a:ext uri="{FF2B5EF4-FFF2-40B4-BE49-F238E27FC236}">
                <a16:creationId xmlns:a16="http://schemas.microsoft.com/office/drawing/2014/main" id="{1B8E98A4-849F-4C87-9C47-1AB4524D6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5013" y="6597650"/>
            <a:ext cx="765175" cy="188913"/>
          </a:xfrm>
          <a:prstGeom prst="rect">
            <a:avLst/>
          </a:prstGeom>
        </p:spPr>
        <p:txBody>
          <a:bodyPr/>
          <a:lstStyle>
            <a:lvl1pPr algn="r">
              <a:defRPr sz="100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0D1FBF91-D0BE-483B-82B2-B89DEE19D40A}" type="slidenum">
              <a:rPr lang="ko-KR" altLang="en-US" b="0">
                <a:latin typeface="HY중고딕" panose="02030600000101010101" pitchFamily="18" charset="-127"/>
                <a:ea typeface="HY중고딕" panose="02030600000101010101" pitchFamily="18" charset="-127"/>
                <a:cs typeface="Malgun Gothic Semilight" panose="020B0502040204020203" pitchFamily="50" charset="-127"/>
              </a:rPr>
              <a:pPr>
                <a:defRPr/>
              </a:pPr>
              <a:t>25</a:t>
            </a:fld>
            <a:endParaRPr lang="ko-KR" altLang="en-US" b="0" dirty="0">
              <a:latin typeface="HY중고딕" panose="02030600000101010101" pitchFamily="18" charset="-127"/>
              <a:ea typeface="HY중고딕" panose="02030600000101010101" pitchFamily="18" charset="-127"/>
              <a:cs typeface="Malgun Gothic Semilight" panose="020B0502040204020203" pitchFamily="50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89A66467-0ED4-4B5C-9AF0-1DB38FA64792}"/>
              </a:ext>
            </a:extLst>
          </p:cNvPr>
          <p:cNvSpPr txBox="1">
            <a:spLocks/>
          </p:cNvSpPr>
          <p:nvPr/>
        </p:nvSpPr>
        <p:spPr>
          <a:xfrm>
            <a:off x="642910" y="187107"/>
            <a:ext cx="7772400" cy="59029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맑은 고딕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ko-KR" sz="28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5.5 </a:t>
            </a:r>
            <a:r>
              <a:rPr lang="ko-KR" altLang="en-US" sz="28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오퍼레이션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67"/>
    </mc:Choice>
    <mc:Fallback xmlns="">
      <p:transition spd="slow" advTm="46867"/>
    </mc:Fallback>
  </mc:AlternateContent>
  <p:extLst>
    <p:ext uri="{3A86A75C-4F4B-4683-9AE1-C65F6400EC91}">
      <p14:laserTraceLst xmlns:p14="http://schemas.microsoft.com/office/powerpoint/2010/main">
        <p14:tracePtLst>
          <p14:tracePt t="863" x="8974138" y="3076575"/>
          <p14:tracePt t="870" x="8821738" y="3076575"/>
          <p14:tracePt t="881" x="8659813" y="3059113"/>
          <p14:tracePt t="887" x="8523288" y="3041650"/>
          <p14:tracePt t="897" x="8378825" y="3041650"/>
          <p14:tracePt t="903" x="8243888" y="3041650"/>
          <p14:tracePt t="913" x="8081963" y="3041650"/>
          <p14:tracePt t="918" x="7912100" y="3041650"/>
          <p14:tracePt t="926" x="7758113" y="3041650"/>
          <p14:tracePt t="934" x="7562850" y="3041650"/>
          <p14:tracePt t="944" x="7377113" y="3016250"/>
          <p14:tracePt t="950" x="7164388" y="3000375"/>
          <p14:tracePt t="960" x="6926263" y="2990850"/>
          <p14:tracePt t="966" x="6738938" y="2957513"/>
          <p14:tracePt t="974" x="6569075" y="2932113"/>
          <p14:tracePt t="982" x="6432550" y="2897188"/>
          <p14:tracePt t="990" x="6246813" y="2846388"/>
          <p14:tracePt t="1000" x="6067425" y="2787650"/>
          <p14:tracePt t="1006" x="5897563" y="2752725"/>
          <p14:tracePt t="1015" x="5761038" y="2719388"/>
          <p14:tracePt t="1022" x="5659438" y="2693988"/>
          <p14:tracePt t="1032" x="5591175" y="2660650"/>
          <p14:tracePt t="1039" x="5524500" y="2633663"/>
          <p14:tracePt t="1049" x="5464175" y="2600325"/>
          <p14:tracePt t="1054" x="5430838" y="2549525"/>
          <p14:tracePt t="1065" x="5353050" y="2473325"/>
          <p14:tracePt t="1070" x="5276850" y="2438400"/>
          <p14:tracePt t="1081" x="5226050" y="2397125"/>
          <p14:tracePt t="1087" x="5208588" y="2379663"/>
          <p14:tracePt t="1097" x="5200650" y="2379663"/>
          <p14:tracePt t="1358" x="5208588" y="2397125"/>
          <p14:tracePt t="1374" x="5218113" y="2422525"/>
          <p14:tracePt t="1383" x="5226050" y="2438400"/>
          <p14:tracePt t="1390" x="5226050" y="2447925"/>
          <p14:tracePt t="1400" x="5226050" y="2455863"/>
          <p14:tracePt t="1407" x="5235575" y="2463800"/>
          <p14:tracePt t="1447" x="5226050" y="2463800"/>
          <p14:tracePt t="1454" x="5218113" y="2463800"/>
          <p14:tracePt t="1465" x="5200650" y="2463800"/>
          <p14:tracePt t="1470" x="5175250" y="2463800"/>
          <p14:tracePt t="1486" x="5157788" y="2463800"/>
          <p14:tracePt t="1496" x="5149850" y="2463800"/>
          <p14:tracePt t="1502" x="5141913" y="2463800"/>
          <p14:tracePt t="1510" x="5124450" y="2463800"/>
          <p14:tracePt t="1527" x="5081588" y="2463800"/>
          <p14:tracePt t="1534" x="5064125" y="2463800"/>
          <p14:tracePt t="1544" x="5038725" y="2463800"/>
          <p14:tracePt t="1550" x="4997450" y="2463800"/>
          <p14:tracePt t="1558" x="4987925" y="2463800"/>
          <p14:tracePt t="1566" x="4979988" y="2463800"/>
          <p14:tracePt t="1574" x="4954588" y="2463800"/>
          <p14:tracePt t="1583" x="4937125" y="2463800"/>
          <p14:tracePt t="1590" x="4929188" y="2463800"/>
          <p14:tracePt t="1599" x="4903788" y="2463800"/>
          <p14:tracePt t="1606" x="4878388" y="2473325"/>
          <p14:tracePt t="1616" x="4868863" y="2481263"/>
          <p14:tracePt t="1622" x="4852988" y="2481263"/>
          <p14:tracePt t="1632" x="4827588" y="2489200"/>
          <p14:tracePt t="1649" x="4818063" y="2498725"/>
          <p14:tracePt t="1654" x="4802188" y="2498725"/>
          <p14:tracePt t="1870" x="4775200" y="2498725"/>
          <p14:tracePt t="1881" x="4759325" y="2498725"/>
          <p14:tracePt t="1887" x="4724400" y="2498725"/>
          <p14:tracePt t="1896" x="4691063" y="2498725"/>
          <p14:tracePt t="1904" x="4665663" y="2489200"/>
          <p14:tracePt t="1910" x="4622800" y="2481263"/>
          <p14:tracePt t="1919" x="4579938" y="2473325"/>
          <p14:tracePt t="1927" x="4529138" y="2463800"/>
          <p14:tracePt t="1935" x="4486275" y="2430463"/>
          <p14:tracePt t="1943" x="4435475" y="2430463"/>
          <p14:tracePt t="1950" x="4376738" y="2413000"/>
          <p14:tracePt t="1959" x="4341813" y="2405063"/>
          <p14:tracePt t="1967" x="4300538" y="2405063"/>
          <p14:tracePt t="1975" x="4265613" y="2387600"/>
          <p14:tracePt t="1983" x="4206875" y="2371725"/>
          <p14:tracePt t="1990" x="4164013" y="2362200"/>
          <p14:tracePt t="1999" x="4087813" y="2344738"/>
          <p14:tracePt t="2006" x="4019550" y="2311400"/>
          <p14:tracePt t="2016" x="3960813" y="2303463"/>
          <p14:tracePt t="2022" x="3900488" y="2286000"/>
          <p14:tracePt t="2033" x="3798888" y="2260600"/>
          <p14:tracePt t="2039" x="3722688" y="2235200"/>
          <p14:tracePt t="2049" x="3654425" y="2217738"/>
          <p14:tracePt t="2055" x="3578225" y="2184400"/>
          <p14:tracePt t="2066" x="3484563" y="2149475"/>
          <p14:tracePt t="2070" x="3424238" y="2116138"/>
          <p14:tracePt t="2081" x="3365500" y="2108200"/>
          <p14:tracePt t="2086" x="3314700" y="2090738"/>
          <p14:tracePt t="2095" x="3271838" y="2082800"/>
          <p14:tracePt t="2104" x="3221038" y="2065338"/>
          <p14:tracePt t="2111" x="3186113" y="2055813"/>
          <p14:tracePt t="2118" x="3152775" y="2047875"/>
          <p14:tracePt t="2127" x="3135313" y="2039938"/>
          <p14:tracePt t="2134" x="3119438" y="2030413"/>
          <p14:tracePt t="2144" x="3094038" y="2022475"/>
          <p14:tracePt t="2150" x="3084513" y="2014538"/>
          <p14:tracePt t="2158" x="3059113" y="2014538"/>
          <p14:tracePt t="2166" x="3041650" y="2005013"/>
          <p14:tracePt t="2175" x="3025775" y="2005013"/>
          <p14:tracePt t="2191" x="3008313" y="2005013"/>
          <p14:tracePt t="2210" x="2990850" y="1997075"/>
          <p14:tracePt t="2217" x="2982913" y="1997075"/>
          <p14:tracePt t="2328" x="3000375" y="1997075"/>
          <p14:tracePt t="2335" x="3016250" y="1997075"/>
          <p14:tracePt t="2343" x="3033713" y="1997075"/>
          <p14:tracePt t="2350" x="3041650" y="1997075"/>
          <p14:tracePt t="2359" x="3067050" y="1997075"/>
          <p14:tracePt t="2367" x="3084513" y="1997075"/>
          <p14:tracePt t="2375" x="3101975" y="1997075"/>
          <p14:tracePt t="2384" x="3135313" y="1997075"/>
          <p14:tracePt t="2390" x="3178175" y="2005013"/>
          <p14:tracePt t="2399" x="3228975" y="2022475"/>
          <p14:tracePt t="2407" x="3279775" y="2022475"/>
          <p14:tracePt t="2416" x="3340100" y="2022475"/>
          <p14:tracePt t="2423" x="3398838" y="2022475"/>
          <p14:tracePt t="2433" x="3467100" y="2022475"/>
          <p14:tracePt t="2438" x="3543300" y="2022475"/>
          <p14:tracePt t="2449" x="3611563" y="2022475"/>
          <p14:tracePt t="2455" x="3654425" y="2022475"/>
          <p14:tracePt t="2465" x="3713163" y="2022475"/>
          <p14:tracePt t="2470" x="3756025" y="2022475"/>
          <p14:tracePt t="2481" x="3806825" y="2014538"/>
          <p14:tracePt t="2487" x="3849688" y="2005013"/>
          <p14:tracePt t="2494" x="3883025" y="1997075"/>
          <p14:tracePt t="2503" x="3917950" y="1997075"/>
          <p14:tracePt t="2511" x="3935413" y="1997075"/>
          <p14:tracePt t="2518" x="3960813" y="1989138"/>
          <p14:tracePt t="2528" x="3986213" y="1989138"/>
          <p14:tracePt t="2535" x="4002088" y="1979613"/>
          <p14:tracePt t="2551" x="4027488" y="1979613"/>
          <p14:tracePt t="2568" x="4044950" y="1979613"/>
          <p14:tracePt t="2575" x="4052888" y="1979613"/>
          <p14:tracePt t="2583" x="4070350" y="1979613"/>
          <p14:tracePt t="2590" x="4079875" y="1979613"/>
          <p14:tracePt t="2607" x="4095750" y="1979613"/>
          <p14:tracePt t="2615" x="4105275" y="1979613"/>
          <p14:tracePt t="2633" x="4113213" y="1979613"/>
          <p14:tracePt t="2649" x="4121150" y="1979613"/>
          <p14:tracePt t="2655" x="4130675" y="1979613"/>
          <p14:tracePt t="2665" x="4146550" y="1979613"/>
          <p14:tracePt t="2671" x="4189413" y="1979613"/>
          <p14:tracePt t="2681" x="4224338" y="1979613"/>
          <p14:tracePt t="2687" x="4265613" y="1979613"/>
          <p14:tracePt t="2694" x="4325938" y="1979613"/>
          <p14:tracePt t="2702" x="4376738" y="1979613"/>
          <p14:tracePt t="2711" x="4419600" y="1979613"/>
          <p14:tracePt t="2718" x="4478338" y="1979613"/>
          <p14:tracePt t="2728" x="4554538" y="1979613"/>
          <p14:tracePt t="2734" x="4597400" y="1979613"/>
          <p14:tracePt t="2744" x="4630738" y="1979613"/>
          <p14:tracePt t="2750" x="4673600" y="1979613"/>
          <p14:tracePt t="2759" x="4699000" y="1971675"/>
          <p14:tracePt t="2767" x="4716463" y="1971675"/>
          <p14:tracePt t="2775" x="4724400" y="1963738"/>
          <p14:tracePt t="2783" x="4741863" y="1954213"/>
          <p14:tracePt t="2790" x="4749800" y="1954213"/>
          <p14:tracePt t="2800" x="4759325" y="1954213"/>
          <p14:tracePt t="2919" x="4749800" y="1954213"/>
          <p14:tracePt t="2926" x="4733925" y="1963738"/>
          <p14:tracePt t="2936" x="4708525" y="1997075"/>
          <p14:tracePt t="2943" x="4683125" y="2047875"/>
          <p14:tracePt t="2950" x="4648200" y="2082800"/>
          <p14:tracePt t="2959" x="4605338" y="2149475"/>
          <p14:tracePt t="2967" x="4564063" y="2209800"/>
          <p14:tracePt t="2975" x="4513263" y="2303463"/>
          <p14:tracePt t="2984" x="4445000" y="2379663"/>
          <p14:tracePt t="2991" x="4368800" y="2489200"/>
          <p14:tracePt t="3000" x="4316413" y="2566988"/>
          <p14:tracePt t="3006" x="4275138" y="2643188"/>
          <p14:tracePt t="3016" x="4224338" y="2719388"/>
          <p14:tracePt t="3022" x="4197350" y="2795588"/>
          <p14:tracePt t="3033" x="4171950" y="2855913"/>
          <p14:tracePt t="3038" x="4156075" y="2922588"/>
          <p14:tracePt t="3049" x="4130675" y="2957513"/>
          <p14:tracePt t="3055" x="4095750" y="3016250"/>
          <p14:tracePt t="3065" x="4087813" y="3041650"/>
          <p14:tracePt t="3070" x="4087813" y="3067050"/>
          <p14:tracePt t="3078" x="4070350" y="3101975"/>
          <p14:tracePt t="3087" x="4062413" y="3119438"/>
          <p14:tracePt t="3094" x="4037013" y="3144838"/>
          <p14:tracePt t="3103" x="4019550" y="3160713"/>
          <p14:tracePt t="3111" x="4011613" y="3178175"/>
          <p14:tracePt t="3119" x="3994150" y="3186113"/>
          <p14:tracePt t="3128" x="3976688" y="3195638"/>
          <p14:tracePt t="3135" x="3951288" y="3203575"/>
          <p14:tracePt t="3151" x="3935413" y="3203575"/>
          <p14:tracePt t="3159" x="3908425" y="3221038"/>
          <p14:tracePt t="3167" x="3892550" y="3221038"/>
          <p14:tracePt t="3175" x="3857625" y="3221038"/>
          <p14:tracePt t="3197" x="3790950" y="3221038"/>
          <p14:tracePt t="3200" x="3763963" y="3221038"/>
          <p14:tracePt t="3207" x="3722688" y="3221038"/>
          <p14:tracePt t="3217" x="3662363" y="3221038"/>
          <p14:tracePt t="3223" x="3603625" y="3221038"/>
          <p14:tracePt t="3233" x="3543300" y="3221038"/>
          <p14:tracePt t="3239" x="3484563" y="3221038"/>
          <p14:tracePt t="3249" x="3416300" y="3221038"/>
          <p14:tracePt t="3255" x="3348038" y="3221038"/>
          <p14:tracePt t="3265" x="3305175" y="3221038"/>
          <p14:tracePt t="3270" x="3238500" y="3211513"/>
          <p14:tracePt t="3279" x="3195638" y="3211513"/>
          <p14:tracePt t="3288" x="3160713" y="3186113"/>
          <p14:tracePt t="3294" x="3127375" y="3178175"/>
          <p14:tracePt t="3303" x="3076575" y="3152775"/>
          <p14:tracePt t="3311" x="3059113" y="3144838"/>
          <p14:tracePt t="3319" x="3033713" y="3135313"/>
          <p14:tracePt t="3328" x="3016250" y="3127375"/>
          <p14:tracePt t="3335" x="3000375" y="3109913"/>
          <p14:tracePt t="3343" x="2990850" y="3101975"/>
          <p14:tracePt t="3350" x="2974975" y="3084513"/>
          <p14:tracePt t="3359" x="2940050" y="3067050"/>
          <p14:tracePt t="3368" x="2922588" y="3059113"/>
          <p14:tracePt t="3375" x="2897188" y="3059113"/>
          <p14:tracePt t="3383" x="2881313" y="3041650"/>
          <p14:tracePt t="3391" x="2863850" y="3025775"/>
          <p14:tracePt t="3399" x="2838450" y="3016250"/>
          <p14:tracePt t="3407" x="2813050" y="3008313"/>
          <p14:tracePt t="3416" x="2787650" y="2990850"/>
          <p14:tracePt t="3422" x="2778125" y="2982913"/>
          <p14:tracePt t="3432" x="2762250" y="2974975"/>
          <p14:tracePt t="3439" x="2752725" y="2974975"/>
          <p14:tracePt t="3450" x="2752725" y="2965450"/>
          <p14:tracePt t="3455" x="2744788" y="2957513"/>
          <p14:tracePt t="3470" x="2744788" y="2949575"/>
          <p14:tracePt t="3478" x="2744788" y="2940050"/>
          <p14:tracePt t="3504" x="2744788" y="2932113"/>
          <p14:tracePt t="3512" x="2744788" y="2922588"/>
          <p14:tracePt t="3520" x="2744788" y="2914650"/>
          <p14:tracePt t="3542" x="2744788" y="2906713"/>
          <p14:tracePt t="3550" x="2736850" y="2897188"/>
          <p14:tracePt t="3567" x="2727325" y="2897188"/>
          <p14:tracePt t="3590" x="2727325" y="2889250"/>
          <p14:tracePt t="3656" x="2727325" y="2881313"/>
          <p14:tracePt t="3727" x="2727325" y="2863850"/>
          <p14:tracePt t="3735" x="2719388" y="2863850"/>
          <p14:tracePt t="3742" x="2701925" y="2855913"/>
          <p14:tracePt t="3750" x="2693988" y="2846388"/>
          <p14:tracePt t="3759" x="2686050" y="2846388"/>
          <p14:tracePt t="3767" x="2668588" y="2838450"/>
          <p14:tracePt t="3775" x="2651125" y="2830513"/>
          <p14:tracePt t="3783" x="2633663" y="2820988"/>
          <p14:tracePt t="3790" x="2617788" y="2820988"/>
          <p14:tracePt t="3799" x="2608263" y="2820988"/>
          <p14:tracePt t="3807" x="2600325" y="2813050"/>
          <p14:tracePt t="3816" x="2592388" y="2813050"/>
          <p14:tracePt t="3822" x="2592388" y="2805113"/>
          <p14:tracePt t="3878" x="2582863" y="2805113"/>
          <p14:tracePt t="3968" x="2582863" y="2795588"/>
          <p14:tracePt t="3974" x="2600325" y="2787650"/>
          <p14:tracePt t="3983" x="2617788" y="2778125"/>
          <p14:tracePt t="3990" x="2625725" y="2778125"/>
          <p14:tracePt t="4000" x="2651125" y="2778125"/>
          <p14:tracePt t="4007" x="2660650" y="2778125"/>
          <p14:tracePt t="4017" x="2668588" y="2778125"/>
          <p14:tracePt t="4022" x="2693988" y="2778125"/>
          <p14:tracePt t="4032" x="2711450" y="2778125"/>
          <p14:tracePt t="4049" x="2727325" y="2770188"/>
          <p14:tracePt t="4519" x="2736850" y="2770188"/>
          <p14:tracePt t="4607" x="2744788" y="2770188"/>
          <p14:tracePt t="4626" x="2752725" y="2770188"/>
          <p14:tracePt t="4640" x="2770188" y="2770188"/>
          <p14:tracePt t="4646" x="2778125" y="2770188"/>
          <p14:tracePt t="4654" x="2787650" y="2770188"/>
          <p14:tracePt t="4674" x="2805113" y="2770188"/>
          <p14:tracePt t="4681" x="2830513" y="2770188"/>
          <p14:tracePt t="4686" x="2838450" y="2770188"/>
          <p14:tracePt t="4695" x="2846388" y="2770188"/>
          <p14:tracePt t="4702" x="2855913" y="2770188"/>
          <p14:tracePt t="4718" x="2863850" y="2770188"/>
          <p14:tracePt t="4726" x="2881313" y="2770188"/>
          <p14:tracePt t="4734" x="2881313" y="2778125"/>
          <p14:tracePt t="4742" x="2897188" y="2778125"/>
          <p14:tracePt t="4750" x="2906713" y="2787650"/>
          <p14:tracePt t="4758" x="2914650" y="2795588"/>
          <p14:tracePt t="4767" x="2932113" y="2805113"/>
          <p14:tracePt t="4774" x="2940050" y="2805113"/>
          <p14:tracePt t="4783" x="2957513" y="2820988"/>
          <p14:tracePt t="4790" x="2965450" y="2830513"/>
          <p14:tracePt t="4799" x="2982913" y="2838450"/>
          <p14:tracePt t="4806" x="3000375" y="2846388"/>
          <p14:tracePt t="4817" x="3008313" y="2855913"/>
          <p14:tracePt t="4822" x="3016250" y="2871788"/>
          <p14:tracePt t="4834" x="3025775" y="2871788"/>
          <p14:tracePt t="4838" x="3033713" y="2881313"/>
          <p14:tracePt t="4849" x="3033713" y="2889250"/>
          <p14:tracePt t="4926" x="3033713" y="2897188"/>
          <p14:tracePt t="4935" x="3033713" y="2906713"/>
          <p14:tracePt t="4943" x="3033713" y="2922588"/>
          <p14:tracePt t="4959" x="3033713" y="2940050"/>
          <p14:tracePt t="4968" x="3033713" y="2957513"/>
          <p14:tracePt t="4975" x="3033713" y="2982913"/>
          <p14:tracePt t="4984" x="3033713" y="3008313"/>
          <p14:tracePt t="4991" x="3033713" y="3051175"/>
          <p14:tracePt t="5000" x="3025775" y="3067050"/>
          <p14:tracePt t="5007" x="3016250" y="3084513"/>
          <p14:tracePt t="5018" x="3016250" y="3119438"/>
          <p14:tracePt t="5023" x="3016250" y="3152775"/>
          <p14:tracePt t="5033" x="3008313" y="3178175"/>
          <p14:tracePt t="5040" x="2990850" y="3211513"/>
          <p14:tracePt t="5049" x="2990850" y="3221038"/>
          <p14:tracePt t="5055" x="2982913" y="3254375"/>
          <p14:tracePt t="5062" x="2965450" y="3279775"/>
          <p14:tracePt t="5070" x="2957513" y="3305175"/>
          <p14:tracePt t="5079" x="2940050" y="3322638"/>
          <p14:tracePt t="5086" x="2940050" y="3348038"/>
          <p14:tracePt t="5095" x="2940050" y="3365500"/>
          <p14:tracePt t="5102" x="2940050" y="3373438"/>
          <p14:tracePt t="5112" x="2940050" y="3382963"/>
          <p14:tracePt t="5120" x="2940050" y="3390900"/>
          <p14:tracePt t="5126" x="2940050" y="3398838"/>
          <p14:tracePt t="5134" x="2940050" y="3408363"/>
          <p14:tracePt t="5143" x="2940050" y="3416300"/>
          <p14:tracePt t="5240" x="2932113" y="3416300"/>
          <p14:tracePt t="5255" x="2922588" y="3424238"/>
          <p14:tracePt t="5270" x="2922588" y="3433763"/>
          <p14:tracePt t="5279" x="2914650" y="3441700"/>
          <p14:tracePt t="5287" x="2889250" y="3459163"/>
          <p14:tracePt t="5303" x="2881313" y="3467100"/>
          <p14:tracePt t="5311" x="2871788" y="3475038"/>
          <p14:tracePt t="5318" x="2863850" y="3475038"/>
          <p14:tracePt t="5326" x="2846388" y="3484563"/>
          <p14:tracePt t="5335" x="2838450" y="3484563"/>
          <p14:tracePt t="5343" x="2820988" y="3492500"/>
          <p14:tracePt t="5352" x="2805113" y="3502025"/>
          <p14:tracePt t="5359" x="2778125" y="3509963"/>
          <p14:tracePt t="5367" x="2762250" y="3509963"/>
          <p14:tracePt t="5375" x="2744788" y="3527425"/>
          <p14:tracePt t="5384" x="2719388" y="3527425"/>
          <p14:tracePt t="5390" x="2701925" y="3535363"/>
          <p14:tracePt t="5400" x="2676525" y="3543300"/>
          <p14:tracePt t="5407" x="2660650" y="3552825"/>
          <p14:tracePt t="5417" x="2633663" y="3560763"/>
          <p14:tracePt t="5423" x="2617788" y="3578225"/>
          <p14:tracePt t="5433" x="2592388" y="3594100"/>
          <p14:tracePt t="5439" x="2582863" y="3603625"/>
          <p14:tracePt t="5448" x="2574925" y="3603625"/>
          <p14:tracePt t="5463" x="2549525" y="3611563"/>
          <p14:tracePt t="5471" x="2541588" y="3629025"/>
          <p14:tracePt t="5479" x="2541588" y="3636963"/>
          <p14:tracePt t="5487" x="2532063" y="3636963"/>
          <p14:tracePt t="5496" x="2532063" y="3646488"/>
          <p14:tracePt t="5513" x="2524125" y="3662363"/>
          <p14:tracePt t="5526" x="2516188" y="3679825"/>
          <p14:tracePt t="5544" x="2516188" y="3687763"/>
          <p14:tracePt t="5574" x="2516188" y="3697288"/>
          <p14:tracePt t="5591" x="2516188" y="3705225"/>
          <p14:tracePt t="5767" x="2516188" y="3713163"/>
          <p14:tracePt t="5799" x="2524125" y="3713163"/>
          <p14:tracePt t="5818" x="2532063" y="3713163"/>
          <p14:tracePt t="5834" x="2541588" y="3713163"/>
          <p14:tracePt t="5847" x="2549525" y="3713163"/>
          <p14:tracePt t="5870" x="2557463" y="3713163"/>
          <p14:tracePt t="6015" x="2566988" y="3713163"/>
          <p14:tracePt t="6047" x="2566988" y="3705225"/>
          <p14:tracePt t="6062" x="2566988" y="3687763"/>
          <p14:tracePt t="6202" x="2566988" y="3679825"/>
          <p14:tracePt t="6218" x="2574925" y="3671888"/>
          <p14:tracePt t="6234" x="2582863" y="3671888"/>
          <p14:tracePt t="6239" x="2592388" y="3671888"/>
          <p14:tracePt t="6249" x="2592388" y="3662363"/>
          <p14:tracePt t="6255" x="2608263" y="3654425"/>
          <p14:tracePt t="6263" x="2617788" y="3646488"/>
          <p14:tracePt t="6281" x="2633663" y="3629025"/>
          <p14:tracePt t="6287" x="2643188" y="3619500"/>
          <p14:tracePt t="6303" x="2651125" y="3603625"/>
          <p14:tracePt t="6310" x="2651125" y="3594100"/>
          <p14:tracePt t="6319" x="2660650" y="3594100"/>
          <p14:tracePt t="6327" x="2668588" y="3578225"/>
          <p14:tracePt t="6334" x="2676525" y="3552825"/>
          <p14:tracePt t="6352" x="2676525" y="3535363"/>
          <p14:tracePt t="6359" x="2686050" y="3527425"/>
          <p14:tracePt t="6375" x="2693988" y="3502025"/>
          <p14:tracePt t="6384" x="2701925" y="3502025"/>
          <p14:tracePt t="6390" x="2701925" y="3492500"/>
          <p14:tracePt t="6400" x="2701925" y="3484563"/>
          <p14:tracePt t="6407" x="2701925" y="3475038"/>
          <p14:tracePt t="6417" x="2711450" y="3467100"/>
          <p14:tracePt t="6423" x="2719388" y="3459163"/>
          <p14:tracePt t="6434" x="2719388" y="3449638"/>
          <p14:tracePt t="6606" x="2719388" y="3441700"/>
          <p14:tracePt t="6618" x="2711450" y="3433763"/>
          <p14:tracePt t="6633" x="2701925" y="3433763"/>
          <p14:tracePt t="6648" x="2693988" y="3433763"/>
          <p14:tracePt t="6662" x="2686050" y="3424238"/>
          <p14:tracePt t="6678" x="2686050" y="3416300"/>
          <p14:tracePt t="6710" x="2686050" y="3408363"/>
          <p14:tracePt t="6742" x="2686050" y="3398838"/>
          <p14:tracePt t="7000" x="2686050" y="3390900"/>
          <p14:tracePt t="7008" x="2660650" y="3390900"/>
          <p14:tracePt t="7033" x="2643188" y="3390900"/>
          <p14:tracePt t="7039" x="2633663" y="3390900"/>
          <p14:tracePt t="7055" x="2625725" y="3390900"/>
          <p14:tracePt t="7061" x="2608263" y="3390900"/>
          <p14:tracePt t="7070" x="2600325" y="3390900"/>
          <p14:tracePt t="7087" x="2582863" y="3390900"/>
          <p14:tracePt t="7103" x="2574925" y="3390900"/>
          <p14:tracePt t="7110" x="2566988" y="3390900"/>
          <p14:tracePt t="7118" x="2557463" y="3390900"/>
          <p14:tracePt t="7142" x="2549525" y="3390900"/>
          <p14:tracePt t="7158" x="2541588" y="3390900"/>
          <p14:tracePt t="7696" x="2532063" y="3390900"/>
          <p14:tracePt t="7711" x="2532063" y="3382963"/>
          <p14:tracePt t="7727" x="2524125" y="3382963"/>
          <p14:tracePt t="7742" x="2506663" y="3373438"/>
          <p14:tracePt t="7752" x="2506663" y="3365500"/>
          <p14:tracePt t="7758" x="2489200" y="3355975"/>
          <p14:tracePt t="7784" x="2481263" y="3355975"/>
          <p14:tracePt t="7927" x="2463800" y="3348038"/>
          <p14:tracePt t="7935" x="2438400" y="3340100"/>
          <p14:tracePt t="7944" x="2413000" y="3322638"/>
          <p14:tracePt t="7951" x="2405063" y="3322638"/>
          <p14:tracePt t="7959" x="2379663" y="3314700"/>
          <p14:tracePt t="7968" x="2354263" y="3297238"/>
          <p14:tracePt t="7974" x="2344738" y="3297238"/>
          <p14:tracePt t="7986" x="2293938" y="3279775"/>
          <p14:tracePt t="8003" x="2278063" y="3271838"/>
          <p14:tracePt t="8006" x="2268538" y="3271838"/>
          <p14:tracePt t="8017" x="2235200" y="3254375"/>
          <p14:tracePt t="8023" x="2227263" y="3246438"/>
          <p14:tracePt t="8030" x="2217738" y="3246438"/>
          <p14:tracePt t="8039" x="2209800" y="3238500"/>
          <p14:tracePt t="8056" x="2200275" y="3228975"/>
          <p14:tracePt t="8063" x="2184400" y="3228975"/>
          <p14:tracePt t="8081" x="2174875" y="3221038"/>
          <p14:tracePt t="8088" x="2166938" y="3221038"/>
          <p14:tracePt t="8134" x="2159000" y="3211513"/>
          <p14:tracePt t="8638" x="2149475" y="3211513"/>
          <p14:tracePt t="9271" x="2149475" y="3203575"/>
          <p14:tracePt t="9278" x="2141538" y="3203575"/>
          <p14:tracePt t="9288" x="2124075" y="3203575"/>
          <p14:tracePt t="9390" x="2116138" y="3203575"/>
          <p14:tracePt t="9401" x="2108200" y="3203575"/>
          <p14:tracePt t="9407" x="2090738" y="3203575"/>
          <p14:tracePt t="9418" x="2073275" y="3203575"/>
          <p14:tracePt t="9423" x="2065338" y="3203575"/>
          <p14:tracePt t="9446" x="2047875" y="3195638"/>
          <p14:tracePt t="9527" x="2039938" y="3195638"/>
          <p14:tracePt t="9542" x="2030413" y="3195638"/>
          <p14:tracePt t="10112" x="2022475" y="3195638"/>
          <p14:tracePt t="10407" x="2005013" y="3186113"/>
          <p14:tracePt t="10727" x="1997075" y="3186113"/>
          <p14:tracePt t="10759" x="1989138" y="3186113"/>
          <p14:tracePt t="10919" x="1979613" y="3186113"/>
          <p14:tracePt t="10927" x="1971675" y="3178175"/>
          <p14:tracePt t="10960" x="1963738" y="3170238"/>
          <p14:tracePt t="10975" x="1954213" y="3170238"/>
          <p14:tracePt t="10985" x="1946275" y="3170238"/>
          <p14:tracePt t="10990" x="1938338" y="3170238"/>
          <p14:tracePt t="11006" x="1928813" y="3170238"/>
          <p14:tracePt t="11015" x="1920875" y="3160713"/>
          <p14:tracePt t="11039" x="1911350" y="3152775"/>
          <p14:tracePt t="11079" x="1903413" y="3144838"/>
          <p14:tracePt t="11111" x="1885950" y="3135313"/>
          <p14:tracePt t="11119" x="1878013" y="3127375"/>
          <p14:tracePt t="11127" x="1860550" y="3119438"/>
          <p14:tracePt t="11138" x="1852613" y="3101975"/>
          <p14:tracePt t="11142" x="1835150" y="3101975"/>
          <p14:tracePt t="11153" x="1809750" y="3084513"/>
          <p14:tracePt t="11159" x="1801813" y="3076575"/>
          <p14:tracePt t="11170" x="1776413" y="3051175"/>
          <p14:tracePt t="11175" x="1766888" y="3051175"/>
          <p14:tracePt t="11186" x="1751013" y="3033713"/>
          <p14:tracePt t="11190" x="1741488" y="3025775"/>
          <p14:tracePt t="11201" x="1733550" y="3016250"/>
          <p14:tracePt t="11207" x="1716088" y="3016250"/>
          <p14:tracePt t="11215" x="1716088" y="3008313"/>
          <p14:tracePt t="11496" x="1725613" y="3016250"/>
          <p14:tracePt t="11503" x="1733550" y="3025775"/>
          <p14:tracePt t="11510" x="1733550" y="3033713"/>
          <p14:tracePt t="11527" x="1741488" y="3033713"/>
          <p14:tracePt t="11543" x="1751013" y="3041650"/>
          <p14:tracePt t="11553" x="1751013" y="3051175"/>
          <p14:tracePt t="11560" x="1758950" y="3051175"/>
          <p14:tracePt t="11569" x="1766888" y="3059113"/>
          <p14:tracePt t="11679" x="1766888" y="3067050"/>
          <p14:tracePt t="11919" x="1776413" y="3076575"/>
          <p14:tracePt t="11959" x="1784350" y="3076575"/>
          <p14:tracePt t="11976" x="1801813" y="3076575"/>
          <p14:tracePt t="11990" x="1809750" y="3076575"/>
          <p14:tracePt t="12000" x="1819275" y="3076575"/>
          <p14:tracePt t="12014" x="1835150" y="3076575"/>
          <p14:tracePt t="12024" x="1844675" y="3076575"/>
          <p14:tracePt t="12040" x="1852613" y="3076575"/>
          <p14:tracePt t="12046" x="1870075" y="3076575"/>
          <p14:tracePt t="12055" x="1878013" y="3076575"/>
          <p14:tracePt t="12062" x="1885950" y="3076575"/>
          <p14:tracePt t="12070" x="1895475" y="3076575"/>
          <p14:tracePt t="12079" x="1903413" y="3076575"/>
          <p14:tracePt t="12088" x="1911350" y="3076575"/>
          <p14:tracePt t="12104" x="1928813" y="3076575"/>
          <p14:tracePt t="12110" x="1938338" y="3076575"/>
          <p14:tracePt t="12120" x="1946275" y="3076575"/>
          <p14:tracePt t="12127" x="1954213" y="3076575"/>
          <p14:tracePt t="12136" x="1963738" y="3076575"/>
          <p14:tracePt t="12143" x="1989138" y="3076575"/>
          <p14:tracePt t="12153" x="1997075" y="3076575"/>
          <p14:tracePt t="12158" x="2005013" y="3076575"/>
          <p14:tracePt t="12169" x="2014538" y="3076575"/>
          <p14:tracePt t="12174" x="2030413" y="3076575"/>
          <p14:tracePt t="12198" x="2047875" y="3076575"/>
          <p14:tracePt t="12207" x="2065338" y="3076575"/>
          <p14:tracePt t="12215" x="2090738" y="3076575"/>
          <p14:tracePt t="12234" x="2108200" y="3076575"/>
          <p14:tracePt t="12240" x="2116138" y="3076575"/>
          <p14:tracePt t="12399" x="2124075" y="3076575"/>
          <p14:tracePt t="12414" x="2133600" y="3076575"/>
          <p14:tracePt t="12422" x="2141538" y="3076575"/>
          <p14:tracePt t="12431" x="2149475" y="3076575"/>
          <p14:tracePt t="12439" x="2159000" y="3076575"/>
          <p14:tracePt t="12447" x="2174875" y="3076575"/>
          <p14:tracePt t="12455" x="2184400" y="3076575"/>
          <p14:tracePt t="12472" x="2200275" y="3076575"/>
          <p14:tracePt t="12478" x="2209800" y="3076575"/>
          <p14:tracePt t="12488" x="2227263" y="3076575"/>
          <p14:tracePt t="12504" x="2243138" y="3076575"/>
          <p14:tracePt t="12520" x="2252663" y="3076575"/>
          <p14:tracePt t="12695" x="2235200" y="3076575"/>
          <p14:tracePt t="12703" x="2227263" y="3076575"/>
          <p14:tracePt t="12710" x="2209800" y="3076575"/>
          <p14:tracePt t="12723" x="2200275" y="3076575"/>
          <p14:tracePt t="12741" x="2192338" y="3076575"/>
          <p14:tracePt t="12751" x="2184400" y="3076575"/>
          <p14:tracePt t="12761" x="2174875" y="3076575"/>
          <p14:tracePt t="12774" x="2166938" y="3076575"/>
          <p14:tracePt t="12790" x="2159000" y="3076575"/>
          <p14:tracePt t="12800" x="2149475" y="3076575"/>
          <p14:tracePt t="12807" x="2133600" y="3076575"/>
          <p14:tracePt t="12822" x="2124075" y="3076575"/>
          <p14:tracePt t="12833" x="2108200" y="3076575"/>
          <p14:tracePt t="12838" x="2098675" y="3076575"/>
          <p14:tracePt t="12854" x="2090738" y="3076575"/>
          <p14:tracePt t="12862" x="2082800" y="3076575"/>
          <p14:tracePt t="12991" x="2073275" y="3076575"/>
          <p14:tracePt t="13070" x="2065338" y="3076575"/>
          <p14:tracePt t="13942" x="2047875" y="3076575"/>
          <p14:tracePt t="14408" x="2039938" y="3076575"/>
          <p14:tracePt t="14512" x="2022475" y="3076575"/>
          <p14:tracePt t="14639" x="2014538" y="3076575"/>
          <p14:tracePt t="14703" x="2005013" y="3076575"/>
          <p14:tracePt t="14710" x="1997075" y="3076575"/>
          <p14:tracePt t="14727" x="1989138" y="3076575"/>
          <p14:tracePt t="14743" x="1971675" y="3076575"/>
          <p14:tracePt t="15072" x="1979613" y="3076575"/>
          <p14:tracePt t="15079" x="1989138" y="3076575"/>
          <p14:tracePt t="15088" x="1997075" y="3076575"/>
          <p14:tracePt t="15095" x="2005013" y="3076575"/>
          <p14:tracePt t="15105" x="2014538" y="3076575"/>
          <p14:tracePt t="15121" x="2022475" y="3076575"/>
          <p14:tracePt t="15127" x="2030413" y="3076575"/>
          <p14:tracePt t="15143" x="2039938" y="3076575"/>
          <p14:tracePt t="15160" x="2047875" y="3076575"/>
          <p14:tracePt t="15168" x="2055813" y="3076575"/>
          <p14:tracePt t="15214" x="2073275" y="3076575"/>
          <p14:tracePt t="15344" x="2082800" y="3076575"/>
          <p14:tracePt t="15408" x="2098675" y="3076575"/>
          <p14:tracePt t="15414" x="2098675" y="3084513"/>
          <p14:tracePt t="15422" x="2098675" y="3101975"/>
          <p14:tracePt t="15440" x="2108200" y="3109913"/>
          <p14:tracePt t="15447" x="2116138" y="3119438"/>
          <p14:tracePt t="15455" x="2124075" y="3127375"/>
          <p14:tracePt t="15599" x="2133600" y="3127375"/>
          <p14:tracePt t="15631" x="2141538" y="3127375"/>
          <p14:tracePt t="15639" x="2149475" y="3144838"/>
          <p14:tracePt t="15647" x="2159000" y="3152775"/>
          <p14:tracePt t="15662" x="2166938" y="3160713"/>
          <p14:tracePt t="15679" x="2174875" y="3160713"/>
          <p14:tracePt t="15721" x="2184400" y="3160713"/>
          <p14:tracePt t="15737" x="2192338" y="3170238"/>
          <p14:tracePt t="16079" x="2184400" y="3160713"/>
          <p14:tracePt t="16215" x="2174875" y="3152775"/>
          <p14:tracePt t="16230" x="2166938" y="3135313"/>
          <p14:tracePt t="16399" x="2159000" y="3135313"/>
          <p14:tracePt t="16430" x="2149475" y="3135313"/>
          <p14:tracePt t="16599" x="2141538" y="3127375"/>
          <p14:tracePt t="16638" x="2133600" y="3127375"/>
          <p14:tracePt t="16648" x="2116138" y="3119438"/>
          <p14:tracePt t="16688" x="2108200" y="3119438"/>
          <p14:tracePt t="16727" x="2090738" y="3109913"/>
          <p14:tracePt t="16737" x="2082800" y="3101975"/>
          <p14:tracePt t="16840" x="2090738" y="3101975"/>
          <p14:tracePt t="16848" x="2108200" y="3101975"/>
          <p14:tracePt t="16856" x="2124075" y="3101975"/>
          <p14:tracePt t="16863" x="2133600" y="3101975"/>
          <p14:tracePt t="16873" x="2149475" y="3101975"/>
          <p14:tracePt t="16878" x="2159000" y="3101975"/>
          <p14:tracePt t="16888" x="2166938" y="3101975"/>
          <p14:tracePt t="16894" x="2184400" y="3101975"/>
          <p14:tracePt t="16905" x="2192338" y="3101975"/>
          <p14:tracePt t="16910" x="2217738" y="3101975"/>
          <p14:tracePt t="16921" x="2235200" y="3101975"/>
          <p14:tracePt t="16926" x="2243138" y="3101975"/>
          <p14:tracePt t="16935" x="2268538" y="3101975"/>
          <p14:tracePt t="16942" x="2278063" y="3101975"/>
          <p14:tracePt t="16953" x="2286000" y="3101975"/>
          <p14:tracePt t="16958" x="2293938" y="3101975"/>
          <p14:tracePt t="16971" x="2303463" y="3101975"/>
          <p14:tracePt t="16985" x="2311400" y="3101975"/>
          <p14:tracePt t="17127" x="2328863" y="3101975"/>
          <p14:tracePt t="17150" x="2336800" y="3101975"/>
          <p14:tracePt t="17159" x="2354263" y="3101975"/>
          <p14:tracePt t="17207" x="2362200" y="3109913"/>
          <p14:tracePt t="17215" x="2371725" y="3109913"/>
          <p14:tracePt t="17224" x="2379663" y="3119438"/>
          <p14:tracePt t="17240" x="2387600" y="3127375"/>
          <p14:tracePt t="17262" x="2397125" y="3135313"/>
          <p14:tracePt t="17279" x="2405063" y="3144838"/>
          <p14:tracePt t="17350" x="2430463" y="3152775"/>
          <p14:tracePt t="17358" x="2430463" y="3160713"/>
          <p14:tracePt t="17366" x="2438400" y="3178175"/>
          <p14:tracePt t="17398" x="2447925" y="3186113"/>
          <p14:tracePt t="17471" x="2447925" y="3203575"/>
          <p14:tracePt t="17479" x="2447925" y="3211513"/>
          <p14:tracePt t="17489" x="2447925" y="3221038"/>
          <p14:tracePt t="17495" x="2447925" y="3228975"/>
          <p14:tracePt t="17505" x="2455863" y="3238500"/>
          <p14:tracePt t="17511" x="2481263" y="3263900"/>
          <p14:tracePt t="17518" x="2498725" y="3289300"/>
          <p14:tracePt t="17527" x="2498725" y="3297238"/>
          <p14:tracePt t="17534" x="2516188" y="3314700"/>
          <p14:tracePt t="17543" x="2541588" y="3348038"/>
          <p14:tracePt t="17552" x="2557463" y="3373438"/>
          <p14:tracePt t="17559" x="2574925" y="3398838"/>
          <p14:tracePt t="17569" x="2600325" y="3433763"/>
          <p14:tracePt t="17575" x="2608263" y="3459163"/>
          <p14:tracePt t="17586" x="2625725" y="3475038"/>
          <p14:tracePt t="17590" x="2625725" y="3502025"/>
          <p14:tracePt t="17599" x="2633663" y="3509963"/>
          <p14:tracePt t="17607" x="2643188" y="3527425"/>
          <p14:tracePt t="17614" x="2660650" y="3552825"/>
          <p14:tracePt t="17622" x="2668588" y="3552825"/>
          <p14:tracePt t="17630" x="2686050" y="3552825"/>
          <p14:tracePt t="17639" x="2711450" y="3568700"/>
          <p14:tracePt t="17646" x="2762250" y="3578225"/>
          <p14:tracePt t="17657" x="2871788" y="3578225"/>
          <p14:tracePt t="17663" x="2974975" y="3578225"/>
          <p14:tracePt t="17673" x="3084513" y="3578225"/>
          <p14:tracePt t="17679" x="3144838" y="3578225"/>
          <p14:tracePt t="17689" x="3195638" y="3568700"/>
          <p14:tracePt t="17695" x="3221038" y="3568700"/>
          <p14:tracePt t="17705" x="3246438" y="3568700"/>
          <p14:tracePt t="17711" x="3254375" y="3568700"/>
          <p14:tracePt t="17920" x="3254375" y="3586163"/>
          <p14:tracePt t="17927" x="3246438" y="3629025"/>
          <p14:tracePt t="17936" x="3211513" y="3679825"/>
          <p14:tracePt t="17943" x="3186113" y="3705225"/>
          <p14:tracePt t="17952" x="3170238" y="3722688"/>
          <p14:tracePt t="17959" x="3144838" y="3756025"/>
          <p14:tracePt t="17968" x="3109913" y="3806825"/>
          <p14:tracePt t="17974" x="3084513" y="3841750"/>
          <p14:tracePt t="17983" x="3059113" y="3867150"/>
          <p14:tracePt t="17991" x="3008313" y="3900488"/>
          <p14:tracePt t="17999" x="2982913" y="3935413"/>
          <p14:tracePt t="18007" x="2940050" y="3960813"/>
          <p14:tracePt t="18014" x="2922588" y="3986213"/>
          <p14:tracePt t="18024" x="2906713" y="4002088"/>
          <p14:tracePt t="18031" x="2889250" y="4019550"/>
          <p14:tracePt t="18040" x="2881313" y="4019550"/>
          <p14:tracePt t="18047" x="2881313" y="4027488"/>
          <p14:tracePt t="18062" x="2871788" y="4044950"/>
          <p14:tracePt t="18073" x="2871788" y="4062413"/>
          <p14:tracePt t="18079" x="2871788" y="4079875"/>
          <p14:tracePt t="18090" x="2871788" y="4105275"/>
          <p14:tracePt t="18095" x="2871788" y="4130675"/>
          <p14:tracePt t="18102" x="2871788" y="4171950"/>
          <p14:tracePt t="18110" x="2871788" y="4197350"/>
          <p14:tracePt t="18119" x="2871788" y="4224338"/>
          <p14:tracePt t="18127" x="2871788" y="4249738"/>
          <p14:tracePt t="18135" x="2871788" y="4275138"/>
          <p14:tracePt t="18143" x="2881313" y="4300538"/>
          <p14:tracePt t="18152" x="2889250" y="4325938"/>
          <p14:tracePt t="18159" x="2906713" y="4351338"/>
          <p14:tracePt t="18169" x="2922588" y="4368800"/>
          <p14:tracePt t="18176" x="2940050" y="4376738"/>
          <p14:tracePt t="18182" x="2965450" y="4419600"/>
          <p14:tracePt t="18205" x="3008313" y="4445000"/>
          <p14:tracePt t="18207" x="3025775" y="4460875"/>
          <p14:tracePt t="18214" x="3051175" y="4470400"/>
          <p14:tracePt t="18224" x="3051175" y="4478338"/>
          <p14:tracePt t="18240" x="3059113" y="4478338"/>
          <p14:tracePt t="18247" x="3067050" y="4478338"/>
          <p14:tracePt t="18258" x="3076575" y="4486275"/>
          <p14:tracePt t="18262" x="3094038" y="4495800"/>
          <p14:tracePt t="18274" x="3119438" y="4503738"/>
          <p14:tracePt t="18279" x="3127375" y="4503738"/>
          <p14:tracePt t="18289" x="3135313" y="4513263"/>
          <p14:tracePt t="18295" x="3152775" y="4513263"/>
          <p14:tracePt t="18302" x="3160713" y="4521200"/>
          <p14:tracePt t="18311" x="3170238" y="4529138"/>
          <p14:tracePt t="18319" x="3178175" y="4538663"/>
          <p14:tracePt t="18336" x="3195638" y="4554538"/>
          <p14:tracePt t="18342" x="3211513" y="4572000"/>
          <p14:tracePt t="18353" x="3228975" y="4589463"/>
          <p14:tracePt t="18359" x="3246438" y="4614863"/>
          <p14:tracePt t="18369" x="3254375" y="4630738"/>
          <p14:tracePt t="18375" x="3263900" y="4640263"/>
          <p14:tracePt t="18383" x="3271838" y="4648200"/>
          <p14:tracePt t="18390" x="3279775" y="4665663"/>
          <p14:tracePt t="18399" x="3289300" y="4683125"/>
          <p14:tracePt t="18407" x="3297238" y="4699000"/>
          <p14:tracePt t="18415" x="3305175" y="4716463"/>
          <p14:tracePt t="18425" x="3322638" y="4741863"/>
          <p14:tracePt t="18430" x="3330575" y="4759325"/>
          <p14:tracePt t="18441" x="3340100" y="4775200"/>
          <p14:tracePt t="18447" x="3348038" y="4784725"/>
          <p14:tracePt t="18457" x="3365500" y="4802188"/>
          <p14:tracePt t="18462" x="3373438" y="4810125"/>
          <p14:tracePt t="18473" x="3390900" y="4827588"/>
          <p14:tracePt t="18479" x="3390900" y="4835525"/>
          <p14:tracePt t="18489" x="3408363" y="4860925"/>
          <p14:tracePt t="18495" x="3424238" y="4878388"/>
          <p14:tracePt t="18505" x="3449638" y="4894263"/>
          <p14:tracePt t="18511" x="3475038" y="4911725"/>
          <p14:tracePt t="18518" x="3502025" y="4911725"/>
          <p14:tracePt t="18527" x="3543300" y="4911725"/>
          <p14:tracePt t="18536" x="3594100" y="4911725"/>
          <p14:tracePt t="18543" x="3646488" y="4911725"/>
          <p14:tracePt t="18554" x="3722688" y="4886325"/>
          <p14:tracePt t="18559" x="3841750" y="4886325"/>
          <p14:tracePt t="18569" x="3900488" y="4843463"/>
          <p14:tracePt t="18574" x="3976688" y="4818063"/>
          <p14:tracePt t="18582" x="4027488" y="4775200"/>
          <p14:tracePt t="18591" x="4052888" y="4733925"/>
          <p14:tracePt t="18598" x="4052888" y="4724400"/>
          <p14:tracePt t="18832" x="4044950" y="4724400"/>
          <p14:tracePt t="18838" x="3976688" y="4749800"/>
          <p14:tracePt t="18847" x="3883025" y="4827588"/>
          <p14:tracePt t="18858" x="3781425" y="4878388"/>
          <p14:tracePt t="18863" x="3671888" y="4962525"/>
          <p14:tracePt t="18873" x="3578225" y="5056188"/>
          <p14:tracePt t="18878" x="3475038" y="5141913"/>
          <p14:tracePt t="18889" x="3382963" y="5200650"/>
          <p14:tracePt t="18894" x="3305175" y="5268913"/>
          <p14:tracePt t="18904" x="3221038" y="5319713"/>
          <p14:tracePt t="18910" x="3160713" y="5387975"/>
          <p14:tracePt t="18918" x="3109913" y="5438775"/>
          <p14:tracePt t="18927" x="3067050" y="5481638"/>
          <p14:tracePt t="18936" x="3041650" y="5497513"/>
          <p14:tracePt t="18943" x="3025775" y="5524500"/>
          <p14:tracePt t="18953" x="3016250" y="5549900"/>
          <p14:tracePt t="18959" x="3000375" y="5591175"/>
          <p14:tracePt t="18969" x="2982913" y="5616575"/>
          <p14:tracePt t="18975" x="2982913" y="5626100"/>
          <p14:tracePt t="18982" x="2965450" y="5634038"/>
          <p14:tracePt t="18990" x="2932113" y="5668963"/>
          <p14:tracePt t="18999" x="2906713" y="5668963"/>
          <p14:tracePt t="19007" x="2889250" y="5684838"/>
          <p14:tracePt t="19015" x="2871788" y="5694363"/>
          <p14:tracePt t="19023" x="2855913" y="5710238"/>
          <p14:tracePt t="19030" x="2820988" y="5719763"/>
          <p14:tracePt t="19040" x="2795588" y="5735638"/>
          <p14:tracePt t="19046" x="2762250" y="5745163"/>
          <p14:tracePt t="19057" x="2752725" y="5753100"/>
          <p14:tracePt t="19062" x="2727325" y="5753100"/>
          <p14:tracePt t="19073" x="2711450" y="5770563"/>
          <p14:tracePt t="19079" x="2686050" y="5778500"/>
          <p14:tracePt t="19089" x="2676525" y="5788025"/>
          <p14:tracePt t="19096" x="2660650" y="5795963"/>
          <p14:tracePt t="19103" x="2633663" y="5803900"/>
          <p14:tracePt t="19111" x="2617788" y="5803900"/>
          <p14:tracePt t="19120" x="2608263" y="5803900"/>
          <p14:tracePt t="19127" x="2592388" y="5803900"/>
          <p14:tracePt t="19136" x="2574925" y="5803900"/>
          <p14:tracePt t="19143" x="2566988" y="5803900"/>
          <p14:tracePt t="19154" x="2557463" y="5803900"/>
          <p14:tracePt t="19169" x="2532063" y="5803900"/>
          <p14:tracePt t="19174" x="2516188" y="5813425"/>
          <p14:tracePt t="19201" x="2506663" y="5813425"/>
          <p14:tracePt t="19207" x="2489200" y="5813425"/>
          <p14:tracePt t="19535" x="2489200" y="5803900"/>
          <p14:tracePt t="19551" x="2506663" y="5795963"/>
          <p14:tracePt t="19566" x="2516188" y="5795963"/>
          <p14:tracePt t="19583" x="2524125" y="5795963"/>
          <p14:tracePt t="19590" x="2532063" y="5788025"/>
          <p14:tracePt t="19599" x="2541588" y="5788025"/>
          <p14:tracePt t="19607" x="2541588" y="5778500"/>
          <p14:tracePt t="19616" x="2557463" y="5778500"/>
          <p14:tracePt t="19631" x="2566988" y="5770563"/>
          <p14:tracePt t="19641" x="2582863" y="5770563"/>
          <p14:tracePt t="19663" x="2608263" y="5761038"/>
          <p14:tracePt t="19674" x="2617788" y="5761038"/>
          <p14:tracePt t="19686" x="2625725" y="5761038"/>
          <p14:tracePt t="19702" x="2633663" y="5761038"/>
          <p14:tracePt t="19710" x="2643188" y="5753100"/>
          <p14:tracePt t="19720" x="2651125" y="5753100"/>
          <p14:tracePt t="19727" x="2660650" y="5745163"/>
          <p14:tracePt t="19736" x="2668588" y="5745163"/>
          <p14:tracePt t="19743" x="2686050" y="5745163"/>
          <p14:tracePt t="19755" x="2693988" y="5745163"/>
          <p14:tracePt t="19766" x="2711450" y="5745163"/>
          <p14:tracePt t="19775" x="2727325" y="5745163"/>
          <p14:tracePt t="19783" x="2736850" y="5735638"/>
          <p14:tracePt t="19790" x="2752725" y="5735638"/>
          <p14:tracePt t="19799" x="2762250" y="5735638"/>
          <p14:tracePt t="19808" x="2770188" y="5727700"/>
          <p14:tracePt t="19815" x="2778125" y="5727700"/>
          <p14:tracePt t="19824" x="2787650" y="5727700"/>
          <p14:tracePt t="19831" x="2787650" y="5719763"/>
          <p14:tracePt t="19840" x="2795588" y="5719763"/>
          <p14:tracePt t="19847" x="2805113" y="5719763"/>
          <p14:tracePt t="19858" x="2813050" y="5719763"/>
          <p14:tracePt t="19863" x="2820988" y="5719763"/>
          <p14:tracePt t="19874" x="2830513" y="5719763"/>
          <p14:tracePt t="19879" x="2838450" y="5719763"/>
          <p14:tracePt t="19886" x="2846388" y="5710238"/>
          <p14:tracePt t="19895" x="2855913" y="5710238"/>
          <p14:tracePt t="19904" x="2863850" y="5710238"/>
          <p14:tracePt t="19910" x="2881313" y="5702300"/>
          <p14:tracePt t="19922" x="2889250" y="5702300"/>
          <p14:tracePt t="19936" x="2914650" y="5702300"/>
          <p14:tracePt t="19953" x="2940050" y="5694363"/>
          <p14:tracePt t="19960" x="2949575" y="5694363"/>
          <p14:tracePt t="19976" x="2957513" y="5694363"/>
          <p14:tracePt t="19983" x="2965450" y="5694363"/>
          <p14:tracePt t="19990" x="2974975" y="5694363"/>
          <p14:tracePt t="20015" x="2982913" y="5694363"/>
          <p14:tracePt t="20031" x="2990850" y="5694363"/>
          <p14:tracePt t="20063" x="2990850" y="5684838"/>
          <p14:tracePt t="20455" x="3000375" y="5676900"/>
          <p14:tracePt t="20474" x="3008313" y="5668963"/>
          <p14:tracePt t="20479" x="3016250" y="5668963"/>
          <p14:tracePt t="20495" x="3016250" y="5659438"/>
          <p14:tracePt t="20504" x="3025775" y="5651500"/>
          <p14:tracePt t="20511" x="3025775" y="5641975"/>
          <p14:tracePt t="20527" x="3033713" y="5626100"/>
          <p14:tracePt t="20544" x="3033713" y="5608638"/>
          <p14:tracePt t="20553" x="3041650" y="5608638"/>
          <p14:tracePt t="20559" x="3041650" y="5600700"/>
          <p14:tracePt t="20566" x="3051175" y="5591175"/>
          <p14:tracePt t="20575" x="3059113" y="5583238"/>
          <p14:tracePt t="20591" x="3059113" y="5575300"/>
          <p14:tracePt t="20600" x="3059113" y="5565775"/>
          <p14:tracePt t="20608" x="3067050" y="5565775"/>
          <p14:tracePt t="20631" x="3084513" y="5549900"/>
          <p14:tracePt t="20695" x="3094038" y="5540375"/>
          <p14:tracePt t="20711" x="3101975" y="5540375"/>
          <p14:tracePt t="20752" x="3109913" y="5532438"/>
          <p14:tracePt t="20960" x="3119438" y="5532438"/>
          <p14:tracePt t="20967" x="3144838" y="5532438"/>
          <p14:tracePt t="20975" x="3170238" y="5532438"/>
          <p14:tracePt t="20983" x="3186113" y="5540375"/>
          <p14:tracePt t="20992" x="3221038" y="5540375"/>
          <p14:tracePt t="20999" x="3254375" y="5549900"/>
          <p14:tracePt t="21008" x="3289300" y="5557838"/>
          <p14:tracePt t="21014" x="3305175" y="5565775"/>
          <p14:tracePt t="21025" x="3330575" y="5565775"/>
          <p14:tracePt t="21030" x="3340100" y="5565775"/>
          <p14:tracePt t="21041" x="3348038" y="5565775"/>
          <p14:tracePt t="21046" x="3365500" y="5565775"/>
          <p14:tracePt t="21057" x="3373438" y="5565775"/>
          <p14:tracePt t="21095" x="3382963" y="5565775"/>
          <p14:tracePt t="21110" x="3390900" y="5565775"/>
          <p14:tracePt t="21134" x="3398838" y="5565775"/>
          <p14:tracePt t="21575" x="3398838" y="5575300"/>
          <p14:tracePt t="21592" x="3398838" y="5583238"/>
          <p14:tracePt t="21608" x="3390900" y="5583238"/>
          <p14:tracePt t="21615" x="3382963" y="5591175"/>
          <p14:tracePt t="21624" x="3373438" y="5600700"/>
          <p14:tracePt t="21630" x="3373438" y="5608638"/>
          <p14:tracePt t="21647" x="3373438" y="5626100"/>
          <p14:tracePt t="21657" x="3365500" y="5634038"/>
          <p14:tracePt t="21664" x="3365500" y="5651500"/>
          <p14:tracePt t="21680" x="3355975" y="5676900"/>
          <p14:tracePt t="21688" x="3355975" y="5694363"/>
          <p14:tracePt t="21695" x="3355975" y="5702300"/>
          <p14:tracePt t="21704" x="3348038" y="5719763"/>
          <p14:tracePt t="21710" x="3348038" y="5745163"/>
          <p14:tracePt t="21721" x="3348038" y="5753100"/>
          <p14:tracePt t="21728" x="3348038" y="5761038"/>
          <p14:tracePt t="21737" x="3348038" y="5778500"/>
          <p14:tracePt t="21743" x="3348038" y="5795963"/>
          <p14:tracePt t="21751" x="3340100" y="5813425"/>
          <p14:tracePt t="21760" x="3330575" y="5813425"/>
          <p14:tracePt t="21767" x="3322638" y="5821363"/>
          <p14:tracePt t="21784" x="3322638" y="5829300"/>
          <p14:tracePt t="21792" x="3314700" y="5829300"/>
          <p14:tracePt t="21799" x="3297238" y="5846763"/>
          <p14:tracePt t="21825" x="3279775" y="5846763"/>
          <p14:tracePt t="21830" x="3263900" y="5864225"/>
          <p14:tracePt t="21847" x="3254375" y="5872163"/>
          <p14:tracePt t="21857" x="3238500" y="5872163"/>
          <p14:tracePt t="21863" x="3228975" y="5872163"/>
          <p14:tracePt t="21873" x="3211513" y="5872163"/>
          <p14:tracePt t="21880" x="3203575" y="5872163"/>
          <p14:tracePt t="21889" x="3203575" y="5880100"/>
          <p14:tracePt t="21896" x="3186113" y="5889625"/>
          <p14:tracePt t="21904" x="3178175" y="5889625"/>
          <p14:tracePt t="21910" x="3170238" y="5889625"/>
          <p14:tracePt t="21921" x="3152775" y="5897563"/>
          <p14:tracePt t="21927" x="3144838" y="5897563"/>
          <p14:tracePt t="21938" x="3135313" y="5905500"/>
          <p14:tracePt t="21943" x="3119438" y="5905500"/>
          <p14:tracePt t="21951" x="3109913" y="5905500"/>
          <p14:tracePt t="21959" x="3101975" y="5905500"/>
          <p14:tracePt t="21966" x="3076575" y="5905500"/>
          <p14:tracePt t="21975" x="3059113" y="5922963"/>
          <p14:tracePt t="21982" x="3051175" y="5932488"/>
          <p14:tracePt t="21991" x="3041650" y="5932488"/>
          <p14:tracePt t="21999" x="3025775" y="5948363"/>
          <p14:tracePt t="22009" x="3016250" y="5948363"/>
          <p14:tracePt t="22015" x="3000375" y="5965825"/>
          <p14:tracePt t="22025" x="2990850" y="5973763"/>
          <p14:tracePt t="22041" x="2982913" y="5983288"/>
          <p14:tracePt t="22046" x="2974975" y="5991225"/>
          <p14:tracePt t="22056" x="2974975" y="5999163"/>
          <p14:tracePt t="22072" x="2974975" y="6016625"/>
          <p14:tracePt t="22078" x="2965450" y="6016625"/>
          <p14:tracePt t="22088" x="2957513" y="6024563"/>
          <p14:tracePt t="22105" x="2957513" y="6034088"/>
          <p14:tracePt t="22110" x="2949575" y="6042025"/>
          <p14:tracePt t="22158" x="2940050" y="6049963"/>
          <p14:tracePt t="22174" x="2940050" y="6059488"/>
          <p14:tracePt t="22487" x="2940050" y="6067425"/>
          <p14:tracePt t="22495" x="2940050" y="6076950"/>
          <p14:tracePt t="22518" x="2940050" y="6084888"/>
          <p14:tracePt t="22551" x="2940050" y="6092825"/>
          <p14:tracePt t="22567" x="2940050" y="6102350"/>
          <p14:tracePt t="22599" x="2940050" y="6110288"/>
          <p14:tracePt t="22607" x="2940050" y="6127750"/>
          <p14:tracePt t="22624" x="2940050" y="6135688"/>
          <p14:tracePt t="22630" x="2949575" y="6153150"/>
          <p14:tracePt t="22657" x="2949575" y="6169025"/>
          <p14:tracePt t="22662" x="2949575" y="6178550"/>
          <p14:tracePt t="22674" x="2949575" y="6186488"/>
          <p14:tracePt t="22688" x="2957513" y="6194425"/>
          <p14:tracePt t="22695" x="2965450" y="6203950"/>
          <p14:tracePt t="22718" x="2965450" y="6211888"/>
          <p14:tracePt t="22728" x="2965450" y="6221413"/>
          <p14:tracePt t="22735" x="2974975" y="6221413"/>
          <p14:tracePt t="22744" x="2982913" y="6229350"/>
          <p14:tracePt t="22751" x="2982913" y="6237288"/>
          <p14:tracePt t="22759" x="2990850" y="6246813"/>
          <p14:tracePt t="22767" x="3000375" y="6254750"/>
          <p14:tracePt t="22775" x="3000375" y="6272213"/>
          <p14:tracePt t="22782" x="3008313" y="6280150"/>
          <p14:tracePt t="22792" x="3025775" y="6305550"/>
          <p14:tracePt t="22798" x="3033713" y="6330950"/>
          <p14:tracePt t="22809" x="3051175" y="6348413"/>
          <p14:tracePt t="22814" x="3067050" y="6381750"/>
          <p14:tracePt t="22825" x="3067050" y="6391275"/>
          <p14:tracePt t="22830" x="3076575" y="6416675"/>
          <p14:tracePt t="22841" x="3094038" y="6432550"/>
          <p14:tracePt t="22847" x="3101975" y="6450013"/>
          <p14:tracePt t="22856" x="3109913" y="6457950"/>
          <p14:tracePt t="22862" x="3119438" y="6467475"/>
          <p14:tracePt t="22873" x="3119438" y="6475413"/>
          <p14:tracePt t="22880" x="3119438" y="6483350"/>
          <p14:tracePt t="22896" x="3119438" y="6500813"/>
          <p14:tracePt t="22911" x="3127375" y="6518275"/>
          <p14:tracePt t="22926" x="3135313" y="6518275"/>
          <p14:tracePt t="22943" x="3135313" y="6535738"/>
          <p14:tracePt t="22975" x="3135313" y="6543675"/>
          <p14:tracePt t="23767" x="3127375" y="6526213"/>
          <p14:tracePt t="23775" x="3119438" y="6526213"/>
          <p14:tracePt t="23847" x="3109913" y="6518275"/>
          <p14:tracePt t="23919" x="3094038" y="6518275"/>
          <p14:tracePt t="23927" x="3084513" y="6518275"/>
          <p14:tracePt t="23935" x="3076575" y="6518275"/>
          <p14:tracePt t="23942" x="3059113" y="6518275"/>
          <p14:tracePt t="23950" x="3051175" y="6518275"/>
          <p14:tracePt t="23959" x="3025775" y="6518275"/>
          <p14:tracePt t="23967" x="3000375" y="6518275"/>
          <p14:tracePt t="23975" x="2982913" y="6518275"/>
          <p14:tracePt t="23983" x="2940050" y="6518275"/>
          <p14:tracePt t="23993" x="2889250" y="6518275"/>
          <p14:tracePt t="23999" x="2846388" y="6518275"/>
          <p14:tracePt t="24008" x="2787650" y="6518275"/>
          <p14:tracePt t="24014" x="2711450" y="6543675"/>
          <p14:tracePt t="24026" x="2643188" y="6543675"/>
          <p14:tracePt t="24030" x="2557463" y="6551613"/>
          <p14:tracePt t="24038" x="2473325" y="6561138"/>
          <p14:tracePt t="24047" x="2371725" y="6586538"/>
          <p14:tracePt t="24056" x="2286000" y="6594475"/>
          <p14:tracePt t="24064" x="2192338" y="6602413"/>
          <p14:tracePt t="24074" x="2133600" y="6619875"/>
          <p14:tracePt t="24079" x="2065338" y="6627813"/>
          <p14:tracePt t="24091" x="2005013" y="6637338"/>
          <p14:tracePt t="24096" x="1946275" y="6645275"/>
          <p14:tracePt t="24106" x="1911350" y="6654800"/>
          <p14:tracePt t="24111" x="1860550" y="6662738"/>
          <p14:tracePt t="24119" x="1844675" y="6670675"/>
          <p14:tracePt t="24127" x="1801813" y="6670675"/>
          <p14:tracePt t="24135" x="1784350" y="6680200"/>
          <p14:tracePt t="24144" x="1751013" y="6688138"/>
          <p14:tracePt t="24151" x="1725613" y="6688138"/>
          <p14:tracePt t="24160" x="1708150" y="6688138"/>
          <p14:tracePt t="24166" x="1674813" y="6688138"/>
          <p14:tracePt t="24176" x="1639888" y="6688138"/>
          <p14:tracePt t="24192" x="1571625" y="6688138"/>
          <p14:tracePt t="24199" x="1512888" y="6688138"/>
          <p14:tracePt t="24209" x="1470025" y="6688138"/>
          <p14:tracePt t="24215" x="1411288" y="6688138"/>
          <p14:tracePt t="24225" x="1360488" y="6688138"/>
          <p14:tracePt t="24230" x="1300163" y="6688138"/>
          <p14:tracePt t="24242" x="1257300" y="6688138"/>
          <p14:tracePt t="24246" x="1198563" y="6688138"/>
          <p14:tracePt t="24258" x="1138238" y="6688138"/>
          <p14:tracePt t="24262" x="1104900" y="6688138"/>
          <p14:tracePt t="24273" x="1079500" y="6688138"/>
          <p14:tracePt t="24278" x="1054100" y="6688138"/>
          <p14:tracePt t="24292" x="1044575" y="6688138"/>
          <p14:tracePt t="24415" x="1036638" y="6688138"/>
          <p14:tracePt t="24447" x="1036638" y="6680200"/>
          <p14:tracePt t="24480" x="1036638" y="6662738"/>
          <p14:tracePt t="24519" x="1044575" y="6654800"/>
          <p14:tracePt t="24566" x="1054100" y="6645275"/>
          <p14:tracePt t="24598" x="1062038" y="6637338"/>
          <p14:tracePt t="24625" x="1079500" y="6637338"/>
          <p14:tracePt t="24641" x="1087438" y="6637338"/>
          <p14:tracePt t="24647" x="1096963" y="6637338"/>
          <p14:tracePt t="24657" x="1104900" y="6637338"/>
          <p14:tracePt t="24664" x="1112838" y="6637338"/>
          <p14:tracePt t="24673" x="1122363" y="6637338"/>
          <p14:tracePt t="24692" x="1138238" y="6637338"/>
          <p14:tracePt t="24704" x="1147763" y="6637338"/>
          <p14:tracePt t="24726" x="1155700" y="6637338"/>
          <p14:tracePt t="24750" x="1163638" y="6637338"/>
          <p14:tracePt t="24791" x="1173163" y="6637338"/>
          <p14:tracePt t="24799" x="1181100" y="6637338"/>
          <p14:tracePt t="24825" x="1189038" y="6637338"/>
          <p14:tracePt t="24841" x="1198563" y="6627813"/>
          <p14:tracePt t="24854" x="1206500" y="6627813"/>
          <p14:tracePt t="24863" x="1206500" y="6619875"/>
          <p14:tracePt t="24870" x="1216025" y="6619875"/>
          <p14:tracePt t="24878" x="1231900" y="6619875"/>
          <p14:tracePt t="24896" x="1241425" y="6619875"/>
          <p14:tracePt t="24907" x="1249363" y="6611938"/>
          <p14:tracePt t="24911" x="1257300" y="6611938"/>
          <p14:tracePt t="24918" x="1266825" y="6602413"/>
          <p14:tracePt t="24928" x="1282700" y="6594475"/>
          <p14:tracePt t="24934" x="1292225" y="6594475"/>
          <p14:tracePt t="24943" x="1308100" y="6586538"/>
          <p14:tracePt t="24950" x="1333500" y="6561138"/>
          <p14:tracePt t="24959" x="1343025" y="6543675"/>
          <p14:tracePt t="24966" x="1360488" y="6526213"/>
          <p14:tracePt t="24977" x="1368425" y="6500813"/>
          <p14:tracePt t="24983" x="1376363" y="6483350"/>
          <p14:tracePt t="24994" x="1393825" y="6450013"/>
          <p14:tracePt t="24999" x="1401763" y="6416675"/>
          <p14:tracePt t="25009" x="1411288" y="6373813"/>
          <p14:tracePt t="25014" x="1419225" y="6338888"/>
          <p14:tracePt t="25025" x="1427163" y="6305550"/>
          <p14:tracePt t="25030" x="1444625" y="6272213"/>
          <p14:tracePt t="25040" x="1452563" y="6221413"/>
          <p14:tracePt t="25046" x="1452563" y="6203950"/>
          <p14:tracePt t="25057" x="1462088" y="6169025"/>
          <p14:tracePt t="25062" x="1462088" y="6143625"/>
          <p14:tracePt t="25072" x="1477963" y="6102350"/>
          <p14:tracePt t="25079" x="1477963" y="6067425"/>
          <p14:tracePt t="25091" x="1477963" y="6024563"/>
          <p14:tracePt t="25095" x="1477963" y="5999163"/>
          <p14:tracePt t="25106" x="1477963" y="5973763"/>
          <p14:tracePt t="25110" x="1477963" y="5948363"/>
          <p14:tracePt t="25119" x="1477963" y="5915025"/>
          <p14:tracePt t="25126" x="1477963" y="5889625"/>
          <p14:tracePt t="25135" x="1477963" y="5864225"/>
          <p14:tracePt t="25144" x="1477963" y="5838825"/>
          <p14:tracePt t="25151" x="1477963" y="5821363"/>
          <p14:tracePt t="25160" x="1477963" y="5795963"/>
          <p14:tracePt t="25167" x="1477963" y="5770563"/>
          <p14:tracePt t="25177" x="1470025" y="5745163"/>
          <p14:tracePt t="25189" x="1462088" y="5735638"/>
          <p14:tracePt t="25194" x="1452563" y="5710238"/>
          <p14:tracePt t="25198" x="1452563" y="5684838"/>
          <p14:tracePt t="25207" x="1444625" y="5659438"/>
          <p14:tracePt t="25214" x="1427163" y="5641975"/>
          <p14:tracePt t="25223" x="1419225" y="5616575"/>
          <p14:tracePt t="25230" x="1401763" y="5600700"/>
          <p14:tracePt t="25239" x="1393825" y="5583238"/>
          <p14:tracePt t="25255" x="1385888" y="5565775"/>
          <p14:tracePt t="25263" x="1368425" y="5549900"/>
          <p14:tracePt t="25273" x="1360488" y="5549900"/>
          <p14:tracePt t="25279" x="1360488" y="5540375"/>
          <p14:tracePt t="25291" x="1350963" y="5524500"/>
          <p14:tracePt t="25295" x="1343025" y="5514975"/>
          <p14:tracePt t="25302" x="1343025" y="5507038"/>
          <p14:tracePt t="25319" x="1333500" y="5497513"/>
          <p14:tracePt t="25544" x="1333500" y="5489575"/>
          <p14:tracePt t="25550" x="1350963" y="5489575"/>
          <p14:tracePt t="25560" x="1368425" y="5489575"/>
          <p14:tracePt t="25566" x="1401763" y="5489575"/>
          <p14:tracePt t="25576" x="1427163" y="5497513"/>
          <p14:tracePt t="25583" x="1470025" y="5497513"/>
          <p14:tracePt t="25592" x="1495425" y="5507038"/>
          <p14:tracePt t="25598" x="1530350" y="5507038"/>
          <p14:tracePt t="25609" x="1571625" y="5514975"/>
          <p14:tracePt t="25615" x="1597025" y="5514975"/>
          <p14:tracePt t="25624" x="1674813" y="5514975"/>
          <p14:tracePt t="25630" x="1733550" y="5514975"/>
          <p14:tracePt t="25638" x="1801813" y="5524500"/>
          <p14:tracePt t="25648" x="1860550" y="5524500"/>
          <p14:tracePt t="25656" x="1920875" y="5524500"/>
          <p14:tracePt t="25663" x="1979613" y="5524500"/>
          <p14:tracePt t="25672" x="2030413" y="5524500"/>
          <p14:tracePt t="25680" x="2090738" y="5524500"/>
          <p14:tracePt t="25691" x="2133600" y="5524500"/>
          <p14:tracePt t="25695" x="2192338" y="5524500"/>
          <p14:tracePt t="25702" x="2235200" y="5524500"/>
          <p14:tracePt t="25710" x="2268538" y="5524500"/>
          <p14:tracePt t="25718" x="2303463" y="5524500"/>
          <p14:tracePt t="25727" x="2344738" y="5524500"/>
          <p14:tracePt t="25734" x="2379663" y="5524500"/>
          <p14:tracePt t="25744" x="2405063" y="5524500"/>
          <p14:tracePt t="25750" x="2438400" y="5524500"/>
          <p14:tracePt t="25760" x="2481263" y="5524500"/>
          <p14:tracePt t="25767" x="2506663" y="5524500"/>
          <p14:tracePt t="25777" x="2549525" y="5524500"/>
          <p14:tracePt t="25782" x="2557463" y="5524500"/>
          <p14:tracePt t="25793" x="2582863" y="5524500"/>
          <p14:tracePt t="25799" x="2600325" y="5524500"/>
          <p14:tracePt t="25815" x="2608263" y="5524500"/>
          <p14:tracePt t="25975" x="2617788" y="5524500"/>
          <p14:tracePt t="25993" x="2633663" y="5524500"/>
          <p14:tracePt t="25999" x="2643188" y="5524500"/>
          <p14:tracePt t="26010" x="2651125" y="5524500"/>
          <p14:tracePt t="26640" x="2719388" y="5524500"/>
          <p14:tracePt t="26647" x="2787650" y="5524500"/>
          <p14:tracePt t="26654" x="2863850" y="5524500"/>
          <p14:tracePt t="26664" x="2949575" y="5532438"/>
          <p14:tracePt t="26673" x="3008313" y="5532438"/>
          <p14:tracePt t="26679" x="3016250" y="5532438"/>
          <p14:tracePt t="26690" x="3067050" y="5524500"/>
          <p14:tracePt t="26695" x="3076575" y="5497513"/>
          <p14:tracePt t="26703" x="3109913" y="5464175"/>
          <p14:tracePt t="26711" x="3119438" y="5446713"/>
          <p14:tracePt t="26719" x="3144838" y="5413375"/>
          <p14:tracePt t="27209" x="3127375" y="5413375"/>
          <p14:tracePt t="27214" x="3119438" y="5413375"/>
          <p14:tracePt t="27222" x="3101975" y="5413375"/>
          <p14:tracePt t="27230" x="3084513" y="5413375"/>
          <p14:tracePt t="27246" x="3076575" y="5413375"/>
          <p14:tracePt t="27257" x="3059113" y="5413375"/>
          <p14:tracePt t="27262" x="3051175" y="5413375"/>
          <p14:tracePt t="27274" x="3041650" y="5413375"/>
          <p14:tracePt t="27286" x="3033713" y="5421313"/>
          <p14:tracePt t="27294" x="3033713" y="5430838"/>
          <p14:tracePt t="27302" x="3025775" y="5430838"/>
          <p14:tracePt t="27350" x="3016250" y="5438775"/>
          <p14:tracePt t="27726" x="3025775" y="5438775"/>
          <p14:tracePt t="27758" x="3033713" y="5430838"/>
          <p14:tracePt t="27784" x="3051175" y="5413375"/>
          <p14:tracePt t="27815" x="3051175" y="5405438"/>
          <p14:tracePt t="27847" x="3059113" y="5395913"/>
          <p14:tracePt t="28063" x="3067050" y="5395913"/>
          <p14:tracePt t="28103" x="3059113" y="5395913"/>
          <p14:tracePt t="28110" x="3041650" y="5413375"/>
          <p14:tracePt t="28118" x="3033713" y="5413375"/>
          <p14:tracePt t="28128" x="3025775" y="5430838"/>
          <p14:tracePt t="28135" x="3016250" y="5446713"/>
          <p14:tracePt t="28151" x="3008313" y="5456238"/>
          <p14:tracePt t="28160" x="2982913" y="5464175"/>
          <p14:tracePt t="28167" x="2982913" y="5472113"/>
          <p14:tracePt t="28177" x="2965450" y="5472113"/>
          <p14:tracePt t="28311" x="2957513" y="5481638"/>
          <p14:tracePt t="28329" x="2949575" y="5497513"/>
          <p14:tracePt t="28345" x="2940050" y="5507038"/>
          <p14:tracePt t="28360" x="2932113" y="5507038"/>
          <p14:tracePt t="28447" x="2922588" y="5524500"/>
          <p14:tracePt t="28464" x="2914650" y="5532438"/>
          <p14:tracePt t="28528" x="2906713" y="5532438"/>
          <p14:tracePt t="28535" x="2897188" y="5532438"/>
          <p14:tracePt t="28567" x="2881313" y="5532438"/>
          <p14:tracePt t="28584" x="2881313" y="5540375"/>
          <p14:tracePt t="28599" x="2871788" y="5540375"/>
          <p14:tracePt t="28631" x="2863850" y="5549900"/>
          <p14:tracePt t="28790" x="2863850" y="5557838"/>
          <p14:tracePt t="28809" x="2863850" y="5565775"/>
          <p14:tracePt t="28821" x="2863850" y="5575300"/>
          <p14:tracePt t="29135" x="2855913" y="5575300"/>
          <p14:tracePt t="29150" x="2830513" y="5575300"/>
          <p14:tracePt t="29160" x="2820988" y="5575300"/>
          <p14:tracePt t="29167" x="2813050" y="5575300"/>
          <p14:tracePt t="29177" x="2805113" y="5575300"/>
          <p14:tracePt t="29183" x="2795588" y="5575300"/>
          <p14:tracePt t="29193" x="2778125" y="5575300"/>
          <p14:tracePt t="29211" x="2762250" y="5575300"/>
          <p14:tracePt t="29215" x="2752725" y="5575300"/>
          <p14:tracePt t="29224" x="2744788" y="5575300"/>
          <p14:tracePt t="29231" x="2736850" y="5575300"/>
          <p14:tracePt t="29242" x="2727325" y="5575300"/>
          <p14:tracePt t="29270" x="2711450" y="5575300"/>
          <p14:tracePt t="29278" x="2693988" y="5575300"/>
          <p14:tracePt t="29287" x="2676525" y="5575300"/>
          <p14:tracePt t="29295" x="2660650" y="5575300"/>
          <p14:tracePt t="29318" x="2643188" y="5575300"/>
          <p14:tracePt t="29329" x="2633663" y="5575300"/>
          <p14:tracePt t="29432" x="2625725" y="5575300"/>
          <p14:tracePt t="29447" x="2617788" y="5575300"/>
          <p14:tracePt t="29455" x="2608263" y="5575300"/>
          <p14:tracePt t="29462" x="2608263" y="5565775"/>
          <p14:tracePt t="29478" x="2600325" y="5557838"/>
          <p14:tracePt t="29494" x="2592388" y="5540375"/>
          <p14:tracePt t="29511" x="2592388" y="5532438"/>
          <p14:tracePt t="29519" x="2582863" y="5532438"/>
          <p14:tracePt t="29529" x="2582863" y="5524500"/>
          <p14:tracePt t="29534" x="2574925" y="5507038"/>
          <p14:tracePt t="29550" x="2574925" y="5497513"/>
          <p14:tracePt t="29560" x="2574925" y="5489575"/>
          <p14:tracePt t="29566" x="2574925" y="5481638"/>
          <p14:tracePt t="29577" x="2574925" y="5472113"/>
          <p14:tracePt t="29582" x="2574925" y="5464175"/>
          <p14:tracePt t="29594" x="2574925" y="5456238"/>
          <p14:tracePt t="29598" x="2574925" y="5446713"/>
          <p14:tracePt t="29611" x="2574925" y="5438775"/>
          <p14:tracePt t="29625" x="2574925" y="5430838"/>
          <p14:tracePt t="29630" x="2574925" y="5421313"/>
          <p14:tracePt t="29654" x="2574925" y="5413375"/>
          <p14:tracePt t="29662" x="2574925" y="5395913"/>
          <p14:tracePt t="29678" x="2582863" y="5395913"/>
          <p14:tracePt t="29687" x="2600325" y="5387975"/>
          <p14:tracePt t="29695" x="2600325" y="5380038"/>
          <p14:tracePt t="29704" x="2617788" y="5380038"/>
          <p14:tracePt t="29711" x="2625725" y="5370513"/>
          <p14:tracePt t="29729" x="2633663" y="5370513"/>
          <p14:tracePt t="29735" x="2643188" y="5370513"/>
          <p14:tracePt t="29745" x="2651125" y="5370513"/>
          <p14:tracePt t="29750" x="2660650" y="5362575"/>
          <p14:tracePt t="29761" x="2668588" y="5362575"/>
          <p14:tracePt t="29784" x="2686050" y="5362575"/>
          <p14:tracePt t="29793" x="2693988" y="5362575"/>
          <p14:tracePt t="29902" x="2701925" y="5362575"/>
          <p14:tracePt t="30367" x="2693988" y="5362575"/>
          <p14:tracePt t="30416" x="2686050" y="5362575"/>
          <p14:tracePt t="30519" x="2668588" y="5362575"/>
          <p14:tracePt t="30990" x="2676525" y="5362575"/>
          <p14:tracePt t="36910" x="2686050" y="5362575"/>
          <p14:tracePt t="36919" x="2693988" y="5362575"/>
          <p14:tracePt t="36926" x="2719388" y="5370513"/>
          <p14:tracePt t="36935" x="2727325" y="5370513"/>
          <p14:tracePt t="36949" x="2736850" y="5370513"/>
          <p14:tracePt t="36952" x="2762250" y="5370513"/>
          <p14:tracePt t="36963" x="2787650" y="5380038"/>
          <p14:tracePt t="36969" x="2820988" y="5380038"/>
          <p14:tracePt t="36974" x="2838450" y="5380038"/>
          <p14:tracePt t="36999" x="2863850" y="5380038"/>
          <p14:tracePt t="37159" x="2855913" y="5380038"/>
          <p14:tracePt t="37191" x="2846388" y="5380038"/>
          <p14:tracePt t="37247" x="2838450" y="5380038"/>
          <p14:tracePt t="37439" x="2838450" y="5387975"/>
          <p14:tracePt t="37447" x="2838450" y="5395913"/>
          <p14:tracePt t="37455" x="2846388" y="5395913"/>
          <p14:tracePt t="37467" x="2855913" y="5405438"/>
          <p14:tracePt t="37470" x="2863850" y="5421313"/>
          <p14:tracePt t="37487" x="2863850" y="5430838"/>
          <p14:tracePt t="37495" x="2881313" y="5456238"/>
          <p14:tracePt t="37503" x="2889250" y="5456238"/>
          <p14:tracePt t="37514" x="2897188" y="5472113"/>
          <p14:tracePt t="37518" x="2914650" y="5497513"/>
          <p14:tracePt t="37531" x="2922588" y="5497513"/>
          <p14:tracePt t="37534" x="2932113" y="5524500"/>
          <p14:tracePt t="37548" x="2940050" y="5540375"/>
          <p14:tracePt t="37550" x="2957513" y="5549900"/>
          <p14:tracePt t="37561" x="2974975" y="5557838"/>
          <p14:tracePt t="37566" x="2982913" y="5565775"/>
          <p14:tracePt t="37727" x="2990850" y="5575300"/>
          <p14:tracePt t="37855" x="2982913" y="5575300"/>
          <p14:tracePt t="38007" x="3000375" y="5575300"/>
          <p14:tracePt t="38014" x="3008313" y="5575300"/>
          <p14:tracePt t="38022" x="3025775" y="5575300"/>
          <p14:tracePt t="38032" x="3051175" y="5575300"/>
          <p14:tracePt t="38039" x="3076575" y="5575300"/>
          <p14:tracePt t="38049" x="3094038" y="5575300"/>
          <p14:tracePt t="38055" x="3119438" y="5575300"/>
          <p14:tracePt t="38064" x="3144838" y="5575300"/>
          <p14:tracePt t="38070" x="3152775" y="5575300"/>
          <p14:tracePt t="38079" x="3178175" y="5575300"/>
          <p14:tracePt t="38088" x="3186113" y="5575300"/>
          <p14:tracePt t="38095" x="3195638" y="5575300"/>
          <p14:tracePt t="38102" x="3203575" y="5575300"/>
          <p14:tracePt t="38135" x="3211513" y="5575300"/>
          <p14:tracePt t="38174" x="3221038" y="5575300"/>
          <p14:tracePt t="38207" x="3228975" y="5575300"/>
          <p14:tracePt t="38215" x="3238500" y="5575300"/>
          <p14:tracePt t="38223" x="3254375" y="5575300"/>
          <p14:tracePt t="38239" x="3263900" y="5575300"/>
          <p14:tracePt t="38250" x="3279775" y="5575300"/>
          <p14:tracePt t="38255" x="3289300" y="5575300"/>
          <p14:tracePt t="38264" x="3297238" y="5575300"/>
          <p14:tracePt t="38270" x="3305175" y="5575300"/>
          <p14:tracePt t="38280" x="3314700" y="5575300"/>
          <p14:tracePt t="38503" x="3322638" y="5575300"/>
          <p14:tracePt t="38510" x="3330575" y="5575300"/>
          <p14:tracePt t="38520" x="3355975" y="5565775"/>
          <p14:tracePt t="38526" x="3365500" y="5549900"/>
          <p14:tracePt t="38535" x="3390900" y="5514975"/>
          <p14:tracePt t="38548" x="3424238" y="5464175"/>
          <p14:tracePt t="38550" x="3441700" y="5421313"/>
          <p14:tracePt t="38558" x="3475038" y="5345113"/>
          <p14:tracePt t="38567" x="3492500" y="5268913"/>
          <p14:tracePt t="38575" x="3517900" y="5192713"/>
          <p14:tracePt t="38582" x="3535363" y="5132388"/>
          <p14:tracePt t="38591" x="3543300" y="5056188"/>
          <p14:tracePt t="38600" x="3568700" y="4997450"/>
          <p14:tracePt t="38606" x="3578225" y="4954588"/>
          <p14:tracePt t="38615" x="3594100" y="4886325"/>
          <p14:tracePt t="38623" x="3603625" y="4860925"/>
          <p14:tracePt t="38632" x="3611563" y="4802188"/>
          <p14:tracePt t="38639" x="3619500" y="4767263"/>
          <p14:tracePt t="38649" x="3629025" y="4733925"/>
          <p14:tracePt t="38654" x="3636963" y="4708525"/>
          <p14:tracePt t="38666" x="3646488" y="4665663"/>
          <p14:tracePt t="38670" x="3654425" y="4630738"/>
          <p14:tracePt t="38682" x="3687763" y="4579938"/>
          <p14:tracePt t="38686" x="3697288" y="4546600"/>
          <p14:tracePt t="38698" x="3713163" y="4513263"/>
          <p14:tracePt t="38702" x="3722688" y="4478338"/>
          <p14:tracePt t="38715" x="3722688" y="4435475"/>
          <p14:tracePt t="38718" x="3722688" y="4419600"/>
          <p14:tracePt t="38730" x="3722688" y="4384675"/>
          <p14:tracePt t="38734" x="3722688" y="4351338"/>
          <p14:tracePt t="38745" x="3722688" y="4316413"/>
          <p14:tracePt t="38750" x="3705225" y="4300538"/>
          <p14:tracePt t="38758" x="3697288" y="4283075"/>
          <p14:tracePt t="38766" x="3679825" y="4249738"/>
          <p14:tracePt t="38774" x="3671888" y="4214813"/>
          <p14:tracePt t="38783" x="3654425" y="4181475"/>
          <p14:tracePt t="38790" x="3654425" y="4146550"/>
          <p14:tracePt t="38800" x="3646488" y="4121150"/>
          <p14:tracePt t="38806" x="3636963" y="4105275"/>
          <p14:tracePt t="38816" x="3629025" y="4087813"/>
          <p14:tracePt t="38822" x="3603625" y="4052888"/>
          <p14:tracePt t="38832" x="3594100" y="4027488"/>
          <p14:tracePt t="38838" x="3578225" y="4002088"/>
          <p14:tracePt t="38849" x="3552825" y="3968750"/>
          <p14:tracePt t="38854" x="3509963" y="3943350"/>
          <p14:tracePt t="38865" x="3484563" y="3935413"/>
          <p14:tracePt t="38870" x="3467100" y="3917950"/>
          <p14:tracePt t="38881" x="3433763" y="3900488"/>
          <p14:tracePt t="38886" x="3398838" y="3892550"/>
          <p14:tracePt t="38898" x="3365500" y="3875088"/>
          <p14:tracePt t="38902" x="3340100" y="3867150"/>
          <p14:tracePt t="38915" x="3305175" y="3857625"/>
          <p14:tracePt t="38918" x="3289300" y="3849688"/>
          <p14:tracePt t="38929" x="3279775" y="3841750"/>
          <p14:tracePt t="38934" x="3271838" y="3841750"/>
          <p14:tracePt t="38947" x="3263900" y="3841750"/>
          <p14:tracePt t="39201" x="3279775" y="3841750"/>
          <p14:tracePt t="39206" x="3297238" y="3841750"/>
          <p14:tracePt t="39216" x="3322638" y="3841750"/>
          <p14:tracePt t="39222" x="3340100" y="3841750"/>
          <p14:tracePt t="39233" x="3365500" y="3832225"/>
          <p14:tracePt t="39240" x="3390900" y="3832225"/>
          <p14:tracePt t="39249" x="3416300" y="3824288"/>
          <p14:tracePt t="39255" x="3424238" y="3824288"/>
          <p14:tracePt t="39264" x="3441700" y="3824288"/>
          <p14:tracePt t="39270" x="3459163" y="3824288"/>
          <p14:tracePt t="39282" x="3467100" y="3824288"/>
          <p14:tracePt t="39287" x="3484563" y="3816350"/>
          <p14:tracePt t="39298" x="3502025" y="3816350"/>
          <p14:tracePt t="39314" x="3517900" y="3816350"/>
          <p14:tracePt t="39320" x="3535363" y="3816350"/>
          <p14:tracePt t="39331" x="3552825" y="3816350"/>
          <p14:tracePt t="39336" x="3560763" y="3816350"/>
          <p14:tracePt t="39346" x="3578225" y="3816350"/>
          <p14:tracePt t="39350" x="3594100" y="3816350"/>
          <p14:tracePt t="39358" x="3603625" y="3816350"/>
          <p14:tracePt t="39366" x="3629025" y="3816350"/>
          <p14:tracePt t="39374" x="3646488" y="3806825"/>
          <p14:tracePt t="39383" x="3662363" y="3806825"/>
          <p14:tracePt t="39390" x="3679825" y="3806825"/>
          <p14:tracePt t="39399" x="3705225" y="3806825"/>
          <p14:tracePt t="39406" x="3722688" y="3806825"/>
          <p14:tracePt t="39415" x="3738563" y="3806825"/>
          <p14:tracePt t="39423" x="3756025" y="3798888"/>
          <p14:tracePt t="39433" x="3773488" y="3798888"/>
          <p14:tracePt t="39439" x="3790950" y="3798888"/>
          <p14:tracePt t="39449" x="3816350" y="3798888"/>
          <p14:tracePt t="39455" x="3832225" y="3798888"/>
          <p14:tracePt t="39465" x="3849688" y="3798888"/>
          <p14:tracePt t="39470" x="3875088" y="3798888"/>
          <p14:tracePt t="39481" x="3892550" y="3790950"/>
          <p14:tracePt t="39487" x="3908425" y="3790950"/>
          <p14:tracePt t="39498" x="3917950" y="3790950"/>
          <p14:tracePt t="39503" x="3935413" y="3781425"/>
          <p14:tracePt t="39514" x="3960813" y="3781425"/>
          <p14:tracePt t="39519" x="3968750" y="3781425"/>
          <p14:tracePt t="39529" x="3976688" y="3781425"/>
          <p14:tracePt t="39535" x="3986213" y="3781425"/>
          <p14:tracePt t="39542" x="4002088" y="3781425"/>
          <p14:tracePt t="39550" x="4011613" y="3781425"/>
          <p14:tracePt t="39558" x="4027488" y="3781425"/>
          <p14:tracePt t="39567" x="4052888" y="3781425"/>
          <p14:tracePt t="39574" x="4070350" y="3781425"/>
          <p14:tracePt t="39583" x="4087813" y="3781425"/>
          <p14:tracePt t="39590" x="4113213" y="3781425"/>
          <p14:tracePt t="39599" x="4121150" y="3781425"/>
          <p14:tracePt t="39616" x="4138613" y="3781425"/>
          <p14:tracePt t="39623" x="4146550" y="3781425"/>
          <p14:tracePt t="39639" x="4164013" y="3781425"/>
          <p14:tracePt t="39648" x="4171950" y="3781425"/>
          <p14:tracePt t="39655" x="4189413" y="3781425"/>
          <p14:tracePt t="39663" x="4206875" y="3781425"/>
          <p14:tracePt t="39670" x="4214813" y="3781425"/>
          <p14:tracePt t="39683" x="4224338" y="3781425"/>
          <p14:tracePt t="39687" x="4232275" y="3781425"/>
          <p14:tracePt t="39697" x="4240213" y="3781425"/>
          <p14:tracePt t="39704" x="4249738" y="3781425"/>
          <p14:tracePt t="39713" x="4257675" y="3781425"/>
          <p14:tracePt t="39736" x="4265613" y="3781425"/>
          <p14:tracePt t="39742" x="4275138" y="3781425"/>
          <p14:tracePt t="39903" x="4240213" y="3781425"/>
          <p14:tracePt t="39910" x="4197350" y="3773488"/>
          <p14:tracePt t="39919" x="4164013" y="3763963"/>
          <p14:tracePt t="39927" x="4121150" y="3756025"/>
          <p14:tracePt t="39935" x="4079875" y="3756025"/>
          <p14:tracePt t="39943" x="4011613" y="3730625"/>
          <p14:tracePt t="39950" x="3968750" y="3722688"/>
          <p14:tracePt t="39959" x="3900488" y="3722688"/>
          <p14:tracePt t="39967" x="3824288" y="3705225"/>
          <p14:tracePt t="39975" x="3763963" y="3687763"/>
          <p14:tracePt t="39984" x="3705225" y="3679825"/>
          <p14:tracePt t="39991" x="3646488" y="3671888"/>
          <p14:tracePt t="40000" x="3611563" y="3662363"/>
          <p14:tracePt t="40008" x="3560763" y="3646488"/>
          <p14:tracePt t="40016" x="3527425" y="3629025"/>
          <p14:tracePt t="40023" x="3502025" y="3611563"/>
          <p14:tracePt t="40033" x="3467100" y="3586163"/>
          <p14:tracePt t="40039" x="3449638" y="3578225"/>
          <p14:tracePt t="40049" x="3433763" y="3560763"/>
          <p14:tracePt t="40056" x="3408363" y="3552825"/>
          <p14:tracePt t="40065" x="3382963" y="3535363"/>
          <p14:tracePt t="40070" x="3348038" y="3527425"/>
          <p14:tracePt t="40082" x="3314700" y="3509963"/>
          <p14:tracePt t="40088" x="3289300" y="3492500"/>
          <p14:tracePt t="40098" x="3271838" y="3492500"/>
          <p14:tracePt t="40104" x="3254375" y="3484563"/>
          <p14:tracePt t="40115" x="3221038" y="3467100"/>
          <p14:tracePt t="40120" x="3195638" y="3449638"/>
          <p14:tracePt t="40131" x="3178175" y="3441700"/>
          <p14:tracePt t="40135" x="3170238" y="3433763"/>
          <p14:tracePt t="40142" x="3152775" y="3416300"/>
          <p14:tracePt t="40150" x="3119438" y="3398838"/>
          <p14:tracePt t="40159" x="3084513" y="3390900"/>
          <p14:tracePt t="40166" x="3033713" y="3373438"/>
          <p14:tracePt t="40175" x="3008313" y="3365500"/>
          <p14:tracePt t="40184" x="2965450" y="3348038"/>
          <p14:tracePt t="40190" x="2940050" y="3348038"/>
          <p14:tracePt t="40200" x="2906713" y="3322638"/>
          <p14:tracePt t="40216" x="2871788" y="3314700"/>
          <p14:tracePt t="40223" x="2846388" y="3297238"/>
          <p14:tracePt t="40238" x="2830513" y="3297238"/>
          <p14:tracePt t="40248" x="2820988" y="3289300"/>
          <p14:tracePt t="40439" x="2813050" y="3279775"/>
          <p14:tracePt t="40470" x="2820988" y="3279775"/>
          <p14:tracePt t="40481" x="2830513" y="3279775"/>
          <p14:tracePt t="40486" x="2846388" y="3279775"/>
          <p14:tracePt t="40493" x="2871788" y="3279775"/>
          <p14:tracePt t="40504" x="2889250" y="3279775"/>
          <p14:tracePt t="40515" x="2906713" y="3279775"/>
          <p14:tracePt t="40520" x="2914650" y="3279775"/>
          <p14:tracePt t="40532" x="2932113" y="3279775"/>
          <p14:tracePt t="40535" x="2940050" y="3279775"/>
          <p14:tracePt t="40543" x="2949575" y="3279775"/>
          <p14:tracePt t="40550" x="2965450" y="3279775"/>
          <p14:tracePt t="40559" x="2974975" y="3279775"/>
          <p14:tracePt t="40566" x="2982913" y="3279775"/>
          <p14:tracePt t="40575" x="2990850" y="3279775"/>
          <p14:tracePt t="40585" x="3000375" y="3279775"/>
          <p14:tracePt t="40590" x="3008313" y="3279775"/>
          <p14:tracePt t="40601" x="3033713" y="3279775"/>
          <p14:tracePt t="40606" x="3051175" y="3279775"/>
          <p14:tracePt t="40623" x="3076575" y="3279775"/>
          <p14:tracePt t="40633" x="3094038" y="3279775"/>
          <p14:tracePt t="40638" x="3109913" y="3279775"/>
          <p14:tracePt t="40649" x="3127375" y="3279775"/>
          <p14:tracePt t="40654" x="3144838" y="3279775"/>
          <p14:tracePt t="40665" x="3160713" y="3279775"/>
          <p14:tracePt t="40670" x="3186113" y="3279775"/>
          <p14:tracePt t="40686" x="3211513" y="3279775"/>
          <p14:tracePt t="40697" x="3228975" y="3279775"/>
          <p14:tracePt t="40703" x="3254375" y="3279775"/>
          <p14:tracePt t="40715" x="3271838" y="3279775"/>
          <p14:tracePt t="40719" x="3289300" y="3279775"/>
          <p14:tracePt t="40732" x="3305175" y="3279775"/>
          <p14:tracePt t="40735" x="3322638" y="3279775"/>
          <p14:tracePt t="40743" x="3340100" y="3279775"/>
          <p14:tracePt t="40750" x="3365500" y="3279775"/>
          <p14:tracePt t="40759" x="3390900" y="3279775"/>
          <p14:tracePt t="40768" x="3408363" y="3279775"/>
          <p14:tracePt t="40775" x="3433763" y="3279775"/>
          <p14:tracePt t="40784" x="3441700" y="3279775"/>
          <p14:tracePt t="40790" x="3475038" y="3279775"/>
          <p14:tracePt t="40800" x="3502025" y="3279775"/>
          <p14:tracePt t="40807" x="3527425" y="3279775"/>
          <p14:tracePt t="40816" x="3535363" y="3279775"/>
          <p14:tracePt t="40823" x="3552825" y="3279775"/>
          <p14:tracePt t="40832" x="3568700" y="3279775"/>
          <p14:tracePt t="40839" x="3586163" y="3279775"/>
          <p14:tracePt t="40849" x="3603625" y="3279775"/>
          <p14:tracePt t="40865" x="3611563" y="3279775"/>
          <p14:tracePt t="41055" x="3603625" y="3279775"/>
          <p14:tracePt t="41070" x="3594100" y="3279775"/>
          <p14:tracePt t="41081" x="3568700" y="3271838"/>
          <p14:tracePt t="41086" x="3560763" y="3271838"/>
          <p14:tracePt t="41093" x="3552825" y="3271838"/>
          <p14:tracePt t="41102" x="3543300" y="3263900"/>
          <p14:tracePt t="41119" x="3517900" y="3263900"/>
          <p14:tracePt t="41130" x="3509963" y="3254375"/>
          <p14:tracePt t="41135" x="3502025" y="3246438"/>
          <p14:tracePt t="41143" x="3475038" y="3221038"/>
          <p14:tracePt t="41150" x="3449638" y="3195638"/>
          <p14:tracePt t="41159" x="3424238" y="3186113"/>
          <p14:tracePt t="41166" x="3398838" y="3178175"/>
          <p14:tracePt t="41175" x="3382963" y="3152775"/>
          <p14:tracePt t="41185" x="3355975" y="3135313"/>
          <p14:tracePt t="41190" x="3330575" y="3119438"/>
          <p14:tracePt t="41200" x="3305175" y="3101975"/>
          <p14:tracePt t="41207" x="3297238" y="3094038"/>
          <p14:tracePt t="41217" x="3289300" y="3084513"/>
          <p14:tracePt t="41223" x="3271838" y="3067050"/>
          <p14:tracePt t="41232" x="3263900" y="3059113"/>
          <p14:tracePt t="41271" x="3254375" y="3041650"/>
          <p14:tracePt t="41287" x="3246438" y="3033713"/>
          <p14:tracePt t="41294" x="3238500" y="3025775"/>
          <p14:tracePt t="41303" x="3221038" y="3016250"/>
          <p14:tracePt t="41315" x="3195638" y="3008313"/>
          <p14:tracePt t="41318" x="3178175" y="3000375"/>
          <p14:tracePt t="41331" x="3170238" y="2982913"/>
          <p14:tracePt t="41335" x="3144838" y="2965450"/>
          <p14:tracePt t="41343" x="3127375" y="2965450"/>
          <p14:tracePt t="41351" x="3109913" y="2949575"/>
          <p14:tracePt t="41359" x="3109913" y="2940050"/>
          <p14:tracePt t="41367" x="3101975" y="2932113"/>
          <p14:tracePt t="41375" x="3084513" y="2932113"/>
          <p14:tracePt t="41384" x="3059113" y="2914650"/>
          <p14:tracePt t="41390" x="3051175" y="2906713"/>
          <p14:tracePt t="41400" x="3041650" y="2897188"/>
          <p14:tracePt t="41406" x="3033713" y="2889250"/>
          <p14:tracePt t="41416" x="3025775" y="2889250"/>
          <p14:tracePt t="41422" x="3008313" y="2871788"/>
          <p14:tracePt t="41433" x="3000375" y="2871788"/>
          <p14:tracePt t="41447" x="2982913" y="2855913"/>
          <p14:tracePt t="41455" x="2974975" y="2855913"/>
          <p14:tracePt t="41465" x="2965450" y="2846388"/>
          <p14:tracePt t="41472" x="2949575" y="2846388"/>
          <p14:tracePt t="41483" x="2922588" y="2838450"/>
          <p14:tracePt t="41486" x="2922588" y="2830513"/>
          <p14:tracePt t="41499" x="2906713" y="2820988"/>
          <p14:tracePt t="41503" x="2889250" y="2805113"/>
          <p14:tracePt t="41515" x="2881313" y="2805113"/>
          <p14:tracePt t="41527" x="2871788" y="2805113"/>
          <p14:tracePt t="41688" x="2863850" y="2805113"/>
          <p14:tracePt t="41743" x="2871788" y="2805113"/>
          <p14:tracePt t="41751" x="2881313" y="2805113"/>
          <p14:tracePt t="41760" x="2897188" y="2805113"/>
          <p14:tracePt t="41791" x="2906713" y="2805113"/>
          <p14:tracePt t="41800" x="2914650" y="2805113"/>
          <p14:tracePt t="41807" x="2922588" y="2805113"/>
          <p14:tracePt t="41833" x="2932113" y="2805113"/>
          <p14:tracePt t="41838" x="2940050" y="2805113"/>
          <p14:tracePt t="41854" x="2957513" y="2805113"/>
          <p14:tracePt t="41864" x="2974975" y="2805113"/>
          <p14:tracePt t="41882" x="2982913" y="2805113"/>
          <p14:tracePt t="41887" x="2990850" y="2805113"/>
          <p14:tracePt t="41898" x="3000375" y="2805113"/>
          <p14:tracePt t="41902" x="3008313" y="2805113"/>
          <p14:tracePt t="41915" x="3016250" y="2805113"/>
          <p14:tracePt t="41919" x="3025775" y="2805113"/>
          <p14:tracePt t="41926" x="3033713" y="2805113"/>
          <p14:tracePt t="41934" x="3041650" y="2805113"/>
          <p14:tracePt t="41943" x="3051175" y="2805113"/>
          <p14:tracePt t="41951" x="3067050" y="2805113"/>
          <p14:tracePt t="41959" x="3076575" y="2805113"/>
          <p14:tracePt t="41968" x="3084513" y="2805113"/>
          <p14:tracePt t="41974" x="3109913" y="2805113"/>
          <p14:tracePt t="41991" x="3135313" y="2805113"/>
          <p14:tracePt t="42000" x="3144838" y="2805113"/>
          <p14:tracePt t="42006" x="3160713" y="2805113"/>
          <p14:tracePt t="42017" x="3170238" y="2805113"/>
          <p14:tracePt t="42023" x="3195638" y="2805113"/>
          <p14:tracePt t="42033" x="3221038" y="2805113"/>
          <p14:tracePt t="42039" x="3246438" y="2805113"/>
          <p14:tracePt t="42049" x="3254375" y="2805113"/>
          <p14:tracePt t="42055" x="3289300" y="2813050"/>
          <p14:tracePt t="42066" x="3314700" y="2813050"/>
          <p14:tracePt t="42082" x="3348038" y="2813050"/>
          <p14:tracePt t="42087" x="3365500" y="2813050"/>
          <p14:tracePt t="42099" x="3373438" y="2813050"/>
          <p14:tracePt t="42103" x="3390900" y="2813050"/>
          <p14:tracePt t="42116" x="3416300" y="2813050"/>
          <p14:tracePt t="42120" x="3441700" y="2820988"/>
          <p14:tracePt t="42126" x="3467100" y="2820988"/>
          <p14:tracePt t="42134" x="3492500" y="2820988"/>
          <p14:tracePt t="42143" x="3509963" y="2820988"/>
          <p14:tracePt t="42152" x="3535363" y="2820988"/>
          <p14:tracePt t="42159" x="3560763" y="2820988"/>
          <p14:tracePt t="42168" x="3578225" y="2820988"/>
          <p14:tracePt t="42175" x="3611563" y="2820988"/>
          <p14:tracePt t="42183" x="3636963" y="2830513"/>
          <p14:tracePt t="42190" x="3671888" y="2830513"/>
          <p14:tracePt t="42211" x="3748088" y="2830513"/>
          <p14:tracePt t="42217" x="3790950" y="2830513"/>
          <p14:tracePt t="42223" x="3824288" y="2830513"/>
          <p14:tracePt t="42231" x="3867150" y="2830513"/>
          <p14:tracePt t="42240" x="3908425" y="2830513"/>
          <p14:tracePt t="42250" x="3943350" y="2830513"/>
          <p14:tracePt t="42256" x="3960813" y="2830513"/>
          <p14:tracePt t="42266" x="3994150" y="2830513"/>
          <p14:tracePt t="42270" x="4019550" y="2830513"/>
          <p14:tracePt t="42282" x="4037013" y="2830513"/>
          <p14:tracePt t="42287" x="4052888" y="2830513"/>
          <p14:tracePt t="42299" x="4079875" y="2830513"/>
          <p14:tracePt t="42303" x="4087813" y="2830513"/>
          <p14:tracePt t="42310" x="4105275" y="2830513"/>
          <p14:tracePt t="42319" x="4121150" y="2830513"/>
          <p14:tracePt t="42326" x="4130675" y="2830513"/>
          <p14:tracePt t="42335" x="4138613" y="2830513"/>
          <p14:tracePt t="42343" x="4146550" y="2830513"/>
          <p14:tracePt t="42359" x="4156075" y="2830513"/>
          <p14:tracePt t="43440" x="4164013" y="2830513"/>
          <p14:tracePt t="43624" x="4164013" y="2838450"/>
          <p14:tracePt t="43632" x="4171950" y="2846388"/>
          <p14:tracePt t="43639" x="4197350" y="2855913"/>
          <p14:tracePt t="43879" x="4214813" y="2863850"/>
          <p14:tracePt t="43894" x="4224338" y="2871788"/>
          <p14:tracePt t="43902" x="4224338" y="2881313"/>
          <p14:tracePt t="43910" x="4249738" y="2889250"/>
          <p14:tracePt t="43919" x="4257675" y="2897188"/>
          <p14:tracePt t="43927" x="4275138" y="2914650"/>
          <p14:tracePt t="43936" x="4291013" y="2922588"/>
          <p14:tracePt t="43943" x="4316413" y="2940050"/>
          <p14:tracePt t="43958" x="4333875" y="2949575"/>
          <p14:tracePt t="43967" x="4351338" y="2965450"/>
          <p14:tracePt t="43975" x="4368800" y="2974975"/>
          <p14:tracePt t="43984" x="4394200" y="2990850"/>
          <p14:tracePt t="43990" x="4427538" y="3000375"/>
          <p14:tracePt t="44001" x="4478338" y="3016250"/>
          <p14:tracePt t="44007" x="4529138" y="3041650"/>
          <p14:tracePt t="44017" x="4589463" y="3067050"/>
          <p14:tracePt t="44023" x="4640263" y="3084513"/>
          <p14:tracePt t="44034" x="4673600" y="3101975"/>
          <p14:tracePt t="44039" x="4699000" y="3119438"/>
          <p14:tracePt t="44050" x="4749800" y="3135313"/>
          <p14:tracePt t="44055" x="4767263" y="3152775"/>
          <p14:tracePt t="44067" x="4775200" y="3152775"/>
          <p14:tracePt t="44085" x="4792663" y="3160713"/>
          <p14:tracePt t="44254" x="4802188" y="3170238"/>
          <p14:tracePt t="44262" x="4810125" y="3170238"/>
          <p14:tracePt t="44270" x="4827588" y="3186113"/>
          <p14:tracePt t="44279" x="4843463" y="3195638"/>
          <p14:tracePt t="44288" x="4868863" y="3211513"/>
          <p14:tracePt t="44295" x="4878388" y="3221038"/>
          <p14:tracePt t="44303" x="4911725" y="3238500"/>
          <p14:tracePt t="44310" x="4937125" y="3254375"/>
          <p14:tracePt t="44320" x="4979988" y="3271838"/>
          <p14:tracePt t="44327" x="5005388" y="3279775"/>
          <p14:tracePt t="44336" x="5030788" y="3289300"/>
          <p14:tracePt t="44343" x="5073650" y="3314700"/>
          <p14:tracePt t="44351" x="5106988" y="3322638"/>
          <p14:tracePt t="44359" x="5141913" y="3348038"/>
          <p14:tracePt t="44369" x="5157788" y="3355975"/>
          <p14:tracePt t="44374" x="5183188" y="3373438"/>
          <p14:tracePt t="44384" x="5208588" y="3373438"/>
          <p14:tracePt t="44390" x="5226050" y="3390900"/>
          <p14:tracePt t="44401" x="5243513" y="3390900"/>
          <p14:tracePt t="44406" x="5260975" y="3408363"/>
          <p14:tracePt t="44418" x="5268913" y="3408363"/>
          <p14:tracePt t="44422" x="5276850" y="3408363"/>
          <p14:tracePt t="44434" x="5286375" y="3408363"/>
          <p14:tracePt t="44451" x="5302250" y="3408363"/>
          <p14:tracePt t="44455" x="5345113" y="3408363"/>
          <p14:tracePt t="44467" x="5353050" y="3398838"/>
          <p14:tracePt t="44470" x="5370513" y="3382963"/>
          <p14:tracePt t="44485" x="5405438" y="3348038"/>
          <p14:tracePt t="44486" x="5421313" y="3340100"/>
          <p14:tracePt t="44494" x="5421313" y="3330575"/>
          <p14:tracePt t="44503" x="5438775" y="3322638"/>
          <p14:tracePt t="44511" x="5446713" y="3322638"/>
          <p14:tracePt t="44542" x="5446713" y="3314700"/>
          <p14:tracePt t="44648" x="5446713" y="3322638"/>
          <p14:tracePt t="44655" x="5430838" y="3348038"/>
          <p14:tracePt t="44662" x="5405438" y="3365500"/>
          <p14:tracePt t="44670" x="5395913" y="3373438"/>
          <p14:tracePt t="44685" x="5380038" y="3390900"/>
          <p14:tracePt t="44686" x="5362575" y="3398838"/>
          <p14:tracePt t="44695" x="5337175" y="3416300"/>
          <p14:tracePt t="44702" x="5327650" y="3424238"/>
          <p14:tracePt t="44710" x="5311775" y="3424238"/>
          <p14:tracePt t="44719" x="5294313" y="3449638"/>
          <p14:tracePt t="44727" x="5276850" y="3459163"/>
          <p14:tracePt t="44736" x="5276850" y="3467100"/>
          <p14:tracePt t="44743" x="5260975" y="3475038"/>
          <p14:tracePt t="44752" x="5251450" y="3502025"/>
          <p14:tracePt t="44768" x="5235575" y="3527425"/>
          <p14:tracePt t="44784" x="5235575" y="3543300"/>
          <p14:tracePt t="44800" x="5226050" y="3543300"/>
          <p14:tracePt t="44816" x="5226050" y="3552825"/>
          <p14:tracePt t="44824" x="5226050" y="3560763"/>
          <p14:tracePt t="44849" x="5226050" y="3568700"/>
          <p14:tracePt t="44855" x="5226050" y="3578225"/>
          <p14:tracePt t="44867" x="5226050" y="3586163"/>
          <p14:tracePt t="44870" x="5251450" y="3603625"/>
          <p14:tracePt t="44886" x="5260975" y="3603625"/>
          <p14:tracePt t="44902" x="5268913" y="3603625"/>
          <p14:tracePt t="44942" x="5276850" y="3603625"/>
          <p14:tracePt t="44958" x="5294313" y="3603625"/>
          <p14:tracePt t="44974" x="5302250" y="3603625"/>
          <p14:tracePt t="44990" x="5337175" y="3611563"/>
          <p14:tracePt t="45001" x="5353050" y="3619500"/>
          <p14:tracePt t="45006" x="5362575" y="3619500"/>
          <p14:tracePt t="45018" x="5370513" y="3629025"/>
          <p14:tracePt t="45022" x="5387975" y="3629025"/>
          <p14:tracePt t="45035" x="5395913" y="3636963"/>
          <p14:tracePt t="45038" x="5413375" y="3636963"/>
          <p14:tracePt t="45051" x="5438775" y="3646488"/>
          <p14:tracePt t="45067" x="5456238" y="3646488"/>
          <p14:tracePt t="45070" x="5472113" y="3654425"/>
          <p14:tracePt t="45084" x="5481638" y="3654425"/>
          <p14:tracePt t="45086" x="5507038" y="3671888"/>
          <p14:tracePt t="45094" x="5532438" y="3687763"/>
          <p14:tracePt t="45102" x="5549900" y="3697288"/>
          <p14:tracePt t="45110" x="5565775" y="3705225"/>
          <p14:tracePt t="45118" x="5583238" y="3722688"/>
          <p14:tracePt t="45126" x="5600700" y="3722688"/>
          <p14:tracePt t="45135" x="5634038" y="3738563"/>
          <p14:tracePt t="45142" x="5641975" y="3738563"/>
          <p14:tracePt t="45152" x="5659438" y="3748088"/>
          <p14:tracePt t="45158" x="5694363" y="3763963"/>
          <p14:tracePt t="45168" x="5719763" y="3781425"/>
          <p14:tracePt t="45174" x="5735638" y="3790950"/>
          <p14:tracePt t="45184" x="5753100" y="3806825"/>
          <p14:tracePt t="45202" x="5795963" y="3832225"/>
          <p14:tracePt t="45207" x="5813425" y="3832225"/>
          <p14:tracePt t="45214" x="5821363" y="3849688"/>
          <p14:tracePt t="45224" x="5846763" y="3867150"/>
          <p14:tracePt t="45234" x="5854700" y="3875088"/>
          <p14:tracePt t="45238" x="5872163" y="3883025"/>
          <p14:tracePt t="45250" x="5889625" y="3892550"/>
          <p14:tracePt t="45255" x="5915025" y="3900488"/>
          <p14:tracePt t="45267" x="5932488" y="3917950"/>
          <p14:tracePt t="45270" x="5965825" y="3925888"/>
          <p14:tracePt t="45283" x="5973763" y="3943350"/>
          <p14:tracePt t="45286" x="6024563" y="3968750"/>
          <p14:tracePt t="45294" x="6059488" y="3986213"/>
          <p14:tracePt t="45302" x="6102350" y="4002088"/>
          <p14:tracePt t="45310" x="6169025" y="4037013"/>
          <p14:tracePt t="45318" x="6254750" y="4079875"/>
          <p14:tracePt t="45327" x="6323013" y="4113213"/>
          <p14:tracePt t="45335" x="6407150" y="4146550"/>
          <p14:tracePt t="45343" x="6500813" y="4181475"/>
          <p14:tracePt t="45352" x="6602413" y="4206875"/>
          <p14:tracePt t="45359" x="6680200" y="4232275"/>
          <p14:tracePt t="45369" x="6756400" y="4257675"/>
          <p14:tracePt t="45374" x="6824663" y="4265613"/>
          <p14:tracePt t="45384" x="6900863" y="4291013"/>
          <p14:tracePt t="45390" x="6985000" y="4300538"/>
          <p14:tracePt t="45400" x="7070725" y="4325938"/>
          <p14:tracePt t="45407" x="7146925" y="4333875"/>
          <p14:tracePt t="45418" x="7265988" y="4351338"/>
          <p14:tracePt t="45423" x="7359650" y="4351338"/>
          <p14:tracePt t="45435" x="7486650" y="4368800"/>
          <p14:tracePt t="45439" x="7605713" y="4368800"/>
          <p14:tracePt t="45451" x="7699375" y="4368800"/>
          <p14:tracePt t="45455" x="7800975" y="4368800"/>
          <p14:tracePt t="45465" x="7912100" y="4368800"/>
          <p14:tracePt t="45470" x="8013700" y="4368800"/>
          <p14:tracePt t="45484" x="8115300" y="4368800"/>
          <p14:tracePt t="45487" x="8226425" y="4368800"/>
          <p14:tracePt t="45495" x="8310563" y="4368800"/>
          <p14:tracePt t="45502" x="8404225" y="4368800"/>
          <p14:tracePt t="45510" x="8507413" y="4368800"/>
          <p14:tracePt t="45519" x="8609013" y="4368800"/>
          <p14:tracePt t="45526" x="8693150" y="4368800"/>
          <p14:tracePt t="45535" x="8786813" y="4368800"/>
          <p14:tracePt t="45542" x="8905875" y="4368800"/>
          <p14:tracePt t="45552" x="8999538" y="4368800"/>
          <p14:tracePt t="45559" x="9101138" y="4368800"/>
        </p14:tracePtLst>
      </p14:laserTraceLst>
    </p:ext>
  </p:extLs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14363" y="1062039"/>
            <a:ext cx="7815262" cy="1202506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20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입출력 </a:t>
            </a:r>
            <a:r>
              <a:rPr lang="en-US" altLang="ko-KR" sz="20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▶ 객체 안에 값을 외부에서 입력 받아 저장</a:t>
            </a: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▶ 객체 안의 값을 화면이나 프린터에 보내야 하는 경우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</a:p>
          <a:p>
            <a:pPr>
              <a:lnSpc>
                <a:spcPct val="100000"/>
              </a:lnSpc>
              <a:buNone/>
            </a:pPr>
            <a:endParaRPr lang="ko-KR" altLang="en-US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819793"/>
              </p:ext>
            </p:extLst>
          </p:nvPr>
        </p:nvGraphicFramePr>
        <p:xfrm>
          <a:off x="888004" y="2368260"/>
          <a:ext cx="7572428" cy="2428892"/>
        </p:xfrm>
        <a:graphic>
          <a:graphicData uri="http://schemas.openxmlformats.org/drawingml/2006/table">
            <a:tbl>
              <a:tblPr/>
              <a:tblGrid>
                <a:gridCol w="1806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5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5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오퍼레이션 타입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F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오퍼레이션 정의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F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32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입력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setCustomer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InternetAddress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i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PersonalName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 p,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MailingAddress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 m,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TelephoneNumber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 t) </a:t>
                      </a:r>
                      <a:endParaRPr lang="en-US" sz="140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5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출력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showCustomer()</a:t>
                      </a:r>
                      <a:endParaRPr lang="en-US" sz="140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85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출력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showPurchaseMade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()</a:t>
                      </a:r>
                      <a:endParaRPr lang="en-US" sz="140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B1148BB7-94D6-4F0E-AE8B-535DD415F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5013" y="6597650"/>
            <a:ext cx="765175" cy="188913"/>
          </a:xfrm>
          <a:prstGeom prst="rect">
            <a:avLst/>
          </a:prstGeom>
        </p:spPr>
        <p:txBody>
          <a:bodyPr/>
          <a:lstStyle>
            <a:lvl1pPr algn="r">
              <a:defRPr sz="100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0D1FBF91-D0BE-483B-82B2-B89DEE19D40A}" type="slidenum">
              <a:rPr lang="ko-KR" altLang="en-US" b="0">
                <a:latin typeface="HY중고딕" panose="02030600000101010101" pitchFamily="18" charset="-127"/>
                <a:ea typeface="HY중고딕" panose="02030600000101010101" pitchFamily="18" charset="-127"/>
                <a:cs typeface="Malgun Gothic Semilight" panose="020B0502040204020203" pitchFamily="50" charset="-127"/>
              </a:rPr>
              <a:pPr>
                <a:defRPr/>
              </a:pPr>
              <a:t>26</a:t>
            </a:fld>
            <a:endParaRPr lang="ko-KR" altLang="en-US" b="0" dirty="0">
              <a:latin typeface="HY중고딕" panose="02030600000101010101" pitchFamily="18" charset="-127"/>
              <a:ea typeface="HY중고딕" panose="02030600000101010101" pitchFamily="18" charset="-127"/>
              <a:cs typeface="Malgun Gothic Semilight" panose="020B0502040204020203" pitchFamily="50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8DED2137-F72A-442D-AC3F-A6B0A7513EBA}"/>
              </a:ext>
            </a:extLst>
          </p:cNvPr>
          <p:cNvSpPr txBox="1">
            <a:spLocks/>
          </p:cNvSpPr>
          <p:nvPr/>
        </p:nvSpPr>
        <p:spPr>
          <a:xfrm>
            <a:off x="642910" y="187107"/>
            <a:ext cx="7772400" cy="59029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맑은 고딕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ko-KR" sz="28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5.5 </a:t>
            </a:r>
            <a:r>
              <a:rPr lang="ko-KR" altLang="en-US" sz="28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오퍼레이션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10"/>
    </mc:Choice>
    <mc:Fallback xmlns="">
      <p:transition spd="slow" advTm="32610"/>
    </mc:Fallback>
  </mc:AlternateContent>
  <p:extLst>
    <p:ext uri="{3A86A75C-4F4B-4683-9AE1-C65F6400EC91}">
      <p14:laserTraceLst xmlns:p14="http://schemas.microsoft.com/office/powerpoint/2010/main">
        <p14:tracePtLst>
          <p14:tracePt t="1481" x="8991600" y="3841750"/>
          <p14:tracePt t="1492" x="8905875" y="3841750"/>
          <p14:tracePt t="1498" x="8829675" y="3832225"/>
          <p14:tracePt t="1507" x="8728075" y="3824288"/>
          <p14:tracePt t="1513" x="8659813" y="3824288"/>
          <p14:tracePt t="1523" x="8558213" y="3806825"/>
          <p14:tracePt t="1529" x="8489950" y="3806825"/>
          <p14:tracePt t="1536" x="8396288" y="3798888"/>
          <p14:tracePt t="1546" x="8310563" y="3790950"/>
          <p14:tracePt t="1553" x="8226425" y="3773488"/>
          <p14:tracePt t="1562" x="8124825" y="3763963"/>
          <p14:tracePt t="1570" x="8021638" y="3756025"/>
          <p14:tracePt t="1578" x="7937500" y="3748088"/>
          <p14:tracePt t="1586" x="7835900" y="3730625"/>
          <p14:tracePt t="1592" x="7732713" y="3697288"/>
          <p14:tracePt t="1601" x="7639050" y="3697288"/>
          <p14:tracePt t="1609" x="7546975" y="3687763"/>
          <p14:tracePt t="1617" x="7461250" y="3679825"/>
          <p14:tracePt t="1625" x="7392988" y="3662363"/>
          <p14:tracePt t="1633" x="7334250" y="3662363"/>
          <p14:tracePt t="1642" x="7232650" y="3654425"/>
          <p14:tracePt t="1648" x="7172325" y="3646488"/>
          <p14:tracePt t="1658" x="7113588" y="3636963"/>
          <p14:tracePt t="1665" x="7010400" y="3611563"/>
          <p14:tracePt t="1675" x="6934200" y="3603625"/>
          <p14:tracePt t="1680" x="6865938" y="3603625"/>
          <p14:tracePt t="1691" x="6781800" y="3578225"/>
          <p14:tracePt t="1696" x="6721475" y="3568700"/>
          <p14:tracePt t="1707" x="6662738" y="3552825"/>
          <p14:tracePt t="1714" x="6602413" y="3552825"/>
          <p14:tracePt t="1724" x="6518275" y="3552825"/>
          <p14:tracePt t="1729" x="6457950" y="3543300"/>
          <p14:tracePt t="1736" x="6399213" y="3527425"/>
          <p14:tracePt t="1744" x="6365875" y="3517900"/>
          <p14:tracePt t="1753" x="6305550" y="3517900"/>
          <p14:tracePt t="1762" x="6262688" y="3509963"/>
          <p14:tracePt t="1769" x="6203950" y="3509963"/>
          <p14:tracePt t="1778" x="6153150" y="3492500"/>
          <p14:tracePt t="1786" x="6110288" y="3492500"/>
          <p14:tracePt t="1794" x="6067425" y="3484563"/>
          <p14:tracePt t="1801" x="6034088" y="3484563"/>
          <p14:tracePt t="1809" x="5999163" y="3475038"/>
          <p14:tracePt t="1817" x="5957888" y="3467100"/>
          <p14:tracePt t="1825" x="5922963" y="3459163"/>
          <p14:tracePt t="1833" x="5889625" y="3459163"/>
          <p14:tracePt t="1842" x="5864225" y="3449638"/>
          <p14:tracePt t="1849" x="5838825" y="3449638"/>
          <p14:tracePt t="1859" x="5813425" y="3441700"/>
          <p14:tracePt t="1865" x="5778500" y="3441700"/>
          <p14:tracePt t="1876" x="5770563" y="3433763"/>
          <p14:tracePt t="1887" x="5753100" y="3433763"/>
          <p14:tracePt t="1891" x="5727700" y="3424238"/>
          <p14:tracePt t="1898" x="5684838" y="3416300"/>
          <p14:tracePt t="1904" x="5659438" y="3398838"/>
          <p14:tracePt t="1914" x="5634038" y="3373438"/>
          <p14:tracePt t="1921" x="5600700" y="3355975"/>
          <p14:tracePt t="1929" x="5565775" y="3314700"/>
          <p14:tracePt t="1936" x="5540375" y="3289300"/>
          <p14:tracePt t="1944" x="5489575" y="3254375"/>
          <p14:tracePt t="1953" x="5446713" y="3203575"/>
          <p14:tracePt t="1960" x="5430838" y="3186113"/>
          <p14:tracePt t="1970" x="5380038" y="3178175"/>
          <p14:tracePt t="1977" x="5345113" y="3170238"/>
          <p14:tracePt t="1985" x="5319713" y="3170238"/>
          <p14:tracePt t="1994" x="5286375" y="3170238"/>
          <p14:tracePt t="2001" x="5260975" y="3170238"/>
          <p14:tracePt t="2009" x="5251450" y="3170238"/>
          <p14:tracePt t="2016" x="5243513" y="3170238"/>
          <p14:tracePt t="2146" x="5260975" y="3170238"/>
          <p14:tracePt t="2152" x="5302250" y="3211513"/>
          <p14:tracePt t="2162" x="5370513" y="3246438"/>
          <p14:tracePt t="2169" x="5430838" y="3289300"/>
          <p14:tracePt t="2178" x="5446713" y="3297238"/>
          <p14:tracePt t="2185" x="5472113" y="3314700"/>
          <p14:tracePt t="2194" x="5472113" y="3322638"/>
          <p14:tracePt t="2201" x="5497513" y="3340100"/>
          <p14:tracePt t="2209" x="5507038" y="3340100"/>
          <p14:tracePt t="2217" x="5507038" y="3348038"/>
          <p14:tracePt t="2226" x="5507038" y="3365500"/>
          <p14:tracePt t="2232" x="5497513" y="3365500"/>
          <p14:tracePt t="2243" x="5489575" y="3373438"/>
          <p14:tracePt t="2249" x="5481638" y="3390900"/>
          <p14:tracePt t="2259" x="5472113" y="3390900"/>
          <p14:tracePt t="2264" x="5456238" y="3408363"/>
          <p14:tracePt t="2281" x="5438775" y="3408363"/>
          <p14:tracePt t="2291" x="5413375" y="3424238"/>
          <p14:tracePt t="2307" x="5405438" y="3433763"/>
          <p14:tracePt t="2313" x="5395913" y="3433763"/>
          <p14:tracePt t="2321" x="5387975" y="3433763"/>
          <p14:tracePt t="2329" x="5380038" y="3433763"/>
          <p14:tracePt t="2337" x="5353050" y="3433763"/>
          <p14:tracePt t="2344" x="5327650" y="3441700"/>
          <p14:tracePt t="2354" x="5311775" y="3449638"/>
          <p14:tracePt t="2362" x="5276850" y="3449638"/>
          <p14:tracePt t="2370" x="5235575" y="3449638"/>
          <p14:tracePt t="2378" x="5192713" y="3449638"/>
          <p14:tracePt t="2385" x="5132388" y="3449638"/>
          <p14:tracePt t="2392" x="5064125" y="3449638"/>
          <p14:tracePt t="2401" x="5005388" y="3449638"/>
          <p14:tracePt t="2409" x="4919663" y="3449638"/>
          <p14:tracePt t="2418" x="4843463" y="3449638"/>
          <p14:tracePt t="2427" x="4775200" y="3449638"/>
          <p14:tracePt t="2433" x="4716463" y="3449638"/>
          <p14:tracePt t="2442" x="4673600" y="3449638"/>
          <p14:tracePt t="2449" x="4597400" y="3441700"/>
          <p14:tracePt t="2459" x="4554538" y="3433763"/>
          <p14:tracePt t="2466" x="4521200" y="3424238"/>
          <p14:tracePt t="2475" x="4503738" y="3416300"/>
          <p14:tracePt t="2481" x="4478338" y="3408363"/>
          <p14:tracePt t="2492" x="4470400" y="3398838"/>
          <p14:tracePt t="2496" x="4460875" y="3398838"/>
          <p14:tracePt t="2594" x="4445000" y="3390900"/>
          <p14:tracePt t="2633" x="4435475" y="3382963"/>
          <p14:tracePt t="2649" x="4427538" y="3373438"/>
          <p14:tracePt t="2659" x="4419600" y="3365500"/>
          <p14:tracePt t="2665" x="4419600" y="3355975"/>
          <p14:tracePt t="2680" x="4410075" y="3355975"/>
          <p14:tracePt t="2698" x="4394200" y="3340100"/>
          <p14:tracePt t="2713" x="4384675" y="3330575"/>
          <p14:tracePt t="2729" x="4376738" y="3322638"/>
          <p14:tracePt t="2737" x="4359275" y="3305175"/>
          <p14:tracePt t="2761" x="4351338" y="3305175"/>
          <p14:tracePt t="2769" x="4341813" y="3305175"/>
          <p14:tracePt t="2777" x="4316413" y="3289300"/>
          <p14:tracePt t="2785" x="4300538" y="3279775"/>
          <p14:tracePt t="2793" x="4275138" y="3279775"/>
          <p14:tracePt t="2801" x="4249738" y="3271838"/>
          <p14:tracePt t="2809" x="4197350" y="3254375"/>
          <p14:tracePt t="2818" x="4164013" y="3246438"/>
          <p14:tracePt t="2826" x="4105275" y="3221038"/>
          <p14:tracePt t="2833" x="4044950" y="3203575"/>
          <p14:tracePt t="2842" x="3976688" y="3186113"/>
          <p14:tracePt t="2849" x="3951288" y="3178175"/>
          <p14:tracePt t="2859" x="3883025" y="3152775"/>
          <p14:tracePt t="2865" x="3841750" y="3135313"/>
          <p14:tracePt t="2876" x="3790950" y="3127375"/>
          <p14:tracePt t="2882" x="3738563" y="3094038"/>
          <p14:tracePt t="2892" x="3671888" y="3076575"/>
          <p14:tracePt t="2897" x="3594100" y="3051175"/>
          <p14:tracePt t="2904" x="3502025" y="3033713"/>
          <p14:tracePt t="2913" x="3390900" y="3000375"/>
          <p14:tracePt t="2920" x="3228975" y="2974975"/>
          <p14:tracePt t="2929" x="2949575" y="2906713"/>
          <p14:tracePt t="2937" x="2489200" y="2805113"/>
          <p14:tracePt t="2945" x="2159000" y="2752725"/>
          <p14:tracePt t="2954" x="1809750" y="2660650"/>
          <p14:tracePt t="2962" x="1444625" y="2592388"/>
          <p14:tracePt t="2971" x="1138238" y="2541588"/>
          <p14:tracePt t="2976" x="798513" y="2447925"/>
          <p14:tracePt t="2984" x="374650" y="2371725"/>
          <p14:tracePt t="2993" x="50800" y="2260600"/>
          <p14:tracePt t="4457" x="238125" y="2124075"/>
          <p14:tracePt t="4465" x="382588" y="2159000"/>
          <p14:tracePt t="4475" x="492125" y="2200275"/>
          <p14:tracePt t="4481" x="611188" y="2243138"/>
          <p14:tracePt t="4492" x="730250" y="2268538"/>
          <p14:tracePt t="4498" x="833438" y="2286000"/>
          <p14:tracePt t="4505" x="925513" y="2311400"/>
          <p14:tracePt t="4513" x="1044575" y="2311400"/>
          <p14:tracePt t="4521" x="1147763" y="2344738"/>
          <p14:tracePt t="4529" x="1231900" y="2344738"/>
          <p14:tracePt t="4537" x="1317625" y="2344738"/>
          <p14:tracePt t="4545" x="1393825" y="2354263"/>
          <p14:tracePt t="4554" x="1462088" y="2371725"/>
          <p14:tracePt t="4560" x="1520825" y="2379663"/>
          <p14:tracePt t="4569" x="1581150" y="2379663"/>
          <p14:tracePt t="4577" x="1639888" y="2379663"/>
          <p14:tracePt t="4585" x="1682750" y="2379663"/>
          <p14:tracePt t="4594" x="1725613" y="2379663"/>
          <p14:tracePt t="4602" x="1766888" y="2379663"/>
          <p14:tracePt t="4610" x="1809750" y="2379663"/>
          <p14:tracePt t="4617" x="1844675" y="2379663"/>
          <p14:tracePt t="4626" x="1878013" y="2379663"/>
          <p14:tracePt t="4633" x="1911350" y="2379663"/>
          <p14:tracePt t="4644" x="1954213" y="2379663"/>
          <p14:tracePt t="4649" x="1979613" y="2379663"/>
          <p14:tracePt t="4659" x="2005013" y="2379663"/>
          <p14:tracePt t="4666" x="2030413" y="2371725"/>
          <p14:tracePt t="4675" x="2055813" y="2362200"/>
          <p14:tracePt t="4681" x="2065338" y="2362200"/>
          <p14:tracePt t="4690" x="2082800" y="2354263"/>
          <p14:tracePt t="4698" x="2108200" y="2344738"/>
          <p14:tracePt t="4714" x="2116138" y="2336800"/>
          <p14:tracePt t="4721" x="2133600" y="2336800"/>
          <p14:tracePt t="4729" x="2149475" y="2336800"/>
          <p14:tracePt t="4738" x="2166938" y="2328863"/>
          <p14:tracePt t="4745" x="2184400" y="2319338"/>
          <p14:tracePt t="4753" x="2200275" y="2311400"/>
          <p14:tracePt t="4760" x="2217738" y="2311400"/>
          <p14:tracePt t="4769" x="2243138" y="2303463"/>
          <p14:tracePt t="4776" x="2252663" y="2293938"/>
          <p14:tracePt t="4785" x="2278063" y="2286000"/>
          <p14:tracePt t="4793" x="2286000" y="2286000"/>
          <p14:tracePt t="4801" x="2303463" y="2278063"/>
          <p14:tracePt t="4810" x="2319338" y="2268538"/>
          <p14:tracePt t="4816" x="2344738" y="2260600"/>
          <p14:tracePt t="4828" x="2362200" y="2252663"/>
          <p14:tracePt t="4833" x="2371725" y="2252663"/>
          <p14:tracePt t="4842" x="2405063" y="2243138"/>
          <p14:tracePt t="4849" x="2422525" y="2235200"/>
          <p14:tracePt t="4859" x="2430463" y="2235200"/>
          <p14:tracePt t="4882" x="2438400" y="2235200"/>
          <p14:tracePt t="4888" x="2447925" y="2235200"/>
          <p14:tracePt t="4904" x="2455863" y="2235200"/>
          <p14:tracePt t="4914" x="2463800" y="2235200"/>
          <p14:tracePt t="4921" x="2473325" y="2235200"/>
          <p14:tracePt t="4953" x="2489200" y="2235200"/>
          <p14:tracePt t="5177" x="2506663" y="2227263"/>
          <p14:tracePt t="5184" x="2516188" y="2227263"/>
          <p14:tracePt t="5194" x="2524125" y="2227263"/>
          <p14:tracePt t="5210" x="2532063" y="2227263"/>
          <p14:tracePt t="5233" x="2541588" y="2227263"/>
          <p14:tracePt t="5249" x="2549525" y="2209800"/>
          <p14:tracePt t="6409" x="2549525" y="2192338"/>
          <p14:tracePt t="6433" x="2532063" y="2192338"/>
          <p14:tracePt t="6444" x="2524125" y="2192338"/>
          <p14:tracePt t="6449" x="2516188" y="2184400"/>
          <p14:tracePt t="6460" x="2506663" y="2184400"/>
          <p14:tracePt t="6465" x="2481263" y="2174875"/>
          <p14:tracePt t="6475" x="2473325" y="2166938"/>
          <p14:tracePt t="6489" x="2455863" y="2166938"/>
          <p14:tracePt t="6498" x="2447925" y="2166938"/>
          <p14:tracePt t="6505" x="2438400" y="2159000"/>
          <p14:tracePt t="6514" x="2430463" y="2149475"/>
          <p14:tracePt t="6522" x="2422525" y="2149475"/>
          <p14:tracePt t="6529" x="2405063" y="2141538"/>
          <p14:tracePt t="6537" x="2387600" y="2133600"/>
          <p14:tracePt t="6546" x="2362200" y="2124075"/>
          <p14:tracePt t="6553" x="2354263" y="2124075"/>
          <p14:tracePt t="6562" x="2336800" y="2124075"/>
          <p14:tracePt t="6569" x="2328863" y="2108200"/>
          <p14:tracePt t="6578" x="2311400" y="2108200"/>
          <p14:tracePt t="6585" x="2293938" y="2108200"/>
          <p14:tracePt t="6595" x="2286000" y="2108200"/>
          <p14:tracePt t="6601" x="2278063" y="2098675"/>
          <p14:tracePt t="6611" x="2268538" y="2098675"/>
          <p14:tracePt t="6616" x="2260600" y="2098675"/>
          <p14:tracePt t="6627" x="2252663" y="2090738"/>
          <p14:tracePt t="7072" x="2252663" y="2082800"/>
          <p14:tracePt t="7106" x="2260600" y="2082800"/>
          <p14:tracePt t="7112" x="2278063" y="2082800"/>
          <p14:tracePt t="7129" x="2293938" y="2082800"/>
          <p14:tracePt t="7137" x="2328863" y="2073275"/>
          <p14:tracePt t="7146" x="2336800" y="2073275"/>
          <p14:tracePt t="7169" x="2344738" y="2073275"/>
          <p14:tracePt t="7178" x="2362200" y="2065338"/>
          <p14:tracePt t="7211" x="2371725" y="2065338"/>
          <p14:tracePt t="7217" x="2379663" y="2065338"/>
          <p14:tracePt t="7227" x="2387600" y="2065338"/>
          <p14:tracePt t="7243" x="2397125" y="2065338"/>
          <p14:tracePt t="7257" x="2413000" y="2065338"/>
          <p14:tracePt t="7264" x="2422525" y="2065338"/>
          <p14:tracePt t="7273" x="2430463" y="2065338"/>
          <p14:tracePt t="7313" x="2447925" y="2065338"/>
          <p14:tracePt t="7329" x="2455863" y="2065338"/>
          <p14:tracePt t="7344" x="2463800" y="2065338"/>
          <p14:tracePt t="7353" x="2473325" y="2065338"/>
          <p14:tracePt t="7378" x="2481263" y="2065338"/>
          <p14:tracePt t="7401" x="2489200" y="2065338"/>
          <p14:tracePt t="7411" x="2506663" y="2065338"/>
          <p14:tracePt t="7433" x="2524125" y="2055813"/>
          <p14:tracePt t="7449" x="2541588" y="2047875"/>
          <p14:tracePt t="7465" x="2549525" y="2047875"/>
          <p14:tracePt t="7475" x="2557463" y="2047875"/>
          <p14:tracePt t="7481" x="2566988" y="2047875"/>
          <p14:tracePt t="7489" x="2574925" y="2047875"/>
          <p14:tracePt t="7497" x="2582863" y="2047875"/>
          <p14:tracePt t="7507" x="2592388" y="2047875"/>
          <p14:tracePt t="7514" x="2600325" y="2047875"/>
          <p14:tracePt t="7522" x="2608263" y="2047875"/>
          <p14:tracePt t="7528" x="2625725" y="2047875"/>
          <p14:tracePt t="7546" x="2643188" y="2047875"/>
          <p14:tracePt t="7553" x="2651125" y="2047875"/>
          <p14:tracePt t="7562" x="2660650" y="2047875"/>
          <p14:tracePt t="7569" x="2686050" y="2047875"/>
          <p14:tracePt t="7585" x="2701925" y="2047875"/>
          <p14:tracePt t="7595" x="2719388" y="2047875"/>
          <p14:tracePt t="7601" x="2727325" y="2039938"/>
          <p14:tracePt t="7612" x="2744788" y="2039938"/>
          <p14:tracePt t="7617" x="2762250" y="2030413"/>
          <p14:tracePt t="7627" x="2770188" y="2030413"/>
          <p14:tracePt t="7633" x="2795588" y="2022475"/>
          <p14:tracePt t="7644" x="2813050" y="2022475"/>
          <p14:tracePt t="7649" x="2820988" y="2022475"/>
          <p14:tracePt t="7659" x="2838450" y="2022475"/>
          <p14:tracePt t="7664" x="2871788" y="2014538"/>
          <p14:tracePt t="7672" x="2881313" y="2014538"/>
          <p14:tracePt t="7680" x="2897188" y="2014538"/>
          <p14:tracePt t="7689" x="2906713" y="2014538"/>
          <p14:tracePt t="7697" x="2932113" y="2005013"/>
          <p14:tracePt t="7706" x="2949575" y="2005013"/>
          <p14:tracePt t="7721" x="2982913" y="1997075"/>
          <p14:tracePt t="7729" x="2990850" y="1997075"/>
          <p14:tracePt t="7737" x="3016250" y="1997075"/>
          <p14:tracePt t="7746" x="3033713" y="1997075"/>
          <p14:tracePt t="7753" x="3051175" y="1997075"/>
          <p14:tracePt t="7761" x="3084513" y="1989138"/>
          <p14:tracePt t="7769" x="3109913" y="1979613"/>
          <p14:tracePt t="7778" x="3127375" y="1979613"/>
          <p14:tracePt t="7785" x="3144838" y="1979613"/>
          <p14:tracePt t="7795" x="3170238" y="1979613"/>
          <p14:tracePt t="7802" x="3203575" y="1971675"/>
          <p14:tracePt t="7812" x="3228975" y="1963738"/>
          <p14:tracePt t="7817" x="3238500" y="1963738"/>
          <p14:tracePt t="7828" x="3263900" y="1963738"/>
          <p14:tracePt t="7833" x="3279775" y="1954213"/>
          <p14:tracePt t="7844" x="3289300" y="1954213"/>
          <p14:tracePt t="7849" x="3305175" y="1954213"/>
          <p14:tracePt t="7860" x="3314700" y="1954213"/>
          <p14:tracePt t="7865" x="3340100" y="1954213"/>
          <p14:tracePt t="7872" x="3348038" y="1954213"/>
          <p14:tracePt t="7890" x="3365500" y="1954213"/>
          <p14:tracePt t="7897" x="3373438" y="1954213"/>
          <p14:tracePt t="7906" x="3382963" y="1954213"/>
          <p14:tracePt t="7914" x="3408363" y="1954213"/>
          <p14:tracePt t="7921" x="3416300" y="1954213"/>
          <p14:tracePt t="7929" x="3424238" y="1946275"/>
          <p14:tracePt t="7937" x="3441700" y="1946275"/>
          <p14:tracePt t="7953" x="3467100" y="1938338"/>
          <p14:tracePt t="7962" x="3475038" y="1938338"/>
          <p14:tracePt t="7979" x="3484563" y="1938338"/>
          <p14:tracePt t="7985" x="3492500" y="1938338"/>
          <p14:tracePt t="7994" x="3502025" y="1938338"/>
          <p14:tracePt t="8001" x="3509963" y="1938338"/>
          <p14:tracePt t="8012" x="3517900" y="1938338"/>
          <p14:tracePt t="8017" x="3517900" y="1928813"/>
          <p14:tracePt t="8027" x="3535363" y="1928813"/>
          <p14:tracePt t="8034" x="3543300" y="1928813"/>
          <p14:tracePt t="8043" x="3552825" y="1911350"/>
          <p14:tracePt t="8049" x="3560763" y="1911350"/>
          <p14:tracePt t="8056" x="3568700" y="1911350"/>
          <p14:tracePt t="8089" x="3578225" y="1911350"/>
          <p14:tracePt t="8625" x="3594100" y="1911350"/>
          <p14:tracePt t="8666" x="3603625" y="1911350"/>
          <p14:tracePt t="8681" x="3611563" y="1911350"/>
          <p14:tracePt t="8714" x="3619500" y="1911350"/>
          <p14:tracePt t="9073" x="3636963" y="1928813"/>
          <p14:tracePt t="9089" x="3646488" y="1954213"/>
          <p14:tracePt t="9097" x="3646488" y="1963738"/>
          <p14:tracePt t="9105" x="3654425" y="1979613"/>
          <p14:tracePt t="9114" x="3654425" y="2005013"/>
          <p14:tracePt t="9120" x="3662363" y="2022475"/>
          <p14:tracePt t="9129" x="3671888" y="2055813"/>
          <p14:tracePt t="9137" x="3671888" y="2098675"/>
          <p14:tracePt t="9145" x="3679825" y="2149475"/>
          <p14:tracePt t="9152" x="3679825" y="2192338"/>
          <p14:tracePt t="9162" x="3679825" y="2252663"/>
          <p14:tracePt t="9169" x="3679825" y="2311400"/>
          <p14:tracePt t="9178" x="3679825" y="2397125"/>
          <p14:tracePt t="9185" x="3679825" y="2438400"/>
          <p14:tracePt t="9196" x="3679825" y="2489200"/>
          <p14:tracePt t="9201" x="3679825" y="2549525"/>
          <p14:tracePt t="9211" x="3687763" y="2608263"/>
          <p14:tracePt t="9218" x="3705225" y="2668588"/>
          <p14:tracePt t="9228" x="3713163" y="2719388"/>
          <p14:tracePt t="9234" x="3722688" y="2762250"/>
          <p14:tracePt t="9242" x="3738563" y="2795588"/>
          <p14:tracePt t="9249" x="3748088" y="2805113"/>
          <p14:tracePt t="9256" x="3748088" y="2820988"/>
          <p14:tracePt t="9266" x="3756025" y="2820988"/>
          <p14:tracePt t="9273" x="3790950" y="2813050"/>
          <p14:tracePt t="9281" x="3841750" y="2752725"/>
          <p14:tracePt t="9290" x="3900488" y="2727325"/>
          <p14:tracePt t="9296" x="3951288" y="2676525"/>
          <p14:tracePt t="9305" x="3960813" y="2676525"/>
          <p14:tracePt t="9313" x="3976688" y="2676525"/>
          <p14:tracePt t="9529" x="3908425" y="2711450"/>
          <p14:tracePt t="9536" x="3832225" y="2770188"/>
          <p14:tracePt t="9546" x="3790950" y="2820988"/>
          <p14:tracePt t="9553" x="3738563" y="2871788"/>
          <p14:tracePt t="9561" x="3713163" y="2889250"/>
          <p14:tracePt t="9569" x="3679825" y="2906713"/>
          <p14:tracePt t="9579" x="3654425" y="2906713"/>
          <p14:tracePt t="9585" x="3629025" y="2922588"/>
          <p14:tracePt t="9596" x="3594100" y="2932113"/>
          <p14:tracePt t="9601" x="3578225" y="2932113"/>
          <p14:tracePt t="9612" x="3535363" y="2940050"/>
          <p14:tracePt t="9616" x="3492500" y="2957513"/>
          <p14:tracePt t="9627" x="3467100" y="2974975"/>
          <p14:tracePt t="9634" x="3424238" y="3000375"/>
          <p14:tracePt t="9641" x="3373438" y="3033713"/>
          <p14:tracePt t="9649" x="3365500" y="3033713"/>
          <p14:tracePt t="9664" x="3348038" y="3033713"/>
          <p14:tracePt t="9682" x="3330575" y="3041650"/>
          <p14:tracePt t="9690" x="3322638" y="3051175"/>
          <p14:tracePt t="9696" x="3314700" y="3059113"/>
          <p14:tracePt t="9705" x="3305175" y="3059113"/>
          <p14:tracePt t="9713" x="3297238" y="3067050"/>
          <p14:tracePt t="9721" x="3289300" y="3076575"/>
          <p14:tracePt t="9729" x="3279775" y="3084513"/>
          <p14:tracePt t="9738" x="3263900" y="3084513"/>
          <p14:tracePt t="9753" x="3254375" y="3084513"/>
          <p14:tracePt t="9764" x="3238500" y="3094038"/>
          <p14:tracePt t="9779" x="3211513" y="3101975"/>
          <p14:tracePt t="9785" x="3178175" y="3109913"/>
          <p14:tracePt t="9795" x="3152775" y="3109913"/>
          <p14:tracePt t="9801" x="3101975" y="3135313"/>
          <p14:tracePt t="9812" x="3059113" y="3160713"/>
          <p14:tracePt t="9817" x="2982913" y="3170238"/>
          <p14:tracePt t="9827" x="2922588" y="3195638"/>
          <p14:tracePt t="9833" x="2855913" y="3228975"/>
          <p14:tracePt t="9841" x="2795588" y="3263900"/>
          <p14:tracePt t="9848" x="2736850" y="3297238"/>
          <p14:tracePt t="9857" x="2668588" y="3322638"/>
          <p14:tracePt t="9865" x="2608263" y="3355975"/>
          <p14:tracePt t="9874" x="2582863" y="3355975"/>
          <p14:tracePt t="9891" x="2566988" y="3365500"/>
          <p14:tracePt t="9896" x="2549525" y="3373438"/>
          <p14:tracePt t="9946" x="2541588" y="3382963"/>
          <p14:tracePt t="10049" x="2549525" y="3382963"/>
          <p14:tracePt t="10056" x="2557463" y="3382963"/>
          <p14:tracePt t="10066" x="2574925" y="3382963"/>
          <p14:tracePt t="10072" x="2582863" y="3382963"/>
          <p14:tracePt t="10081" x="2600325" y="3382963"/>
          <p14:tracePt t="10090" x="2617788" y="3382963"/>
          <p14:tracePt t="10098" x="2633663" y="3382963"/>
          <p14:tracePt t="10105" x="2660650" y="3382963"/>
          <p14:tracePt t="10114" x="2693988" y="3382963"/>
          <p14:tracePt t="10120" x="2711450" y="3382963"/>
          <p14:tracePt t="10129" x="2736850" y="3382963"/>
          <p14:tracePt t="10138" x="2770188" y="3382963"/>
          <p14:tracePt t="10146" x="2805113" y="3382963"/>
          <p14:tracePt t="10152" x="2820988" y="3382963"/>
          <p14:tracePt t="10163" x="2846388" y="3382963"/>
          <p14:tracePt t="10168" x="2863850" y="3382963"/>
          <p14:tracePt t="10185" x="2871788" y="3382963"/>
          <p14:tracePt t="10196" x="2881313" y="3382963"/>
          <p14:tracePt t="10217" x="2889250" y="3382963"/>
          <p14:tracePt t="10232" x="2897188" y="3382963"/>
          <p14:tracePt t="10249" x="2906713" y="3382963"/>
          <p14:tracePt t="10346" x="2914650" y="3382963"/>
          <p14:tracePt t="10392" x="2932113" y="3382963"/>
          <p14:tracePt t="10609" x="2922588" y="3382963"/>
          <p14:tracePt t="10618" x="2914650" y="3382963"/>
          <p14:tracePt t="10627" x="2906713" y="3382963"/>
          <p14:tracePt t="10640" x="2897188" y="3382963"/>
          <p14:tracePt t="10649" x="2889250" y="3382963"/>
          <p14:tracePt t="10666" x="2881313" y="3382963"/>
          <p14:tracePt t="10674" x="2871788" y="3382963"/>
          <p14:tracePt t="10681" x="2863850" y="3382963"/>
          <p14:tracePt t="10697" x="2855913" y="3382963"/>
          <p14:tracePt t="10705" x="2838450" y="3382963"/>
          <p14:tracePt t="10801" x="2830513" y="3382963"/>
          <p14:tracePt t="10817" x="2820988" y="3382963"/>
          <p14:tracePt t="10866" x="2813050" y="3382963"/>
          <p14:tracePt t="10938" x="2805113" y="3382963"/>
          <p14:tracePt t="11304" x="2813050" y="3382963"/>
          <p14:tracePt t="11312" x="2830513" y="3382963"/>
          <p14:tracePt t="11320" x="2846388" y="3382963"/>
          <p14:tracePt t="11330" x="2855913" y="3382963"/>
          <p14:tracePt t="11336" x="2881313" y="3382963"/>
          <p14:tracePt t="11347" x="2889250" y="3382963"/>
          <p14:tracePt t="11363" x="2914650" y="3382963"/>
          <p14:tracePt t="11368" x="2922588" y="3382963"/>
          <p14:tracePt t="11380" x="2932113" y="3373438"/>
          <p14:tracePt t="11411" x="2940050" y="3373438"/>
          <p14:tracePt t="11417" x="2949575" y="3373438"/>
          <p14:tracePt t="11449" x="2965450" y="3373438"/>
          <p14:tracePt t="11529" x="2974975" y="3373438"/>
          <p14:tracePt t="11834" x="2990850" y="3373438"/>
          <p14:tracePt t="12305" x="3000375" y="3382963"/>
          <p14:tracePt t="12737" x="3000375" y="3365500"/>
          <p14:tracePt t="12748" x="3008313" y="3355975"/>
          <p14:tracePt t="12753" x="3008313" y="3330575"/>
          <p14:tracePt t="12763" x="3008313" y="3305175"/>
          <p14:tracePt t="12769" x="3008313" y="3289300"/>
          <p14:tracePt t="12779" x="3016250" y="3254375"/>
          <p14:tracePt t="12786" x="3016250" y="3228975"/>
          <p14:tracePt t="12795" x="3016250" y="3203575"/>
          <p14:tracePt t="12802" x="3025775" y="3178175"/>
          <p14:tracePt t="12812" x="3025775" y="3152775"/>
          <p14:tracePt t="12818" x="3025775" y="3109913"/>
          <p14:tracePt t="12825" x="3033713" y="3084513"/>
          <p14:tracePt t="12833" x="3033713" y="3067050"/>
          <p14:tracePt t="12841" x="3033713" y="3041650"/>
          <p14:tracePt t="12849" x="3033713" y="3016250"/>
          <p14:tracePt t="12858" x="3033713" y="3000375"/>
          <p14:tracePt t="12866" x="3033713" y="2982913"/>
          <p14:tracePt t="12873" x="3033713" y="2965450"/>
          <p14:tracePt t="12891" x="3033713" y="2949575"/>
          <p14:tracePt t="12898" x="3033713" y="2940050"/>
          <p14:tracePt t="12984" x="3041650" y="2940050"/>
          <p14:tracePt t="13002" x="3041650" y="2965450"/>
          <p14:tracePt t="13011" x="3051175" y="3008313"/>
          <p14:tracePt t="13016" x="3051175" y="3033713"/>
          <p14:tracePt t="13024" x="3059113" y="3084513"/>
          <p14:tracePt t="13033" x="3067050" y="3160713"/>
          <p14:tracePt t="13041" x="3067050" y="3203575"/>
          <p14:tracePt t="13048" x="3067050" y="3263900"/>
          <p14:tracePt t="13058" x="3067050" y="3314700"/>
          <p14:tracePt t="13065" x="3067050" y="3390900"/>
          <p14:tracePt t="13073" x="3067050" y="3449638"/>
          <p14:tracePt t="13080" x="3067050" y="3517900"/>
          <p14:tracePt t="13088" x="3076575" y="3560763"/>
          <p14:tracePt t="13098" x="3084513" y="3619500"/>
          <p14:tracePt t="13105" x="3094038" y="3671888"/>
          <p14:tracePt t="13114" x="3101975" y="3713163"/>
          <p14:tracePt t="13121" x="3101975" y="3748088"/>
          <p14:tracePt t="13130" x="3101975" y="3773488"/>
          <p14:tracePt t="13136" x="3109913" y="3790950"/>
          <p14:tracePt t="13147" x="3109913" y="3824288"/>
          <p14:tracePt t="13153" x="3109913" y="3841750"/>
          <p14:tracePt t="13163" x="3109913" y="3857625"/>
          <p14:tracePt t="13169" x="3109913" y="3883025"/>
          <p14:tracePt t="13179" x="3109913" y="3908425"/>
          <p14:tracePt t="13184" x="3119438" y="3943350"/>
          <p14:tracePt t="13202" x="3119438" y="3960813"/>
          <p14:tracePt t="13208" x="3119438" y="3968750"/>
          <p14:tracePt t="13216" x="3119438" y="3994150"/>
          <p14:tracePt t="13225" x="3119438" y="4019550"/>
          <p14:tracePt t="13232" x="3119438" y="4037013"/>
          <p14:tracePt t="13242" x="3119438" y="4062413"/>
          <p14:tracePt t="13249" x="3119438" y="4087813"/>
          <p14:tracePt t="13258" x="3119438" y="4095750"/>
          <p14:tracePt t="13265" x="3119438" y="4113213"/>
          <p14:tracePt t="13273" x="3119438" y="4130675"/>
          <p14:tracePt t="13281" x="3119438" y="4146550"/>
          <p14:tracePt t="13289" x="3119438" y="4156075"/>
          <p14:tracePt t="13298" x="3127375" y="4171950"/>
          <p14:tracePt t="13305" x="3135313" y="4189413"/>
          <p14:tracePt t="13313" x="3135313" y="4197350"/>
          <p14:tracePt t="13321" x="3135313" y="4214813"/>
          <p14:tracePt t="13331" x="3135313" y="4224338"/>
          <p14:tracePt t="13337" x="3135313" y="4240213"/>
          <p14:tracePt t="13346" x="3135313" y="4257675"/>
          <p14:tracePt t="13352" x="3135313" y="4265613"/>
          <p14:tracePt t="13364" x="3135313" y="4283075"/>
          <p14:tracePt t="13368" x="3135313" y="4300538"/>
          <p14:tracePt t="13380" x="3135313" y="4308475"/>
          <p14:tracePt t="13386" x="3135313" y="4316413"/>
          <p14:tracePt t="13395" x="3135313" y="4325938"/>
          <p14:tracePt t="14187" x="3135313" y="4341813"/>
          <p14:tracePt t="14490" x="3135313" y="4351338"/>
          <p14:tracePt t="14515" x="3144838" y="4359275"/>
          <p14:tracePt t="14530" x="3144838" y="4368800"/>
          <p14:tracePt t="14617" x="3152775" y="4376738"/>
          <p14:tracePt t="14649" x="3160713" y="4376738"/>
          <p14:tracePt t="14714" x="3170238" y="4376738"/>
          <p14:tracePt t="14731" x="3178175" y="4376738"/>
          <p14:tracePt t="14737" x="3186113" y="4376738"/>
          <p14:tracePt t="14754" x="3195638" y="4376738"/>
          <p14:tracePt t="14769" x="3203575" y="4376738"/>
          <p14:tracePt t="14785" x="3211513" y="4368800"/>
          <p14:tracePt t="14801" x="3211513" y="4359275"/>
          <p14:tracePt t="14833" x="3221038" y="4351338"/>
          <p14:tracePt t="14978" x="3228975" y="4351338"/>
          <p14:tracePt t="14993" x="3228975" y="4368800"/>
          <p14:tracePt t="15002" x="3238500" y="4394200"/>
          <p14:tracePt t="15008" x="3238500" y="4402138"/>
          <p14:tracePt t="15018" x="3238500" y="4427538"/>
          <p14:tracePt t="15026" x="3238500" y="4445000"/>
          <p14:tracePt t="15032" x="3238500" y="4470400"/>
          <p14:tracePt t="15042" x="3238500" y="4495800"/>
          <p14:tracePt t="15049" x="3238500" y="4503738"/>
          <p14:tracePt t="15057" x="3238500" y="4529138"/>
          <p14:tracePt t="15065" x="3238500" y="4564063"/>
          <p14:tracePt t="15073" x="3221038" y="4597400"/>
          <p14:tracePt t="15081" x="3221038" y="4622800"/>
          <p14:tracePt t="15088" x="3211513" y="4657725"/>
          <p14:tracePt t="15097" x="3211513" y="4673600"/>
          <p14:tracePt t="15105" x="3203575" y="4708525"/>
          <p14:tracePt t="15114" x="3195638" y="4724400"/>
          <p14:tracePt t="15121" x="3186113" y="4741863"/>
          <p14:tracePt t="15131" x="3178175" y="4767263"/>
          <p14:tracePt t="15137" x="3170238" y="4784725"/>
          <p14:tracePt t="15148" x="3170238" y="4792663"/>
          <p14:tracePt t="15164" x="3170238" y="4810125"/>
          <p14:tracePt t="15953" x="3160713" y="4818063"/>
          <p14:tracePt t="15969" x="3152775" y="4818063"/>
          <p14:tracePt t="15976" x="3144838" y="4818063"/>
          <p14:tracePt t="15984" x="3109913" y="4818063"/>
          <p14:tracePt t="15992" x="3084513" y="4802188"/>
          <p14:tracePt t="16002" x="3051175" y="4792663"/>
          <p14:tracePt t="16010" x="3025775" y="4775200"/>
          <p14:tracePt t="16017" x="3008313" y="4759325"/>
          <p14:tracePt t="16026" x="2982913" y="4741863"/>
          <p14:tracePt t="16034" x="2957513" y="4724400"/>
          <p14:tracePt t="16041" x="2922588" y="4699000"/>
          <p14:tracePt t="16049" x="2881313" y="4673600"/>
          <p14:tracePt t="16056" x="2863850" y="4648200"/>
          <p14:tracePt t="16066" x="2820988" y="4630738"/>
          <p14:tracePt t="16073" x="2805113" y="4605338"/>
          <p14:tracePt t="16081" x="2778125" y="4597400"/>
          <p14:tracePt t="16089" x="2744788" y="4572000"/>
          <p14:tracePt t="16098" x="2727325" y="4564063"/>
          <p14:tracePt t="16105" x="2701925" y="4546600"/>
          <p14:tracePt t="16115" x="2676525" y="4538663"/>
          <p14:tracePt t="16120" x="2668588" y="4513263"/>
          <p14:tracePt t="16132" x="2651125" y="4495800"/>
          <p14:tracePt t="16137" x="2633663" y="4470400"/>
          <p14:tracePt t="16147" x="2617788" y="4452938"/>
          <p14:tracePt t="16154" x="2600325" y="4445000"/>
          <p14:tracePt t="16164" x="2582863" y="4419600"/>
          <p14:tracePt t="16169" x="2566988" y="4384675"/>
          <p14:tracePt t="16176" x="2566988" y="4368800"/>
          <p14:tracePt t="16186" x="2557463" y="4325938"/>
          <p14:tracePt t="16193" x="2549525" y="4291013"/>
          <p14:tracePt t="16200" x="2524125" y="4232275"/>
          <p14:tracePt t="16210" x="2498725" y="4164013"/>
          <p14:tracePt t="16218" x="2473325" y="4121150"/>
          <p14:tracePt t="16226" x="2455863" y="4044950"/>
          <p14:tracePt t="16234" x="2438400" y="4011613"/>
          <p14:tracePt t="16241" x="2413000" y="3951288"/>
          <p14:tracePt t="16249" x="2397125" y="3875088"/>
          <p14:tracePt t="16257" x="2362200" y="3798888"/>
          <p14:tracePt t="16265" x="2328863" y="3722688"/>
          <p14:tracePt t="16273" x="2293938" y="3636963"/>
          <p14:tracePt t="16282" x="2260600" y="3560763"/>
          <p14:tracePt t="16289" x="2235200" y="3492500"/>
          <p14:tracePt t="16299" x="2200275" y="3433763"/>
          <p14:tracePt t="16305" x="2166938" y="3373438"/>
          <p14:tracePt t="16315" x="2141538" y="3322638"/>
          <p14:tracePt t="16320" x="2116138" y="3279775"/>
          <p14:tracePt t="16332" x="2055813" y="3203575"/>
          <p14:tracePt t="16338" x="2014538" y="3170238"/>
          <p14:tracePt t="16347" x="1954213" y="3109913"/>
          <p14:tracePt t="16354" x="1885950" y="3067050"/>
          <p14:tracePt t="16362" x="1801813" y="3016250"/>
          <p14:tracePt t="16368" x="1708150" y="2940050"/>
          <p14:tracePt t="16376" x="1639888" y="2889250"/>
          <p14:tracePt t="16385" x="1546225" y="2830513"/>
          <p14:tracePt t="16393" x="1470025" y="2778125"/>
          <p14:tracePt t="16400" x="1401763" y="2719388"/>
          <p14:tracePt t="16409" x="1376363" y="2676525"/>
          <p14:tracePt t="16416" x="1333500" y="2625725"/>
          <p14:tracePt t="16425" x="1333500" y="2574925"/>
          <p14:tracePt t="16433" x="1308100" y="2549525"/>
          <p14:tracePt t="16448" x="1308100" y="2541588"/>
          <p14:tracePt t="16456" x="1308100" y="2524125"/>
          <p14:tracePt t="16465" x="1308100" y="2516188"/>
          <p14:tracePt t="16472" x="1308100" y="2498725"/>
          <p14:tracePt t="16672" x="1300163" y="2498725"/>
          <p14:tracePt t="16682" x="1282700" y="2498725"/>
          <p14:tracePt t="16689" x="1257300" y="2516188"/>
          <p14:tracePt t="16698" x="1249363" y="2524125"/>
          <p14:tracePt t="16705" x="1231900" y="2532063"/>
          <p14:tracePt t="16716" x="1216025" y="2541588"/>
          <p14:tracePt t="16721" x="1189038" y="2557463"/>
          <p14:tracePt t="16731" x="1189038" y="2566988"/>
          <p14:tracePt t="16737" x="1181100" y="2582863"/>
          <p14:tracePt t="16763" x="1173163" y="2592388"/>
          <p14:tracePt t="16792" x="1163638" y="2592388"/>
          <p14:tracePt t="16873" x="1181100" y="2592388"/>
          <p14:tracePt t="16882" x="1189038" y="2592388"/>
          <p14:tracePt t="16900" x="1198563" y="2592388"/>
          <p14:tracePt t="16961" x="1206500" y="2592388"/>
          <p14:tracePt t="16977" x="1216025" y="2592388"/>
          <p14:tracePt t="16992" x="1223963" y="2592388"/>
          <p14:tracePt t="17002" x="1231900" y="2592388"/>
          <p14:tracePt t="17018" x="1241425" y="2592388"/>
          <p14:tracePt t="17033" x="1249363" y="2592388"/>
          <p14:tracePt t="17041" x="1257300" y="2592388"/>
          <p14:tracePt t="17066" x="1266825" y="2574925"/>
          <p14:tracePt t="17083" x="1266825" y="2566988"/>
          <p14:tracePt t="17088" x="1274763" y="2557463"/>
          <p14:tracePt t="17099" x="1282700" y="2541588"/>
          <p14:tracePt t="17105" x="1282700" y="2524125"/>
          <p14:tracePt t="17115" x="1292225" y="2516188"/>
          <p14:tracePt t="17121" x="1292225" y="2498725"/>
          <p14:tracePt t="17132" x="1300163" y="2481263"/>
          <p14:tracePt t="17136" x="1300163" y="2473325"/>
          <p14:tracePt t="17147" x="1300163" y="2455863"/>
          <p14:tracePt t="17153" x="1300163" y="2447925"/>
          <p14:tracePt t="17161" x="1308100" y="2430463"/>
          <p14:tracePt t="17169" x="1308100" y="2413000"/>
          <p14:tracePt t="17186" x="1308100" y="2405063"/>
          <p14:tracePt t="17193" x="1308100" y="2387600"/>
          <p14:tracePt t="17202" x="1308100" y="2371725"/>
          <p14:tracePt t="17211" x="1308100" y="2362200"/>
          <p14:tracePt t="17216" x="1308100" y="2354263"/>
          <p14:tracePt t="17224" x="1308100" y="2336800"/>
          <p14:tracePt t="17234" x="1308100" y="2319338"/>
          <p14:tracePt t="17241" x="1308100" y="2311400"/>
          <p14:tracePt t="17249" x="1300163" y="2286000"/>
          <p14:tracePt t="17258" x="1300163" y="2268538"/>
          <p14:tracePt t="17265" x="1292225" y="2268538"/>
          <p14:tracePt t="17273" x="1292225" y="2252663"/>
          <p14:tracePt t="17283" x="1282700" y="2235200"/>
          <p14:tracePt t="17299" x="1274763" y="2217738"/>
          <p14:tracePt t="17305" x="1266825" y="2209800"/>
          <p14:tracePt t="17315" x="1266825" y="2200275"/>
          <p14:tracePt t="17320" x="1266825" y="2192338"/>
          <p14:tracePt t="17331" x="1257300" y="2184400"/>
          <p14:tracePt t="17337" x="1249363" y="2184400"/>
          <p14:tracePt t="17353" x="1249363" y="2174875"/>
          <p14:tracePt t="17360" x="1241425" y="2159000"/>
          <p14:tracePt t="17377" x="1231900" y="2149475"/>
          <p14:tracePt t="17386" x="1223963" y="2141538"/>
          <p14:tracePt t="17401" x="1216025" y="2133600"/>
          <p14:tracePt t="17410" x="1198563" y="2124075"/>
          <p14:tracePt t="17418" x="1189038" y="2108200"/>
          <p14:tracePt t="17425" x="1181100" y="2108200"/>
          <p14:tracePt t="17434" x="1163638" y="2098675"/>
          <p14:tracePt t="17441" x="1155700" y="2090738"/>
          <p14:tracePt t="17449" x="1130300" y="2082800"/>
          <p14:tracePt t="17458" x="1122363" y="2073275"/>
          <p14:tracePt t="17466" x="1112838" y="2065338"/>
          <p14:tracePt t="17482" x="1087438" y="2055813"/>
          <p14:tracePt t="17490" x="1079500" y="2047875"/>
          <p14:tracePt t="17504" x="1069975" y="2039938"/>
          <p14:tracePt t="17515" x="1054100" y="2039938"/>
          <p14:tracePt t="17520" x="1028700" y="2022475"/>
          <p14:tracePt t="17532" x="1003300" y="2014538"/>
          <p14:tracePt t="17537" x="977900" y="1997075"/>
          <p14:tracePt t="17548" x="960438" y="1989138"/>
          <p14:tracePt t="17553" x="909638" y="1971675"/>
          <p14:tracePt t="17560" x="874713" y="1963738"/>
          <p14:tracePt t="17569" x="841375" y="1938338"/>
          <p14:tracePt t="17577" x="833438" y="1928813"/>
          <p14:tracePt t="17584" x="823913" y="1920875"/>
          <p14:tracePt t="17594" x="808038" y="1911350"/>
          <p14:tracePt t="17610" x="798513" y="1885950"/>
          <p14:tracePt t="17618" x="790575" y="1870075"/>
          <p14:tracePt t="17625" x="790575" y="1844675"/>
          <p14:tracePt t="17633" x="790575" y="1819275"/>
          <p14:tracePt t="17641" x="781050" y="1801813"/>
          <p14:tracePt t="17649" x="781050" y="1784350"/>
          <p14:tracePt t="17658" x="781050" y="1766888"/>
          <p14:tracePt t="17666" x="755650" y="1741488"/>
          <p14:tracePt t="17673" x="739775" y="1725613"/>
          <p14:tracePt t="17683" x="730250" y="1725613"/>
          <p14:tracePt t="17689" x="722313" y="1708150"/>
          <p14:tracePt t="17715" x="722313" y="1690688"/>
          <p14:tracePt t="17721" x="722313" y="1682750"/>
          <p14:tracePt t="17732" x="730250" y="1657350"/>
          <p14:tracePt t="17737" x="747713" y="1639888"/>
          <p14:tracePt t="17748" x="765175" y="1622425"/>
          <p14:tracePt t="17753" x="781050" y="1614488"/>
          <p14:tracePt t="17760" x="798513" y="1597025"/>
          <p14:tracePt t="17769" x="798513" y="1589088"/>
          <p14:tracePt t="17777" x="815975" y="1581150"/>
          <p14:tracePt t="17784" x="841375" y="1563688"/>
          <p14:tracePt t="17793" x="858838" y="1546225"/>
          <p14:tracePt t="17802" x="866775" y="1530350"/>
          <p14:tracePt t="17810" x="884238" y="1512888"/>
          <p14:tracePt t="17818" x="900113" y="1504950"/>
          <p14:tracePt t="17825" x="935038" y="1487488"/>
          <p14:tracePt t="17834" x="960438" y="1470025"/>
          <p14:tracePt t="17841" x="968375" y="1452563"/>
          <p14:tracePt t="17849" x="1003300" y="1436688"/>
          <p14:tracePt t="17857" x="1028700" y="1419225"/>
          <p14:tracePt t="17867" x="1062038" y="1393825"/>
          <p14:tracePt t="17873" x="1079500" y="1385888"/>
          <p14:tracePt t="17884" x="1096963" y="1376363"/>
          <p14:tracePt t="17889" x="1112838" y="1360488"/>
          <p14:tracePt t="17899" x="1130300" y="1360488"/>
          <p14:tracePt t="17905" x="1147763" y="1343025"/>
          <p14:tracePt t="17916" x="1155700" y="1333500"/>
          <p14:tracePt t="17922" x="1163638" y="1325563"/>
          <p14:tracePt t="17931" x="1173163" y="1325563"/>
          <p14:tracePt t="17937" x="1181100" y="1317625"/>
          <p14:tracePt t="17947" x="1181100" y="1308100"/>
          <p14:tracePt t="17954" x="1198563" y="1300163"/>
          <p14:tracePt t="17960" x="1216025" y="1292225"/>
          <p14:tracePt t="17969" x="1231900" y="1274763"/>
          <p14:tracePt t="17986" x="1241425" y="1266825"/>
          <p14:tracePt t="17994" x="1249363" y="1257300"/>
          <p14:tracePt t="18000" x="1257300" y="1257300"/>
          <p14:tracePt t="18025" x="1266825" y="1257300"/>
          <p14:tracePt t="18041" x="1274763" y="1257300"/>
          <p14:tracePt t="18049" x="1282700" y="1249363"/>
          <p14:tracePt t="18067" x="1300163" y="1249363"/>
          <p14:tracePt t="18073" x="1325563" y="1241425"/>
          <p14:tracePt t="18089" x="1343025" y="1241425"/>
          <p14:tracePt t="18100" x="1360488" y="1231900"/>
          <p14:tracePt t="18105" x="1368425" y="1231900"/>
          <p14:tracePt t="18115" x="1393825" y="1231900"/>
          <p14:tracePt t="18120" x="1411288" y="1231900"/>
          <p14:tracePt t="18131" x="1436688" y="1231900"/>
          <p14:tracePt t="18137" x="1470025" y="1231900"/>
          <p14:tracePt t="18145" x="1495425" y="1231900"/>
          <p14:tracePt t="18153" x="1512888" y="1231900"/>
          <p14:tracePt t="18160" x="1546225" y="1231900"/>
          <p14:tracePt t="18169" x="1581150" y="1231900"/>
          <p14:tracePt t="18178" x="1606550" y="1231900"/>
          <p14:tracePt t="18185" x="1649413" y="1231900"/>
          <p14:tracePt t="18195" x="1690688" y="1231900"/>
          <p14:tracePt t="18201" x="1751013" y="1231900"/>
          <p14:tracePt t="18209" x="1809750" y="1231900"/>
          <p14:tracePt t="18218" x="1885950" y="1249363"/>
          <p14:tracePt t="18225" x="1954213" y="1257300"/>
          <p14:tracePt t="18233" x="2030413" y="1257300"/>
          <p14:tracePt t="18241" x="2098675" y="1257300"/>
          <p14:tracePt t="18250" x="2174875" y="1266825"/>
          <p14:tracePt t="18258" x="2243138" y="1266825"/>
          <p14:tracePt t="18266" x="2303463" y="1266825"/>
          <p14:tracePt t="18273" x="2344738" y="1266825"/>
          <p14:tracePt t="18284" x="2397125" y="1274763"/>
          <p14:tracePt t="18289" x="2413000" y="1274763"/>
          <p14:tracePt t="18299" x="2438400" y="1274763"/>
          <p14:tracePt t="18306" x="2455863" y="1274763"/>
          <p14:tracePt t="18315" x="2473325" y="1274763"/>
          <p14:tracePt t="18321" x="2481263" y="1274763"/>
          <p14:tracePt t="18464" x="2489200" y="1274763"/>
          <p14:tracePt t="18473" x="2498725" y="1282700"/>
          <p14:tracePt t="18483" x="2506663" y="1282700"/>
          <p14:tracePt t="18489" x="2516188" y="1282700"/>
          <p14:tracePt t="18499" x="2516188" y="1292225"/>
          <p14:tracePt t="18506" x="2532063" y="1292225"/>
          <p14:tracePt t="18515" x="2549525" y="1308100"/>
          <p14:tracePt t="18522" x="2566988" y="1317625"/>
          <p14:tracePt t="18532" x="2592388" y="1333500"/>
          <p14:tracePt t="18538" x="2617788" y="1343025"/>
          <p14:tracePt t="18545" x="2651125" y="1360488"/>
          <p14:tracePt t="18554" x="2676525" y="1376363"/>
          <p14:tracePt t="18560" x="2711450" y="1401763"/>
          <p14:tracePt t="18569" x="2762250" y="1427163"/>
          <p14:tracePt t="18578" x="2805113" y="1462088"/>
          <p14:tracePt t="18586" x="2855913" y="1477963"/>
          <p14:tracePt t="18594" x="2914650" y="1487488"/>
          <p14:tracePt t="18602" x="2974975" y="1487488"/>
          <p14:tracePt t="18609" x="3041650" y="1487488"/>
          <p14:tracePt t="18617" x="3160713" y="1487488"/>
          <p14:tracePt t="18625" x="3238500" y="1452563"/>
          <p14:tracePt t="18633" x="3322638" y="1419225"/>
          <p14:tracePt t="18642" x="3398838" y="1385888"/>
          <p14:tracePt t="18649" x="3433763" y="1385888"/>
          <p14:tracePt t="18657" x="3449638" y="1385888"/>
          <p14:tracePt t="18666" x="3459163" y="1385888"/>
          <p14:tracePt t="19402" x="3365500" y="1444625"/>
          <p14:tracePt t="19409" x="3238500" y="1546225"/>
          <p14:tracePt t="19417" x="3160713" y="1622425"/>
          <p14:tracePt t="19425" x="3101975" y="1716088"/>
          <p14:tracePt t="19434" x="3059113" y="1801813"/>
          <p14:tracePt t="19440" x="3016250" y="1870075"/>
          <p14:tracePt t="19449" x="3000375" y="1928813"/>
          <p14:tracePt t="19456" x="2974975" y="1979613"/>
          <p14:tracePt t="19466" x="2965450" y="2005013"/>
          <p14:tracePt t="19473" x="2949575" y="2022475"/>
          <p14:tracePt t="19484" x="2949575" y="2039938"/>
          <p14:tracePt t="19489" x="2940050" y="2065338"/>
          <p14:tracePt t="19499" x="2932113" y="2065338"/>
          <p14:tracePt t="19506" x="2914650" y="2073275"/>
          <p14:tracePt t="19515" x="2897188" y="2108200"/>
          <p14:tracePt t="19521" x="2889250" y="2116138"/>
          <p14:tracePt t="19532" x="2871788" y="2149475"/>
          <p14:tracePt t="19537" x="2855913" y="2184400"/>
          <p14:tracePt t="19544" x="2846388" y="2200275"/>
          <p14:tracePt t="19552" x="2846388" y="2217738"/>
          <p14:tracePt t="19561" x="2838450" y="2227263"/>
          <p14:tracePt t="19577" x="2838450" y="2243138"/>
          <p14:tracePt t="19593" x="2846388" y="2252663"/>
          <p14:tracePt t="19624" x="2863850" y="2252663"/>
          <p14:tracePt t="19641" x="2881313" y="2252663"/>
          <p14:tracePt t="19650" x="2889250" y="2252663"/>
          <p14:tracePt t="19657" x="2897188" y="2252663"/>
          <p14:tracePt t="19667" x="2914650" y="2260600"/>
          <p14:tracePt t="19673" x="2922588" y="2260600"/>
          <p14:tracePt t="19683" x="2957513" y="2260600"/>
          <p14:tracePt t="19689" x="2982913" y="2260600"/>
          <p14:tracePt t="19699" x="3016250" y="2260600"/>
          <p14:tracePt t="19706" x="3033713" y="2260600"/>
          <p14:tracePt t="19716" x="3076575" y="2260600"/>
          <p14:tracePt t="19721" x="3109913" y="2260600"/>
          <p14:tracePt t="19729" x="3170238" y="2260600"/>
          <p14:tracePt t="19738" x="3238500" y="2260600"/>
          <p14:tracePt t="19744" x="3340100" y="2278063"/>
          <p14:tracePt t="19752" x="3441700" y="2286000"/>
          <p14:tracePt t="19761" x="3527425" y="2293938"/>
          <p14:tracePt t="19769" x="3629025" y="2293938"/>
          <p14:tracePt t="19778" x="3730625" y="2311400"/>
          <p14:tracePt t="19786" x="3824288" y="2319338"/>
          <p14:tracePt t="19793" x="3925888" y="2319338"/>
          <p14:tracePt t="19802" x="4027488" y="2319338"/>
          <p14:tracePt t="19809" x="4138613" y="2319338"/>
          <p14:tracePt t="19818" x="4224338" y="2319338"/>
          <p14:tracePt t="19826" x="4325938" y="2319338"/>
          <p14:tracePt t="19834" x="4410075" y="2319338"/>
          <p14:tracePt t="19841" x="4470400" y="2319338"/>
          <p14:tracePt t="19850" x="4564063" y="2319338"/>
          <p14:tracePt t="19857" x="4648200" y="2319338"/>
          <p14:tracePt t="19867" x="4749800" y="2319338"/>
          <p14:tracePt t="19873" x="4835525" y="2319338"/>
          <p14:tracePt t="19883" x="4919663" y="2319338"/>
          <p14:tracePt t="19895" x="5030788" y="2319338"/>
          <p14:tracePt t="19900" x="5116513" y="2319338"/>
          <p14:tracePt t="19905" x="5192713" y="2311400"/>
          <p14:tracePt t="19912" x="5260975" y="2311400"/>
          <p14:tracePt t="19922" x="5319713" y="2311400"/>
          <p14:tracePt t="19930" x="5353050" y="2311400"/>
          <p14:tracePt t="19938" x="5395913" y="2311400"/>
          <p14:tracePt t="19944" x="5430838" y="2311400"/>
          <p14:tracePt t="19954" x="5446713" y="2311400"/>
          <p14:tracePt t="19962" x="5472113" y="2311400"/>
          <p14:tracePt t="19969" x="5489575" y="2311400"/>
          <p14:tracePt t="19978" x="5507038" y="2303463"/>
          <p14:tracePt t="19985" x="5514975" y="2303463"/>
          <p14:tracePt t="19993" x="5524500" y="2303463"/>
          <p14:tracePt t="20001" x="5532438" y="2303463"/>
          <p14:tracePt t="20009" x="5540375" y="2303463"/>
          <p14:tracePt t="20017" x="5549900" y="2303463"/>
          <p14:tracePt t="20025" x="5557838" y="2303463"/>
          <p14:tracePt t="20033" x="5583238" y="2303463"/>
          <p14:tracePt t="20050" x="5600700" y="2303463"/>
          <p14:tracePt t="20057" x="5608638" y="2303463"/>
          <p14:tracePt t="20068" x="5634038" y="2303463"/>
          <p14:tracePt t="20073" x="5659438" y="2293938"/>
          <p14:tracePt t="20084" x="5668963" y="2293938"/>
          <p14:tracePt t="20089" x="5684838" y="2293938"/>
          <p14:tracePt t="20099" x="5694363" y="2293938"/>
          <p14:tracePt t="20137" x="5702300" y="2293938"/>
          <p14:tracePt t="20152" x="5710238" y="2293938"/>
          <p14:tracePt t="20169" x="5735638" y="2293938"/>
          <p14:tracePt t="20177" x="5753100" y="2303463"/>
          <p14:tracePt t="20185" x="5778500" y="2328863"/>
          <p14:tracePt t="20193" x="5788025" y="2344738"/>
          <p14:tracePt t="20202" x="5813425" y="2379663"/>
          <p14:tracePt t="20209" x="5821363" y="2405063"/>
          <p14:tracePt t="20218" x="5838825" y="2430463"/>
          <p14:tracePt t="20226" x="5854700" y="2463800"/>
          <p14:tracePt t="20235" x="5864225" y="2489200"/>
          <p14:tracePt t="20241" x="5880100" y="2516188"/>
          <p14:tracePt t="20251" x="5897563" y="2549525"/>
          <p14:tracePt t="20257" x="5915025" y="2566988"/>
          <p14:tracePt t="20267" x="5922963" y="2582863"/>
          <p14:tracePt t="20273" x="5932488" y="2600325"/>
          <p14:tracePt t="20284" x="5932488" y="2608263"/>
          <p14:tracePt t="20288" x="5948363" y="2625725"/>
          <p14:tracePt t="20299" x="5957888" y="2625725"/>
          <p14:tracePt t="20315" x="5965825" y="2633663"/>
          <p14:tracePt t="21441" x="5957888" y="2633663"/>
          <p14:tracePt t="21457" x="5932488" y="2643188"/>
          <p14:tracePt t="21466" x="5915025" y="2651125"/>
          <p14:tracePt t="21474" x="5872163" y="2660650"/>
          <p14:tracePt t="21483" x="5813425" y="2676525"/>
          <p14:tracePt t="21489" x="5788025" y="2693988"/>
          <p14:tracePt t="21499" x="5719763" y="2727325"/>
          <p14:tracePt t="21506" x="5641975" y="2770188"/>
          <p14:tracePt t="21515" x="5583238" y="2805113"/>
          <p14:tracePt t="21522" x="5489575" y="2830513"/>
          <p14:tracePt t="21528" x="5370513" y="2881313"/>
          <p14:tracePt t="21538" x="5226050" y="2940050"/>
          <p14:tracePt t="21545" x="5081588" y="2982913"/>
          <p14:tracePt t="21553" x="4894263" y="3016250"/>
          <p14:tracePt t="21562" x="4657725" y="3094038"/>
          <p14:tracePt t="21568" x="4486275" y="3152775"/>
          <p14:tracePt t="21577" x="4291013" y="3195638"/>
          <p14:tracePt t="21585" x="4121150" y="3228975"/>
          <p14:tracePt t="21592" x="3951288" y="3271838"/>
          <p14:tracePt t="21601" x="3781425" y="3314700"/>
          <p14:tracePt t="21609" x="3611563" y="3348038"/>
          <p14:tracePt t="21618" x="3441700" y="3373438"/>
          <p14:tracePt t="21624" x="3314700" y="3390900"/>
          <p14:tracePt t="21635" x="3186113" y="3408363"/>
          <p14:tracePt t="21640" x="3084513" y="3424238"/>
          <p14:tracePt t="21652" x="3000375" y="3433763"/>
          <p14:tracePt t="21656" x="2940050" y="3441700"/>
          <p14:tracePt t="21667" x="2881313" y="3449638"/>
          <p14:tracePt t="21672" x="2838450" y="3459163"/>
          <p14:tracePt t="21684" x="2813050" y="3467100"/>
          <p14:tracePt t="21688" x="2787650" y="3475038"/>
          <p14:tracePt t="21699" x="2778125" y="3475038"/>
          <p14:tracePt t="21704" x="2744788" y="3484563"/>
          <p14:tracePt t="21712" x="2736850" y="3484563"/>
          <p14:tracePt t="21720" x="2719388" y="3492500"/>
          <p14:tracePt t="21729" x="2693988" y="3492500"/>
          <p14:tracePt t="21736" x="2668588" y="3502025"/>
          <p14:tracePt t="21745" x="2633663" y="3502025"/>
          <p14:tracePt t="21752" x="2608263" y="3502025"/>
          <p14:tracePt t="21762" x="2574925" y="3502025"/>
          <p14:tracePt t="21769" x="2541588" y="3502025"/>
          <p14:tracePt t="21777" x="2524125" y="3502025"/>
          <p14:tracePt t="21785" x="2489200" y="3502025"/>
          <p14:tracePt t="21793" x="2463800" y="3502025"/>
          <p14:tracePt t="21800" x="2430463" y="3509963"/>
          <p14:tracePt t="21809" x="2413000" y="3509963"/>
          <p14:tracePt t="21818" x="2379663" y="3517900"/>
          <p14:tracePt t="21826" x="2354263" y="3517900"/>
          <p14:tracePt t="21834" x="2319338" y="3517900"/>
          <p14:tracePt t="21841" x="2278063" y="3517900"/>
          <p14:tracePt t="21851" x="2217738" y="3527425"/>
          <p14:tracePt t="21857" x="2192338" y="3527425"/>
          <p14:tracePt t="21867" x="2133600" y="3527425"/>
          <p14:tracePt t="21874" x="2090738" y="3527425"/>
          <p14:tracePt t="21884" x="2030413" y="3527425"/>
          <p14:tracePt t="21889" x="1946275" y="3527425"/>
          <p14:tracePt t="21899" x="1895475" y="3527425"/>
          <p14:tracePt t="21906" x="1819275" y="3527425"/>
          <p14:tracePt t="21912" x="1758950" y="3527425"/>
          <p14:tracePt t="21922" x="1674813" y="3527425"/>
          <p14:tracePt t="21929" x="1622425" y="3527425"/>
          <p14:tracePt t="21937" x="1546225" y="3527425"/>
          <p14:tracePt t="21946" x="1487488" y="3517900"/>
          <p14:tracePt t="21953" x="1401763" y="3502025"/>
          <p14:tracePt t="21962" x="1325563" y="3502025"/>
          <p14:tracePt t="21969" x="1274763" y="3502025"/>
          <p14:tracePt t="21977" x="1223963" y="3502025"/>
          <p14:tracePt t="21984" x="1198563" y="3492500"/>
          <p14:tracePt t="21993" x="1173163" y="3492500"/>
          <p14:tracePt t="22002" x="1163638" y="3492500"/>
          <p14:tracePt t="22018" x="1155700" y="3492500"/>
          <p14:tracePt t="22121" x="1147763" y="3484563"/>
          <p14:tracePt t="22185" x="1147763" y="3475038"/>
          <p14:tracePt t="22192" x="1138238" y="3475038"/>
          <p14:tracePt t="22537" x="1138238" y="3467100"/>
          <p14:tracePt t="22545" x="1147763" y="3467100"/>
          <p14:tracePt t="22553" x="1155700" y="3467100"/>
          <p14:tracePt t="22561" x="1163638" y="3467100"/>
          <p14:tracePt t="22569" x="1173163" y="3467100"/>
          <p14:tracePt t="22577" x="1189038" y="3467100"/>
          <p14:tracePt t="22584" x="1206500" y="3467100"/>
          <p14:tracePt t="22594" x="1223963" y="3467100"/>
          <p14:tracePt t="22602" x="1257300" y="3467100"/>
          <p14:tracePt t="22609" x="1282700" y="3467100"/>
          <p14:tracePt t="22619" x="1333500" y="3484563"/>
          <p14:tracePt t="22625" x="1385888" y="3484563"/>
          <p14:tracePt t="22634" x="1452563" y="3492500"/>
          <p14:tracePt t="22641" x="1546225" y="3517900"/>
          <p14:tracePt t="22651" x="1631950" y="3517900"/>
          <p14:tracePt t="22658" x="1725613" y="3527425"/>
          <p14:tracePt t="22667" x="1819275" y="3535363"/>
          <p14:tracePt t="22673" x="1928813" y="3552825"/>
          <p14:tracePt t="22683" x="2039938" y="3552825"/>
          <p14:tracePt t="22689" x="2141538" y="3552825"/>
          <p14:tracePt t="22700" x="2243138" y="3552825"/>
          <p14:tracePt t="22706" x="2328863" y="3552825"/>
          <p14:tracePt t="22713" x="2422525" y="3552825"/>
          <p14:tracePt t="22722" x="2506663" y="3552825"/>
          <p14:tracePt t="22729" x="2582863" y="3552825"/>
          <p14:tracePt t="22736" x="2643188" y="3552825"/>
          <p14:tracePt t="22746" x="2711450" y="3552825"/>
          <p14:tracePt t="22752" x="2752725" y="3552825"/>
          <p14:tracePt t="22761" x="2813050" y="3552825"/>
          <p14:tracePt t="22769" x="2855913" y="3552825"/>
          <p14:tracePt t="22776" x="2889250" y="3543300"/>
          <p14:tracePt t="22784" x="2922588" y="3535363"/>
          <p14:tracePt t="22792" x="2940050" y="3535363"/>
          <p14:tracePt t="22802" x="2957513" y="3535363"/>
          <p14:tracePt t="22889" x="2965450" y="3535363"/>
          <p14:tracePt t="23010" x="2974975" y="3535363"/>
          <p14:tracePt t="23018" x="2982913" y="3517900"/>
          <p14:tracePt t="23025" x="2982913" y="3509963"/>
          <p14:tracePt t="23041" x="2982913" y="3492500"/>
          <p14:tracePt t="23052" x="2982913" y="3484563"/>
          <p14:tracePt t="23057" x="2982913" y="3459163"/>
          <p14:tracePt t="23068" x="2982913" y="3433763"/>
          <p14:tracePt t="23072" x="2982913" y="3416300"/>
          <p14:tracePt t="23083" x="2982913" y="3398838"/>
          <p14:tracePt t="23089" x="2982913" y="3373438"/>
          <p14:tracePt t="23097" x="2982913" y="3348038"/>
          <p14:tracePt t="23106" x="2990850" y="3322638"/>
          <p14:tracePt t="23112" x="3000375" y="3305175"/>
          <p14:tracePt t="23122" x="3008313" y="3279775"/>
          <p14:tracePt t="23129" x="3008313" y="3271838"/>
          <p14:tracePt t="23138" x="3016250" y="3263900"/>
          <p14:tracePt t="23146" x="3016250" y="3246438"/>
          <p14:tracePt t="23498" x="3016250" y="3254375"/>
          <p14:tracePt t="23506" x="3016250" y="3263900"/>
          <p14:tracePt t="23512" x="3016250" y="3271838"/>
          <p14:tracePt t="23521" x="3016250" y="3289300"/>
          <p14:tracePt t="23530" x="3016250" y="3297238"/>
          <p14:tracePt t="23538" x="3016250" y="3314700"/>
          <p14:tracePt t="23546" x="3016250" y="3322638"/>
          <p14:tracePt t="23554" x="3016250" y="3340100"/>
          <p14:tracePt t="23569" x="3016250" y="3348038"/>
          <p14:tracePt t="23626" x="3008313" y="3355975"/>
          <p14:tracePt t="23641" x="3000375" y="3355975"/>
          <p14:tracePt t="23651" x="3000375" y="3365500"/>
          <p14:tracePt t="23657" x="2990850" y="3373438"/>
          <p14:tracePt t="23672" x="2982913" y="3373438"/>
          <p14:tracePt t="23689" x="2982913" y="3382963"/>
          <p14:tracePt t="23704" x="2965450" y="3398838"/>
          <p14:tracePt t="23744" x="2957513" y="3398838"/>
          <p14:tracePt t="23809" x="2957513" y="3408363"/>
          <p14:tracePt t="23825" x="2949575" y="3408363"/>
          <p14:tracePt t="23841" x="2940050" y="3408363"/>
          <p14:tracePt t="23851" x="2932113" y="3408363"/>
          <p14:tracePt t="23945" x="2922588" y="3408363"/>
          <p14:tracePt t="23954" x="2914650" y="3408363"/>
          <p14:tracePt t="23969" x="2906713" y="3408363"/>
          <p14:tracePt t="23976" x="2889250" y="3408363"/>
          <p14:tracePt t="23986" x="2889250" y="3398838"/>
          <p14:tracePt t="24003" x="2871788" y="3382963"/>
          <p14:tracePt t="24019" x="2863850" y="3382963"/>
          <p14:tracePt t="24036" x="2855913" y="3373438"/>
          <p14:tracePt t="24051" x="2846388" y="3365500"/>
          <p14:tracePt t="24084" x="2838450" y="3355975"/>
          <p14:tracePt t="24097" x="2830513" y="3355975"/>
          <p14:tracePt t="24106" x="2813050" y="3348038"/>
          <p14:tracePt t="24138" x="2813050" y="3340100"/>
          <p14:tracePt t="24146" x="2805113" y="3340100"/>
          <p14:tracePt t="24154" x="2795588" y="3340100"/>
          <p14:tracePt t="24160" x="2787650" y="3330575"/>
          <p14:tracePt t="24202" x="2778125" y="3330575"/>
          <p14:tracePt t="24219" x="2770188" y="3322638"/>
          <p14:tracePt t="24256" x="2770188" y="3314700"/>
          <p14:tracePt t="24289" x="2770188" y="3305175"/>
          <p14:tracePt t="24306" x="2770188" y="3297238"/>
          <p14:tracePt t="24322" x="2770188" y="3289300"/>
          <p14:tracePt t="24337" x="2770188" y="3279775"/>
          <p14:tracePt t="24345" x="2770188" y="3271838"/>
          <p14:tracePt t="24361" x="2770188" y="3263900"/>
          <p14:tracePt t="24393" x="2770188" y="3254375"/>
          <p14:tracePt t="24409" x="2770188" y="3246438"/>
          <p14:tracePt t="24425" x="2770188" y="3238500"/>
          <p14:tracePt t="24456" x="2770188" y="3228975"/>
          <p14:tracePt t="24468" x="2770188" y="3221038"/>
          <p14:tracePt t="24483" x="2770188" y="3211513"/>
          <p14:tracePt t="24496" x="2770188" y="3203575"/>
          <p14:tracePt t="24522" x="2770188" y="3195638"/>
          <p14:tracePt t="24529" x="2770188" y="3186113"/>
          <p14:tracePt t="24545" x="2770188" y="3178175"/>
          <p14:tracePt t="24577" x="2770188" y="3170238"/>
          <p14:tracePt t="24603" x="2770188" y="3160713"/>
          <p14:tracePt t="24649" x="2770188" y="3152775"/>
          <p14:tracePt t="24698" x="2770188" y="3144838"/>
          <p14:tracePt t="24738" x="2770188" y="3135313"/>
          <p14:tracePt t="24818" x="2770188" y="3127375"/>
          <p14:tracePt t="24889" x="2778125" y="3109913"/>
          <p14:tracePt t="24953" x="2795588" y="3109913"/>
          <p14:tracePt t="24978" x="2805113" y="3109913"/>
          <p14:tracePt t="24993" x="2813050" y="3109913"/>
          <p14:tracePt t="25009" x="2820988" y="3109913"/>
          <p14:tracePt t="25025" x="2830513" y="3109913"/>
          <p14:tracePt t="25036" x="2838450" y="3109913"/>
          <p14:tracePt t="25067" x="2855913" y="3109913"/>
          <p14:tracePt t="25074" x="2863850" y="3109913"/>
          <p14:tracePt t="25105" x="2871788" y="3109913"/>
          <p14:tracePt t="25178" x="2881313" y="3109913"/>
          <p14:tracePt t="25210" x="2889250" y="3109913"/>
          <p14:tracePt t="25226" x="2897188" y="3109913"/>
          <p14:tracePt t="25329" x="2906713" y="3109913"/>
          <p14:tracePt t="25369" x="2914650" y="3109913"/>
          <p14:tracePt t="25385" x="2932113" y="3109913"/>
          <p14:tracePt t="25416" x="2949575" y="3109913"/>
          <p14:tracePt t="25435" x="2957513" y="3109913"/>
          <p14:tracePt t="25480" x="2965450" y="3109913"/>
          <p14:tracePt t="25506" x="2974975" y="3109913"/>
          <p14:tracePt t="25522" x="2982913" y="3109913"/>
          <p14:tracePt t="25529" x="2990850" y="3109913"/>
          <p14:tracePt t="25537" x="3000375" y="3109913"/>
          <p14:tracePt t="25554" x="3008313" y="3119438"/>
          <p14:tracePt t="25569" x="3016250" y="3119438"/>
          <p14:tracePt t="25586" x="3016250" y="3127375"/>
          <p14:tracePt t="25602" x="3025775" y="3135313"/>
          <p14:tracePt t="25706" x="3025775" y="3144838"/>
          <p14:tracePt t="25720" x="3025775" y="3152775"/>
          <p14:tracePt t="25777" x="3025775" y="3170238"/>
          <p14:tracePt t="25842" x="3025775" y="3178175"/>
          <p14:tracePt t="25866" x="3025775" y="3186113"/>
          <p14:tracePt t="25880" x="3025775" y="3195638"/>
          <p14:tracePt t="25889" x="3025775" y="3203575"/>
          <p14:tracePt t="25897" x="3025775" y="3211513"/>
          <p14:tracePt t="25913" x="3025775" y="3221038"/>
          <p14:tracePt t="25929" x="3025775" y="3238500"/>
          <p14:tracePt t="26034" x="3025775" y="3246438"/>
          <p14:tracePt t="26050" x="3025775" y="3254375"/>
          <p14:tracePt t="26122" x="3025775" y="3263900"/>
          <p14:tracePt t="26138" x="3025775" y="3271838"/>
          <p14:tracePt t="26153" x="3025775" y="3279775"/>
          <p14:tracePt t="26185" x="3025775" y="3289300"/>
          <p14:tracePt t="26203" x="3025775" y="3297238"/>
          <p14:tracePt t="26219" x="3025775" y="3305175"/>
          <p14:tracePt t="26235" x="3025775" y="3314700"/>
          <p14:tracePt t="26242" x="3025775" y="3322638"/>
          <p14:tracePt t="26321" x="3016250" y="3330575"/>
          <p14:tracePt t="26338" x="3008313" y="3330575"/>
          <p14:tracePt t="26362" x="3000375" y="3330575"/>
          <p14:tracePt t="26369" x="2982913" y="3330575"/>
          <p14:tracePt t="26377" x="2974975" y="3330575"/>
          <p14:tracePt t="26385" x="2965450" y="3330575"/>
          <p14:tracePt t="26393" x="2957513" y="3330575"/>
          <p14:tracePt t="26424" x="2949575" y="3330575"/>
          <p14:tracePt t="26456" x="2940050" y="3330575"/>
          <p14:tracePt t="26472" x="2932113" y="3330575"/>
          <p14:tracePt t="26489" x="2922588" y="3330575"/>
          <p14:tracePt t="26497" x="2914650" y="3330575"/>
          <p14:tracePt t="26513" x="2906713" y="3330575"/>
          <p14:tracePt t="26522" x="2889250" y="3330575"/>
          <p14:tracePt t="26529" x="2881313" y="3330575"/>
          <p14:tracePt t="26538" x="2871788" y="3330575"/>
          <p14:tracePt t="26545" x="2855913" y="3330575"/>
          <p14:tracePt t="26553" x="2846388" y="3330575"/>
          <p14:tracePt t="26562" x="2830513" y="3330575"/>
          <p14:tracePt t="26594" x="2820988" y="3330575"/>
          <p14:tracePt t="26769" x="2813050" y="3330575"/>
          <p14:tracePt t="26833" x="2805113" y="3322638"/>
          <p14:tracePt t="26849" x="2805113" y="3314700"/>
          <p14:tracePt t="26906" x="2805113" y="3297238"/>
          <p14:tracePt t="26938" x="2805113" y="3289300"/>
          <p14:tracePt t="26954" x="2805113" y="3279775"/>
          <p14:tracePt t="26985" x="2805113" y="3271838"/>
          <p14:tracePt t="27009" x="2795588" y="3263900"/>
          <p14:tracePt t="27058" x="2795588" y="3254375"/>
          <p14:tracePt t="27105" x="2795588" y="3246438"/>
          <p14:tracePt t="27129" x="2795588" y="3238500"/>
          <p14:tracePt t="27145" x="2795588" y="3221038"/>
          <p14:tracePt t="27226" x="2795588" y="3211513"/>
          <p14:tracePt t="27249" x="2795588" y="3203575"/>
          <p14:tracePt t="27282" x="2795588" y="3195638"/>
          <p14:tracePt t="27297" x="2805113" y="3195638"/>
          <p14:tracePt t="27313" x="2813050" y="3195638"/>
          <p14:tracePt t="27329" x="2820988" y="3195638"/>
          <p14:tracePt t="27337" x="2830513" y="3195638"/>
          <p14:tracePt t="27346" x="2838450" y="3186113"/>
          <p14:tracePt t="27353" x="2846388" y="3186113"/>
          <p14:tracePt t="27361" x="2855913" y="3186113"/>
          <p14:tracePt t="27369" x="2855913" y="3178175"/>
          <p14:tracePt t="27377" x="2863850" y="3178175"/>
          <p14:tracePt t="27387" x="2871788" y="3178175"/>
          <p14:tracePt t="27404" x="2881313" y="3178175"/>
          <p14:tracePt t="27419" x="2889250" y="3178175"/>
          <p14:tracePt t="28138" x="2897188" y="3178175"/>
          <p14:tracePt t="28155" x="2897188" y="3186113"/>
          <p14:tracePt t="28161" x="2914650" y="3221038"/>
          <p14:tracePt t="28170" x="2914650" y="3228975"/>
          <p14:tracePt t="28177" x="2932113" y="3263900"/>
          <p14:tracePt t="28187" x="2940050" y="3297238"/>
          <p14:tracePt t="28193" x="2974975" y="3348038"/>
          <p14:tracePt t="28203" x="2990850" y="3398838"/>
          <p14:tracePt t="28209" x="3008313" y="3441700"/>
          <p14:tracePt t="28220" x="3025775" y="3475038"/>
          <p14:tracePt t="28226" x="3025775" y="3502025"/>
          <p14:tracePt t="28236" x="3025775" y="3527425"/>
          <p14:tracePt t="28242" x="3033713" y="3552825"/>
          <p14:tracePt t="28248" x="3033713" y="3568700"/>
          <p14:tracePt t="28258" x="3033713" y="3594100"/>
          <p14:tracePt t="28265" x="3033713" y="3619500"/>
          <p14:tracePt t="28272" x="3033713" y="3629025"/>
          <p14:tracePt t="28282" x="3033713" y="3636963"/>
          <p14:tracePt t="28306" x="3033713" y="3646488"/>
          <p14:tracePt t="28337" x="3033713" y="3654425"/>
          <p14:tracePt t="28354" x="3033713" y="3662363"/>
          <p14:tracePt t="28361" x="3033713" y="3671888"/>
          <p14:tracePt t="28370" x="3033713" y="3679825"/>
          <p14:tracePt t="28377" x="3033713" y="3687763"/>
          <p14:tracePt t="28386" x="3033713" y="3697288"/>
          <p14:tracePt t="28393" x="3033713" y="3713163"/>
          <p14:tracePt t="28403" x="3033713" y="3722688"/>
          <p14:tracePt t="28409" x="3033713" y="3730625"/>
          <p14:tracePt t="28420" x="3025775" y="3748088"/>
          <p14:tracePt t="28426" x="3016250" y="3748088"/>
          <p14:tracePt t="28436" x="3016250" y="3756025"/>
          <p14:tracePt t="28440" x="3008313" y="3756025"/>
          <p14:tracePt t="28449" x="3000375" y="3763963"/>
          <p14:tracePt t="28458" x="2990850" y="3763963"/>
          <p14:tracePt t="28465" x="2982913" y="3773488"/>
          <p14:tracePt t="28472" x="2957513" y="3781425"/>
          <p14:tracePt t="28490" x="2940050" y="3781425"/>
          <p14:tracePt t="28513" x="2922588" y="3781425"/>
          <p14:tracePt t="28521" x="2906713" y="3781425"/>
          <p14:tracePt t="28528" x="2897188" y="3781425"/>
          <p14:tracePt t="28538" x="2881313" y="3781425"/>
          <p14:tracePt t="28544" x="2863850" y="3781425"/>
          <p14:tracePt t="28554" x="2838450" y="3781425"/>
          <p14:tracePt t="28561" x="2820988" y="3781425"/>
          <p14:tracePt t="28570" x="2813050" y="3781425"/>
          <p14:tracePt t="28578" x="2795588" y="3781425"/>
          <p14:tracePt t="28587" x="2787650" y="3781425"/>
          <p14:tracePt t="28594" x="2762250" y="3773488"/>
          <p14:tracePt t="28603" x="2752725" y="3763963"/>
          <p14:tracePt t="28609" x="2736850" y="3763963"/>
          <p14:tracePt t="28620" x="2727325" y="3756025"/>
          <p14:tracePt t="28626" x="2711450" y="3756025"/>
          <p14:tracePt t="28634" x="2711450" y="3748088"/>
          <p14:tracePt t="28642" x="2701925" y="3738563"/>
          <p14:tracePt t="28664" x="2701925" y="3730625"/>
          <p14:tracePt t="28696" x="2701925" y="3722688"/>
          <p14:tracePt t="28706" x="2701925" y="3713163"/>
          <p14:tracePt t="28713" x="2701925" y="3705225"/>
          <p14:tracePt t="28722" x="2701925" y="3697288"/>
          <p14:tracePt t="28729" x="2701925" y="3687763"/>
          <p14:tracePt t="28737" x="2701925" y="3679825"/>
          <p14:tracePt t="28746" x="2711450" y="3654425"/>
          <p14:tracePt t="28761" x="2711450" y="3636963"/>
          <p14:tracePt t="28771" x="2727325" y="3619500"/>
          <p14:tracePt t="28778" x="2736850" y="3619500"/>
          <p14:tracePt t="28786" x="2744788" y="3594100"/>
          <p14:tracePt t="28793" x="2752725" y="3594100"/>
          <p14:tracePt t="28804" x="2770188" y="3586163"/>
          <p14:tracePt t="28809" x="2787650" y="3568700"/>
          <p14:tracePt t="28820" x="2795588" y="3568700"/>
          <p14:tracePt t="28826" x="2805113" y="3560763"/>
          <p14:tracePt t="28832" x="2813050" y="3552825"/>
          <p14:tracePt t="28842" x="2820988" y="3552825"/>
          <p14:tracePt t="28849" x="2830513" y="3552825"/>
          <p14:tracePt t="28858" x="2838450" y="3552825"/>
          <p14:tracePt t="28874" x="2846388" y="3552825"/>
          <p14:tracePt t="28885" x="2855913" y="3552825"/>
          <p14:tracePt t="28889" x="2863850" y="3552825"/>
          <p14:tracePt t="28897" x="2871788" y="3552825"/>
          <p14:tracePt t="28907" x="2881313" y="3552825"/>
          <p14:tracePt t="28913" x="2897188" y="3552825"/>
          <p14:tracePt t="28922" x="2914650" y="3552825"/>
          <p14:tracePt t="28929" x="2922588" y="3560763"/>
          <p14:tracePt t="28938" x="2940050" y="3560763"/>
          <p14:tracePt t="28944" x="2965450" y="3568700"/>
          <p14:tracePt t="28954" x="2965450" y="3578225"/>
          <p14:tracePt t="28960" x="2982913" y="3586163"/>
          <p14:tracePt t="28971" x="2990850" y="3586163"/>
          <p14:tracePt t="28987" x="3000375" y="3594100"/>
          <p14:tracePt t="28992" x="3008313" y="3603625"/>
          <p14:tracePt t="29004" x="3016250" y="3603625"/>
          <p14:tracePt t="29008" x="3016250" y="3619500"/>
          <p14:tracePt t="29020" x="3016250" y="3629025"/>
          <p14:tracePt t="29024" x="3025775" y="3636963"/>
          <p14:tracePt t="29032" x="3033713" y="3646488"/>
          <p14:tracePt t="29040" x="3033713" y="3654425"/>
          <p14:tracePt t="29056" x="3041650" y="3671888"/>
          <p14:tracePt t="29072" x="3041650" y="3679825"/>
          <p14:tracePt t="29088" x="3041650" y="3687763"/>
          <p14:tracePt t="29120" x="3041650" y="3697288"/>
          <p14:tracePt t="29194" x="3051175" y="3713163"/>
          <p14:tracePt t="29209" x="3059113" y="3713163"/>
          <p14:tracePt t="29226" x="3076575" y="3730625"/>
          <p14:tracePt t="29236" x="3076575" y="3738563"/>
          <p14:tracePt t="29242" x="3084513" y="3738563"/>
          <p14:tracePt t="29248" x="3101975" y="3738563"/>
          <p14:tracePt t="29258" x="3127375" y="3738563"/>
          <p14:tracePt t="29266" x="3144838" y="3738563"/>
          <p14:tracePt t="29274" x="3186113" y="3738563"/>
          <p14:tracePt t="29282" x="3271838" y="3738563"/>
          <p14:tracePt t="29289" x="3289300" y="3738563"/>
          <p14:tracePt t="29297" x="3322638" y="3738563"/>
          <p14:tracePt t="29305" x="3382963" y="3748088"/>
          <p14:tracePt t="29313" x="3424238" y="3748088"/>
          <p14:tracePt t="29329" x="3433763" y="3748088"/>
          <p14:tracePt t="29338" x="3449638" y="3748088"/>
          <p14:tracePt t="29618" x="3449638" y="3756025"/>
          <p14:tracePt t="29635" x="3416300" y="3790950"/>
          <p14:tracePt t="29642" x="3373438" y="3849688"/>
          <p14:tracePt t="29648" x="3340100" y="3892550"/>
          <p14:tracePt t="29658" x="3340100" y="3900488"/>
          <p14:tracePt t="29666" x="3340100" y="3917950"/>
          <p14:tracePt t="29673" x="3348038" y="3935413"/>
          <p14:tracePt t="29682" x="3355975" y="3935413"/>
          <p14:tracePt t="29689" x="3373438" y="3968750"/>
          <p14:tracePt t="29697" x="3390900" y="3986213"/>
          <p14:tracePt t="29706" x="3398838" y="3994150"/>
          <p14:tracePt t="29713" x="3416300" y="3994150"/>
          <p14:tracePt t="29722" x="3433763" y="4011613"/>
          <p14:tracePt t="29728" x="3467100" y="4027488"/>
          <p14:tracePt t="29738" x="3484563" y="4027488"/>
          <p14:tracePt t="29745" x="3509963" y="4044950"/>
          <p14:tracePt t="29754" x="3527425" y="4044950"/>
          <p14:tracePt t="29761" x="3552825" y="4062413"/>
          <p14:tracePt t="29771" x="3578225" y="4062413"/>
          <p14:tracePt t="29777" x="3594100" y="4070350"/>
          <p14:tracePt t="29787" x="3619500" y="4079875"/>
          <p14:tracePt t="29792" x="3646488" y="4087813"/>
          <p14:tracePt t="29804" x="3679825" y="4095750"/>
          <p14:tracePt t="29809" x="3697288" y="4095750"/>
          <p14:tracePt t="29817" x="3730625" y="4113213"/>
          <p14:tracePt t="29825" x="3763963" y="4113213"/>
          <p14:tracePt t="29832" x="3790950" y="4113213"/>
          <p14:tracePt t="29841" x="3824288" y="4113213"/>
          <p14:tracePt t="29849" x="3841750" y="4121150"/>
          <p14:tracePt t="29857" x="3892550" y="4130675"/>
          <p14:tracePt t="29866" x="3908425" y="4130675"/>
          <p14:tracePt t="29884" x="3968750" y="4146550"/>
          <p14:tracePt t="29889" x="3994150" y="4156075"/>
          <p14:tracePt t="29897" x="4011613" y="4156075"/>
          <p14:tracePt t="29908" x="4044950" y="4164013"/>
          <p14:tracePt t="29914" x="4105275" y="4171950"/>
          <p14:tracePt t="29923" x="4138613" y="4181475"/>
          <p14:tracePt t="29929" x="4164013" y="4189413"/>
          <p14:tracePt t="29939" x="4206875" y="4197350"/>
          <p14:tracePt t="29945" x="4249738" y="4206875"/>
          <p14:tracePt t="29954" x="4300538" y="4214813"/>
          <p14:tracePt t="29961" x="4359275" y="4232275"/>
          <p14:tracePt t="29971" x="4410075" y="4232275"/>
          <p14:tracePt t="29977" x="4486275" y="4249738"/>
          <p14:tracePt t="29987" x="4546600" y="4257675"/>
          <p14:tracePt t="29994" x="4622800" y="4257675"/>
          <p14:tracePt t="30003" x="4691063" y="4275138"/>
          <p14:tracePt t="30009" x="4775200" y="4275138"/>
          <p14:tracePt t="30019" x="4878388" y="4283075"/>
          <p14:tracePt t="30025" x="4954588" y="4283075"/>
          <p14:tracePt t="30033" x="5048250" y="4283075"/>
          <p14:tracePt t="30041" x="5124450" y="4283075"/>
          <p14:tracePt t="30050" x="5208588" y="4283075"/>
          <p14:tracePt t="30058" x="5260975" y="4283075"/>
          <p14:tracePt t="30066" x="5337175" y="4283075"/>
          <p14:tracePt t="30074" x="5395913" y="4283075"/>
          <p14:tracePt t="30081" x="5446713" y="4283075"/>
          <p14:tracePt t="30089" x="5507038" y="4283075"/>
          <p14:tracePt t="30097" x="5549900" y="4283075"/>
          <p14:tracePt t="30105" x="5591175" y="4283075"/>
          <p14:tracePt t="30113" x="5626100" y="4283075"/>
          <p14:tracePt t="30122" x="5668963" y="4283075"/>
          <p14:tracePt t="30129" x="5702300" y="4283075"/>
          <p14:tracePt t="30138" x="5745163" y="4283075"/>
          <p14:tracePt t="30145" x="5803900" y="4283075"/>
          <p14:tracePt t="30155" x="5854700" y="4283075"/>
          <p14:tracePt t="30161" x="5948363" y="4291013"/>
          <p14:tracePt t="30172" x="6016625" y="4291013"/>
          <p14:tracePt t="30176" x="6084888" y="4291013"/>
          <p14:tracePt t="30187" x="6161088" y="4291013"/>
          <p14:tracePt t="30194" x="6229350" y="4291013"/>
          <p14:tracePt t="30203" x="6305550" y="4291013"/>
          <p14:tracePt t="30209" x="6373813" y="4291013"/>
          <p14:tracePt t="30220" x="6457950" y="4291013"/>
          <p14:tracePt t="30226" x="6518275" y="4291013"/>
          <p14:tracePt t="30233" x="6602413" y="4291013"/>
          <p14:tracePt t="30242" x="6688138" y="4291013"/>
          <p14:tracePt t="30250" x="6789738" y="4291013"/>
          <p14:tracePt t="30258" x="6875463" y="4291013"/>
          <p14:tracePt t="30266" x="6969125" y="4291013"/>
          <p14:tracePt t="30272" x="7070725" y="4291013"/>
          <p14:tracePt t="30281" x="7172325" y="4291013"/>
          <p14:tracePt t="30289" x="7265988" y="4291013"/>
          <p14:tracePt t="30297" x="7342188" y="4291013"/>
          <p14:tracePt t="30306" x="7410450" y="4291013"/>
          <p14:tracePt t="30314" x="7494588" y="4291013"/>
          <p14:tracePt t="30322" x="7554913" y="4291013"/>
          <p14:tracePt t="30328" x="7597775" y="4291013"/>
          <p14:tracePt t="30338" x="7631113" y="4291013"/>
          <p14:tracePt t="30345" x="7666038" y="4291013"/>
          <p14:tracePt t="30354" x="7691438" y="4291013"/>
          <p14:tracePt t="30361" x="7732713" y="4291013"/>
          <p14:tracePt t="30371" x="7758113" y="4291013"/>
          <p14:tracePt t="30376" x="7826375" y="4291013"/>
          <p14:tracePt t="30387" x="7877175" y="4291013"/>
          <p14:tracePt t="30393" x="7937500" y="4291013"/>
          <p14:tracePt t="30403" x="8021638" y="4291013"/>
          <p14:tracePt t="30409" x="8107363" y="4291013"/>
          <p14:tracePt t="30416" x="8191500" y="4291013"/>
          <p14:tracePt t="30426" x="8294688" y="4291013"/>
          <p14:tracePt t="30433" x="8362950" y="4291013"/>
          <p14:tracePt t="30441" x="8464550" y="4291013"/>
          <p14:tracePt t="30450" x="8558213" y="4265613"/>
          <p14:tracePt t="30456" x="8642350" y="4257675"/>
          <p14:tracePt t="30466" x="8728075" y="4249738"/>
          <p14:tracePt t="30474" x="8829675" y="4224338"/>
          <p14:tracePt t="30481" x="8913813" y="4214813"/>
          <p14:tracePt t="30489" x="8999538" y="4197350"/>
          <p14:tracePt t="30497" x="9101138" y="4189413"/>
        </p14:tracePtLst>
      </p14:laserTraceLst>
    </p:ext>
  </p:extLs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11560" y="1062039"/>
            <a:ext cx="7815262" cy="387166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20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클래스 다이어그램의 요소</a:t>
            </a:r>
            <a:endParaRPr lang="en-US" altLang="ko-KR" sz="20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sz="20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sz="20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sz="20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00000"/>
              </a:lnSpc>
            </a:pPr>
            <a:endParaRPr lang="ko-KR" altLang="en-US" sz="20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00000"/>
              </a:lnSpc>
            </a:pPr>
            <a:endParaRPr lang="ko-KR" altLang="en-US" sz="20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122923"/>
              </p:ext>
            </p:extLst>
          </p:nvPr>
        </p:nvGraphicFramePr>
        <p:xfrm>
          <a:off x="746051" y="1487304"/>
          <a:ext cx="8146429" cy="4909207"/>
        </p:xfrm>
        <a:graphic>
          <a:graphicData uri="http://schemas.openxmlformats.org/drawingml/2006/table">
            <a:tbl>
              <a:tblPr/>
              <a:tblGrid>
                <a:gridCol w="1643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2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7806">
                <a:tc>
                  <a:txBody>
                    <a:bodyPr/>
                    <a:lstStyle/>
                    <a:p>
                      <a:pPr marL="4953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그림 요소</a:t>
                      </a:r>
                      <a:endParaRPr lang="ko-KR" altLang="en-US" sz="14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80" marR="54980" marT="15200" marB="152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A1EB"/>
                    </a:solidFill>
                  </a:tcPr>
                </a:tc>
                <a:tc>
                  <a:txBody>
                    <a:bodyPr/>
                    <a:lstStyle/>
                    <a:p>
                      <a:pPr marL="4953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80" marR="54980" marT="15200" marB="1520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A1EB"/>
                    </a:solidFill>
                  </a:tcPr>
                </a:tc>
                <a:tc>
                  <a:txBody>
                    <a:bodyPr/>
                    <a:lstStyle/>
                    <a:p>
                      <a:pPr marL="4953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4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80" marR="54980" marT="15200" marB="1520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A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30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80" marR="54980" marT="15200" marB="152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클래스</a:t>
                      </a:r>
                    </a:p>
                  </a:txBody>
                  <a:tcPr marL="54980" marR="54980" marT="15200" marB="1520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953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시스템이 추출하여 보관하여야 할 사람</a:t>
                      </a:r>
                      <a:r>
                        <a:rPr lang="en-US" altLang="ko-KR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장소</a:t>
                      </a:r>
                      <a:r>
                        <a:rPr lang="en-US" altLang="ko-KR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 등을 나타냄</a:t>
                      </a:r>
                    </a:p>
                    <a:p>
                      <a:pPr marL="4953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맨 위 칸에 클래스 이름</a:t>
                      </a:r>
                      <a:r>
                        <a:rPr lang="en-US" altLang="ko-KR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 칸에 속성</a:t>
                      </a:r>
                      <a:r>
                        <a:rPr lang="en-US" altLang="ko-KR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아래 칸에 오퍼레이션</a:t>
                      </a:r>
                    </a:p>
                    <a:p>
                      <a:pPr marL="4953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모든 클래스에 있는 오퍼레이션은 표시하지 않음</a:t>
                      </a:r>
                    </a:p>
                  </a:txBody>
                  <a:tcPr marL="54980" marR="54980" marT="15200" marB="1520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3900">
                <a:tc>
                  <a:txBody>
                    <a:bodyPr/>
                    <a:lstStyle/>
                    <a:p>
                      <a:pPr marL="4953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 이름</a:t>
                      </a:r>
                      <a:r>
                        <a:rPr lang="en-US" altLang="ko-KR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타입</a:t>
                      </a:r>
                      <a:r>
                        <a:rPr lang="en-US" altLang="ko-KR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</a:t>
                      </a:r>
                      <a:r>
                        <a:rPr lang="ko-KR" alt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초기값</a:t>
                      </a:r>
                    </a:p>
                  </a:txBody>
                  <a:tcPr marL="54980" marR="54980" marT="15200" marB="152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속성</a:t>
                      </a:r>
                    </a:p>
                  </a:txBody>
                  <a:tcPr marL="54980" marR="54980" marT="15200" marB="1520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953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객체의 상태를 나타내는 자료를 저장</a:t>
                      </a:r>
                    </a:p>
                    <a:p>
                      <a:pPr marL="4953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다른 속성에 의하여 파생된 속성은 앞에 ‘</a:t>
                      </a:r>
                      <a:r>
                        <a:rPr lang="en-US" altLang="ko-KR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/’</a:t>
                      </a:r>
                      <a:r>
                        <a:rPr lang="ko-KR" alt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표시</a:t>
                      </a:r>
                    </a:p>
                  </a:txBody>
                  <a:tcPr marL="54980" marR="54980" marT="15200" marB="1520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3042">
                <a:tc>
                  <a:txBody>
                    <a:bodyPr/>
                    <a:lstStyle/>
                    <a:p>
                      <a:pPr marL="4953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operation(Type name): return</a:t>
                      </a:r>
                    </a:p>
                  </a:txBody>
                  <a:tcPr marL="54980" marR="54980" marT="15200" marB="152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오퍼레이션</a:t>
                      </a:r>
                    </a:p>
                  </a:txBody>
                  <a:tcPr marL="54980" marR="54980" marT="15200" marB="1520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953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클래스가 실행할 수 있는 액션이나 함수를 표시</a:t>
                      </a:r>
                    </a:p>
                    <a:p>
                      <a:pPr marL="4953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생성자</a:t>
                      </a:r>
                      <a:r>
                        <a:rPr lang="en-US" altLang="ko-KR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조건질의</a:t>
                      </a:r>
                      <a:r>
                        <a:rPr lang="en-US" altLang="ko-KR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</a:t>
                      </a:r>
                      <a:r>
                        <a:rPr lang="en-US" altLang="ko-KR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조작 오퍼레이션으로 분류</a:t>
                      </a:r>
                    </a:p>
                    <a:p>
                      <a:pPr marL="4953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괄호 안에 매개변수의 타입과 이름을 나열함</a:t>
                      </a:r>
                    </a:p>
                  </a:txBody>
                  <a:tcPr marL="54980" marR="54980" marT="15200" marB="1520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9994">
                <a:tc>
                  <a:txBody>
                    <a:bodyPr/>
                    <a:lstStyle/>
                    <a:p>
                      <a:pPr marL="4953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980" marR="54980" marT="15200" marB="152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연관</a:t>
                      </a:r>
                    </a:p>
                  </a:txBody>
                  <a:tcPr marL="54980" marR="54980" marT="15200" marB="1520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953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여러 클래스 사이에 관계를 표현</a:t>
                      </a:r>
                    </a:p>
                    <a:p>
                      <a:pPr marL="4953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관계를 상세히 표현하기 위해 역할 이름을 양쪽에 표시</a:t>
                      </a:r>
                    </a:p>
                    <a:p>
                      <a:pPr marL="4953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연관에 참여하는 객체의 개수</a:t>
                      </a:r>
                      <a:r>
                        <a:rPr lang="en-US" altLang="ko-KR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즉 다중도를 표시</a:t>
                      </a:r>
                    </a:p>
                  </a:txBody>
                  <a:tcPr marL="54980" marR="54980" marT="15200" marB="1520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123" name="_x70221984" descr="DRW000012b42ed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2791" y="2012248"/>
            <a:ext cx="1390950" cy="1071570"/>
          </a:xfrm>
          <a:prstGeom prst="rect">
            <a:avLst/>
          </a:prstGeom>
          <a:noFill/>
        </p:spPr>
      </p:pic>
      <p:sp>
        <p:nvSpPr>
          <p:cNvPr id="11" name="슬라이드 번호 개체 틀 9">
            <a:extLst>
              <a:ext uri="{FF2B5EF4-FFF2-40B4-BE49-F238E27FC236}">
                <a16:creationId xmlns:a16="http://schemas.microsoft.com/office/drawing/2014/main" id="{B97B4054-0F70-43A5-ADD1-12A30F135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5013" y="6597650"/>
            <a:ext cx="765175" cy="188913"/>
          </a:xfrm>
          <a:prstGeom prst="rect">
            <a:avLst/>
          </a:prstGeom>
        </p:spPr>
        <p:txBody>
          <a:bodyPr/>
          <a:lstStyle>
            <a:lvl1pPr algn="r">
              <a:defRPr sz="100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0D1FBF91-D0BE-483B-82B2-B89DEE19D40A}" type="slidenum">
              <a:rPr lang="ko-KR" altLang="en-US" b="0">
                <a:latin typeface="HY중고딕" panose="02030600000101010101" pitchFamily="18" charset="-127"/>
                <a:ea typeface="HY중고딕" panose="02030600000101010101" pitchFamily="18" charset="-127"/>
                <a:cs typeface="Malgun Gothic Semilight" panose="020B0502040204020203" pitchFamily="50" charset="-127"/>
              </a:rPr>
              <a:pPr>
                <a:defRPr/>
              </a:pPr>
              <a:t>27</a:t>
            </a:fld>
            <a:endParaRPr lang="ko-KR" altLang="en-US" b="0" dirty="0">
              <a:latin typeface="HY중고딕" panose="02030600000101010101" pitchFamily="18" charset="-127"/>
              <a:ea typeface="HY중고딕" panose="02030600000101010101" pitchFamily="18" charset="-127"/>
              <a:cs typeface="Malgun Gothic Semilight" panose="020B0502040204020203" pitchFamily="50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854FF3EB-7609-4C29-867E-5FB49BF11AB1}"/>
              </a:ext>
            </a:extLst>
          </p:cNvPr>
          <p:cNvSpPr txBox="1">
            <a:spLocks/>
          </p:cNvSpPr>
          <p:nvPr/>
        </p:nvSpPr>
        <p:spPr>
          <a:xfrm>
            <a:off x="642910" y="187107"/>
            <a:ext cx="7772400" cy="59029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맑은 고딕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ko-KR" sz="2800" b="0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5.6 </a:t>
            </a:r>
            <a:r>
              <a:rPr lang="ko-KR" altLang="en-US" sz="2800" b="0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클래스 다이어그램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F8CD4F6-B918-4ACE-B8EE-ADBD99A4A30C}"/>
              </a:ext>
            </a:extLst>
          </p:cNvPr>
          <p:cNvCxnSpPr/>
          <p:nvPr/>
        </p:nvCxnSpPr>
        <p:spPr bwMode="auto">
          <a:xfrm>
            <a:off x="2411760" y="1487304"/>
            <a:ext cx="0" cy="4909207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B1F2AAD-2E63-4002-9C31-6036392AD163}"/>
              </a:ext>
            </a:extLst>
          </p:cNvPr>
          <p:cNvCxnSpPr/>
          <p:nvPr/>
        </p:nvCxnSpPr>
        <p:spPr bwMode="auto">
          <a:xfrm>
            <a:off x="3467497" y="1484784"/>
            <a:ext cx="0" cy="4909207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A513C8-0229-446E-82DF-A3186C513484}"/>
              </a:ext>
            </a:extLst>
          </p:cNvPr>
          <p:cNvCxnSpPr/>
          <p:nvPr/>
        </p:nvCxnSpPr>
        <p:spPr bwMode="auto">
          <a:xfrm>
            <a:off x="902791" y="5877272"/>
            <a:ext cx="1390950" cy="0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7942110-72C7-497D-B4CB-D33193F492B1}"/>
              </a:ext>
            </a:extLst>
          </p:cNvPr>
          <p:cNvSpPr txBox="1"/>
          <p:nvPr/>
        </p:nvSpPr>
        <p:spPr>
          <a:xfrm>
            <a:off x="1115616" y="560409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 dirty="0">
                <a:solidFill>
                  <a:schemeClr val="accent1">
                    <a:lumMod val="75000"/>
                  </a:schemeClr>
                </a:solidFill>
                <a:latin typeface="Franklin Gothic Demi" panose="020B0703020102020204" pitchFamily="34" charset="0"/>
                <a:ea typeface="맑은 고딕" panose="020B0503020000020004" pitchFamily="50" charset="-127"/>
              </a:rPr>
              <a:t>연관이름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783"/>
    </mc:Choice>
    <mc:Fallback xmlns="">
      <p:transition spd="slow" advTm="101783"/>
    </mc:Fallback>
  </mc:AlternateContent>
  <p:extLst>
    <p:ext uri="{3A86A75C-4F4B-4683-9AE1-C65F6400EC91}">
      <p14:laserTraceLst xmlns:p14="http://schemas.microsoft.com/office/powerpoint/2010/main">
        <p14:tracePtLst>
          <p14:tracePt t="941" x="8651875" y="3067050"/>
          <p14:tracePt t="948" x="8413750" y="3051175"/>
          <p14:tracePt t="959" x="8039100" y="2974975"/>
          <p14:tracePt t="963" x="7783513" y="2897188"/>
          <p14:tracePt t="976" x="7554913" y="2846388"/>
          <p14:tracePt t="979" x="7299325" y="2787650"/>
          <p14:tracePt t="991" x="7070725" y="2727325"/>
          <p14:tracePt t="995" x="6807200" y="2643188"/>
          <p14:tracePt t="1009" x="6551613" y="2574925"/>
          <p14:tracePt t="1012" x="6348413" y="2532063"/>
          <p14:tracePt t="1024" x="6246813" y="2489200"/>
          <p14:tracePt t="1027" x="6118225" y="2455863"/>
          <p14:tracePt t="1035" x="6008688" y="2438400"/>
          <p14:tracePt t="1042" x="5829300" y="2438400"/>
          <p14:tracePt t="1051" x="5719763" y="2422525"/>
          <p14:tracePt t="1059" x="5641975" y="2397125"/>
          <p14:tracePt t="1066" x="5557838" y="2379663"/>
          <p14:tracePt t="1077" x="5438775" y="2362200"/>
          <p14:tracePt t="1083" x="5421313" y="2362200"/>
          <p14:tracePt t="1355" x="5413375" y="2362200"/>
          <p14:tracePt t="1364" x="5395913" y="2362200"/>
          <p14:tracePt t="1371" x="5387975" y="2362200"/>
          <p14:tracePt t="1380" x="5370513" y="2362200"/>
          <p14:tracePt t="1393" x="5362575" y="2362200"/>
          <p14:tracePt t="1395" x="5345113" y="2362200"/>
          <p14:tracePt t="1410" x="5294313" y="2379663"/>
          <p14:tracePt t="1419" x="5268913" y="2387600"/>
          <p14:tracePt t="1427" x="5251450" y="2397125"/>
          <p14:tracePt t="1435" x="5226050" y="2405063"/>
          <p14:tracePt t="1443" x="5218113" y="2405063"/>
          <p14:tracePt t="1451" x="5200650" y="2405063"/>
          <p14:tracePt t="1460" x="5167313" y="2413000"/>
          <p14:tracePt t="1468" x="5157788" y="2413000"/>
          <p14:tracePt t="1478" x="5141913" y="2413000"/>
          <p14:tracePt t="1483" x="5116513" y="2413000"/>
          <p14:tracePt t="1494" x="5106988" y="2430463"/>
          <p14:tracePt t="1499" x="5091113" y="2438400"/>
          <p14:tracePt t="1511" x="5073650" y="2438400"/>
          <p14:tracePt t="1515" x="5048250" y="2447925"/>
          <p14:tracePt t="1541" x="5030788" y="2447925"/>
          <p14:tracePt t="1558" x="5022850" y="2455863"/>
          <p14:tracePt t="1572" x="4997450" y="2455863"/>
          <p14:tracePt t="1583" x="4987925" y="2455863"/>
          <p14:tracePt t="1596" x="4979988" y="2463800"/>
          <p14:tracePt t="1612" x="4972050" y="2463800"/>
          <p14:tracePt t="1619" x="4962525" y="2463800"/>
          <p14:tracePt t="1631" x="4954588" y="2463800"/>
          <p14:tracePt t="1660" x="4929188" y="2463800"/>
          <p14:tracePt t="1673" x="4919663" y="2463800"/>
          <p14:tracePt t="1684" x="4903788" y="2463800"/>
          <p14:tracePt t="1698" x="4894263" y="2463800"/>
          <p14:tracePt t="1715" x="4886325" y="2463800"/>
          <p14:tracePt t="1732" x="4868863" y="2463800"/>
          <p14:tracePt t="1748" x="4827588" y="2455863"/>
          <p14:tracePt t="1765" x="4810125" y="2447925"/>
          <p14:tracePt t="1780" x="4759325" y="2405063"/>
          <p14:tracePt t="1797" x="4733925" y="2387600"/>
          <p14:tracePt t="1815" x="4699000" y="2379663"/>
          <p14:tracePt t="1819" x="4691063" y="2371725"/>
          <p14:tracePt t="1832" x="4673600" y="2362200"/>
          <p14:tracePt t="1850" x="4648200" y="2354263"/>
          <p14:tracePt t="1865" x="4640263" y="2354263"/>
          <p14:tracePt t="1867" x="4630738" y="2354263"/>
          <p14:tracePt t="1882" x="4622800" y="2344738"/>
          <p14:tracePt t="1901" x="4614863" y="2336800"/>
          <p14:tracePt t="1917" x="4614863" y="2311400"/>
          <p14:tracePt t="1934" x="4597400" y="2286000"/>
          <p14:tracePt t="1950" x="4579938" y="2268538"/>
          <p14:tracePt t="1966" x="4546600" y="2235200"/>
          <p14:tracePt t="1984" x="4470400" y="2184400"/>
          <p14:tracePt t="1987" x="4419600" y="2141538"/>
          <p14:tracePt t="2005" x="4308475" y="2090738"/>
          <p14:tracePt t="2026" x="4138613" y="2022475"/>
          <p14:tracePt t="2044" x="4011613" y="1954213"/>
          <p14:tracePt t="2060" x="3824288" y="1878013"/>
          <p14:tracePt t="2076" x="3629025" y="1835150"/>
          <p14:tracePt t="2093" x="3502025" y="1751013"/>
          <p14:tracePt t="2115" x="3424238" y="1639888"/>
          <p14:tracePt t="2134" x="3416300" y="1589088"/>
          <p14:tracePt t="2151" x="3398838" y="1538288"/>
          <p14:tracePt t="2171" x="3390900" y="1462088"/>
          <p14:tracePt t="2193" x="3382963" y="1401763"/>
          <p14:tracePt t="2195" x="3382963" y="1393825"/>
          <p14:tracePt t="2213" x="3373438" y="1333500"/>
          <p14:tracePt t="2231" x="3365500" y="1317625"/>
          <p14:tracePt t="2508" x="3355975" y="1317625"/>
          <p14:tracePt t="2528" x="3297238" y="1317625"/>
          <p14:tracePt t="2553" x="3228975" y="1308100"/>
          <p14:tracePt t="2577" x="3094038" y="1241425"/>
          <p14:tracePt t="2578" x="3059113" y="1223963"/>
          <p14:tracePt t="2600" x="2990850" y="1181100"/>
          <p14:tracePt t="2622" x="2871788" y="1130300"/>
          <p14:tracePt t="2646" x="2787650" y="1028700"/>
          <p14:tracePt t="2671" x="2736850" y="977900"/>
          <p14:tracePt t="2695" x="2686050" y="935038"/>
          <p14:tracePt t="2715" x="2651125" y="900113"/>
          <p14:tracePt t="2737" x="2633663" y="892175"/>
          <p14:tracePt t="2738" x="2633663" y="884238"/>
          <p14:tracePt t="2760" x="2617788" y="874713"/>
          <p14:tracePt t="2781" x="2566988" y="858838"/>
          <p14:tracePt t="2802" x="2541588" y="841375"/>
          <p14:tracePt t="2803" x="2516188" y="833438"/>
          <p14:tracePt t="2826" x="2481263" y="823913"/>
          <p14:tracePt t="2848" x="2447925" y="815975"/>
          <p14:tracePt t="2872" x="2422525" y="808038"/>
          <p14:tracePt t="2895" x="2405063" y="798513"/>
          <p14:tracePt t="2920" x="2397125" y="798513"/>
          <p14:tracePt t="2944" x="2379663" y="798513"/>
          <p14:tracePt t="2968" x="2379663" y="790575"/>
          <p14:tracePt t="3019" x="2362200" y="790575"/>
          <p14:tracePt t="3146" x="2354263" y="790575"/>
          <p14:tracePt t="3250" x="2344738" y="781050"/>
          <p14:tracePt t="3273" x="2328863" y="773113"/>
          <p14:tracePt t="3299" x="2303463" y="773113"/>
          <p14:tracePt t="3326" x="2268538" y="773113"/>
          <p14:tracePt t="3357" x="2252663" y="773113"/>
          <p14:tracePt t="3381" x="2243138" y="773113"/>
          <p14:tracePt t="3795" x="2243138" y="781050"/>
          <p14:tracePt t="3817" x="2243138" y="790575"/>
          <p14:tracePt t="3844" x="2252663" y="790575"/>
          <p14:tracePt t="3987" x="2260600" y="798513"/>
          <p14:tracePt t="4019" x="2268538" y="798513"/>
          <p14:tracePt t="4067" x="2278063" y="798513"/>
          <p14:tracePt t="4090" x="2311400" y="798513"/>
          <p14:tracePt t="4118" x="2422525" y="798513"/>
          <p14:tracePt t="4144" x="2600325" y="798513"/>
          <p14:tracePt t="4173" x="2990850" y="798513"/>
          <p14:tracePt t="4200" x="3348038" y="798513"/>
          <p14:tracePt t="4229" x="3756025" y="798513"/>
          <p14:tracePt t="4261" x="3917950" y="798513"/>
          <p14:tracePt t="4288" x="3960813" y="790575"/>
          <p14:tracePt t="4316" x="3976688" y="790575"/>
          <p14:tracePt t="4344" x="3994150" y="790575"/>
          <p14:tracePt t="4371" x="4002088" y="790575"/>
          <p14:tracePt t="4401" x="4027488" y="790575"/>
          <p14:tracePt t="4430" x="4070350" y="790575"/>
          <p14:tracePt t="4466" x="4113213" y="790575"/>
          <p14:tracePt t="4505" x="4164013" y="790575"/>
          <p14:tracePt t="4507" x="4181475" y="790575"/>
          <p14:tracePt t="4540" x="4257675" y="798513"/>
          <p14:tracePt t="4570" x="4419600" y="815975"/>
          <p14:tracePt t="4598" x="4513263" y="823913"/>
          <p14:tracePt t="4628" x="4630738" y="823913"/>
          <p14:tracePt t="4657" x="4657725" y="823913"/>
          <p14:tracePt t="4659" x="4665663" y="823913"/>
          <p14:tracePt t="4691" x="4673600" y="823913"/>
          <p14:tracePt t="4722" x="4708525" y="823913"/>
          <p14:tracePt t="4754" x="4792663" y="823913"/>
          <p14:tracePt t="4785" x="4886325" y="823913"/>
          <p14:tracePt t="4815" x="4962525" y="823913"/>
          <p14:tracePt t="4845" x="4972050" y="823913"/>
          <p14:tracePt t="23211" x="4972050" y="815975"/>
          <p14:tracePt t="23243" x="4878388" y="773113"/>
          <p14:tracePt t="23279" x="4614863" y="696913"/>
          <p14:tracePt t="23319" x="4121150" y="654050"/>
          <p14:tracePt t="23355" x="3662363" y="552450"/>
          <p14:tracePt t="23391" x="3646488" y="552450"/>
          <p14:tracePt t="23427" x="3586163" y="433388"/>
          <p14:tracePt t="23469" x="3416300" y="203200"/>
          <p14:tracePt t="23506" x="3365500" y="136525"/>
          <p14:tracePt t="23545" x="3279775" y="101600"/>
          <p14:tracePt t="23547" x="3186113" y="85725"/>
          <p14:tracePt t="23585" x="2863850" y="136525"/>
          <p14:tracePt t="23589" x="2830513" y="177800"/>
          <p14:tracePt t="23626" x="2820988" y="400050"/>
          <p14:tracePt t="23664" x="2820988" y="671513"/>
          <p14:tracePt t="23666" x="2820988" y="755650"/>
          <p14:tracePt t="23704" x="3127375" y="1241425"/>
          <p14:tracePt t="23747" x="4011613" y="1725613"/>
          <p14:tracePt t="23784" x="4265613" y="1827213"/>
          <p14:tracePt t="23823" x="4495800" y="1844675"/>
          <p14:tracePt t="23860" x="4614863" y="1835150"/>
          <p14:tracePt t="23900" x="4665663" y="1766888"/>
          <p14:tracePt t="23939" x="4708525" y="1708150"/>
          <p14:tracePt t="23978" x="4716463" y="1700213"/>
          <p14:tracePt t="24043" x="4724400" y="1700213"/>
          <p14:tracePt t="24572" x="4741863" y="1665288"/>
          <p14:tracePt t="24611" x="4852988" y="1555750"/>
          <p14:tracePt t="24650" x="4979988" y="1495425"/>
          <p14:tracePt t="24691" x="5106988" y="1470025"/>
          <p14:tracePt t="24731" x="5116513" y="1462088"/>
          <p14:tracePt t="30115" x="5124450" y="1470025"/>
          <p14:tracePt t="30163" x="5268913" y="1971675"/>
          <p14:tracePt t="30210" x="5583238" y="2889250"/>
          <p14:tracePt t="30258" x="5803900" y="3365500"/>
          <p14:tracePt t="30300" x="5813425" y="3390900"/>
          <p14:tracePt t="30595" x="5803900" y="3382963"/>
          <p14:tracePt t="30635" x="5583238" y="3195638"/>
          <p14:tracePt t="30677" x="5362575" y="3560763"/>
          <p14:tracePt t="30721" x="5446713" y="4164013"/>
          <p14:tracePt t="30723" x="5464175" y="4181475"/>
          <p14:tracePt t="30767" x="5659438" y="3917950"/>
          <p14:tracePt t="30810" x="5745163" y="3424238"/>
          <p14:tracePt t="31100" x="5735638" y="3424238"/>
          <p14:tracePt t="31142" x="5302250" y="3527425"/>
          <p14:tracePt t="31186" x="4767263" y="3527425"/>
          <p14:tracePt t="31231" x="4597400" y="3449638"/>
          <p14:tracePt t="31275" x="4427538" y="3424238"/>
          <p14:tracePt t="31320" x="4257675" y="3382963"/>
          <p14:tracePt t="31364" x="3841750" y="3203575"/>
          <p14:tracePt t="31409" x="3611563" y="3186113"/>
          <p14:tracePt t="31412" x="3586163" y="3178175"/>
          <p14:tracePt t="31461" x="3475038" y="3144838"/>
          <p14:tracePt t="31513" x="3365500" y="3119438"/>
          <p14:tracePt t="31515" x="3322638" y="3109913"/>
          <p14:tracePt t="31561" x="3170238" y="3076575"/>
          <p14:tracePt t="31563" x="3135313" y="3076575"/>
          <p14:tracePt t="31608" x="2982913" y="3033713"/>
          <p14:tracePt t="31655" x="2838450" y="3000375"/>
          <p14:tracePt t="31701" x="2727325" y="2982913"/>
          <p14:tracePt t="31747" x="2455863" y="2932113"/>
          <p14:tracePt t="31795" x="2174875" y="2906713"/>
          <p14:tracePt t="31841" x="1911350" y="2855913"/>
          <p14:tracePt t="31843" x="1844675" y="2838450"/>
          <p14:tracePt t="31896" x="1700213" y="2795588"/>
          <p14:tracePt t="31949" x="1606550" y="2736850"/>
          <p14:tracePt t="31996" x="1452563" y="2660650"/>
          <p14:tracePt t="32044" x="1393825" y="2608263"/>
          <p14:tracePt t="32092" x="1368425" y="2566988"/>
          <p14:tracePt t="32144" x="1368425" y="2524125"/>
          <p14:tracePt t="32192" x="1385888" y="2473325"/>
          <p14:tracePt t="32240" x="1411288" y="2422525"/>
          <p14:tracePt t="32288" x="1444625" y="2371725"/>
          <p14:tracePt t="32338" x="1470025" y="2344738"/>
          <p14:tracePt t="32390" x="1495425" y="2311400"/>
          <p14:tracePt t="32439" x="1530350" y="2293938"/>
          <p14:tracePt t="32494" x="1589088" y="2286000"/>
          <p14:tracePt t="32549" x="1725613" y="2286000"/>
          <p14:tracePt t="32598" x="1852613" y="2286000"/>
          <p14:tracePt t="32649" x="1928813" y="2286000"/>
          <p14:tracePt t="32698" x="1954213" y="2286000"/>
          <p14:tracePt t="32749" x="1971675" y="2286000"/>
          <p14:tracePt t="32804" x="2014538" y="2286000"/>
          <p14:tracePt t="32856" x="2073275" y="2286000"/>
          <p14:tracePt t="32906" x="2090738" y="2293938"/>
          <p14:tracePt t="32958" x="2090738" y="2354263"/>
          <p14:tracePt t="33007" x="2090738" y="2413000"/>
          <p14:tracePt t="33059" x="2082800" y="2516188"/>
          <p14:tracePt t="33110" x="2047875" y="2600325"/>
          <p14:tracePt t="33163" x="1997075" y="2711450"/>
          <p14:tracePt t="33216" x="1963738" y="2813050"/>
          <p14:tracePt t="33269" x="1938338" y="2897188"/>
          <p14:tracePt t="33322" x="1911350" y="2965450"/>
          <p14:tracePt t="33374" x="1885950" y="3016250"/>
          <p14:tracePt t="33431" x="1852613" y="3051175"/>
          <p14:tracePt t="33502" x="1766888" y="3094038"/>
          <p14:tracePt t="33567" x="1657350" y="3101975"/>
          <p14:tracePt t="33621" x="1563688" y="3094038"/>
          <p14:tracePt t="33674" x="1427163" y="3059113"/>
          <p14:tracePt t="33728" x="1411288" y="3051175"/>
          <p14:tracePt t="33782" x="1325563" y="3016250"/>
          <p14:tracePt t="33841" x="1249363" y="2957513"/>
          <p14:tracePt t="33844" x="1241425" y="2940050"/>
          <p14:tracePt t="33898" x="1189038" y="2813050"/>
          <p14:tracePt t="33964" x="1181100" y="2660650"/>
          <p14:tracePt t="34018" x="1241425" y="2549525"/>
          <p14:tracePt t="34074" x="1325563" y="2438400"/>
          <p14:tracePt t="34131" x="1444625" y="2371725"/>
          <p14:tracePt t="34189" x="1538288" y="2354263"/>
          <p14:tracePt t="34244" x="1606550" y="2354263"/>
          <p14:tracePt t="34300" x="1733550" y="2371725"/>
          <p14:tracePt t="34358" x="1793875" y="2405063"/>
          <p14:tracePt t="34413" x="1809750" y="2413000"/>
          <p14:tracePt t="34468" x="1827213" y="2438400"/>
          <p14:tracePt t="34529" x="1860550" y="2463800"/>
          <p14:tracePt t="34588" x="2354263" y="2686050"/>
          <p14:tracePt t="34645" x="3195638" y="2778125"/>
          <p14:tracePt t="34702" x="3289300" y="2889250"/>
          <p14:tracePt t="34758" x="3289300" y="2906713"/>
          <p14:tracePt t="34815" x="3475038" y="3144838"/>
          <p14:tracePt t="34878" x="3552825" y="3195638"/>
          <p14:tracePt t="34939" x="3654425" y="3178175"/>
          <p14:tracePt t="34997" x="3781425" y="3127375"/>
          <p14:tracePt t="35060" x="4121150" y="2990850"/>
          <p14:tracePt t="35119" x="4308475" y="2897188"/>
          <p14:tracePt t="35182" x="4503738" y="2787650"/>
          <p14:tracePt t="35242" x="4741863" y="2676525"/>
          <p14:tracePt t="35313" x="4962525" y="2608263"/>
          <p14:tracePt t="35315" x="4997450" y="2592388"/>
          <p14:tracePt t="35380" x="5200650" y="2557463"/>
          <p14:tracePt t="35447" x="5327650" y="2549525"/>
          <p14:tracePt t="35510" x="5430838" y="2541588"/>
          <p14:tracePt t="35575" x="5540375" y="2524125"/>
          <p14:tracePt t="35636" x="5565775" y="2516188"/>
          <p14:tracePt t="35695" x="5651500" y="2506663"/>
          <p14:tracePt t="35755" x="5727700" y="2506663"/>
          <p14:tracePt t="35815" x="5770563" y="2506663"/>
          <p14:tracePt t="35879" x="5813425" y="2506663"/>
          <p14:tracePt t="35940" x="5905500" y="2498725"/>
          <p14:tracePt t="36006" x="5991225" y="2489200"/>
          <p14:tracePt t="36068" x="6102350" y="2481263"/>
          <p14:tracePt t="36131" x="6254750" y="2473325"/>
          <p14:tracePt t="36198" x="6391275" y="2463800"/>
          <p14:tracePt t="36259" x="6467475" y="2447925"/>
          <p14:tracePt t="36321" x="6510338" y="2447925"/>
          <p14:tracePt t="36323" x="6518275" y="2447925"/>
          <p14:tracePt t="36385" x="6551613" y="2438400"/>
          <p14:tracePt t="36448" x="6577013" y="2438400"/>
          <p14:tracePt t="36512" x="6611938" y="2438400"/>
          <p14:tracePt t="36576" x="6680200" y="2438400"/>
          <p14:tracePt t="36640" x="6721475" y="2438400"/>
          <p14:tracePt t="36702" x="6738938" y="2438400"/>
          <p14:tracePt t="36765" x="6789738" y="2438400"/>
          <p14:tracePt t="38084" x="6799263" y="2438400"/>
          <p14:tracePt t="39915" x="6807200" y="2438400"/>
          <p14:tracePt t="40828" x="6807200" y="2447925"/>
          <p14:tracePt t="40910" x="6815138" y="2447925"/>
          <p14:tracePt t="40977" x="6840538" y="2447925"/>
          <p14:tracePt t="41045" x="6875463" y="2473325"/>
          <p14:tracePt t="41110" x="6900863" y="2481263"/>
          <p14:tracePt t="41346" x="6891338" y="2489200"/>
          <p14:tracePt t="41410" x="6875463" y="2489200"/>
          <p14:tracePt t="41476" x="6865938" y="2498725"/>
          <p14:tracePt t="41619" x="6865938" y="2506663"/>
          <p14:tracePt t="41682" x="6865938" y="2524125"/>
          <p14:tracePt t="41844" x="6865938" y="2532063"/>
          <p14:tracePt t="41909" x="6840538" y="2566988"/>
          <p14:tracePt t="42067" x="6832600" y="2566988"/>
          <p14:tracePt t="42138" x="6338888" y="2566988"/>
          <p14:tracePt t="42209" x="5591175" y="2498725"/>
          <p14:tracePt t="42277" x="4708525" y="2387600"/>
          <p14:tracePt t="42345" x="3994150" y="2133600"/>
          <p14:tracePt t="42348" x="3925888" y="2116138"/>
          <p14:tracePt t="42416" x="3246438" y="2005013"/>
          <p14:tracePt t="42484" x="2336800" y="1911350"/>
          <p14:tracePt t="42555" x="1844675" y="1911350"/>
          <p14:tracePt t="42820" x="1793875" y="1928813"/>
          <p14:tracePt t="42887" x="1385888" y="1819275"/>
          <p14:tracePt t="42965" x="884238" y="1419225"/>
          <p14:tracePt t="43039" x="730250" y="1044575"/>
          <p14:tracePt t="43111" x="654050" y="892175"/>
          <p14:tracePt t="43180" x="603250" y="841375"/>
          <p14:tracePt t="43250" x="603250" y="815975"/>
          <p14:tracePt t="43324" x="688975" y="798513"/>
          <p14:tracePt t="43393" x="884238" y="765175"/>
          <p14:tracePt t="43463" x="925513" y="755650"/>
          <p14:tracePt t="43536" x="1216025" y="755650"/>
          <p14:tracePt t="43608" x="1631950" y="790575"/>
          <p14:tracePt t="43680" x="1733550" y="790575"/>
          <p14:tracePt t="43753" x="1819275" y="790575"/>
          <p14:tracePt t="43827" x="1971675" y="790575"/>
          <p14:tracePt t="43900" x="1979613" y="790575"/>
          <p14:tracePt t="44275" x="1989138" y="798513"/>
          <p14:tracePt t="44349" x="2030413" y="815975"/>
          <p14:tracePt t="44422" x="2405063" y="1011238"/>
          <p14:tracePt t="44498" x="3008313" y="1758950"/>
          <p14:tracePt t="44573" x="3314700" y="2055813"/>
          <p14:tracePt t="44646" x="3603625" y="1920875"/>
          <p14:tracePt t="44900" x="3594100" y="1920875"/>
          <p14:tracePt t="44975" x="3365500" y="2252663"/>
          <p14:tracePt t="45051" x="3603625" y="2881313"/>
          <p14:tracePt t="45127" x="3892550" y="3254375"/>
          <p14:tracePt t="45202" x="3943350" y="3348038"/>
          <p14:tracePt t="45279" x="3960813" y="3502025"/>
          <p14:tracePt t="45353" x="3976688" y="3552825"/>
          <p14:tracePt t="45430" x="3994150" y="3568700"/>
          <p14:tracePt t="45507" x="4079875" y="3475038"/>
          <p14:tracePt t="45593" x="4214813" y="3408363"/>
          <p14:tracePt t="45875" x="4206875" y="3408363"/>
          <p14:tracePt t="45948" x="3960813" y="3449638"/>
          <p14:tracePt t="46025" x="3662363" y="3527425"/>
          <p14:tracePt t="46101" x="3730625" y="3535363"/>
          <p14:tracePt t="46180" x="3781425" y="3535363"/>
          <p14:tracePt t="46261" x="3824288" y="3535363"/>
          <p14:tracePt t="46337" x="3832225" y="3552825"/>
          <p14:tracePt t="46413" x="3832225" y="3679825"/>
          <p14:tracePt t="46496" x="3806825" y="3806825"/>
          <p14:tracePt t="46573" x="3806825" y="3816350"/>
          <p14:tracePt t="46648" x="3798888" y="3832225"/>
          <p14:tracePt t="46746" x="3790950" y="3841750"/>
          <p14:tracePt t="46825" x="3756025" y="3849688"/>
          <p14:tracePt t="46827" x="3748088" y="3849688"/>
          <p14:tracePt t="46906" x="3492500" y="3849688"/>
          <p14:tracePt t="46987" x="3109913" y="3832225"/>
          <p14:tracePt t="47072" x="2922588" y="3816350"/>
          <p14:tracePt t="47154" x="2871788" y="3816350"/>
          <p14:tracePt t="47652" x="2863850" y="3816350"/>
          <p14:tracePt t="47730" x="2881313" y="3816350"/>
          <p14:tracePt t="47860" x="2871788" y="3816350"/>
          <p14:tracePt t="47940" x="2506663" y="3773488"/>
          <p14:tracePt t="48021" x="2387600" y="3730625"/>
          <p14:tracePt t="48100" x="2311400" y="3654425"/>
          <p14:tracePt t="48186" x="2268538" y="3619500"/>
          <p14:tracePt t="48291" x="2252663" y="3619500"/>
          <p14:tracePt t="48395" x="2098675" y="3713163"/>
          <p14:tracePt t="48483" x="2005013" y="3790950"/>
          <p14:tracePt t="48565" x="1963738" y="3824288"/>
          <p14:tracePt t="48647" x="1895475" y="3857625"/>
          <p14:tracePt t="48728" x="1870075" y="3875088"/>
          <p14:tracePt t="50387" x="1852613" y="3857625"/>
          <p14:tracePt t="50467" x="1665288" y="3722688"/>
          <p14:tracePt t="50549" x="1665288" y="3611563"/>
          <p14:tracePt t="50632" x="1665288" y="3560763"/>
          <p14:tracePt t="50713" x="1614488" y="3416300"/>
          <p14:tracePt t="50715" x="1597025" y="3398838"/>
          <p14:tracePt t="50806" x="1589088" y="3390900"/>
          <p14:tracePt t="50894" x="1581150" y="3382963"/>
          <p14:tracePt t="51163" x="1581150" y="3390900"/>
          <p14:tracePt t="51248" x="1878013" y="3398838"/>
          <p14:tracePt t="51339" x="2166938" y="3416300"/>
          <p14:tracePt t="51425" x="2166938" y="3424238"/>
          <p14:tracePt t="51515" x="2166938" y="3433763"/>
          <p14:tracePt t="51599" x="2098675" y="3475038"/>
          <p14:tracePt t="51690" x="1700213" y="3679825"/>
          <p14:tracePt t="51776" x="1665288" y="3687763"/>
          <p14:tracePt t="51875" x="1665288" y="3697288"/>
          <p14:tracePt t="52026" x="1665288" y="3705225"/>
          <p14:tracePt t="54812" x="1665288" y="3713163"/>
          <p14:tracePt t="54895" x="1733550" y="3646488"/>
          <p14:tracePt t="54981" x="1751013" y="3543300"/>
          <p14:tracePt t="55068" x="1766888" y="3459163"/>
          <p14:tracePt t="55170" x="1776413" y="3449638"/>
          <p14:tracePt t="55254" x="1776413" y="3484563"/>
          <p14:tracePt t="55344" x="1716088" y="3730625"/>
          <p14:tracePt t="55430" x="1716088" y="3738563"/>
          <p14:tracePt t="55811" x="1708150" y="3748088"/>
          <p14:tracePt t="55902" x="2524125" y="3763963"/>
          <p14:tracePt t="56006" x="2582863" y="3763963"/>
          <p14:tracePt t="56220" x="2592388" y="3763963"/>
          <p14:tracePt t="56308" x="2897188" y="3773488"/>
          <p14:tracePt t="56402" x="3867150" y="3773488"/>
          <p14:tracePt t="56491" x="4027488" y="3738563"/>
          <p14:tracePt t="56580" x="4070350" y="3713163"/>
          <p14:tracePt t="56667" x="4138613" y="3654425"/>
          <p14:tracePt t="56754" x="4181475" y="3611563"/>
          <p14:tracePt t="56845" x="4206875" y="3594100"/>
          <p14:tracePt t="56937" x="4224338" y="3594100"/>
          <p14:tracePt t="57027" x="4232275" y="3594100"/>
          <p14:tracePt t="57120" x="4275138" y="3594100"/>
          <p14:tracePt t="57210" x="4341813" y="3594100"/>
          <p14:tracePt t="57212" x="4351338" y="3594100"/>
          <p14:tracePt t="57301" x="4452938" y="3594100"/>
          <p14:tracePt t="57392" x="4572000" y="3594100"/>
          <p14:tracePt t="57484" x="4886325" y="3594100"/>
          <p14:tracePt t="57577" x="5081588" y="3586163"/>
          <p14:tracePt t="57579" x="5099050" y="3578225"/>
          <p14:tracePt t="57669" x="5132388" y="3578225"/>
          <p14:tracePt t="57760" x="5157788" y="3578225"/>
          <p14:tracePt t="57853" x="5208588" y="3578225"/>
          <p14:tracePt t="57948" x="5218113" y="3578225"/>
          <p14:tracePt t="58058" x="5226050" y="3578225"/>
          <p14:tracePt t="58161" x="5235575" y="3578225"/>
          <p14:tracePt t="58346" x="5243513" y="3578225"/>
          <p14:tracePt t="58449" x="5311775" y="3578225"/>
          <p14:tracePt t="58450" x="5319713" y="3578225"/>
          <p14:tracePt t="58543" x="5438775" y="3586163"/>
          <p14:tracePt t="58635" x="5634038" y="3611563"/>
          <p14:tracePt t="58727" x="5694363" y="3629025"/>
          <p14:tracePt t="59531" x="5694363" y="3636963"/>
          <p14:tracePt t="59624" x="5694363" y="3730625"/>
          <p14:tracePt t="59720" x="5676900" y="3816350"/>
          <p14:tracePt t="59813" x="5676900" y="3841750"/>
          <p14:tracePt t="59911" x="5684838" y="3867150"/>
          <p14:tracePt t="60008" x="5803900" y="3875088"/>
          <p14:tracePt t="60100" x="5864225" y="3875088"/>
          <p14:tracePt t="60197" x="5915025" y="3875088"/>
          <p14:tracePt t="60293" x="6042025" y="3875088"/>
          <p14:tracePt t="60391" x="6221413" y="3875088"/>
          <p14:tracePt t="60487" x="6246813" y="3875088"/>
          <p14:tracePt t="60591" x="6399213" y="3875088"/>
          <p14:tracePt t="60685" x="6602413" y="3875088"/>
          <p14:tracePt t="60780" x="6746875" y="3875088"/>
          <p14:tracePt t="60875" x="6858000" y="3875088"/>
          <p14:tracePt t="60972" x="6943725" y="3875088"/>
          <p14:tracePt t="61082" x="7002463" y="3875088"/>
          <p14:tracePt t="61083" x="7010400" y="3875088"/>
          <p14:tracePt t="61192" x="7027863" y="3875088"/>
          <p14:tracePt t="61458" x="7010400" y="3875088"/>
          <p14:tracePt t="61556" x="6365875" y="3875088"/>
          <p14:tracePt t="61658" x="6059488" y="3867150"/>
          <p14:tracePt t="61758" x="5973763" y="3867150"/>
          <p14:tracePt t="61855" x="5965825" y="3867150"/>
          <p14:tracePt t="61956" x="5846763" y="3867150"/>
          <p14:tracePt t="62054" x="5710238" y="3867150"/>
          <p14:tracePt t="62151" x="5626100" y="3867150"/>
          <p14:tracePt t="62255" x="5507038" y="3857625"/>
          <p14:tracePt t="62356" x="5183188" y="3832225"/>
          <p14:tracePt t="62454" x="5091113" y="3832225"/>
          <p14:tracePt t="62724" x="5081588" y="3832225"/>
          <p14:tracePt t="62824" x="5099050" y="3824288"/>
          <p14:tracePt t="62925" x="5260975" y="3824288"/>
          <p14:tracePt t="63030" x="5421313" y="3824288"/>
          <p14:tracePt t="63131" x="5565775" y="3824288"/>
          <p14:tracePt t="63233" x="5694363" y="3824288"/>
          <p14:tracePt t="63237" x="5710238" y="3824288"/>
          <p14:tracePt t="63337" x="5940425" y="3824288"/>
          <p14:tracePt t="63437" x="6092825" y="3824288"/>
          <p14:tracePt t="63537" x="6127750" y="3824288"/>
          <p14:tracePt t="63642" x="6153150" y="3824288"/>
          <p14:tracePt t="63748" x="6194425" y="3824288"/>
          <p14:tracePt t="63850" x="6203950" y="3824288"/>
          <p14:tracePt t="63952" x="6229350" y="3824288"/>
          <p14:tracePt t="64055" x="6272213" y="3824288"/>
          <p14:tracePt t="64155" x="6330950" y="3824288"/>
          <p14:tracePt t="64262" x="6399213" y="3841750"/>
          <p14:tracePt t="64377" x="6577013" y="3867150"/>
          <p14:tracePt t="64494" x="6688138" y="3883025"/>
          <p14:tracePt t="64634" x="6781800" y="3892550"/>
          <p14:tracePt t="64738" x="6883400" y="3892550"/>
          <p14:tracePt t="64842" x="7061200" y="3798888"/>
          <p14:tracePt t="64947" x="7113588" y="3713163"/>
          <p14:tracePt t="65052" x="7129463" y="3654425"/>
          <p14:tracePt t="65157" x="7138988" y="3619500"/>
          <p14:tracePt t="65264" x="7138988" y="3586163"/>
          <p14:tracePt t="65380" x="7129463" y="3594100"/>
          <p14:tracePt t="65485" x="7045325" y="3763963"/>
          <p14:tracePt t="65595" x="7010400" y="3867150"/>
          <p14:tracePt t="65700" x="6994525" y="3917950"/>
          <p14:tracePt t="66186" x="6994525" y="3925888"/>
          <p14:tracePt t="66309" x="6951663" y="4062413"/>
          <p14:tracePt t="66418" x="7010400" y="4011613"/>
          <p14:tracePt t="66668" x="7002463" y="4019550"/>
          <p14:tracePt t="66771" x="6951663" y="4130675"/>
          <p14:tracePt t="66876" x="6926263" y="4171950"/>
          <p14:tracePt t="66987" x="6934200" y="4171950"/>
          <p14:tracePt t="67095" x="7088188" y="4156075"/>
          <p14:tracePt t="67207" x="7291388" y="4138613"/>
          <p14:tracePt t="67316" x="7350125" y="4130675"/>
          <p14:tracePt t="67423" x="7402513" y="4130675"/>
          <p14:tracePt t="67530" x="7469188" y="4121150"/>
          <p14:tracePt t="67642" x="7486650" y="4121150"/>
          <p14:tracePt t="68410" x="7486650" y="4113213"/>
          <p14:tracePt t="69852" x="7486650" y="4105275"/>
          <p14:tracePt t="69960" x="7223125" y="4105275"/>
          <p14:tracePt t="70068" x="6475413" y="4291013"/>
          <p14:tracePt t="70177" x="6373813" y="4249738"/>
          <p14:tracePt t="70289" x="6042025" y="4291013"/>
          <p14:tracePt t="70292" x="5872163" y="4359275"/>
          <p14:tracePt t="70404" x="4341813" y="4784725"/>
          <p14:tracePt t="70522" x="3348038" y="4937125"/>
          <p14:tracePt t="70640" x="2820988" y="4911725"/>
          <p14:tracePt t="70760" x="2778125" y="4868863"/>
          <p14:tracePt t="70869" x="2778125" y="4860925"/>
          <p14:tracePt t="71089" x="2149475" y="4868863"/>
          <p14:tracePt t="71201" x="1971675" y="4868863"/>
          <p14:tracePt t="71312" x="1954213" y="4868863"/>
          <p14:tracePt t="71690" x="1971675" y="4878388"/>
          <p14:tracePt t="71805" x="2965450" y="4886325"/>
          <p14:tracePt t="71919" x="3000375" y="4886325"/>
          <p14:tracePt t="72029" x="3016250" y="4878388"/>
          <p14:tracePt t="72141" x="3662363" y="4792663"/>
          <p14:tracePt t="72258" x="3857625" y="4630738"/>
          <p14:tracePt t="72259" x="3867150" y="4622800"/>
          <p14:tracePt t="72370" x="3960813" y="4538663"/>
          <p14:tracePt t="72490" x="4197350" y="4486275"/>
          <p14:tracePt t="72619" x="4460875" y="4495800"/>
          <p14:tracePt t="72749" x="4759325" y="4546600"/>
          <p14:tracePt t="72866" x="5157788" y="4597400"/>
          <p14:tracePt t="72979" x="5540375" y="4597400"/>
          <p14:tracePt t="73093" x="5915025" y="4597400"/>
          <p14:tracePt t="73207" x="6042025" y="4597400"/>
          <p14:tracePt t="73321" x="6178550" y="4597400"/>
          <p14:tracePt t="73324" x="6186488" y="4597400"/>
          <p14:tracePt t="73441" x="6348413" y="4579938"/>
          <p14:tracePt t="73715" x="6356350" y="4579938"/>
          <p14:tracePt t="73834" x="6373813" y="4572000"/>
          <p14:tracePt t="74507" x="6381750" y="4572000"/>
          <p14:tracePt t="74643" x="6381750" y="4589463"/>
          <p14:tracePt t="74756" x="6381750" y="4673600"/>
          <p14:tracePt t="74880" x="6297613" y="4792663"/>
          <p14:tracePt t="74995" x="6262688" y="4878388"/>
          <p14:tracePt t="75113" x="6381750" y="4691063"/>
          <p14:tracePt t="75115" x="6381750" y="4683125"/>
          <p14:tracePt t="75344" x="6246813" y="4657725"/>
          <p14:tracePt t="75461" x="5965825" y="4775200"/>
          <p14:tracePt t="75584" x="5821363" y="5038725"/>
          <p14:tracePt t="75702" x="5540375" y="5175250"/>
          <p14:tracePt t="75822" x="4683125" y="5286375"/>
          <p14:tracePt t="75939" x="3832225" y="5600700"/>
          <p14:tracePt t="76057" x="3203575" y="5854700"/>
          <p14:tracePt t="76059" x="3178175" y="5864225"/>
          <p14:tracePt t="76177" x="2752725" y="5965825"/>
          <p14:tracePt t="76452" x="2736850" y="5973763"/>
          <p14:tracePt t="76610" x="1708150" y="6008688"/>
          <p14:tracePt t="76727" x="1325563" y="6008688"/>
          <p14:tracePt t="76867" x="968375" y="5991225"/>
          <p14:tracePt t="76991" x="849313" y="5965825"/>
          <p14:tracePt t="77109" x="833438" y="5948363"/>
          <p14:tracePt t="77228" x="823913" y="5948363"/>
          <p14:tracePt t="77347" x="935038" y="5948363"/>
          <p14:tracePt t="77469" x="1104900" y="5948363"/>
          <p14:tracePt t="77591" x="1300163" y="5957888"/>
          <p14:tracePt t="77716" x="1606550" y="5983288"/>
          <p14:tracePt t="77839" x="1844675" y="5999163"/>
          <p14:tracePt t="77961" x="2217738" y="5999163"/>
          <p14:tracePt t="78260" x="2227263" y="6008688"/>
          <p14:tracePt t="78402" x="2209800" y="6008688"/>
          <p14:tracePt t="78535" x="1452563" y="5761038"/>
          <p14:tracePt t="78658" x="1631950" y="5684838"/>
          <p14:tracePt t="78777" x="1784350" y="5684838"/>
          <p14:tracePt t="78907" x="1700213" y="5735638"/>
          <p14:tracePt t="79030" x="1487488" y="5753100"/>
          <p14:tracePt t="79152" x="1333500" y="5753100"/>
          <p14:tracePt t="79272" x="1266825" y="5753100"/>
          <p14:tracePt t="79396" x="1223963" y="5710238"/>
          <p14:tracePt t="79521" x="1257300" y="5641975"/>
          <p14:tracePt t="79643" x="1376363" y="5608638"/>
          <p14:tracePt t="79764" x="1504950" y="5608638"/>
          <p14:tracePt t="79898" x="1649413" y="5608638"/>
          <p14:tracePt t="80023" x="1716088" y="5608638"/>
          <p14:tracePt t="80143" x="1725613" y="5608638"/>
          <p14:tracePt t="80332" x="1733550" y="5608638"/>
          <p14:tracePt t="80456" x="2319338" y="5557838"/>
          <p14:tracePt t="80583" x="2633663" y="5540375"/>
          <p14:tracePt t="80709" x="3611563" y="5532438"/>
          <p14:tracePt t="80831" x="3671888" y="5532438"/>
          <p14:tracePt t="80966" x="3713163" y="5532438"/>
          <p14:tracePt t="81092" x="3773488" y="5626100"/>
          <p14:tracePt t="81215" x="3883025" y="5753100"/>
          <p14:tracePt t="81339" x="3951288" y="5788025"/>
          <p14:tracePt t="81464" x="4037013" y="5803900"/>
          <p14:tracePt t="81589" x="4359275" y="5846763"/>
          <p14:tracePt t="81742" x="5124450" y="5915025"/>
          <p14:tracePt t="81874" x="5380038" y="5940425"/>
          <p14:tracePt t="82005" x="5634038" y="5965825"/>
          <p14:tracePt t="82131" x="5965825" y="5973763"/>
          <p14:tracePt t="82257" x="6280150" y="5983288"/>
          <p14:tracePt t="82384" x="6594475" y="5999163"/>
          <p14:tracePt t="82512" x="6891338" y="5999163"/>
          <p14:tracePt t="82641" x="6916738" y="5999163"/>
          <p14:tracePt t="82768" x="6934200" y="5999163"/>
          <p14:tracePt t="82900" x="6943725" y="5999163"/>
          <p14:tracePt t="83459" x="6951663" y="5999163"/>
          <p14:tracePt t="83585" x="7146925" y="6024563"/>
          <p14:tracePt t="83720" x="7350125" y="6024563"/>
          <p14:tracePt t="83848" x="7427913" y="6024563"/>
          <p14:tracePt t="83980" x="7529513" y="6034088"/>
          <p14:tracePt t="84109" x="7546975" y="6034088"/>
          <p14:tracePt t="84708" x="7546975" y="6042025"/>
          <p14:tracePt t="84923" x="7546975" y="6049963"/>
          <p14:tracePt t="85068" x="7537450" y="6067425"/>
          <p14:tracePt t="85197" x="7529513" y="6076950"/>
          <p14:tracePt t="85460" x="7529513" y="6092825"/>
          <p14:tracePt t="85586" x="7529513" y="6102350"/>
          <p14:tracePt t="85819" x="7529513" y="6110288"/>
          <p14:tracePt t="85954" x="7529513" y="6127750"/>
          <p14:tracePt t="86086" x="7529513" y="6143625"/>
          <p14:tracePt t="86644" x="7521575" y="6143625"/>
          <p14:tracePt t="86779" x="7494588" y="6118225"/>
          <p14:tracePt t="86937" x="7486650" y="6110288"/>
          <p14:tracePt t="87091" x="7478713" y="6110288"/>
          <p14:tracePt t="87219" x="7461250" y="6110288"/>
          <p14:tracePt t="87364" x="7453313" y="6110288"/>
          <p14:tracePt t="87493" x="7418388" y="6092825"/>
          <p14:tracePt t="87624" x="7350125" y="6059488"/>
          <p14:tracePt t="87757" x="7291388" y="6024563"/>
          <p14:tracePt t="87892" x="7283450" y="6024563"/>
          <p14:tracePt t="88025" x="7273925" y="6024563"/>
          <p14:tracePt t="88157" x="7265988" y="6024563"/>
          <p14:tracePt t="88419" x="7258050" y="6024563"/>
          <p14:tracePt t="89594" x="7248525" y="6024563"/>
          <p14:tracePt t="90020" x="7248525" y="6034088"/>
          <p14:tracePt t="90153" x="7248525" y="6042025"/>
          <p14:tracePt t="90315" x="7258050" y="6042025"/>
          <p14:tracePt t="90446" x="7273925" y="6059488"/>
          <p14:tracePt t="90579" x="7291388" y="6067425"/>
          <p14:tracePt t="90716" x="7215188" y="6102350"/>
          <p14:tracePt t="90852" x="7061200" y="6102350"/>
          <p14:tracePt t="90990" x="6789738" y="6178550"/>
          <p14:tracePt t="91129" x="6875463" y="6127750"/>
          <p14:tracePt t="91271" x="6645275" y="6194425"/>
          <p14:tracePt t="91413" x="6211888" y="6221413"/>
          <p14:tracePt t="91550" x="5965825" y="6288088"/>
          <p14:tracePt t="91685" x="5514975" y="6330950"/>
          <p14:tracePt t="91820" x="5311775" y="6330950"/>
          <p14:tracePt t="91971" x="5106988" y="6297613"/>
          <p14:tracePt t="92123" x="5591175" y="6288088"/>
          <p14:tracePt t="92263" x="5727700" y="6288088"/>
          <p14:tracePt t="92405" x="5821363" y="6288088"/>
          <p14:tracePt t="92542" x="5838825" y="6288088"/>
          <p14:tracePt t="92678" x="6127750" y="6313488"/>
          <p14:tracePt t="92816" x="6348413" y="6313488"/>
          <p14:tracePt t="93019" x="6373813" y="6323013"/>
          <p14:tracePt t="93155" x="6543675" y="6348413"/>
          <p14:tracePt t="93355" x="6543675" y="6356350"/>
          <p14:tracePt t="93500" x="6551613" y="6356350"/>
          <p14:tracePt t="93707" x="6561138" y="6356350"/>
          <p14:tracePt t="94027" x="6551613" y="6356350"/>
          <p14:tracePt t="94165" x="6288088" y="6373813"/>
          <p14:tracePt t="94306" x="5659438" y="6373813"/>
          <p14:tracePt t="94447" x="4062413" y="6313488"/>
          <p14:tracePt t="94587" x="3365500" y="6254750"/>
          <p14:tracePt t="94738" x="2770188" y="6008688"/>
          <p14:tracePt t="94887" x="2328863" y="5922963"/>
          <p14:tracePt t="95028" x="2328863" y="5915025"/>
          <p14:tracePt t="95168" x="2303463" y="5905500"/>
          <p14:tracePt t="95319" x="2293938" y="5854700"/>
          <p14:tracePt t="95555" x="2286000" y="5846763"/>
          <p14:tracePt t="95720" x="2243138" y="5778500"/>
          <p14:tracePt t="95858" x="2235200" y="5753100"/>
          <p14:tracePt t="96285" x="2227263" y="5761038"/>
          <p14:tracePt t="96425" x="1657350" y="5889625"/>
          <p14:tracePt t="96428" x="1631950" y="5889625"/>
          <p14:tracePt t="96572" x="1266825" y="5897563"/>
          <p14:tracePt t="96717" x="1147763" y="5864225"/>
          <p14:tracePt t="96859" x="1147763" y="5854700"/>
          <p14:tracePt t="97050" x="1155700" y="5854700"/>
          <p14:tracePt t="97213" x="1928813" y="5965825"/>
          <p14:tracePt t="97362" x="2311400" y="5965825"/>
          <p14:tracePt t="97501" x="2344738" y="5948363"/>
          <p14:tracePt t="97715" x="2344738" y="5940425"/>
          <p14:tracePt t="97853" x="2319338" y="5905500"/>
          <p14:tracePt t="98000" x="2192338" y="5864225"/>
          <p14:tracePt t="98151" x="2166938" y="5864225"/>
          <p14:tracePt t="98410" x="2159000" y="5872163"/>
          <p14:tracePt t="98563" x="2159000" y="5880100"/>
          <p14:tracePt t="98711" x="2235200" y="5905500"/>
          <p14:tracePt t="98856" x="2863850" y="5821363"/>
          <p14:tracePt t="99000" x="3552825" y="5651500"/>
          <p14:tracePt t="99151" x="3713163" y="5532438"/>
          <p14:tracePt t="99306" x="3705225" y="5549900"/>
          <p14:tracePt t="99462" x="3671888" y="5583238"/>
          <p14:tracePt t="99608" x="3892550" y="5540375"/>
          <p14:tracePt t="99612" x="3908425" y="5532438"/>
          <p14:tracePt t="99762" x="4197350" y="5464175"/>
          <p14:tracePt t="99910" x="5243513" y="5353050"/>
          <p14:tracePt t="100068" x="5897563" y="5149850"/>
          <p14:tracePt t="100218" x="6713538" y="4972050"/>
          <p14:tracePt t="100369" x="7793038" y="4546600"/>
          <p14:tracePt t="100516" x="8540750" y="4283075"/>
        </p14:tracePtLst>
      </p14:laserTraceLst>
    </p:ext>
  </p:extLs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175954"/>
              </p:ext>
            </p:extLst>
          </p:nvPr>
        </p:nvGraphicFramePr>
        <p:xfrm>
          <a:off x="785786" y="1681336"/>
          <a:ext cx="8034686" cy="4214842"/>
        </p:xfrm>
        <a:graphic>
          <a:graphicData uri="http://schemas.openxmlformats.org/drawingml/2006/table">
            <a:tbl>
              <a:tblPr/>
              <a:tblGrid>
                <a:gridCol w="1625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1539">
                <a:tc>
                  <a:txBody>
                    <a:bodyPr/>
                    <a:lstStyle/>
                    <a:p>
                      <a:pPr marL="4953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휴먼명조"/>
                        </a:rPr>
                        <a:t>다중도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연관에 참여하는 객체의 개수</a:t>
                      </a:r>
                      <a:endParaRPr lang="en-US" altLang="ko-KR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1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 한 개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0..*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 다수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1..*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 다수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</a:p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2..4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최소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개에서 최대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1539">
                <a:tc>
                  <a:txBody>
                    <a:bodyPr/>
                    <a:lstStyle/>
                    <a:p>
                      <a:pPr marL="4953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휴먼명조"/>
                        </a:rPr>
                        <a:t>상속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클래스의 속성과 오퍼레이션의 정의를 중복 정의하지 않고 </a:t>
                      </a:r>
                      <a:endParaRPr lang="en-US" altLang="ko-KR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서브클래스에서 쓸 수 있는 관계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5882">
                <a:tc>
                  <a:txBody>
                    <a:bodyPr/>
                    <a:lstStyle/>
                    <a:p>
                      <a:pPr marL="4953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휴먼명조"/>
                        </a:rPr>
                        <a:t>집합 연관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전제 개념과 부분 개념의 객체를 포함하고 있는 관계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5882">
                <a:tc>
                  <a:txBody>
                    <a:bodyPr/>
                    <a:lstStyle/>
                    <a:p>
                      <a:pPr marL="4953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latin typeface="휴먼명조"/>
                        <a:ea typeface="휴먼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휴먼명조"/>
                        </a:rPr>
                        <a:t>합성 연관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전제 개념과 부분 개념의 객체를 포함하고 있으며 객체의 운명을 같이하는 관계 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100" name="_x71293552" descr="DRW000012b42ef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2198502"/>
            <a:ext cx="1057275" cy="266700"/>
          </a:xfrm>
          <a:prstGeom prst="rect">
            <a:avLst/>
          </a:prstGeom>
          <a:noFill/>
        </p:spPr>
      </p:pic>
      <p:pic>
        <p:nvPicPr>
          <p:cNvPr id="4099" name="_x71462080" descr="DRW000012b42ef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28" y="3627262"/>
            <a:ext cx="560388" cy="119063"/>
          </a:xfrm>
          <a:prstGeom prst="rect">
            <a:avLst/>
          </a:prstGeom>
          <a:noFill/>
        </p:spPr>
      </p:pic>
      <p:pic>
        <p:nvPicPr>
          <p:cNvPr id="4098" name="_x73727872" descr="DRW000012b42ef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00166" y="4555956"/>
            <a:ext cx="554038" cy="107950"/>
          </a:xfrm>
          <a:prstGeom prst="rect">
            <a:avLst/>
          </a:prstGeom>
          <a:noFill/>
        </p:spPr>
      </p:pic>
      <p:pic>
        <p:nvPicPr>
          <p:cNvPr id="4097" name="_x70094832" descr="DRW000012b42efc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28728" y="5484650"/>
            <a:ext cx="554038" cy="107950"/>
          </a:xfrm>
          <a:prstGeom prst="rect">
            <a:avLst/>
          </a:prstGeom>
          <a:noFill/>
        </p:spPr>
      </p:pic>
      <p:sp>
        <p:nvSpPr>
          <p:cNvPr id="12" name="슬라이드 번호 개체 틀 9">
            <a:extLst>
              <a:ext uri="{FF2B5EF4-FFF2-40B4-BE49-F238E27FC236}">
                <a16:creationId xmlns:a16="http://schemas.microsoft.com/office/drawing/2014/main" id="{BBB1E29A-44D7-4960-A830-A9A2E2AA5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5013" y="6597650"/>
            <a:ext cx="765175" cy="188913"/>
          </a:xfrm>
          <a:prstGeom prst="rect">
            <a:avLst/>
          </a:prstGeom>
        </p:spPr>
        <p:txBody>
          <a:bodyPr/>
          <a:lstStyle>
            <a:lvl1pPr algn="r">
              <a:defRPr sz="100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0D1FBF91-D0BE-483B-82B2-B89DEE19D40A}" type="slidenum">
              <a:rPr lang="ko-KR" altLang="en-US" b="0">
                <a:latin typeface="HY중고딕" panose="02030600000101010101" pitchFamily="18" charset="-127"/>
                <a:ea typeface="HY중고딕" panose="02030600000101010101" pitchFamily="18" charset="-127"/>
                <a:cs typeface="Malgun Gothic Semilight" panose="020B0502040204020203" pitchFamily="50" charset="-127"/>
              </a:rPr>
              <a:pPr>
                <a:defRPr/>
              </a:pPr>
              <a:t>28</a:t>
            </a:fld>
            <a:endParaRPr lang="ko-KR" altLang="en-US" b="0" dirty="0">
              <a:latin typeface="HY중고딕" panose="02030600000101010101" pitchFamily="18" charset="-127"/>
              <a:ea typeface="HY중고딕" panose="02030600000101010101" pitchFamily="18" charset="-127"/>
              <a:cs typeface="Malgun Gothic Semilight" panose="020B0502040204020203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6B56506-D192-45E9-9279-C1204005793D}"/>
              </a:ext>
            </a:extLst>
          </p:cNvPr>
          <p:cNvCxnSpPr>
            <a:cxnSpLocks/>
          </p:cNvCxnSpPr>
          <p:nvPr/>
        </p:nvCxnSpPr>
        <p:spPr bwMode="auto">
          <a:xfrm>
            <a:off x="2373660" y="1677144"/>
            <a:ext cx="0" cy="4236134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B17EA13-0B4B-4B1C-834B-A5BBF5D5A2DA}"/>
              </a:ext>
            </a:extLst>
          </p:cNvPr>
          <p:cNvCxnSpPr>
            <a:cxnSpLocks/>
          </p:cNvCxnSpPr>
          <p:nvPr/>
        </p:nvCxnSpPr>
        <p:spPr bwMode="auto">
          <a:xfrm>
            <a:off x="3438922" y="1681336"/>
            <a:ext cx="0" cy="4236134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F84BE5AC-ACA2-4B55-BF05-54459C81EB5C}"/>
              </a:ext>
            </a:extLst>
          </p:cNvPr>
          <p:cNvSpPr txBox="1">
            <a:spLocks/>
          </p:cNvSpPr>
          <p:nvPr/>
        </p:nvSpPr>
        <p:spPr>
          <a:xfrm>
            <a:off x="611560" y="1062039"/>
            <a:ext cx="7815262" cy="387166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800" b="1">
                <a:solidFill>
                  <a:srgbClr val="063DE8"/>
                </a:solidFill>
                <a:latin typeface="+mn-lt"/>
                <a:ea typeface="HY신명조" pitchFamily="18" charset="-127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SzPct val="100000"/>
              <a:buChar char="&gt;"/>
              <a:defRPr sz="2400" b="1">
                <a:solidFill>
                  <a:srgbClr val="00279F"/>
                </a:solidFill>
                <a:latin typeface="+mn-lt"/>
                <a:ea typeface="HY신명조" pitchFamily="18" charset="-127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1">
                <a:solidFill>
                  <a:srgbClr val="081D58"/>
                </a:solidFill>
                <a:latin typeface="+mn-lt"/>
                <a:ea typeface="HY신명조" pitchFamily="18" charset="-127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+mn-lt"/>
                <a:ea typeface="HY신명조" pitchFamily="18" charset="-127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HY신명조" pitchFamily="18" charset="-127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00000"/>
              </a:lnSpc>
              <a:buFontTx/>
              <a:buNone/>
            </a:pPr>
            <a:r>
              <a:rPr lang="ko-KR" altLang="en-US" sz="20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클래스 다이어그램의 요소</a:t>
            </a:r>
            <a:endParaRPr lang="en-US" altLang="ko-KR" sz="2000" b="0" kern="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sz="2000" b="0" kern="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sz="2000" b="0" kern="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sz="2000" b="0" kern="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00000"/>
              </a:lnSpc>
            </a:pPr>
            <a:endParaRPr lang="ko-KR" altLang="en-US" sz="2000" b="0" kern="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00000"/>
              </a:lnSpc>
            </a:pPr>
            <a:endParaRPr lang="ko-KR" altLang="en-US" sz="2000" b="0" kern="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D37880A0-E476-4725-9831-237BDB5E9192}"/>
              </a:ext>
            </a:extLst>
          </p:cNvPr>
          <p:cNvSpPr txBox="1">
            <a:spLocks/>
          </p:cNvSpPr>
          <p:nvPr/>
        </p:nvSpPr>
        <p:spPr>
          <a:xfrm>
            <a:off x="642910" y="187107"/>
            <a:ext cx="7772400" cy="59029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맑은 고딕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ko-KR" sz="28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5.6 </a:t>
            </a:r>
            <a:r>
              <a:rPr lang="ko-KR" altLang="en-US" sz="28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클래스 다이어그램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100"/>
    </mc:Choice>
    <mc:Fallback xmlns="">
      <p:transition spd="slow" advTm="47100"/>
    </mc:Fallback>
  </mc:AlternateContent>
  <p:extLst>
    <p:ext uri="{3A86A75C-4F4B-4683-9AE1-C65F6400EC91}">
      <p14:laserTraceLst xmlns:p14="http://schemas.microsoft.com/office/powerpoint/2010/main">
        <p14:tracePtLst>
          <p14:tracePt t="877" x="8974138" y="3611563"/>
          <p14:tracePt t="884" x="8888413" y="3578225"/>
          <p14:tracePt t="893" x="8821738" y="3535363"/>
          <p14:tracePt t="902" x="8786813" y="3517900"/>
          <p14:tracePt t="909" x="8710613" y="3502025"/>
          <p14:tracePt t="919" x="8659813" y="3467100"/>
          <p14:tracePt t="925" x="8642350" y="3467100"/>
          <p14:tracePt t="933" x="8609013" y="3449638"/>
          <p14:tracePt t="942" x="8558213" y="3424238"/>
          <p14:tracePt t="948" x="8497888" y="3424238"/>
          <p14:tracePt t="958" x="8439150" y="3433763"/>
          <p14:tracePt t="965" x="8404225" y="3449638"/>
          <p14:tracePt t="976" x="8353425" y="3484563"/>
          <p14:tracePt t="1116" x="8328025" y="3502025"/>
          <p14:tracePt t="1125" x="8302625" y="3509963"/>
          <p14:tracePt t="1133" x="8277225" y="3517900"/>
          <p14:tracePt t="1140" x="8251825" y="3517900"/>
          <p14:tracePt t="1150" x="8191500" y="3517900"/>
          <p14:tracePt t="1157" x="8166100" y="3527425"/>
          <p14:tracePt t="1164" x="8115300" y="3527425"/>
          <p14:tracePt t="1174" x="8089900" y="3535363"/>
          <p14:tracePt t="1181" x="8013700" y="3552825"/>
          <p14:tracePt t="1190" x="7980363" y="3552825"/>
          <p14:tracePt t="1197" x="7927975" y="3552825"/>
          <p14:tracePt t="1207" x="7869238" y="3560763"/>
          <p14:tracePt t="1213" x="7793038" y="3560763"/>
          <p14:tracePt t="1222" x="7724775" y="3560763"/>
          <p14:tracePt t="1229" x="7613650" y="3560763"/>
          <p14:tracePt t="1238" x="7512050" y="3560763"/>
          <p14:tracePt t="1246" x="7410450" y="3560763"/>
          <p14:tracePt t="1252" x="7316788" y="3560763"/>
          <p14:tracePt t="1260" x="7232650" y="3560763"/>
          <p14:tracePt t="1269" x="7104063" y="3560763"/>
          <p14:tracePt t="1277" x="7002463" y="3560763"/>
          <p14:tracePt t="1285" x="6875463" y="3560763"/>
          <p14:tracePt t="1294" x="6738938" y="3552825"/>
          <p14:tracePt t="1302" x="6619875" y="3517900"/>
          <p14:tracePt t="1308" x="6475413" y="3509963"/>
          <p14:tracePt t="1316" x="6323013" y="3484563"/>
          <p14:tracePt t="1325" x="6186488" y="3449638"/>
          <p14:tracePt t="1333" x="6084888" y="3416300"/>
          <p14:tracePt t="1341" x="5983288" y="3382963"/>
          <p14:tracePt t="1350" x="5905500" y="3355975"/>
          <p14:tracePt t="1359" x="5838825" y="3340100"/>
          <p14:tracePt t="1364" x="5761038" y="3314700"/>
          <p14:tracePt t="1374" x="5702300" y="3297238"/>
          <p14:tracePt t="1380" x="5608638" y="3263900"/>
          <p14:tracePt t="1391" x="5532438" y="3228975"/>
          <p14:tracePt t="1396" x="5489575" y="3211513"/>
          <p14:tracePt t="1407" x="5413375" y="3178175"/>
          <p14:tracePt t="1412" x="5319713" y="3144838"/>
          <p14:tracePt t="1423" x="5260975" y="3109913"/>
          <p14:tracePt t="1430" x="5183188" y="3084513"/>
          <p14:tracePt t="1437" x="5091113" y="3051175"/>
          <p14:tracePt t="1446" x="5005388" y="3016250"/>
          <p14:tracePt t="1452" x="4929188" y="2982913"/>
          <p14:tracePt t="1461" x="4868863" y="2974975"/>
          <p14:tracePt t="1469" x="4843463" y="2974975"/>
          <p14:tracePt t="1477" x="4827588" y="2965450"/>
          <p14:tracePt t="1494" x="4792663" y="2949575"/>
          <p14:tracePt t="1501" x="4775200" y="2940050"/>
          <p14:tracePt t="1509" x="4724400" y="2932113"/>
          <p14:tracePt t="1516" x="4657725" y="2914650"/>
          <p14:tracePt t="1525" x="4597400" y="2897188"/>
          <p14:tracePt t="1533" x="4503738" y="2881313"/>
          <p14:tracePt t="1541" x="4419600" y="2881313"/>
          <p14:tracePt t="1550" x="4333875" y="2855913"/>
          <p14:tracePt t="1557" x="4214813" y="2846388"/>
          <p14:tracePt t="1565" x="4146550" y="2846388"/>
          <p14:tracePt t="1574" x="4079875" y="2846388"/>
          <p14:tracePt t="1580" x="4019550" y="2846388"/>
          <p14:tracePt t="1591" x="3960813" y="2838450"/>
          <p14:tracePt t="1596" x="3925888" y="2830513"/>
          <p14:tracePt t="1608" x="3892550" y="2820988"/>
          <p14:tracePt t="1612" x="3867150" y="2813050"/>
          <p14:tracePt t="1622" x="3849688" y="2805113"/>
          <p14:tracePt t="1628" x="3832225" y="2805113"/>
          <p14:tracePt t="1635" x="3806825" y="2795588"/>
          <p14:tracePt t="1644" x="3781425" y="2778125"/>
          <p14:tracePt t="1660" x="3763963" y="2770188"/>
          <p14:tracePt t="1669" x="3748088" y="2762250"/>
          <p14:tracePt t="1676" x="3730625" y="2752725"/>
          <p14:tracePt t="1685" x="3705225" y="2736850"/>
          <p14:tracePt t="1692" x="3687763" y="2727325"/>
          <p14:tracePt t="1701" x="3662363" y="2711450"/>
          <p14:tracePt t="1708" x="3646488" y="2701925"/>
          <p14:tracePt t="1716" x="3594100" y="2686050"/>
          <p14:tracePt t="1724" x="3535363" y="2668588"/>
          <p14:tracePt t="1732" x="3492500" y="2660650"/>
          <p14:tracePt t="1740" x="3441700" y="2651125"/>
          <p14:tracePt t="1748" x="3408363" y="2633663"/>
          <p14:tracePt t="1757" x="3348038" y="2608263"/>
          <p14:tracePt t="1765" x="3322638" y="2600325"/>
          <p14:tracePt t="1775" x="3297238" y="2592388"/>
          <p14:tracePt t="1780" x="3279775" y="2582863"/>
          <p14:tracePt t="1792" x="3263900" y="2582863"/>
          <p14:tracePt t="1797" x="3254375" y="2582863"/>
          <p14:tracePt t="1807" x="3246438" y="2582863"/>
          <p14:tracePt t="1813" x="3238500" y="2574925"/>
          <p14:tracePt t="1885" x="3228975" y="2574925"/>
          <p14:tracePt t="1901" x="3221038" y="2566988"/>
          <p14:tracePt t="1917" x="3203575" y="2557463"/>
          <p14:tracePt t="1933" x="3186113" y="2557463"/>
          <p14:tracePt t="1957" x="3170238" y="2557463"/>
          <p14:tracePt t="1965" x="3152775" y="2541588"/>
          <p14:tracePt t="1974" x="3144838" y="2541588"/>
          <p14:tracePt t="1980" x="3127375" y="2541588"/>
          <p14:tracePt t="1990" x="3119438" y="2541588"/>
          <p14:tracePt t="1997" x="3101975" y="2541588"/>
          <p14:tracePt t="2007" x="3076575" y="2541588"/>
          <p14:tracePt t="2013" x="3051175" y="2532063"/>
          <p14:tracePt t="2025" x="3016250" y="2524125"/>
          <p14:tracePt t="2029" x="2990850" y="2516188"/>
          <p14:tracePt t="2036" x="2965450" y="2516188"/>
          <p14:tracePt t="2045" x="2940050" y="2516188"/>
          <p14:tracePt t="2053" x="2914650" y="2516188"/>
          <p14:tracePt t="2060" x="2889250" y="2516188"/>
          <p14:tracePt t="2070" x="2863850" y="2506663"/>
          <p14:tracePt t="2085" x="2846388" y="2506663"/>
          <p14:tracePt t="2436" x="2855913" y="2506663"/>
          <p14:tracePt t="2445" x="2863850" y="2506663"/>
          <p14:tracePt t="2451" x="2871788" y="2506663"/>
          <p14:tracePt t="2460" x="2881313" y="2506663"/>
          <p14:tracePt t="2470" x="2889250" y="2506663"/>
          <p14:tracePt t="2477" x="2906713" y="2506663"/>
          <p14:tracePt t="2486" x="2914650" y="2506663"/>
          <p14:tracePt t="2493" x="2932113" y="2506663"/>
          <p14:tracePt t="2501" x="2940050" y="2506663"/>
          <p14:tracePt t="2509" x="2957513" y="2506663"/>
          <p14:tracePt t="2517" x="2965450" y="2506663"/>
          <p14:tracePt t="2526" x="2982913" y="2506663"/>
          <p14:tracePt t="2533" x="3008313" y="2516188"/>
          <p14:tracePt t="2541" x="3016250" y="2516188"/>
          <p14:tracePt t="2549" x="3033713" y="2516188"/>
          <p14:tracePt t="2557" x="3059113" y="2516188"/>
          <p14:tracePt t="2565" x="3094038" y="2516188"/>
          <p14:tracePt t="2575" x="3119438" y="2516188"/>
          <p14:tracePt t="2580" x="3152775" y="2524125"/>
          <p14:tracePt t="2591" x="3195638" y="2524125"/>
          <p14:tracePt t="2597" x="3254375" y="2524125"/>
          <p14:tracePt t="2607" x="3314700" y="2524125"/>
          <p14:tracePt t="2613" x="3382963" y="2541588"/>
          <p14:tracePt t="2621" x="3416300" y="2541588"/>
          <p14:tracePt t="2628" x="3459163" y="2541588"/>
          <p14:tracePt t="2636" x="3509963" y="2557463"/>
          <p14:tracePt t="2644" x="3543300" y="2557463"/>
          <p14:tracePt t="2654" x="3560763" y="2557463"/>
          <p14:tracePt t="2660" x="3568700" y="2557463"/>
          <p14:tracePt t="2670" x="3578225" y="2557463"/>
          <p14:tracePt t="2678" x="3586163" y="2557463"/>
          <p14:tracePt t="2684" x="3603625" y="2557463"/>
          <p14:tracePt t="2805" x="3619500" y="2557463"/>
          <p14:tracePt t="2820" x="3636963" y="2557463"/>
          <p14:tracePt t="2838" x="3654425" y="2557463"/>
          <p14:tracePt t="2846" x="3671888" y="2557463"/>
          <p14:tracePt t="2852" x="3697288" y="2574925"/>
          <p14:tracePt t="2860" x="3722688" y="2574925"/>
          <p14:tracePt t="2870" x="3756025" y="2574925"/>
          <p14:tracePt t="2877" x="3781425" y="2574925"/>
          <p14:tracePt t="2884" x="3824288" y="2582863"/>
          <p14:tracePt t="2893" x="3875088" y="2582863"/>
          <p14:tracePt t="2905" x="3900488" y="2582863"/>
          <p14:tracePt t="2909" x="3968750" y="2582863"/>
          <p14:tracePt t="2916" x="4011613" y="2582863"/>
          <p14:tracePt t="2926" x="4070350" y="2582863"/>
          <p14:tracePt t="2934" x="4095750" y="2582863"/>
          <p14:tracePt t="2942" x="4121150" y="2582863"/>
          <p14:tracePt t="2949" x="4146550" y="2582863"/>
          <p14:tracePt t="2958" x="4164013" y="2582863"/>
          <p14:tracePt t="2965" x="4171950" y="2582863"/>
          <p14:tracePt t="2975" x="4181475" y="2582863"/>
          <p14:tracePt t="3044" x="4197350" y="2582863"/>
          <p14:tracePt t="3062" x="4206875" y="2582863"/>
          <p14:tracePt t="3080" x="4214813" y="2582863"/>
          <p14:tracePt t="3097" x="4224338" y="2582863"/>
          <p14:tracePt t="3101" x="4240213" y="2582863"/>
          <p14:tracePt t="3116" x="4257675" y="2582863"/>
          <p14:tracePt t="3126" x="4265613" y="2582863"/>
          <p14:tracePt t="3142" x="4283075" y="2582863"/>
          <p14:tracePt t="3148" x="4291013" y="2582863"/>
          <p14:tracePt t="3158" x="4308475" y="2582863"/>
          <p14:tracePt t="3164" x="4325938" y="2582863"/>
          <p14:tracePt t="3175" x="4341813" y="2574925"/>
          <p14:tracePt t="3180" x="4359275" y="2574925"/>
          <p14:tracePt t="3191" x="4384675" y="2574925"/>
          <p14:tracePt t="3196" x="4402138" y="2574925"/>
          <p14:tracePt t="3207" x="4427538" y="2566988"/>
          <p14:tracePt t="3212" x="4452938" y="2566988"/>
          <p14:tracePt t="3221" x="4470400" y="2566988"/>
          <p14:tracePt t="3228" x="4503738" y="2557463"/>
          <p14:tracePt t="3236" x="4529138" y="2557463"/>
          <p14:tracePt t="3244" x="4564063" y="2549525"/>
          <p14:tracePt t="3253" x="4579938" y="2549525"/>
          <p14:tracePt t="3260" x="4605338" y="2549525"/>
          <p14:tracePt t="3269" x="4640263" y="2541588"/>
          <p14:tracePt t="3276" x="4657725" y="2541588"/>
          <p14:tracePt t="3284" x="4683125" y="2532063"/>
          <p14:tracePt t="3292" x="4699000" y="2532063"/>
          <p14:tracePt t="3300" x="4716463" y="2524125"/>
          <p14:tracePt t="3310" x="4724400" y="2524125"/>
          <p14:tracePt t="3316" x="4741863" y="2524125"/>
          <p14:tracePt t="3325" x="4767263" y="2524125"/>
          <p14:tracePt t="3342" x="4784725" y="2524125"/>
          <p14:tracePt t="3359" x="4810125" y="2524125"/>
          <p14:tracePt t="3364" x="4818063" y="2524125"/>
          <p14:tracePt t="3375" x="4827588" y="2524125"/>
          <p14:tracePt t="3380" x="4835525" y="2524125"/>
          <p14:tracePt t="3391" x="4843463" y="2524125"/>
          <p14:tracePt t="3396" x="4852988" y="2524125"/>
          <p14:tracePt t="3406" x="4868863" y="2524125"/>
          <p14:tracePt t="3419" x="4878388" y="2524125"/>
          <p14:tracePt t="3428" x="4894263" y="2516188"/>
          <p14:tracePt t="3444" x="4903788" y="2516188"/>
          <p14:tracePt t="3453" x="4919663" y="2516188"/>
          <p14:tracePt t="3460" x="4929188" y="2506663"/>
          <p14:tracePt t="3470" x="4937125" y="2506663"/>
          <p14:tracePt t="3476" x="4946650" y="2506663"/>
          <p14:tracePt t="3484" x="4954588" y="2506663"/>
          <p14:tracePt t="3492" x="4979988" y="2506663"/>
          <p14:tracePt t="3500" x="5005388" y="2498725"/>
          <p14:tracePt t="3516" x="5022850" y="2498725"/>
          <p14:tracePt t="3525" x="5038725" y="2498725"/>
          <p14:tracePt t="3532" x="5056188" y="2498725"/>
          <p14:tracePt t="3542" x="5081588" y="2498725"/>
          <p14:tracePt t="3548" x="5099050" y="2498725"/>
          <p14:tracePt t="3558" x="5116513" y="2498725"/>
          <p14:tracePt t="3564" x="5132388" y="2498725"/>
          <p14:tracePt t="3580" x="5157788" y="2498725"/>
          <p14:tracePt t="3591" x="5167313" y="2498725"/>
          <p14:tracePt t="3607" x="5175250" y="2498725"/>
          <p14:tracePt t="3612" x="5183188" y="2498725"/>
          <p14:tracePt t="3628" x="5192713" y="2498725"/>
          <p14:tracePt t="3637" x="5208588" y="2498725"/>
          <p14:tracePt t="3660" x="5226050" y="2498725"/>
          <p14:tracePt t="3676" x="5235575" y="2498725"/>
          <p14:tracePt t="3692" x="5243513" y="2498725"/>
          <p14:tracePt t="3700" x="5251450" y="2498725"/>
          <p14:tracePt t="3708" x="5260975" y="2498725"/>
          <p14:tracePt t="3725" x="5276850" y="2498725"/>
          <p14:tracePt t="3742" x="5286375" y="2498725"/>
          <p14:tracePt t="3748" x="5302250" y="2498725"/>
          <p14:tracePt t="3758" x="5311775" y="2498725"/>
          <p14:tracePt t="3764" x="5319713" y="2498725"/>
          <p14:tracePt t="3774" x="5345113" y="2498725"/>
          <p14:tracePt t="3780" x="5362575" y="2498725"/>
          <p14:tracePt t="3791" x="5387975" y="2498725"/>
          <p14:tracePt t="3796" x="5405438" y="2498725"/>
          <p14:tracePt t="3806" x="5430838" y="2498725"/>
          <p14:tracePt t="3812" x="5456238" y="2498725"/>
          <p14:tracePt t="3820" x="5481638" y="2498725"/>
          <p14:tracePt t="3828" x="5497513" y="2498725"/>
          <p14:tracePt t="3837" x="5524500" y="2498725"/>
          <p14:tracePt t="3844" x="5549900" y="2498725"/>
          <p14:tracePt t="3853" x="5565775" y="2498725"/>
          <p14:tracePt t="3860" x="5591175" y="2498725"/>
          <p14:tracePt t="3868" x="5608638" y="2498725"/>
          <p14:tracePt t="3876" x="5626100" y="2498725"/>
          <p14:tracePt t="3884" x="5634038" y="2498725"/>
          <p14:tracePt t="3900" x="5641975" y="2498725"/>
          <p14:tracePt t="4156" x="5634038" y="2498725"/>
          <p14:tracePt t="4164" x="5608638" y="2506663"/>
          <p14:tracePt t="4175" x="5575300" y="2506663"/>
          <p14:tracePt t="4180" x="5557838" y="2516188"/>
          <p14:tracePt t="4192" x="5524500" y="2516188"/>
          <p14:tracePt t="4196" x="5489575" y="2516188"/>
          <p14:tracePt t="4203" x="5446713" y="2516188"/>
          <p14:tracePt t="4212" x="5380038" y="2516188"/>
          <p14:tracePt t="4221" x="5302250" y="2516188"/>
          <p14:tracePt t="4228" x="5260975" y="2516188"/>
          <p14:tracePt t="4237" x="5192713" y="2516188"/>
          <p14:tracePt t="4244" x="5132388" y="2516188"/>
          <p14:tracePt t="4254" x="5073650" y="2516188"/>
          <p14:tracePt t="4260" x="5030788" y="2516188"/>
          <p14:tracePt t="4268" x="5005388" y="2516188"/>
          <p14:tracePt t="4276" x="4997450" y="2516188"/>
          <p14:tracePt t="4284" x="4987925" y="2516188"/>
          <p14:tracePt t="4293" x="4979988" y="2516188"/>
          <p14:tracePt t="4300" x="4972050" y="2516188"/>
          <p14:tracePt t="4309" x="4954588" y="2516188"/>
          <p14:tracePt t="4316" x="4937125" y="2516188"/>
          <p14:tracePt t="4326" x="4929188" y="2506663"/>
          <p14:tracePt t="4332" x="4903788" y="2498725"/>
          <p14:tracePt t="4343" x="4868863" y="2498725"/>
          <p14:tracePt t="4348" x="4843463" y="2498725"/>
          <p14:tracePt t="4358" x="4792663" y="2481263"/>
          <p14:tracePt t="4364" x="4767263" y="2481263"/>
          <p14:tracePt t="4375" x="4724400" y="2481263"/>
          <p14:tracePt t="4380" x="4699000" y="2481263"/>
          <p14:tracePt t="4391" x="4665663" y="2463800"/>
          <p14:tracePt t="4396" x="4630738" y="2463800"/>
          <p14:tracePt t="4407" x="4614863" y="2455863"/>
          <p14:tracePt t="4412" x="4605338" y="2455863"/>
          <p14:tracePt t="4420" x="4597400" y="2455863"/>
          <p14:tracePt t="4428" x="4589463" y="2455863"/>
          <p14:tracePt t="4437" x="4579938" y="2455863"/>
          <p14:tracePt t="4444" x="4564063" y="2447925"/>
          <p14:tracePt t="4460" x="4554538" y="2447925"/>
          <p14:tracePt t="4468" x="4546600" y="2447925"/>
          <p14:tracePt t="4477" x="4538663" y="2438400"/>
          <p14:tracePt t="4484" x="4529138" y="2438400"/>
          <p14:tracePt t="4492" x="4521200" y="2438400"/>
          <p14:tracePt t="4500" x="4513263" y="2438400"/>
          <p14:tracePt t="4508" x="4503738" y="2430463"/>
          <p14:tracePt t="4516" x="4495800" y="2430463"/>
          <p14:tracePt t="4525" x="4486275" y="2430463"/>
          <p14:tracePt t="4548" x="4478338" y="2422525"/>
          <p14:tracePt t="4692" x="4460875" y="2422525"/>
          <p14:tracePt t="4708" x="4435475" y="2422525"/>
          <p14:tracePt t="4726" x="4410075" y="2422525"/>
          <p14:tracePt t="4733" x="4402138" y="2422525"/>
          <p14:tracePt t="4741" x="4368800" y="2422525"/>
          <p14:tracePt t="4749" x="4333875" y="2422525"/>
          <p14:tracePt t="4759" x="4308475" y="2413000"/>
          <p14:tracePt t="4765" x="4291013" y="2413000"/>
          <p14:tracePt t="4775" x="4249738" y="2397125"/>
          <p14:tracePt t="4780" x="4232275" y="2397125"/>
          <p14:tracePt t="4787" x="4197350" y="2397125"/>
          <p14:tracePt t="4798" x="4189413" y="2397125"/>
          <p14:tracePt t="4803" x="4171950" y="2397125"/>
          <p14:tracePt t="4814" x="4156075" y="2387600"/>
          <p14:tracePt t="4821" x="4146550" y="2387600"/>
          <p14:tracePt t="4829" x="4138613" y="2387600"/>
          <p14:tracePt t="4845" x="4130675" y="2387600"/>
          <p14:tracePt t="4854" x="4121150" y="2387600"/>
          <p14:tracePt t="4860" x="4105275" y="2387600"/>
          <p14:tracePt t="4877" x="4087813" y="2387600"/>
          <p14:tracePt t="4885" x="4079875" y="2387600"/>
          <p14:tracePt t="4901" x="4070350" y="2387600"/>
          <p14:tracePt t="4909" x="4052888" y="2397125"/>
          <p14:tracePt t="4921" x="4052888" y="2405063"/>
          <p14:tracePt t="4932" x="4037013" y="2422525"/>
          <p14:tracePt t="4965" x="4037013" y="2430463"/>
          <p14:tracePt t="5132" x="4027488" y="2438400"/>
          <p14:tracePt t="5141" x="4027488" y="2447925"/>
          <p14:tracePt t="5149" x="4019550" y="2455863"/>
          <p14:tracePt t="5159" x="4011613" y="2473325"/>
          <p14:tracePt t="5165" x="4011613" y="2481263"/>
          <p14:tracePt t="5180" x="4002088" y="2498725"/>
          <p14:tracePt t="5189" x="4002088" y="2506663"/>
          <p14:tracePt t="5213" x="4002088" y="2516188"/>
          <p14:tracePt t="5221" x="4002088" y="2532063"/>
          <p14:tracePt t="5260" x="4002088" y="2541588"/>
          <p14:tracePt t="5294" x="4002088" y="2549525"/>
          <p14:tracePt t="5948" x="4019550" y="2549525"/>
          <p14:tracePt t="5960" x="4037013" y="2549525"/>
          <p14:tracePt t="5964" x="4062413" y="2549525"/>
          <p14:tracePt t="5973" x="4087813" y="2549525"/>
          <p14:tracePt t="5980" x="4130675" y="2549525"/>
          <p14:tracePt t="5988" x="4146550" y="2557463"/>
          <p14:tracePt t="5998" x="4189413" y="2557463"/>
          <p14:tracePt t="6005" x="4224338" y="2557463"/>
          <p14:tracePt t="6013" x="4249738" y="2557463"/>
          <p14:tracePt t="6021" x="4265613" y="2557463"/>
          <p14:tracePt t="6029" x="4291013" y="2566988"/>
          <p14:tracePt t="6038" x="4316413" y="2566988"/>
          <p14:tracePt t="6046" x="4325938" y="2566988"/>
          <p14:tracePt t="6055" x="4341813" y="2566988"/>
          <p14:tracePt t="6060" x="4359275" y="2566988"/>
          <p14:tracePt t="6077" x="4368800" y="2566988"/>
          <p14:tracePt t="6085" x="4376738" y="2566988"/>
          <p14:tracePt t="6094" x="4384675" y="2566988"/>
          <p14:tracePt t="6100" x="4394200" y="2566988"/>
          <p14:tracePt t="6109" x="4402138" y="2566988"/>
          <p14:tracePt t="6133" x="4410075" y="2566988"/>
          <p14:tracePt t="6189" x="4419600" y="2566988"/>
          <p14:tracePt t="6292" x="4427538" y="2574925"/>
          <p14:tracePt t="6309" x="4435475" y="2574925"/>
          <p14:tracePt t="6327" x="4445000" y="2574925"/>
          <p14:tracePt t="6332" x="4452938" y="2574925"/>
          <p14:tracePt t="6342" x="4460875" y="2574925"/>
          <p14:tracePt t="6348" x="4478338" y="2574925"/>
          <p14:tracePt t="6359" x="4486275" y="2574925"/>
          <p14:tracePt t="6365" x="4503738" y="2574925"/>
          <p14:tracePt t="6375" x="4513263" y="2582863"/>
          <p14:tracePt t="6381" x="4529138" y="2582863"/>
          <p14:tracePt t="6388" x="4546600" y="2582863"/>
          <p14:tracePt t="6396" x="4554538" y="2582863"/>
          <p14:tracePt t="6405" x="4579938" y="2582863"/>
          <p14:tracePt t="6422" x="4605338" y="2582863"/>
          <p14:tracePt t="6428" x="4614863" y="2582863"/>
          <p14:tracePt t="6439" x="4622800" y="2582863"/>
          <p14:tracePt t="6445" x="4648200" y="2582863"/>
          <p14:tracePt t="6453" x="4665663" y="2592388"/>
          <p14:tracePt t="6460" x="4673600" y="2592388"/>
          <p14:tracePt t="6469" x="4691063" y="2592388"/>
          <p14:tracePt t="6477" x="4699000" y="2592388"/>
          <p14:tracePt t="6485" x="4708525" y="2592388"/>
          <p14:tracePt t="6494" x="4716463" y="2592388"/>
          <p14:tracePt t="6500" x="4724400" y="2592388"/>
          <p14:tracePt t="6510" x="4733925" y="2592388"/>
          <p14:tracePt t="6685" x="4741863" y="2592388"/>
          <p14:tracePt t="6701" x="4749800" y="2592388"/>
          <p14:tracePt t="6709" x="4767263" y="2592388"/>
          <p14:tracePt t="6726" x="4792663" y="2592388"/>
          <p14:tracePt t="6743" x="4810125" y="2592388"/>
          <p14:tracePt t="6748" x="4818063" y="2592388"/>
          <p14:tracePt t="6759" x="4827588" y="2592388"/>
          <p14:tracePt t="6765" x="4835525" y="2592388"/>
          <p14:tracePt t="6775" x="4843463" y="2592388"/>
          <p14:tracePt t="6780" x="4852988" y="2592388"/>
          <p14:tracePt t="6788" x="4868863" y="2592388"/>
          <p14:tracePt t="6798" x="4878388" y="2592388"/>
          <p14:tracePt t="6806" x="4886325" y="2592388"/>
          <p14:tracePt t="6957" x="4894263" y="2592388"/>
          <p14:tracePt t="6972" x="4903788" y="2592388"/>
          <p14:tracePt t="6988" x="4919663" y="2592388"/>
          <p14:tracePt t="7003" x="4937125" y="2592388"/>
          <p14:tracePt t="7013" x="4946650" y="2592388"/>
          <p14:tracePt t="7020" x="4962525" y="2592388"/>
          <p14:tracePt t="7030" x="4972050" y="2592388"/>
          <p14:tracePt t="7053" x="4979988" y="2592388"/>
          <p14:tracePt t="7060" x="4997450" y="2592388"/>
          <p14:tracePt t="7086" x="5005388" y="2592388"/>
          <p14:tracePt t="7094" x="5022850" y="2592388"/>
          <p14:tracePt t="7109" x="5030788" y="2592388"/>
          <p14:tracePt t="7117" x="5038725" y="2592388"/>
          <p14:tracePt t="7126" x="5048250" y="2592388"/>
          <p14:tracePt t="7133" x="5064125" y="2592388"/>
          <p14:tracePt t="7143" x="5073650" y="2592388"/>
          <p14:tracePt t="7149" x="5091113" y="2592388"/>
          <p14:tracePt t="7159" x="5106988" y="2592388"/>
          <p14:tracePt t="7165" x="5116513" y="2592388"/>
          <p14:tracePt t="7176" x="5141913" y="2592388"/>
          <p14:tracePt t="7181" x="5149850" y="2592388"/>
          <p14:tracePt t="7189" x="5157788" y="2592388"/>
          <p14:tracePt t="7198" x="5167313" y="2592388"/>
          <p14:tracePt t="7205" x="5175250" y="2592388"/>
          <p14:tracePt t="7340" x="5183188" y="2592388"/>
          <p14:tracePt t="7389" x="5167313" y="2592388"/>
          <p14:tracePt t="7397" x="5141913" y="2592388"/>
          <p14:tracePt t="7404" x="5099050" y="2582863"/>
          <p14:tracePt t="7412" x="5091113" y="2582863"/>
          <p14:tracePt t="7422" x="5030788" y="2582863"/>
          <p14:tracePt t="7428" x="5005388" y="2574925"/>
          <p14:tracePt t="7436" x="4997450" y="2566988"/>
          <p14:tracePt t="7444" x="4972050" y="2566988"/>
          <p14:tracePt t="7452" x="4937125" y="2566988"/>
          <p14:tracePt t="7460" x="4929188" y="2557463"/>
          <p14:tracePt t="7468" x="4919663" y="2557463"/>
          <p14:tracePt t="7478" x="4903788" y="2557463"/>
          <p14:tracePt t="7510" x="4894263" y="2557463"/>
          <p14:tracePt t="7516" x="4886325" y="2557463"/>
          <p14:tracePt t="7533" x="4878388" y="2549525"/>
          <p14:tracePt t="7543" x="4860925" y="2549525"/>
          <p14:tracePt t="7548" x="4843463" y="2549525"/>
          <p14:tracePt t="7559" x="4818063" y="2541588"/>
          <p14:tracePt t="7566" x="4810125" y="2541588"/>
          <p14:tracePt t="7572" x="4792663" y="2532063"/>
          <p14:tracePt t="7581" x="4775200" y="2532063"/>
          <p14:tracePt t="7589" x="4749800" y="2524125"/>
          <p14:tracePt t="7606" x="4741863" y="2524125"/>
          <p14:tracePt t="7612" x="4733925" y="2524125"/>
          <p14:tracePt t="8037" x="4741863" y="2524125"/>
          <p14:tracePt t="8045" x="4749800" y="2524125"/>
          <p14:tracePt t="8053" x="4767263" y="2524125"/>
          <p14:tracePt t="8069" x="4775200" y="2524125"/>
          <p14:tracePt t="8095" x="4784725" y="2524125"/>
          <p14:tracePt t="8100" x="4792663" y="2524125"/>
          <p14:tracePt t="8172" x="4802188" y="2524125"/>
          <p14:tracePt t="8181" x="4810125" y="2524125"/>
          <p14:tracePt t="8187" x="4818063" y="2516188"/>
          <p14:tracePt t="8220" x="4818063" y="2506663"/>
          <p14:tracePt t="8269" x="4818063" y="2498725"/>
          <p14:tracePt t="8278" x="4827588" y="2498725"/>
          <p14:tracePt t="8285" x="4835525" y="2489200"/>
          <p14:tracePt t="8310" x="4835525" y="2473325"/>
          <p14:tracePt t="8326" x="4835525" y="2463800"/>
          <p14:tracePt t="8333" x="4843463" y="2455863"/>
          <p14:tracePt t="8359" x="4852988" y="2447925"/>
          <p14:tracePt t="8397" x="4852988" y="2438400"/>
          <p14:tracePt t="8413" x="4852988" y="2430463"/>
          <p14:tracePt t="8517" x="4852988" y="2422525"/>
          <p14:tracePt t="8581" x="4860925" y="2413000"/>
          <p14:tracePt t="8798" x="4868863" y="2405063"/>
          <p14:tracePt t="8805" x="4878388" y="2405063"/>
          <p14:tracePt t="8813" x="4886325" y="2405063"/>
          <p14:tracePt t="8821" x="4903788" y="2422525"/>
          <p14:tracePt t="8830" x="4911725" y="2430463"/>
          <p14:tracePt t="8836" x="4919663" y="2430463"/>
          <p14:tracePt t="8845" x="4937125" y="2447925"/>
          <p14:tracePt t="8853" x="4946650" y="2447925"/>
          <p14:tracePt t="8860" x="4954588" y="2455863"/>
          <p14:tracePt t="8868" x="4962525" y="2463800"/>
          <p14:tracePt t="8877" x="4979988" y="2473325"/>
          <p14:tracePt t="8894" x="5005388" y="2481263"/>
          <p14:tracePt t="8912" x="5022850" y="2481263"/>
          <p14:tracePt t="8917" x="5038725" y="2489200"/>
          <p14:tracePt t="8927" x="5048250" y="2498725"/>
          <p14:tracePt t="8933" x="5064125" y="2498725"/>
          <p14:tracePt t="8939" x="5073650" y="2506663"/>
          <p14:tracePt t="8956" x="5081588" y="2506663"/>
          <p14:tracePt t="8964" x="5091113" y="2506663"/>
          <p14:tracePt t="8973" x="5099050" y="2506663"/>
          <p14:tracePt t="8980" x="5116513" y="2506663"/>
          <p14:tracePt t="8991" x="5124450" y="2506663"/>
          <p14:tracePt t="9006" x="5132388" y="2506663"/>
          <p14:tracePt t="9014" x="5141913" y="2506663"/>
          <p14:tracePt t="9021" x="5149850" y="2506663"/>
          <p14:tracePt t="9037" x="5157788" y="2506663"/>
          <p14:tracePt t="9045" x="5175250" y="2506663"/>
          <p14:tracePt t="9060" x="5183188" y="2506663"/>
          <p14:tracePt t="9068" x="5192713" y="2506663"/>
          <p14:tracePt t="9077" x="5208588" y="2506663"/>
          <p14:tracePt t="9085" x="5218113" y="2506663"/>
          <p14:tracePt t="9094" x="5226050" y="2506663"/>
          <p14:tracePt t="9100" x="5235575" y="2506663"/>
          <p14:tracePt t="9112" x="5251450" y="2506663"/>
          <p14:tracePt t="9127" x="5268913" y="2506663"/>
          <p14:tracePt t="9133" x="5276850" y="2506663"/>
          <p14:tracePt t="9150" x="5294313" y="2506663"/>
          <p14:tracePt t="9166" x="5302250" y="2506663"/>
          <p14:tracePt t="9173" x="5319713" y="2506663"/>
          <p14:tracePt t="9191" x="5337175" y="2506663"/>
          <p14:tracePt t="9197" x="5353050" y="2506663"/>
          <p14:tracePt t="9213" x="5370513" y="2506663"/>
          <p14:tracePt t="9221" x="5380038" y="2506663"/>
          <p14:tracePt t="9229" x="5387975" y="2498725"/>
          <p14:tracePt t="9237" x="5395913" y="2498725"/>
          <p14:tracePt t="9245" x="5405438" y="2498725"/>
          <p14:tracePt t="9253" x="5413375" y="2498725"/>
          <p14:tracePt t="9260" x="5430838" y="2498725"/>
          <p14:tracePt t="9269" x="5438775" y="2498725"/>
          <p14:tracePt t="9278" x="5446713" y="2498725"/>
          <p14:tracePt t="9284" x="5456238" y="2498725"/>
          <p14:tracePt t="9296" x="5472113" y="2498725"/>
          <p14:tracePt t="9300" x="5481638" y="2498725"/>
          <p14:tracePt t="9311" x="5489575" y="2498725"/>
          <p14:tracePt t="9317" x="5507038" y="2498725"/>
          <p14:tracePt t="9327" x="5514975" y="2498725"/>
          <p14:tracePt t="9333" x="5524500" y="2498725"/>
          <p14:tracePt t="9343" x="5549900" y="2498725"/>
          <p14:tracePt t="9350" x="5557838" y="2498725"/>
          <p14:tracePt t="9357" x="5583238" y="2498725"/>
          <p14:tracePt t="9365" x="5600700" y="2498725"/>
          <p14:tracePt t="9374" x="5616575" y="2498725"/>
          <p14:tracePt t="9380" x="5634038" y="2498725"/>
          <p14:tracePt t="9391" x="5659438" y="2498725"/>
          <p14:tracePt t="9407" x="5694363" y="2498725"/>
          <p14:tracePt t="9413" x="5702300" y="2498725"/>
          <p14:tracePt t="9421" x="5719763" y="2498725"/>
          <p14:tracePt t="9429" x="5727700" y="2498725"/>
          <p14:tracePt t="9437" x="5753100" y="2498725"/>
          <p14:tracePt t="9444" x="5761038" y="2498725"/>
          <p14:tracePt t="9453" x="5778500" y="2498725"/>
          <p14:tracePt t="9461" x="5795963" y="2498725"/>
          <p14:tracePt t="9468" x="5813425" y="2498725"/>
          <p14:tracePt t="9478" x="5838825" y="2498725"/>
          <p14:tracePt t="9484" x="5864225" y="2498725"/>
          <p14:tracePt t="9494" x="5872163" y="2498725"/>
          <p14:tracePt t="9500" x="5880100" y="2498725"/>
          <p14:tracePt t="9511" x="5897563" y="2498725"/>
          <p14:tracePt t="9517" x="5905500" y="2498725"/>
          <p14:tracePt t="9527" x="5915025" y="2498725"/>
          <p14:tracePt t="9534" x="5922963" y="2498725"/>
          <p14:tracePt t="9548" x="5932488" y="2498725"/>
          <p14:tracePt t="9556" x="5948363" y="2498725"/>
          <p14:tracePt t="9620" x="5965825" y="2498725"/>
          <p14:tracePt t="10165" x="5973763" y="2498725"/>
          <p14:tracePt t="10171" x="5991225" y="2498725"/>
          <p14:tracePt t="10180" x="6008688" y="2498725"/>
          <p14:tracePt t="10188" x="6024563" y="2498725"/>
          <p14:tracePt t="10197" x="6059488" y="2498725"/>
          <p14:tracePt t="10207" x="6084888" y="2498725"/>
          <p14:tracePt t="10213" x="6102350" y="2498725"/>
          <p14:tracePt t="10221" x="6135688" y="2498725"/>
          <p14:tracePt t="10229" x="6169025" y="2498725"/>
          <p14:tracePt t="10237" x="6203950" y="2498725"/>
          <p14:tracePt t="10245" x="6229350" y="2498725"/>
          <p14:tracePt t="10253" x="6262688" y="2498725"/>
          <p14:tracePt t="10261" x="6297613" y="2498725"/>
          <p14:tracePt t="10268" x="6323013" y="2489200"/>
          <p14:tracePt t="10277" x="6338888" y="2489200"/>
          <p14:tracePt t="10285" x="6356350" y="2481263"/>
          <p14:tracePt t="10294" x="6365875" y="2481263"/>
          <p14:tracePt t="10981" x="6373813" y="2481263"/>
          <p14:tracePt t="10997" x="6373813" y="2463800"/>
          <p14:tracePt t="11013" x="6373813" y="2447925"/>
          <p14:tracePt t="11037" x="6373813" y="2430463"/>
          <p14:tracePt t="11045" x="6373813" y="2422525"/>
          <p14:tracePt t="11052" x="6373813" y="2405063"/>
          <p14:tracePt t="11069" x="6373813" y="2397125"/>
          <p14:tracePt t="11080" x="6373813" y="2387600"/>
          <p14:tracePt t="11084" x="6381750" y="2371725"/>
          <p14:tracePt t="11095" x="6381750" y="2362200"/>
          <p14:tracePt t="11112" x="6381750" y="2344738"/>
          <p14:tracePt t="11117" x="6391275" y="2319338"/>
          <p14:tracePt t="11134" x="6399213" y="2319338"/>
          <p14:tracePt t="11148" x="6399213" y="2311400"/>
          <p14:tracePt t="11244" x="6399213" y="2303463"/>
          <p14:tracePt t="11302" x="6407150" y="2303463"/>
          <p14:tracePt t="11437" x="6424613" y="2303463"/>
          <p14:tracePt t="11445" x="6424613" y="2311400"/>
          <p14:tracePt t="11452" x="6442075" y="2319338"/>
          <p14:tracePt t="11462" x="6457950" y="2336800"/>
          <p14:tracePt t="11469" x="6467475" y="2354263"/>
          <p14:tracePt t="11478" x="6483350" y="2362200"/>
          <p14:tracePt t="11484" x="6500813" y="2379663"/>
          <p14:tracePt t="11495" x="6518275" y="2387600"/>
          <p14:tracePt t="11500" x="6526213" y="2405063"/>
          <p14:tracePt t="11511" x="6543675" y="2413000"/>
          <p14:tracePt t="11516" x="6551613" y="2422525"/>
          <p14:tracePt t="11524" x="6569075" y="2430463"/>
          <p14:tracePt t="11532" x="6577013" y="2438400"/>
          <p14:tracePt t="11541" x="6594475" y="2447925"/>
          <p14:tracePt t="11549" x="6594475" y="2455863"/>
          <p14:tracePt t="11566" x="6602413" y="2463800"/>
          <p14:tracePt t="11574" x="6611938" y="2473325"/>
          <p14:tracePt t="11605" x="6619875" y="2481263"/>
          <p14:tracePt t="11677" x="6627813" y="2481263"/>
          <p14:tracePt t="11696" x="6637338" y="2481263"/>
          <p14:tracePt t="11712" x="6645275" y="2481263"/>
          <p14:tracePt t="11717" x="6654800" y="2481263"/>
          <p14:tracePt t="11726" x="6662738" y="2481263"/>
          <p14:tracePt t="11733" x="6680200" y="2481263"/>
          <p14:tracePt t="11742" x="6688138" y="2481263"/>
          <p14:tracePt t="11748" x="6696075" y="2481263"/>
          <p14:tracePt t="11758" x="6713538" y="2481263"/>
          <p14:tracePt t="11765" x="6721475" y="2481263"/>
          <p14:tracePt t="11775" x="6738938" y="2481263"/>
          <p14:tracePt t="11780" x="6764338" y="2481263"/>
          <p14:tracePt t="11789" x="6772275" y="2481263"/>
          <p14:tracePt t="11798" x="6807200" y="2481263"/>
          <p14:tracePt t="11804" x="6832600" y="2481263"/>
          <p14:tracePt t="11813" x="6875463" y="2481263"/>
          <p14:tracePt t="11821" x="6900863" y="2481263"/>
          <p14:tracePt t="11829" x="6959600" y="2481263"/>
          <p14:tracePt t="11836" x="6985000" y="2481263"/>
          <p14:tracePt t="11846" x="7045325" y="2481263"/>
          <p14:tracePt t="11852" x="7088188" y="2481263"/>
          <p14:tracePt t="11862" x="7146925" y="2481263"/>
          <p14:tracePt t="11868" x="7205663" y="2481263"/>
          <p14:tracePt t="11879" x="7248525" y="2481263"/>
          <p14:tracePt t="11884" x="7273925" y="2481263"/>
          <p14:tracePt t="11896" x="7308850" y="2481263"/>
          <p14:tracePt t="11900" x="7342188" y="2481263"/>
          <p14:tracePt t="11908" x="7377113" y="2481263"/>
          <p14:tracePt t="11923" x="7392988" y="2481263"/>
          <p14:tracePt t="11925" x="7410450" y="2481263"/>
          <p14:tracePt t="11933" x="7435850" y="2481263"/>
          <p14:tracePt t="11941" x="7443788" y="2481263"/>
          <p14:tracePt t="11949" x="7461250" y="2481263"/>
          <p14:tracePt t="11964" x="7469188" y="2481263"/>
          <p14:tracePt t="11975" x="7486650" y="2481263"/>
          <p14:tracePt t="12150" x="7494588" y="2481263"/>
          <p14:tracePt t="12156" x="7504113" y="2481263"/>
          <p14:tracePt t="12741" x="7512050" y="2481263"/>
          <p14:tracePt t="13830" x="7504113" y="2481263"/>
          <p14:tracePt t="13837" x="7486650" y="2481263"/>
          <p14:tracePt t="13847" x="7469188" y="2481263"/>
          <p14:tracePt t="13852" x="7427913" y="2481263"/>
          <p14:tracePt t="13864" x="7367588" y="2481263"/>
          <p14:tracePt t="13869" x="7324725" y="2481263"/>
          <p14:tracePt t="13879" x="7248525" y="2481263"/>
          <p14:tracePt t="13885" x="7197725" y="2481263"/>
          <p14:tracePt t="13893" x="7121525" y="2481263"/>
          <p14:tracePt t="13900" x="7061200" y="2481263"/>
          <p14:tracePt t="13909" x="6994525" y="2481263"/>
          <p14:tracePt t="13916" x="6934200" y="2481263"/>
          <p14:tracePt t="13926" x="6865938" y="2481263"/>
          <p14:tracePt t="13932" x="6789738" y="2481263"/>
          <p14:tracePt t="13943" x="6721475" y="2481263"/>
          <p14:tracePt t="13948" x="6654800" y="2481263"/>
          <p14:tracePt t="13959" x="6577013" y="2481263"/>
          <p14:tracePt t="13964" x="6492875" y="2481263"/>
          <p14:tracePt t="13972" x="6407150" y="2481263"/>
          <p14:tracePt t="13980" x="6338888" y="2481263"/>
          <p14:tracePt t="13989" x="6254750" y="2489200"/>
          <p14:tracePt t="13998" x="6161088" y="2498725"/>
          <p14:tracePt t="14005" x="6067425" y="2506663"/>
          <p14:tracePt t="14013" x="5965825" y="2506663"/>
          <p14:tracePt t="14020" x="5880100" y="2524125"/>
          <p14:tracePt t="14029" x="5778500" y="2532063"/>
          <p14:tracePt t="14037" x="5702300" y="2541588"/>
          <p14:tracePt t="14046" x="5616575" y="2549525"/>
          <p14:tracePt t="14052" x="5540375" y="2566988"/>
          <p14:tracePt t="14063" x="5472113" y="2574925"/>
          <p14:tracePt t="14069" x="5387975" y="2582863"/>
          <p14:tracePt t="14079" x="5311775" y="2592388"/>
          <p14:tracePt t="14085" x="5251450" y="2608263"/>
          <p14:tracePt t="14093" x="5192713" y="2617788"/>
          <p14:tracePt t="14100" x="5132388" y="2625725"/>
          <p14:tracePt t="14110" x="5056188" y="2633663"/>
          <p14:tracePt t="14116" x="4987925" y="2643188"/>
          <p14:tracePt t="14126" x="4929188" y="2660650"/>
          <p14:tracePt t="14133" x="4878388" y="2668588"/>
          <p14:tracePt t="14143" x="4827588" y="2668588"/>
          <p14:tracePt t="14149" x="4775200" y="2676525"/>
          <p14:tracePt t="14161" x="4741863" y="2676525"/>
          <p14:tracePt t="14164" x="4699000" y="2693988"/>
          <p14:tracePt t="14173" x="4683125" y="2693988"/>
          <p14:tracePt t="14183" x="4648200" y="2693988"/>
          <p14:tracePt t="14189" x="4614863" y="2701925"/>
          <p14:tracePt t="14199" x="4579938" y="2701925"/>
          <p14:tracePt t="14204" x="4554538" y="2711450"/>
          <p14:tracePt t="14215" x="4529138" y="2719388"/>
          <p14:tracePt t="14220" x="4478338" y="2719388"/>
          <p14:tracePt t="14230" x="4460875" y="2727325"/>
          <p14:tracePt t="14236" x="4427538" y="2736850"/>
          <p14:tracePt t="14247" x="4402138" y="2736850"/>
          <p14:tracePt t="14253" x="4368800" y="2736850"/>
          <p14:tracePt t="14263" x="4359275" y="2744788"/>
          <p14:tracePt t="14269" x="4333875" y="2752725"/>
          <p14:tracePt t="14279" x="4316413" y="2752725"/>
          <p14:tracePt t="14285" x="4308475" y="2762250"/>
          <p14:tracePt t="14292" x="4291013" y="2762250"/>
          <p14:tracePt t="14301" x="4275138" y="2762250"/>
          <p14:tracePt t="14310" x="4265613" y="2762250"/>
          <p14:tracePt t="14326" x="4257675" y="2770188"/>
          <p14:tracePt t="14333" x="4240213" y="2770188"/>
          <p14:tracePt t="14344" x="4232275" y="2778125"/>
          <p14:tracePt t="14349" x="4214813" y="2778125"/>
          <p14:tracePt t="14365" x="4197350" y="2787650"/>
          <p14:tracePt t="14372" x="4189413" y="2787650"/>
          <p14:tracePt t="14380" x="4181475" y="2787650"/>
          <p14:tracePt t="14389" x="4171950" y="2795588"/>
          <p14:tracePt t="14396" x="4164013" y="2795588"/>
          <p14:tracePt t="14404" x="4156075" y="2805113"/>
          <p14:tracePt t="14430" x="4138613" y="2805113"/>
          <p14:tracePt t="14437" x="4130675" y="2805113"/>
          <p14:tracePt t="14446" x="4113213" y="2805113"/>
          <p14:tracePt t="14464" x="4105275" y="2813050"/>
          <p14:tracePt t="14477" x="4087813" y="2820988"/>
          <p14:tracePt t="14485" x="4079875" y="2820988"/>
          <p14:tracePt t="14501" x="4070350" y="2830513"/>
          <p14:tracePt t="14518" x="4062413" y="2830513"/>
          <p14:tracePt t="14565" x="4044950" y="2838450"/>
          <p14:tracePt t="15516" x="4052888" y="2838450"/>
          <p14:tracePt t="15533" x="4062413" y="2838450"/>
          <p14:tracePt t="15644" x="4070350" y="2838450"/>
          <p14:tracePt t="15663" x="4079875" y="2838450"/>
          <p14:tracePt t="15668" x="4087813" y="2838450"/>
          <p14:tracePt t="15679" x="4095750" y="2838450"/>
          <p14:tracePt t="15685" x="4121150" y="2838450"/>
          <p14:tracePt t="15695" x="4130675" y="2838450"/>
          <p14:tracePt t="15700" x="4146550" y="2838450"/>
          <p14:tracePt t="15711" x="4171950" y="2838450"/>
          <p14:tracePt t="15717" x="4189413" y="2838450"/>
          <p14:tracePt t="15727" x="4214813" y="2846388"/>
          <p14:tracePt t="15734" x="4257675" y="2846388"/>
          <p14:tracePt t="15744" x="4283075" y="2846388"/>
          <p14:tracePt t="15748" x="4325938" y="2846388"/>
          <p14:tracePt t="15757" x="4359275" y="2846388"/>
          <p14:tracePt t="15765" x="4402138" y="2846388"/>
          <p14:tracePt t="15773" x="4427538" y="2846388"/>
          <p14:tracePt t="15781" x="4452938" y="2846388"/>
          <p14:tracePt t="15789" x="4478338" y="2846388"/>
          <p14:tracePt t="15798" x="4486275" y="2846388"/>
          <p14:tracePt t="15804" x="4495800" y="2846388"/>
          <p14:tracePt t="15814" x="4503738" y="2846388"/>
          <p14:tracePt t="15868" x="4521200" y="2846388"/>
          <p14:tracePt t="15877" x="4529138" y="2846388"/>
          <p14:tracePt t="15900" x="4538663" y="2846388"/>
          <p14:tracePt t="15907" x="4546600" y="2846388"/>
          <p14:tracePt t="15917" x="4554538" y="2846388"/>
          <p14:tracePt t="15924" x="4572000" y="2846388"/>
          <p14:tracePt t="15940" x="4579938" y="2846388"/>
          <p14:tracePt t="15949" x="4589463" y="2846388"/>
          <p14:tracePt t="15956" x="4597400" y="2846388"/>
          <p14:tracePt t="15965" x="4605338" y="2846388"/>
          <p14:tracePt t="15972" x="4614863" y="2846388"/>
          <p14:tracePt t="15982" x="4622800" y="2846388"/>
          <p14:tracePt t="15988" x="4640263" y="2846388"/>
          <p14:tracePt t="15998" x="4648200" y="2846388"/>
          <p14:tracePt t="16004" x="4657725" y="2846388"/>
          <p14:tracePt t="16014" x="4665663" y="2846388"/>
          <p14:tracePt t="16020" x="4673600" y="2846388"/>
          <p14:tracePt t="16036" x="4691063" y="2846388"/>
          <p14:tracePt t="16052" x="4699000" y="2846388"/>
          <p14:tracePt t="16063" x="4716463" y="2846388"/>
          <p14:tracePt t="16078" x="4741863" y="2846388"/>
          <p14:tracePt t="16084" x="4759325" y="2846388"/>
          <p14:tracePt t="16094" x="4767263" y="2846388"/>
          <p14:tracePt t="16100" x="4784725" y="2846388"/>
          <p14:tracePt t="16110" x="4792663" y="2846388"/>
          <p14:tracePt t="16116" x="4802188" y="2846388"/>
          <p14:tracePt t="16127" x="4818063" y="2855913"/>
          <p14:tracePt t="16133" x="4827588" y="2855913"/>
          <p14:tracePt t="16141" x="4843463" y="2855913"/>
          <p14:tracePt t="16149" x="4852988" y="2855913"/>
          <p14:tracePt t="16156" x="4868863" y="2855913"/>
          <p14:tracePt t="16164" x="4886325" y="2855913"/>
          <p14:tracePt t="16173" x="4903788" y="2855913"/>
          <p14:tracePt t="16182" x="4919663" y="2855913"/>
          <p14:tracePt t="16188" x="4929188" y="2855913"/>
          <p14:tracePt t="16204" x="4937125" y="2855913"/>
          <p14:tracePt t="16214" x="4946650" y="2855913"/>
          <p14:tracePt t="16231" x="4954588" y="2855913"/>
          <p14:tracePt t="16349" x="4962525" y="2855913"/>
          <p14:tracePt t="16541" x="4972050" y="2855913"/>
          <p14:tracePt t="16549" x="4972050" y="2863850"/>
          <p14:tracePt t="16565" x="4979988" y="2863850"/>
          <p14:tracePt t="16580" x="4987925" y="2863850"/>
          <p14:tracePt t="16615" x="4987925" y="2871788"/>
          <p14:tracePt t="16620" x="4997450" y="2871788"/>
          <p14:tracePt t="16631" x="5005388" y="2871788"/>
          <p14:tracePt t="16636" x="5013325" y="2871788"/>
          <p14:tracePt t="16654" x="5022850" y="2871788"/>
          <p14:tracePt t="16662" x="5030788" y="2881313"/>
          <p14:tracePt t="16677" x="5038725" y="2881313"/>
          <p14:tracePt t="16684" x="5048250" y="2881313"/>
          <p14:tracePt t="16717" x="5056188" y="2881313"/>
          <p14:tracePt t="16749" x="5064125" y="2881313"/>
          <p14:tracePt t="16757" x="5073650" y="2881313"/>
          <p14:tracePt t="16773" x="5091113" y="2881313"/>
          <p14:tracePt t="16790" x="5099050" y="2881313"/>
          <p14:tracePt t="16798" x="5106988" y="2881313"/>
          <p14:tracePt t="16805" x="5116513" y="2881313"/>
          <p14:tracePt t="16814" x="5124450" y="2881313"/>
          <p14:tracePt t="16821" x="5132388" y="2881313"/>
          <p14:tracePt t="16831" x="5149850" y="2881313"/>
          <p14:tracePt t="16853" x="5167313" y="2881313"/>
          <p14:tracePt t="16861" x="5175250" y="2881313"/>
          <p14:tracePt t="16892" x="5183188" y="2889250"/>
          <p14:tracePt t="16909" x="5192713" y="2889250"/>
          <p14:tracePt t="16925" x="5200650" y="2889250"/>
          <p14:tracePt t="16933" x="5218113" y="2889250"/>
          <p14:tracePt t="16940" x="5226050" y="2889250"/>
          <p14:tracePt t="16957" x="5243513" y="2889250"/>
          <p14:tracePt t="16967" x="5251450" y="2889250"/>
          <p14:tracePt t="16981" x="5260975" y="2889250"/>
          <p14:tracePt t="16988" x="5276850" y="2889250"/>
          <p14:tracePt t="17014" x="5286375" y="2897188"/>
          <p14:tracePt t="17031" x="5294313" y="2897188"/>
          <p14:tracePt t="17047" x="5302250" y="2897188"/>
          <p14:tracePt t="17054" x="5319713" y="2897188"/>
          <p14:tracePt t="17064" x="5337175" y="2906713"/>
          <p14:tracePt t="17070" x="5345113" y="2906713"/>
          <p14:tracePt t="17078" x="5353050" y="2906713"/>
          <p14:tracePt t="17084" x="5362575" y="2914650"/>
          <p14:tracePt t="17095" x="5370513" y="2914650"/>
          <p14:tracePt t="17112" x="5387975" y="2914650"/>
          <p14:tracePt t="17130" x="5405438" y="2914650"/>
          <p14:tracePt t="17133" x="5421313" y="2922588"/>
          <p14:tracePt t="17230" x="5438775" y="2922588"/>
          <p14:tracePt t="17301" x="5446713" y="2922588"/>
          <p14:tracePt t="17316" x="5446713" y="2932113"/>
          <p14:tracePt t="17332" x="5456238" y="2940050"/>
          <p14:tracePt t="17348" x="5472113" y="2949575"/>
          <p14:tracePt t="17365" x="5481638" y="2949575"/>
          <p14:tracePt t="17372" x="5489575" y="2949575"/>
          <p14:tracePt t="17388" x="5507038" y="2957513"/>
          <p14:tracePt t="17398" x="5514975" y="2957513"/>
          <p14:tracePt t="17453" x="5524500" y="2957513"/>
          <p14:tracePt t="17463" x="5540375" y="2957513"/>
          <p14:tracePt t="17485" x="5557838" y="2957513"/>
          <p14:tracePt t="17492" x="5565775" y="2957513"/>
          <p14:tracePt t="17500" x="5583238" y="2957513"/>
          <p14:tracePt t="17509" x="5600700" y="2957513"/>
          <p14:tracePt t="17517" x="5616575" y="2957513"/>
          <p14:tracePt t="17527" x="5634038" y="2957513"/>
          <p14:tracePt t="17533" x="5641975" y="2957513"/>
          <p14:tracePt t="17540" x="5651500" y="2957513"/>
          <p14:tracePt t="17548" x="5659438" y="2957513"/>
          <p14:tracePt t="17557" x="5668963" y="2957513"/>
          <p14:tracePt t="17566" x="5676900" y="2957513"/>
          <p14:tracePt t="17573" x="5684838" y="2957513"/>
          <p14:tracePt t="17582" x="5694363" y="2957513"/>
          <p14:tracePt t="17589" x="5702300" y="2957513"/>
          <p14:tracePt t="17598" x="5719763" y="2957513"/>
          <p14:tracePt t="17614" x="5727700" y="2957513"/>
          <p14:tracePt t="17620" x="5735638" y="2957513"/>
          <p14:tracePt t="17631" x="5745163" y="2957513"/>
          <p14:tracePt t="17638" x="5770563" y="2957513"/>
          <p14:tracePt t="17645" x="5795963" y="2957513"/>
          <p14:tracePt t="17663" x="5813425" y="2957513"/>
          <p14:tracePt t="17668" x="5821363" y="2949575"/>
          <p14:tracePt t="17678" x="5829300" y="2949575"/>
          <p14:tracePt t="17695" x="5838825" y="2949575"/>
          <p14:tracePt t="17724" x="5846763" y="2949575"/>
          <p14:tracePt t="17845" x="5864225" y="2949575"/>
          <p14:tracePt t="17877" x="5872163" y="2949575"/>
          <p14:tracePt t="17892" x="5880100" y="2949575"/>
          <p14:tracePt t="17901" x="5889625" y="2949575"/>
          <p14:tracePt t="17933" x="5897563" y="2949575"/>
          <p14:tracePt t="17949" x="5905500" y="2949575"/>
          <p14:tracePt t="18013" x="5922963" y="2949575"/>
          <p14:tracePt t="18157" x="5932488" y="2949575"/>
          <p14:tracePt t="18197" x="5932488" y="2940050"/>
          <p14:tracePt t="18245" x="5940425" y="2922588"/>
          <p14:tracePt t="19278" x="5948363" y="2922588"/>
          <p14:tracePt t="19685" x="5957888" y="2932113"/>
          <p14:tracePt t="19693" x="5957888" y="2940050"/>
          <p14:tracePt t="19757" x="5965825" y="2940050"/>
          <p14:tracePt t="20254" x="5957888" y="2940050"/>
          <p14:tracePt t="20260" x="5948363" y="2940050"/>
          <p14:tracePt t="20268" x="5932488" y="2949575"/>
          <p14:tracePt t="20285" x="5922963" y="2949575"/>
          <p14:tracePt t="20293" x="5905500" y="2957513"/>
          <p14:tracePt t="20300" x="5889625" y="2957513"/>
          <p14:tracePt t="20318" x="5864225" y="2957513"/>
          <p14:tracePt t="20325" x="5854700" y="2957513"/>
          <p14:tracePt t="20333" x="5829300" y="2965450"/>
          <p14:tracePt t="20340" x="5813425" y="2965450"/>
          <p14:tracePt t="20350" x="5803900" y="2965450"/>
          <p14:tracePt t="20358" x="5788025" y="2965450"/>
          <p14:tracePt t="20366" x="5753100" y="2965450"/>
          <p14:tracePt t="20373" x="5735638" y="2965450"/>
          <p14:tracePt t="20383" x="5710238" y="2965450"/>
          <p14:tracePt t="20388" x="5676900" y="2965450"/>
          <p14:tracePt t="20399" x="5651500" y="2965450"/>
          <p14:tracePt t="20406" x="5626100" y="2965450"/>
          <p14:tracePt t="20414" x="5600700" y="2965450"/>
          <p14:tracePt t="20421" x="5565775" y="2965450"/>
          <p14:tracePt t="20431" x="5514975" y="2965450"/>
          <p14:tracePt t="20437" x="5472113" y="2965450"/>
          <p14:tracePt t="20447" x="5430838" y="2965450"/>
          <p14:tracePt t="20453" x="5370513" y="2965450"/>
          <p14:tracePt t="20465" x="5294313" y="2965450"/>
          <p14:tracePt t="20469" x="5268913" y="2965450"/>
          <p14:tracePt t="20481" x="5208588" y="2965450"/>
          <p14:tracePt t="20485" x="5124450" y="2949575"/>
          <p14:tracePt t="20492" x="5038725" y="2940050"/>
          <p14:tracePt t="20500" x="4962525" y="2932113"/>
          <p14:tracePt t="20509" x="4878388" y="2906713"/>
          <p14:tracePt t="20517" x="4802188" y="2906713"/>
          <p14:tracePt t="20524" x="4716463" y="2889250"/>
          <p14:tracePt t="20533" x="4648200" y="2871788"/>
          <p14:tracePt t="20540" x="4589463" y="2863850"/>
          <p14:tracePt t="20550" x="4513263" y="2863850"/>
          <p14:tracePt t="20556" x="4452938" y="2855913"/>
          <p14:tracePt t="20566" x="4410075" y="2855913"/>
          <p14:tracePt t="20572" x="4376738" y="2855913"/>
          <p14:tracePt t="20583" x="4341813" y="2846388"/>
          <p14:tracePt t="20589" x="4300538" y="2838450"/>
          <p14:tracePt t="20599" x="4275138" y="2830513"/>
          <p14:tracePt t="20605" x="4257675" y="2830513"/>
          <p14:tracePt t="20613" x="4232275" y="2820988"/>
          <p14:tracePt t="20621" x="4197350" y="2820988"/>
          <p14:tracePt t="20631" x="4164013" y="2813050"/>
          <p14:tracePt t="20638" x="4146550" y="2805113"/>
          <p14:tracePt t="20647" x="4130675" y="2805113"/>
          <p14:tracePt t="20654" x="4095750" y="2805113"/>
          <p14:tracePt t="20665" x="4062413" y="2787650"/>
          <p14:tracePt t="20669" x="4052888" y="2787650"/>
          <p14:tracePt t="20682" x="4044950" y="2778125"/>
          <p14:tracePt t="20685" x="4037013" y="2778125"/>
          <p14:tracePt t="20693" x="4027488" y="2778125"/>
          <p14:tracePt t="20700" x="4027488" y="2770188"/>
          <p14:tracePt t="21060" x="4044950" y="2770188"/>
          <p14:tracePt t="21092" x="4052888" y="2770188"/>
          <p14:tracePt t="21238" x="4070350" y="2770188"/>
          <p14:tracePt t="21243" x="4079875" y="2770188"/>
          <p14:tracePt t="21253" x="4095750" y="2778125"/>
          <p14:tracePt t="21260" x="4113213" y="2778125"/>
          <p14:tracePt t="21269" x="4156075" y="2778125"/>
          <p14:tracePt t="21281" x="4171950" y="2787650"/>
          <p14:tracePt t="21285" x="4206875" y="2787650"/>
          <p14:tracePt t="21293" x="4240213" y="2795588"/>
          <p14:tracePt t="21300" x="4300538" y="2805113"/>
          <p14:tracePt t="21309" x="4341813" y="2805113"/>
          <p14:tracePt t="21318" x="4376738" y="2820988"/>
          <p14:tracePt t="21324" x="4410075" y="2820988"/>
          <p14:tracePt t="21333" x="4452938" y="2830513"/>
          <p14:tracePt t="21340" x="4495800" y="2830513"/>
          <p14:tracePt t="21350" x="4546600" y="2838450"/>
          <p14:tracePt t="21357" x="4564063" y="2846388"/>
          <p14:tracePt t="21366" x="4605338" y="2846388"/>
          <p14:tracePt t="21372" x="4622800" y="2855913"/>
          <p14:tracePt t="21383" x="4657725" y="2863850"/>
          <p14:tracePt t="21389" x="4683125" y="2871788"/>
          <p14:tracePt t="21399" x="4699000" y="2871788"/>
          <p14:tracePt t="21405" x="4724400" y="2871788"/>
          <p14:tracePt t="21415" x="4759325" y="2881313"/>
          <p14:tracePt t="21420" x="4792663" y="2889250"/>
          <p14:tracePt t="21431" x="4818063" y="2897188"/>
          <p14:tracePt t="21438" x="4852988" y="2897188"/>
          <p14:tracePt t="21448" x="4878388" y="2897188"/>
          <p14:tracePt t="21453" x="4911725" y="2906713"/>
          <p14:tracePt t="21464" x="4919663" y="2906713"/>
          <p14:tracePt t="21469" x="4946650" y="2906713"/>
          <p14:tracePt t="21480" x="4962525" y="2906713"/>
          <p14:tracePt t="21485" x="4972050" y="2906713"/>
          <p14:tracePt t="21492" x="4979988" y="2906713"/>
          <p14:tracePt t="21500" x="4987925" y="2906713"/>
          <p14:tracePt t="21509" x="4997450" y="2906713"/>
          <p14:tracePt t="21517" x="5005388" y="2906713"/>
          <p14:tracePt t="21525" x="5013325" y="2906713"/>
          <p14:tracePt t="21534" x="5022850" y="2906713"/>
          <p14:tracePt t="21540" x="5030788" y="2906713"/>
          <p14:tracePt t="21550" x="5038725" y="2914650"/>
          <p14:tracePt t="21566" x="5056188" y="2914650"/>
          <p14:tracePt t="21573" x="5056188" y="2922588"/>
          <p14:tracePt t="21583" x="5073650" y="2922588"/>
          <p14:tracePt t="21589" x="5106988" y="2932113"/>
          <p14:tracePt t="21605" x="5116513" y="2932113"/>
          <p14:tracePt t="21615" x="5132388" y="2932113"/>
          <p14:tracePt t="21620" x="5141913" y="2932113"/>
          <p14:tracePt t="21631" x="5157788" y="2932113"/>
          <p14:tracePt t="21638" x="5183188" y="2932113"/>
          <p14:tracePt t="21648" x="5192713" y="2932113"/>
          <p14:tracePt t="21654" x="5208588" y="2932113"/>
          <p14:tracePt t="21664" x="5235575" y="2932113"/>
          <p14:tracePt t="21670" x="5243513" y="2932113"/>
          <p14:tracePt t="21676" x="5260975" y="2932113"/>
          <p14:tracePt t="21684" x="5294313" y="2940050"/>
          <p14:tracePt t="21692" x="5319713" y="2940050"/>
          <p14:tracePt t="21701" x="5337175" y="2940050"/>
          <p14:tracePt t="21709" x="5362575" y="2940050"/>
          <p14:tracePt t="21718" x="5380038" y="2940050"/>
          <p14:tracePt t="21725" x="5405438" y="2940050"/>
          <p14:tracePt t="21735" x="5430838" y="2940050"/>
          <p14:tracePt t="21740" x="5446713" y="2940050"/>
          <p14:tracePt t="21750" x="5464175" y="2940050"/>
          <p14:tracePt t="21756" x="5489575" y="2940050"/>
          <p14:tracePt t="21767" x="5497513" y="2940050"/>
          <p14:tracePt t="21772" x="5514975" y="2940050"/>
          <p14:tracePt t="21782" x="5540375" y="2940050"/>
          <p14:tracePt t="21789" x="5549900" y="2940050"/>
          <p14:tracePt t="21799" x="5565775" y="2940050"/>
          <p14:tracePt t="21805" x="5575300" y="2940050"/>
          <p14:tracePt t="21877" x="5583238" y="2940050"/>
          <p14:tracePt t="21886" x="5591175" y="2940050"/>
          <p14:tracePt t="21949" x="5600700" y="2940050"/>
          <p14:tracePt t="22030" x="5608638" y="2940050"/>
          <p14:tracePt t="22037" x="5616575" y="2940050"/>
          <p14:tracePt t="22116" x="5641975" y="2940050"/>
          <p14:tracePt t="22134" x="5659438" y="2940050"/>
          <p14:tracePt t="22140" x="5676900" y="2940050"/>
          <p14:tracePt t="22150" x="5694363" y="2940050"/>
          <p14:tracePt t="22157" x="5710238" y="2940050"/>
          <p14:tracePt t="22168" x="5719763" y="2940050"/>
          <p14:tracePt t="22173" x="5727700" y="2940050"/>
          <p14:tracePt t="22184" x="5745163" y="2940050"/>
          <p14:tracePt t="22188" x="5753100" y="2940050"/>
          <p14:tracePt t="22199" x="5778500" y="2940050"/>
          <p14:tracePt t="22205" x="5788025" y="2940050"/>
          <p14:tracePt t="22214" x="5795963" y="2940050"/>
          <p14:tracePt t="22220" x="5803900" y="2932113"/>
          <p14:tracePt t="22237" x="5813425" y="2922588"/>
          <p14:tracePt t="22301" x="5821363" y="2922588"/>
          <p14:tracePt t="22781" x="5821363" y="2914650"/>
          <p14:tracePt t="22813" x="5821363" y="2906713"/>
          <p14:tracePt t="22853" x="5813425" y="2906713"/>
          <p14:tracePt t="22861" x="5803900" y="2906713"/>
          <p14:tracePt t="22884" x="5788025" y="2906713"/>
          <p14:tracePt t="22900" x="5778500" y="2906713"/>
          <p14:tracePt t="22920" x="5770563" y="2906713"/>
          <p14:tracePt t="22973" x="5753100" y="2906713"/>
          <p14:tracePt t="22983" x="5745163" y="2906713"/>
          <p14:tracePt t="22989" x="5735638" y="2906713"/>
          <p14:tracePt t="22999" x="5727700" y="2906713"/>
          <p14:tracePt t="23005" x="5719763" y="2906713"/>
          <p14:tracePt t="23015" x="5702300" y="2906713"/>
          <p14:tracePt t="23020" x="5694363" y="2906713"/>
          <p14:tracePt t="23033" x="5668963" y="2906713"/>
          <p14:tracePt t="23036" x="5659438" y="2906713"/>
          <p14:tracePt t="23047" x="5634038" y="2906713"/>
          <p14:tracePt t="23053" x="5600700" y="2914650"/>
          <p14:tracePt t="23065" x="5591175" y="2922588"/>
          <p14:tracePt t="23069" x="5575300" y="2922588"/>
          <p14:tracePt t="23077" x="5557838" y="2922588"/>
          <p14:tracePt t="23093" x="5549900" y="2932113"/>
          <p14:tracePt t="23101" x="5540375" y="2932113"/>
          <p14:tracePt t="23109" x="5532438" y="2940050"/>
          <p14:tracePt t="23117" x="5524500" y="2940050"/>
          <p14:tracePt t="23126" x="5514975" y="2940050"/>
          <p14:tracePt t="23133" x="5497513" y="2949575"/>
          <p14:tracePt t="23140" x="5481638" y="2957513"/>
          <p14:tracePt t="23151" x="5464175" y="2957513"/>
          <p14:tracePt t="23167" x="5438775" y="2965450"/>
          <p14:tracePt t="23173" x="5430838" y="2974975"/>
          <p14:tracePt t="23183" x="5413375" y="2982913"/>
          <p14:tracePt t="23189" x="5405438" y="2982913"/>
          <p14:tracePt t="23198" x="5395913" y="2990850"/>
          <p14:tracePt t="23205" x="5370513" y="3008313"/>
          <p14:tracePt t="23214" x="5353050" y="3016250"/>
          <p14:tracePt t="23221" x="5337175" y="3025775"/>
          <p14:tracePt t="23233" x="5337175" y="3033713"/>
          <p14:tracePt t="23248" x="5319713" y="3041650"/>
          <p14:tracePt t="23253" x="5302250" y="3059113"/>
          <p14:tracePt t="23265" x="5294313" y="3059113"/>
          <p14:tracePt t="23268" x="5294313" y="3067050"/>
          <p14:tracePt t="23276" x="5276850" y="3084513"/>
          <p14:tracePt t="23293" x="5268913" y="3094038"/>
          <p14:tracePt t="23301" x="5260975" y="3109913"/>
          <p14:tracePt t="23309" x="5251450" y="3109913"/>
          <p14:tracePt t="23325" x="5235575" y="3135313"/>
          <p14:tracePt t="23341" x="5218113" y="3152775"/>
          <p14:tracePt t="23351" x="5192713" y="3170238"/>
          <p14:tracePt t="23357" x="5167313" y="3195638"/>
          <p14:tracePt t="23367" x="5157788" y="3203575"/>
          <p14:tracePt t="23373" x="5124450" y="3228975"/>
          <p14:tracePt t="23381" x="5073650" y="3254375"/>
          <p14:tracePt t="23389" x="5005388" y="3289300"/>
          <p14:tracePt t="23398" x="4962525" y="3314700"/>
          <p14:tracePt t="23405" x="4894263" y="3348038"/>
          <p14:tracePt t="23415" x="4818063" y="3382963"/>
          <p14:tracePt t="23421" x="4759325" y="3424238"/>
          <p14:tracePt t="23432" x="4691063" y="3459163"/>
          <p14:tracePt t="23437" x="4630738" y="3475038"/>
          <p14:tracePt t="23447" x="4579938" y="3509963"/>
          <p14:tracePt t="23452" x="4521200" y="3535363"/>
          <p14:tracePt t="23466" x="4460875" y="3543300"/>
          <p14:tracePt t="23469" x="4427538" y="3560763"/>
          <p14:tracePt t="23477" x="4376738" y="3586163"/>
          <p14:tracePt t="23484" x="4333875" y="3594100"/>
          <p14:tracePt t="23493" x="4283075" y="3619500"/>
          <p14:tracePt t="23501" x="4224338" y="3629025"/>
          <p14:tracePt t="23510" x="4146550" y="3654425"/>
          <p14:tracePt t="23517" x="4087813" y="3662363"/>
          <p14:tracePt t="23525" x="4027488" y="3687763"/>
          <p14:tracePt t="23535" x="3951288" y="3697288"/>
          <p14:tracePt t="23540" x="3867150" y="3713163"/>
          <p14:tracePt t="23551" x="3798888" y="3713163"/>
          <p14:tracePt t="23557" x="3730625" y="3738563"/>
          <p14:tracePt t="23566" x="3662363" y="3738563"/>
          <p14:tracePt t="23572" x="3636963" y="3748088"/>
          <p14:tracePt t="23581" x="3603625" y="3748088"/>
          <p14:tracePt t="23589" x="3578225" y="3748088"/>
          <p14:tracePt t="23598" x="3552825" y="3748088"/>
          <p14:tracePt t="23604" x="3535363" y="3748088"/>
          <p14:tracePt t="23617" x="3527425" y="3748088"/>
          <p14:tracePt t="23620" x="3502025" y="3748088"/>
          <p14:tracePt t="23632" x="3492500" y="3748088"/>
          <p14:tracePt t="23637" x="3467100" y="3748088"/>
          <p14:tracePt t="23649" x="3433763" y="3748088"/>
          <p14:tracePt t="23652" x="3398838" y="3748088"/>
          <p14:tracePt t="23660" x="3373438" y="3748088"/>
          <p14:tracePt t="23668" x="3330575" y="3748088"/>
          <p14:tracePt t="23677" x="3297238" y="3748088"/>
          <p14:tracePt t="23685" x="3246438" y="3748088"/>
          <p14:tracePt t="23693" x="3195638" y="3748088"/>
          <p14:tracePt t="23702" x="3144838" y="3748088"/>
          <p14:tracePt t="23710" x="3119438" y="3748088"/>
          <p14:tracePt t="23717" x="3094038" y="3748088"/>
          <p14:tracePt t="23724" x="3076575" y="3748088"/>
          <p14:tracePt t="23735" x="3059113" y="3748088"/>
          <p14:tracePt t="23740" x="3051175" y="3748088"/>
          <p14:tracePt t="23751" x="3041650" y="3748088"/>
          <p14:tracePt t="23772" x="3033713" y="3748088"/>
          <p14:tracePt t="23917" x="3025775" y="3748088"/>
          <p14:tracePt t="23950" x="3008313" y="3748088"/>
          <p14:tracePt t="23957" x="3000375" y="3748088"/>
          <p14:tracePt t="23967" x="2982913" y="3748088"/>
          <p14:tracePt t="23973" x="2965450" y="3748088"/>
          <p14:tracePt t="23982" x="2949575" y="3748088"/>
          <p14:tracePt t="23989" x="2922588" y="3748088"/>
          <p14:tracePt t="24000" x="2889250" y="3756025"/>
          <p14:tracePt t="24005" x="2881313" y="3756025"/>
          <p14:tracePt t="24016" x="2846388" y="3763963"/>
          <p14:tracePt t="24022" x="2813050" y="3763963"/>
          <p14:tracePt t="24033" x="2778125" y="3763963"/>
          <p14:tracePt t="24036" x="2752725" y="3763963"/>
          <p14:tracePt t="24044" x="2711450" y="3763963"/>
          <p14:tracePt t="24053" x="2660650" y="3763963"/>
          <p14:tracePt t="24060" x="2617788" y="3763963"/>
          <p14:tracePt t="24069" x="2592388" y="3763963"/>
          <p14:tracePt t="24077" x="2549525" y="3763963"/>
          <p14:tracePt t="24084" x="2498725" y="3763963"/>
          <p14:tracePt t="24093" x="2473325" y="3763963"/>
          <p14:tracePt t="24102" x="2430463" y="3763963"/>
          <p14:tracePt t="24108" x="2405063" y="3763963"/>
          <p14:tracePt t="24118" x="2371725" y="3763963"/>
          <p14:tracePt t="24125" x="2354263" y="3763963"/>
          <p14:tracePt t="24134" x="2328863" y="3763963"/>
          <p14:tracePt t="24140" x="2303463" y="3763963"/>
          <p14:tracePt t="24151" x="2293938" y="3763963"/>
          <p14:tracePt t="24157" x="2286000" y="3763963"/>
          <p14:tracePt t="24167" x="2268538" y="3763963"/>
          <p14:tracePt t="24246" x="2252663" y="3763963"/>
          <p14:tracePt t="24261" x="2235200" y="3763963"/>
          <p14:tracePt t="24268" x="2227263" y="3763963"/>
          <p14:tracePt t="24277" x="2200275" y="3763963"/>
          <p14:tracePt t="24285" x="2184400" y="3763963"/>
          <p14:tracePt t="24293" x="2149475" y="3763963"/>
          <p14:tracePt t="24300" x="2108200" y="3763963"/>
          <p14:tracePt t="24309" x="2082800" y="3763963"/>
          <p14:tracePt t="24318" x="2065338" y="3763963"/>
          <p14:tracePt t="24325" x="2047875" y="3763963"/>
          <p14:tracePt t="24335" x="2039938" y="3763963"/>
          <p14:tracePt t="24340" x="2022475" y="3763963"/>
          <p14:tracePt t="24350" x="2014538" y="3756025"/>
          <p14:tracePt t="24367" x="2005013" y="3756025"/>
          <p14:tracePt t="24373" x="2005013" y="3748088"/>
          <p14:tracePt t="24445" x="2005013" y="3730625"/>
          <p14:tracePt t="24453" x="2005013" y="3722688"/>
          <p14:tracePt t="24460" x="2022475" y="3722688"/>
          <p14:tracePt t="24469" x="2055813" y="3713163"/>
          <p14:tracePt t="24477" x="2065338" y="3713163"/>
          <p14:tracePt t="24486" x="2090738" y="3705225"/>
          <p14:tracePt t="24493" x="2098675" y="3705225"/>
          <p14:tracePt t="24502" x="2108200" y="3697288"/>
          <p14:tracePt t="24518" x="2116138" y="3697288"/>
          <p14:tracePt t="24677" x="2108200" y="3697288"/>
          <p14:tracePt t="24685" x="2090738" y="3697288"/>
          <p14:tracePt t="24694" x="2065338" y="3697288"/>
          <p14:tracePt t="24702" x="2030413" y="3705225"/>
          <p14:tracePt t="24708" x="1997075" y="3713163"/>
          <p14:tracePt t="24719" x="1971675" y="3713163"/>
          <p14:tracePt t="24724" x="1911350" y="3722688"/>
          <p14:tracePt t="24734" x="1870075" y="3722688"/>
          <p14:tracePt t="24740" x="1809750" y="3722688"/>
          <p14:tracePt t="24750" x="1766888" y="3722688"/>
          <p14:tracePt t="24757" x="1708150" y="3730625"/>
          <p14:tracePt t="24768" x="1665288" y="3730625"/>
          <p14:tracePt t="24773" x="1606550" y="3738563"/>
          <p14:tracePt t="24784" x="1563688" y="3738563"/>
          <p14:tracePt t="24788" x="1504950" y="3738563"/>
          <p14:tracePt t="24799" x="1470025" y="3748088"/>
          <p14:tracePt t="24804" x="1427163" y="3748088"/>
          <p14:tracePt t="24818" x="1401763" y="3756025"/>
          <p14:tracePt t="24820" x="1368425" y="3763963"/>
          <p14:tracePt t="24834" x="1350963" y="3763963"/>
          <p14:tracePt t="24836" x="1343025" y="3763963"/>
          <p14:tracePt t="24844" x="1325563" y="3763963"/>
          <p14:tracePt t="24852" x="1317625" y="3763963"/>
          <p14:tracePt t="24860" x="1308100" y="3763963"/>
          <p14:tracePt t="24869" x="1300163" y="3763963"/>
          <p14:tracePt t="25150" x="1308100" y="3748088"/>
          <p14:tracePt t="25167" x="1325563" y="3730625"/>
          <p14:tracePt t="25183" x="1343025" y="3713163"/>
          <p14:tracePt t="25204" x="1368425" y="3705225"/>
          <p14:tracePt t="25212" x="1393825" y="3687763"/>
          <p14:tracePt t="25220" x="1411288" y="3671888"/>
          <p14:tracePt t="25229" x="1436688" y="3662363"/>
          <p14:tracePt t="25236" x="1477963" y="3646488"/>
          <p14:tracePt t="25244" x="1530350" y="3636963"/>
          <p14:tracePt t="25253" x="1555750" y="3636963"/>
          <p14:tracePt t="25261" x="1589088" y="3629025"/>
          <p14:tracePt t="25268" x="1622425" y="3619500"/>
          <p14:tracePt t="25277" x="1657350" y="3611563"/>
          <p14:tracePt t="25285" x="1690688" y="3611563"/>
          <p14:tracePt t="25293" x="1700213" y="3611563"/>
          <p14:tracePt t="25301" x="1708150" y="3611563"/>
          <p14:tracePt t="25421" x="1690688" y="3611563"/>
          <p14:tracePt t="25429" x="1665288" y="3611563"/>
          <p14:tracePt t="25436" x="1622425" y="3619500"/>
          <p14:tracePt t="25444" x="1581150" y="3629025"/>
          <p14:tracePt t="25452" x="1538288" y="3629025"/>
          <p14:tracePt t="25461" x="1504950" y="3629025"/>
          <p14:tracePt t="25468" x="1444625" y="3636963"/>
          <p14:tracePt t="25477" x="1401763" y="3636963"/>
          <p14:tracePt t="25485" x="1368425" y="3646488"/>
          <p14:tracePt t="25492" x="1360488" y="3646488"/>
          <p14:tracePt t="25501" x="1333500" y="3646488"/>
          <p14:tracePt t="25525" x="1325563" y="3646488"/>
          <p14:tracePt t="25590" x="1325563" y="3654425"/>
          <p14:tracePt t="25605" x="1325563" y="3662363"/>
          <p14:tracePt t="25612" x="1325563" y="3671888"/>
          <p14:tracePt t="25621" x="1343025" y="3679825"/>
          <p14:tracePt t="25629" x="1376363" y="3679825"/>
          <p14:tracePt t="25637" x="1401763" y="3679825"/>
          <p14:tracePt t="25645" x="1427163" y="3697288"/>
          <p14:tracePt t="25652" x="1444625" y="3705225"/>
          <p14:tracePt t="25661" x="1462088" y="3713163"/>
          <p14:tracePt t="25670" x="1470025" y="3722688"/>
          <p14:tracePt t="25861" x="1477963" y="3722688"/>
          <p14:tracePt t="25868" x="1487488" y="3722688"/>
          <p14:tracePt t="25876" x="1495425" y="3722688"/>
          <p14:tracePt t="25886" x="1520825" y="3722688"/>
          <p14:tracePt t="25912" x="1555750" y="3722688"/>
          <p14:tracePt t="25919" x="1571625" y="3713163"/>
          <p14:tracePt t="25924" x="1597025" y="3713163"/>
          <p14:tracePt t="25935" x="1631950" y="3697288"/>
          <p14:tracePt t="25941" x="1649413" y="3687763"/>
          <p14:tracePt t="25952" x="1674813" y="3679825"/>
          <p14:tracePt t="25957" x="1716088" y="3671888"/>
          <p14:tracePt t="25967" x="1751013" y="3654425"/>
          <p14:tracePt t="25973" x="1801813" y="3646488"/>
          <p14:tracePt t="25983" x="1835150" y="3636963"/>
          <p14:tracePt t="25989" x="1870075" y="3619500"/>
          <p14:tracePt t="25999" x="1911350" y="3611563"/>
          <p14:tracePt t="26005" x="1963738" y="3603625"/>
          <p14:tracePt t="26016" x="1997075" y="3594100"/>
          <p14:tracePt t="26020" x="2039938" y="3586163"/>
          <p14:tracePt t="26032" x="2073275" y="3560763"/>
          <p14:tracePt t="26036" x="2098675" y="3560763"/>
          <p14:tracePt t="26044" x="2149475" y="3560763"/>
          <p14:tracePt t="26052" x="2184400" y="3560763"/>
          <p14:tracePt t="26060" x="2217738" y="3560763"/>
          <p14:tracePt t="26068" x="2268538" y="3560763"/>
          <p14:tracePt t="26078" x="2311400" y="3560763"/>
          <p14:tracePt t="26086" x="2371725" y="3560763"/>
          <p14:tracePt t="26092" x="2438400" y="3560763"/>
          <p14:tracePt t="26101" x="2498725" y="3560763"/>
          <p14:tracePt t="26108" x="2582863" y="3560763"/>
          <p14:tracePt t="26118" x="2668588" y="3560763"/>
          <p14:tracePt t="26124" x="2770188" y="3560763"/>
          <p14:tracePt t="26134" x="2863850" y="3560763"/>
          <p14:tracePt t="26140" x="2940050" y="3560763"/>
          <p14:tracePt t="26151" x="3033713" y="3560763"/>
          <p14:tracePt t="26156" x="3135313" y="3560763"/>
          <p14:tracePt t="26164" x="3221038" y="3560763"/>
          <p14:tracePt t="26172" x="3322638" y="3560763"/>
          <p14:tracePt t="26184" x="3416300" y="3560763"/>
          <p14:tracePt t="26188" x="3517900" y="3560763"/>
          <p14:tracePt t="26202" x="3619500" y="3560763"/>
          <p14:tracePt t="26204" x="3713163" y="3560763"/>
          <p14:tracePt t="26218" x="3790950" y="3560763"/>
          <p14:tracePt t="26220" x="3875088" y="3560763"/>
          <p14:tracePt t="26228" x="3968750" y="3560763"/>
          <p14:tracePt t="26236" x="4062413" y="3560763"/>
          <p14:tracePt t="26244" x="4130675" y="3560763"/>
          <p14:tracePt t="26252" x="4189413" y="3560763"/>
          <p14:tracePt t="26260" x="4240213" y="3560763"/>
          <p14:tracePt t="26269" x="4300538" y="3560763"/>
          <p14:tracePt t="26276" x="4333875" y="3560763"/>
          <p14:tracePt t="26285" x="4368800" y="3560763"/>
          <p14:tracePt t="26292" x="4384675" y="3560763"/>
          <p14:tracePt t="26302" x="4402138" y="3560763"/>
          <p14:tracePt t="26308" x="4410075" y="3560763"/>
          <p14:tracePt t="26324" x="4435475" y="3560763"/>
          <p14:tracePt t="26334" x="4445000" y="3560763"/>
          <p14:tracePt t="26374" x="4435475" y="3560763"/>
          <p14:tracePt t="26381" x="4427538" y="3560763"/>
          <p14:tracePt t="26388" x="4419600" y="3560763"/>
          <p14:tracePt t="26399" x="4402138" y="3560763"/>
          <p14:tracePt t="26406" x="4376738" y="3578225"/>
          <p14:tracePt t="26416" x="4351338" y="3586163"/>
          <p14:tracePt t="26420" x="4308475" y="3586163"/>
          <p14:tracePt t="26428" x="4291013" y="3603625"/>
          <p14:tracePt t="26436" x="4240213" y="3619500"/>
          <p14:tracePt t="26445" x="4171950" y="3629025"/>
          <p14:tracePt t="26452" x="4113213" y="3629025"/>
          <p14:tracePt t="26461" x="4037013" y="3654425"/>
          <p14:tracePt t="26469" x="3994150" y="3654425"/>
          <p14:tracePt t="26476" x="3908425" y="3654425"/>
          <p14:tracePt t="26486" x="3781425" y="3654425"/>
          <p14:tracePt t="26492" x="3646488" y="3654425"/>
          <p14:tracePt t="26502" x="3509963" y="3662363"/>
          <p14:tracePt t="26509" x="3398838" y="3671888"/>
          <p14:tracePt t="26518" x="3314700" y="3697288"/>
          <p14:tracePt t="26525" x="3221038" y="3730625"/>
          <p14:tracePt t="26534" x="3186113" y="3730625"/>
          <p14:tracePt t="26540" x="3160713" y="3738563"/>
          <p14:tracePt t="26550" x="3127375" y="3756025"/>
          <p14:tracePt t="26557" x="3076575" y="3798888"/>
          <p14:tracePt t="26568" x="3033713" y="3832225"/>
          <p14:tracePt t="26572" x="3000375" y="3883025"/>
          <p14:tracePt t="26584" x="2949575" y="3976688"/>
          <p14:tracePt t="26589" x="2897188" y="4079875"/>
          <p14:tracePt t="26601" x="2846388" y="4181475"/>
          <p14:tracePt t="26606" x="2770188" y="4300538"/>
          <p14:tracePt t="26616" x="2701925" y="4394200"/>
          <p14:tracePt t="26620" x="2633663" y="4486275"/>
          <p14:tracePt t="26629" x="2566988" y="4564063"/>
          <p14:tracePt t="26638" x="2498725" y="4630738"/>
          <p14:tracePt t="26644" x="2430463" y="4699000"/>
          <p14:tracePt t="26652" x="2379663" y="4741863"/>
          <p14:tracePt t="26660" x="2362200" y="4749800"/>
          <p14:tracePt t="26669" x="2336800" y="4767263"/>
          <p14:tracePt t="26678" x="2319338" y="4767263"/>
          <p14:tracePt t="26685" x="2303463" y="4767263"/>
          <p14:tracePt t="26692" x="2286000" y="4767263"/>
          <p14:tracePt t="26703" x="2278063" y="4767263"/>
          <p14:tracePt t="26708" x="2260600" y="4767263"/>
          <p14:tracePt t="26719" x="2217738" y="4767263"/>
          <p14:tracePt t="26725" x="2192338" y="4767263"/>
          <p14:tracePt t="26735" x="2159000" y="4767263"/>
          <p14:tracePt t="26741" x="2090738" y="4749800"/>
          <p14:tracePt t="26750" x="2030413" y="4741863"/>
          <p14:tracePt t="26756" x="1946275" y="4741863"/>
          <p14:tracePt t="26767" x="1860550" y="4724400"/>
          <p14:tracePt t="26772" x="1793875" y="4724400"/>
          <p14:tracePt t="26784" x="1733550" y="4724400"/>
          <p14:tracePt t="26789" x="1690688" y="4724400"/>
          <p14:tracePt t="26801" x="1631950" y="4724400"/>
          <p14:tracePt t="26804" x="1571625" y="4733925"/>
          <p14:tracePt t="26816" x="1530350" y="4733925"/>
          <p14:tracePt t="26821" x="1495425" y="4741863"/>
          <p14:tracePt t="26829" x="1470025" y="4749800"/>
          <p14:tracePt t="26837" x="1436688" y="4759325"/>
          <p14:tracePt t="26845" x="1427163" y="4759325"/>
          <p14:tracePt t="26852" x="1411288" y="4759325"/>
          <p14:tracePt t="26860" x="1393825" y="4767263"/>
          <p14:tracePt t="27268" x="1401763" y="4767263"/>
          <p14:tracePt t="27276" x="1419225" y="4767263"/>
          <p14:tracePt t="27288" x="1436688" y="4749800"/>
          <p14:tracePt t="27293" x="1462088" y="4741863"/>
          <p14:tracePt t="27304" x="1470025" y="4724400"/>
          <p14:tracePt t="27309" x="1487488" y="4716463"/>
          <p14:tracePt t="27319" x="1504950" y="4699000"/>
          <p14:tracePt t="27325" x="1530350" y="4673600"/>
          <p14:tracePt t="27335" x="1538288" y="4665663"/>
          <p14:tracePt t="27341" x="1546225" y="4657725"/>
          <p14:tracePt t="27351" x="1555750" y="4640263"/>
          <p14:tracePt t="27357" x="1563688" y="4605338"/>
          <p14:tracePt t="27369" x="1571625" y="4597400"/>
          <p14:tracePt t="27374" x="1581150" y="4589463"/>
          <p14:tracePt t="27385" x="1581150" y="4564063"/>
          <p14:tracePt t="27390" x="1581150" y="4554538"/>
          <p14:tracePt t="27406" x="1581150" y="4546600"/>
          <p14:tracePt t="27417" x="1589088" y="4538663"/>
          <p14:tracePt t="27428" x="1597025" y="4521200"/>
          <p14:tracePt t="27453" x="1597025" y="4513263"/>
          <p14:tracePt t="27469" x="1606550" y="4513263"/>
          <p14:tracePt t="27486" x="1614488" y="4503738"/>
          <p14:tracePt t="27596" x="1606550" y="4503738"/>
          <p14:tracePt t="27605" x="1589088" y="4521200"/>
          <p14:tracePt t="27613" x="1555750" y="4572000"/>
          <p14:tracePt t="27628" x="1538288" y="4579938"/>
          <p14:tracePt t="27636" x="1530350" y="4589463"/>
          <p14:tracePt t="27645" x="1495425" y="4605338"/>
          <p14:tracePt t="27653" x="1477963" y="4614863"/>
          <p14:tracePt t="27660" x="1470025" y="4622800"/>
          <p14:tracePt t="27670" x="1462088" y="4630738"/>
          <p14:tracePt t="27821" x="1462088" y="4648200"/>
          <p14:tracePt t="27828" x="1462088" y="4657725"/>
          <p14:tracePt t="27837" x="1470025" y="4673600"/>
          <p14:tracePt t="27845" x="1495425" y="4691063"/>
          <p14:tracePt t="27852" x="1504950" y="4691063"/>
          <p14:tracePt t="27860" x="1530350" y="4699000"/>
          <p14:tracePt t="27869" x="1555750" y="4708525"/>
          <p14:tracePt t="27877" x="1571625" y="4724400"/>
          <p14:tracePt t="27893" x="1581150" y="4724400"/>
          <p14:tracePt t="28020" x="1597025" y="4724400"/>
          <p14:tracePt t="28028" x="1606550" y="4708525"/>
          <p14:tracePt t="28045" x="1606550" y="4699000"/>
          <p14:tracePt t="28053" x="1614488" y="4673600"/>
          <p14:tracePt t="28060" x="1622425" y="4665663"/>
          <p14:tracePt t="28069" x="1639888" y="4648200"/>
          <p14:tracePt t="28077" x="1639888" y="4640263"/>
          <p14:tracePt t="28086" x="1649413" y="4630738"/>
          <p14:tracePt t="28092" x="1665288" y="4630738"/>
          <p14:tracePt t="28102" x="1665288" y="4622800"/>
          <p14:tracePt t="28108" x="1674813" y="4614863"/>
          <p14:tracePt t="28126" x="1682750" y="4614863"/>
          <p14:tracePt t="28286" x="1690688" y="4614863"/>
          <p14:tracePt t="28397" x="1690688" y="4605338"/>
          <p14:tracePt t="28420" x="1690688" y="4589463"/>
          <p14:tracePt t="28437" x="1682750" y="4589463"/>
          <p14:tracePt t="28445" x="1657350" y="4579938"/>
          <p14:tracePt t="28454" x="1639888" y="4572000"/>
          <p14:tracePt t="28460" x="1614488" y="4564063"/>
          <p14:tracePt t="28470" x="1581150" y="4546600"/>
          <p14:tracePt t="28477" x="1555750" y="4538663"/>
          <p14:tracePt t="28486" x="1530350" y="4521200"/>
          <p14:tracePt t="28503" x="1504950" y="4513263"/>
          <p14:tracePt t="28509" x="1504950" y="4503738"/>
          <p14:tracePt t="28518" x="1495425" y="4503738"/>
          <p14:tracePt t="28733" x="1487488" y="4503738"/>
          <p14:tracePt t="28740" x="1477963" y="4503738"/>
          <p14:tracePt t="28748" x="1477963" y="4521200"/>
          <p14:tracePt t="28758" x="1470025" y="4529138"/>
          <p14:tracePt t="28769" x="1462088" y="4554538"/>
          <p14:tracePt t="28773" x="1444625" y="4579938"/>
          <p14:tracePt t="28785" x="1444625" y="4589463"/>
          <p14:tracePt t="28790" x="1436688" y="4597400"/>
          <p14:tracePt t="28802" x="1419225" y="4622800"/>
          <p14:tracePt t="28805" x="1393825" y="4648200"/>
          <p14:tracePt t="28812" x="1393825" y="4657725"/>
          <p14:tracePt t="28821" x="1376363" y="4665663"/>
          <p14:tracePt t="28884" x="1368425" y="4673600"/>
          <p14:tracePt t="29029" x="1376363" y="4691063"/>
          <p14:tracePt t="29038" x="1393825" y="4691063"/>
          <p14:tracePt t="29045" x="1419225" y="4699000"/>
          <p14:tracePt t="29054" x="1436688" y="4708525"/>
          <p14:tracePt t="29060" x="1462088" y="4716463"/>
          <p14:tracePt t="29070" x="1487488" y="4733925"/>
          <p14:tracePt t="29077" x="1520825" y="4741863"/>
          <p14:tracePt t="29086" x="1555750" y="4759325"/>
          <p14:tracePt t="29093" x="1597025" y="4767263"/>
          <p14:tracePt t="29103" x="1622425" y="4784725"/>
          <p14:tracePt t="29110" x="1649413" y="4792663"/>
          <p14:tracePt t="29120" x="1674813" y="4802188"/>
          <p14:tracePt t="29125" x="1682750" y="4810125"/>
          <p14:tracePt t="29137" x="1690688" y="4810125"/>
          <p14:tracePt t="29140" x="1700213" y="4810125"/>
          <p14:tracePt t="29324" x="1700213" y="4802188"/>
          <p14:tracePt t="29335" x="1700213" y="4792663"/>
          <p14:tracePt t="29340" x="1700213" y="4784725"/>
          <p14:tracePt t="29349" x="1708150" y="4775200"/>
          <p14:tracePt t="29356" x="1708150" y="4759325"/>
          <p14:tracePt t="29369" x="1708150" y="4741863"/>
          <p14:tracePt t="29373" x="1716088" y="4724400"/>
          <p14:tracePt t="29389" x="1716088" y="4708525"/>
          <p14:tracePt t="29402" x="1725613" y="4691063"/>
          <p14:tracePt t="29406" x="1725613" y="4673600"/>
          <p14:tracePt t="29413" x="1733550" y="4657725"/>
          <p14:tracePt t="29420" x="1741488" y="4640263"/>
          <p14:tracePt t="29438" x="1741488" y="4630738"/>
          <p14:tracePt t="29446" x="1751013" y="4614863"/>
          <p14:tracePt t="29453" x="1758950" y="4614863"/>
          <p14:tracePt t="29460" x="1766888" y="4597400"/>
          <p14:tracePt t="29565" x="1766888" y="4589463"/>
          <p14:tracePt t="29604" x="1766888" y="4579938"/>
          <p14:tracePt t="29613" x="1751013" y="4579938"/>
          <p14:tracePt t="29620" x="1741488" y="4579938"/>
          <p14:tracePt t="29628" x="1725613" y="4579938"/>
          <p14:tracePt t="29637" x="1716088" y="4579938"/>
          <p14:tracePt t="29645" x="1690688" y="4579938"/>
          <p14:tracePt t="29655" x="1665288" y="4579938"/>
          <p14:tracePt t="29660" x="1657350" y="4579938"/>
          <p14:tracePt t="29670" x="1631950" y="4579938"/>
          <p14:tracePt t="29677" x="1614488" y="4579938"/>
          <p14:tracePt t="29687" x="1606550" y="4579938"/>
          <p14:tracePt t="29693" x="1589088" y="4579938"/>
          <p14:tracePt t="29702" x="1563688" y="4579938"/>
          <p14:tracePt t="29709" x="1555750" y="4579938"/>
          <p14:tracePt t="29720" x="1546225" y="4579938"/>
          <p14:tracePt t="29726" x="1538288" y="4579938"/>
          <p14:tracePt t="29736" x="1530350" y="4579938"/>
          <p14:tracePt t="29742" x="1520825" y="4579938"/>
          <p14:tracePt t="29965" x="1512888" y="4579938"/>
          <p14:tracePt t="29972" x="1512888" y="4589463"/>
          <p14:tracePt t="29981" x="1512888" y="4597400"/>
          <p14:tracePt t="29989" x="1512888" y="4605338"/>
          <p14:tracePt t="29996" x="1512888" y="4614863"/>
          <p14:tracePt t="30006" x="1512888" y="4630738"/>
          <p14:tracePt t="30013" x="1512888" y="4640263"/>
          <p14:tracePt t="30029" x="1512888" y="4665663"/>
          <p14:tracePt t="30038" x="1512888" y="4673600"/>
          <p14:tracePt t="30045" x="1520825" y="4683125"/>
          <p14:tracePt t="30055" x="1538288" y="4699000"/>
          <p14:tracePt t="30206" x="1546225" y="4699000"/>
          <p14:tracePt t="30237" x="1571625" y="4699000"/>
          <p14:tracePt t="30253" x="1589088" y="4699000"/>
          <p14:tracePt t="30260" x="1597025" y="4699000"/>
          <p14:tracePt t="30270" x="1606550" y="4699000"/>
          <p14:tracePt t="30276" x="1631950" y="4699000"/>
          <p14:tracePt t="30287" x="1639888" y="4699000"/>
          <p14:tracePt t="30292" x="1649413" y="4699000"/>
          <p14:tracePt t="30303" x="1657350" y="4699000"/>
          <p14:tracePt t="30406" x="1665288" y="4699000"/>
          <p14:tracePt t="30445" x="1674813" y="4699000"/>
          <p14:tracePt t="30461" x="1665288" y="4691063"/>
          <p14:tracePt t="30477" x="1657350" y="4673600"/>
          <p14:tracePt t="30487" x="1649413" y="4665663"/>
          <p14:tracePt t="30492" x="1639888" y="4665663"/>
          <p14:tracePt t="30503" x="1622425" y="4640263"/>
          <p14:tracePt t="30508" x="1614488" y="4630738"/>
          <p14:tracePt t="30519" x="1606550" y="4630738"/>
          <p14:tracePt t="30525" x="1606550" y="4622800"/>
          <p14:tracePt t="30536" x="1606550" y="4614863"/>
          <p14:tracePt t="30596" x="1606550" y="4605338"/>
          <p14:tracePt t="30613" x="1606550" y="4597400"/>
          <p14:tracePt t="30629" x="1606550" y="4589463"/>
          <p14:tracePt t="30645" x="1606550" y="4579938"/>
          <p14:tracePt t="30661" x="1606550" y="4564063"/>
          <p14:tracePt t="30750" x="1597025" y="4564063"/>
          <p14:tracePt t="30765" x="1589088" y="4564063"/>
          <p14:tracePt t="30781" x="1563688" y="4564063"/>
          <p14:tracePt t="30788" x="1538288" y="4564063"/>
          <p14:tracePt t="30797" x="1538288" y="4572000"/>
          <p14:tracePt t="30805" x="1530350" y="4572000"/>
          <p14:tracePt t="30813" x="1512888" y="4572000"/>
          <p14:tracePt t="30820" x="1487488" y="4579938"/>
          <p14:tracePt t="30828" x="1477963" y="4589463"/>
          <p14:tracePt t="30837" x="1462088" y="4597400"/>
          <p14:tracePt t="30870" x="1452563" y="4597400"/>
          <p14:tracePt t="30924" x="1444625" y="4597400"/>
          <p14:tracePt t="30940" x="1444625" y="4614863"/>
          <p14:tracePt t="30957" x="1462088" y="4622800"/>
          <p14:tracePt t="30973" x="1470025" y="4630738"/>
          <p14:tracePt t="30980" x="1477963" y="4630738"/>
          <p14:tracePt t="30988" x="1495425" y="4630738"/>
          <p14:tracePt t="30996" x="1504950" y="4630738"/>
          <p14:tracePt t="31005" x="1512888" y="4630738"/>
          <p14:tracePt t="31348" x="1530350" y="4630738"/>
          <p14:tracePt t="31365" x="1546225" y="4630738"/>
          <p14:tracePt t="31372" x="1581150" y="4630738"/>
          <p14:tracePt t="31380" x="1614488" y="4630738"/>
          <p14:tracePt t="31388" x="1631950" y="4630738"/>
          <p14:tracePt t="31396" x="1674813" y="4630738"/>
          <p14:tracePt t="31405" x="1700213" y="4630738"/>
          <p14:tracePt t="31413" x="1741488" y="4630738"/>
          <p14:tracePt t="31421" x="1766888" y="4630738"/>
          <p14:tracePt t="31428" x="1776413" y="4640263"/>
          <p14:tracePt t="31437" x="1793875" y="4648200"/>
          <p14:tracePt t="31445" x="1809750" y="4657725"/>
          <p14:tracePt t="31454" x="1827213" y="4657725"/>
          <p14:tracePt t="31461" x="1835150" y="4665663"/>
          <p14:tracePt t="31470" x="1852613" y="4665663"/>
          <p14:tracePt t="31477" x="1870075" y="4665663"/>
          <p14:tracePt t="31487" x="1895475" y="4673600"/>
          <p14:tracePt t="31493" x="1928813" y="4673600"/>
          <p14:tracePt t="31504" x="1971675" y="4673600"/>
          <p14:tracePt t="31509" x="2030413" y="4699000"/>
          <p14:tracePt t="31519" x="2073275" y="4708525"/>
          <p14:tracePt t="31525" x="2166938" y="4708525"/>
          <p14:tracePt t="31537" x="2235200" y="4716463"/>
          <p14:tracePt t="31541" x="2319338" y="4741863"/>
          <p14:tracePt t="31553" x="2438400" y="4749800"/>
          <p14:tracePt t="31558" x="2566988" y="4759325"/>
          <p14:tracePt t="31569" x="2676525" y="4759325"/>
          <p14:tracePt t="31573" x="2820988" y="4775200"/>
          <p14:tracePt t="31580" x="2990850" y="4775200"/>
          <p14:tracePt t="31589" x="3119438" y="4775200"/>
          <p14:tracePt t="31597" x="3263900" y="4784725"/>
          <p14:tracePt t="31605" x="3398838" y="4784725"/>
          <p14:tracePt t="31613" x="3509963" y="4784725"/>
          <p14:tracePt t="31621" x="3586163" y="4784725"/>
          <p14:tracePt t="31630" x="3629025" y="4784725"/>
          <p14:tracePt t="31637" x="3671888" y="4784725"/>
          <p14:tracePt t="31644" x="3697288" y="4784725"/>
          <p14:tracePt t="31654" x="3705225" y="4784725"/>
          <p14:tracePt t="31660" x="3713163" y="4784725"/>
          <p14:tracePt t="31671" x="3722688" y="4784725"/>
          <p14:tracePt t="31677" x="3738563" y="4784725"/>
          <p14:tracePt t="31687" x="3756025" y="4784725"/>
          <p14:tracePt t="31693" x="3781425" y="4784725"/>
          <p14:tracePt t="31704" x="3806825" y="4784725"/>
          <p14:tracePt t="31710" x="3841750" y="4784725"/>
          <p14:tracePt t="31721" x="3883025" y="4784725"/>
          <p14:tracePt t="31726" x="3925888" y="4784725"/>
          <p14:tracePt t="31737" x="3951288" y="4784725"/>
          <p14:tracePt t="31740" x="3986213" y="4784725"/>
          <p14:tracePt t="31753" x="4002088" y="4784725"/>
          <p14:tracePt t="31758" x="4019550" y="4784725"/>
          <p14:tracePt t="31813" x="4027488" y="4784725"/>
          <p14:tracePt t="31965" x="4037013" y="4784725"/>
          <p14:tracePt t="31974" x="4062413" y="4784725"/>
          <p14:tracePt t="31980" x="4070350" y="4784725"/>
          <p14:tracePt t="31990" x="4087813" y="4784725"/>
          <p14:tracePt t="31997" x="4113213" y="4784725"/>
          <p14:tracePt t="32006" x="4130675" y="4784725"/>
          <p14:tracePt t="32014" x="4171950" y="4784725"/>
          <p14:tracePt t="32022" x="4197350" y="4784725"/>
          <p14:tracePt t="32028" x="4224338" y="4784725"/>
          <p14:tracePt t="32038" x="4240213" y="4784725"/>
          <p14:tracePt t="32045" x="4265613" y="4784725"/>
          <p14:tracePt t="32054" x="4291013" y="4784725"/>
          <p14:tracePt t="32070" x="4308475" y="4784725"/>
          <p14:tracePt t="32077" x="4316413" y="4784725"/>
          <p14:tracePt t="32087" x="4341813" y="4784725"/>
          <p14:tracePt t="32093" x="4351338" y="4784725"/>
          <p14:tracePt t="32104" x="4359275" y="4784725"/>
          <p14:tracePt t="32110" x="4384675" y="4784725"/>
          <p14:tracePt t="32120" x="4402138" y="4784725"/>
          <p14:tracePt t="32126" x="4419600" y="4784725"/>
          <p14:tracePt t="32137" x="4460875" y="4784725"/>
          <p14:tracePt t="32140" x="4495800" y="4784725"/>
          <p14:tracePt t="32153" x="4521200" y="4784725"/>
          <p14:tracePt t="32157" x="4546600" y="4784725"/>
          <p14:tracePt t="32170" x="4589463" y="4784725"/>
          <p14:tracePt t="32173" x="4622800" y="4784725"/>
          <p14:tracePt t="32181" x="4665663" y="4784725"/>
          <p14:tracePt t="32188" x="4691063" y="4784725"/>
          <p14:tracePt t="32196" x="4708525" y="4784725"/>
          <p14:tracePt t="32205" x="4741863" y="4784725"/>
          <p14:tracePt t="32213" x="4775200" y="4784725"/>
          <p14:tracePt t="32221" x="4818063" y="4784725"/>
          <p14:tracePt t="32228" x="4852988" y="4784725"/>
          <p14:tracePt t="32238" x="4878388" y="4784725"/>
          <p14:tracePt t="32244" x="4911725" y="4784725"/>
          <p14:tracePt t="32254" x="4954588" y="4784725"/>
          <p14:tracePt t="32260" x="4997450" y="4784725"/>
          <p14:tracePt t="32272" x="5038725" y="4784725"/>
          <p14:tracePt t="32278" x="5099050" y="4784725"/>
          <p14:tracePt t="32286" x="5141913" y="4784725"/>
          <p14:tracePt t="32293" x="5183188" y="4784725"/>
          <p14:tracePt t="32304" x="5218113" y="4784725"/>
          <p14:tracePt t="32310" x="5276850" y="4784725"/>
          <p14:tracePt t="32321" x="5302250" y="4784725"/>
          <p14:tracePt t="32326" x="5337175" y="4784725"/>
          <p14:tracePt t="32337" x="5370513" y="4784725"/>
          <p14:tracePt t="32340" x="5387975" y="4784725"/>
          <p14:tracePt t="32354" x="5413375" y="4784725"/>
          <p14:tracePt t="32357" x="5438775" y="4784725"/>
          <p14:tracePt t="32364" x="5464175" y="4784725"/>
          <p14:tracePt t="32374" x="5489575" y="4784725"/>
          <p14:tracePt t="32380" x="5514975" y="4784725"/>
          <p14:tracePt t="32388" x="5540375" y="4784725"/>
          <p14:tracePt t="32396" x="5557838" y="4784725"/>
          <p14:tracePt t="32405" x="5600700" y="4784725"/>
          <p14:tracePt t="32412" x="5626100" y="4784725"/>
          <p14:tracePt t="32421" x="5641975" y="4784725"/>
          <p14:tracePt t="32428" x="5684838" y="4784725"/>
          <p14:tracePt t="32438" x="5719763" y="4784725"/>
          <p14:tracePt t="32444" x="5761038" y="4784725"/>
          <p14:tracePt t="32455" x="5778500" y="4784725"/>
          <p14:tracePt t="32460" x="5813425" y="4784725"/>
          <p14:tracePt t="32470" x="5838825" y="4784725"/>
          <p14:tracePt t="32476" x="5846763" y="4784725"/>
          <p14:tracePt t="32487" x="5864225" y="4784725"/>
          <p14:tracePt t="32492" x="5897563" y="4784725"/>
          <p14:tracePt t="32505" x="5922963" y="4784725"/>
          <p14:tracePt t="32508" x="5940425" y="4784725"/>
          <p14:tracePt t="32521" x="5957888" y="4784725"/>
          <p14:tracePt t="32524" x="5983288" y="4784725"/>
          <p14:tracePt t="32537" x="5999163" y="4784725"/>
          <p14:tracePt t="32540" x="6016625" y="4784725"/>
          <p14:tracePt t="32554" x="6024563" y="4784725"/>
          <p14:tracePt t="32556" x="6034088" y="4784725"/>
          <p14:tracePt t="32564" x="6059488" y="4784725"/>
          <p14:tracePt t="32573" x="6067425" y="4784725"/>
          <p14:tracePt t="32581" x="6076950" y="4784725"/>
          <p14:tracePt t="32590" x="6102350" y="4792663"/>
          <p14:tracePt t="32597" x="6118225" y="4792663"/>
          <p14:tracePt t="32605" x="6127750" y="4792663"/>
          <p14:tracePt t="32612" x="6143625" y="4792663"/>
          <p14:tracePt t="32621" x="6194425" y="4792663"/>
          <p14:tracePt t="32628" x="6221413" y="4802188"/>
          <p14:tracePt t="32638" x="6254750" y="4802188"/>
          <p14:tracePt t="32644" x="6280150" y="4802188"/>
          <p14:tracePt t="32654" x="6313488" y="4810125"/>
          <p14:tracePt t="32660" x="6338888" y="4810125"/>
          <p14:tracePt t="32670" x="6356350" y="4810125"/>
          <p14:tracePt t="32678" x="6373813" y="4810125"/>
          <p14:tracePt t="32687" x="6399213" y="4810125"/>
          <p14:tracePt t="32693" x="6416675" y="4810125"/>
          <p14:tracePt t="32704" x="6424613" y="4810125"/>
          <p14:tracePt t="32709" x="6450013" y="4810125"/>
          <p14:tracePt t="32720" x="6467475" y="4810125"/>
          <p14:tracePt t="32725" x="6483350" y="4810125"/>
          <p14:tracePt t="32737" x="6492875" y="4818063"/>
          <p14:tracePt t="32741" x="6518275" y="4818063"/>
          <p14:tracePt t="32755" x="6526213" y="4818063"/>
          <p14:tracePt t="32757" x="6543675" y="4818063"/>
          <p14:tracePt t="32764" x="6569075" y="4818063"/>
          <p14:tracePt t="32781" x="6602413" y="4818063"/>
          <p14:tracePt t="32789" x="6627813" y="4827588"/>
          <p14:tracePt t="32797" x="6645275" y="4835525"/>
          <p14:tracePt t="32804" x="6662738" y="4835525"/>
          <p14:tracePt t="32812" x="6688138" y="4843463"/>
          <p14:tracePt t="32821" x="6705600" y="4843463"/>
          <p14:tracePt t="32829" x="6731000" y="4843463"/>
          <p14:tracePt t="32838" x="6746875" y="4843463"/>
          <p14:tracePt t="32855" x="6764338" y="4843463"/>
          <p14:tracePt t="32860" x="6772275" y="4843463"/>
          <p14:tracePt t="32871" x="6799263" y="4843463"/>
          <p14:tracePt t="32878" x="6815138" y="4843463"/>
          <p14:tracePt t="32893" x="6832600" y="4843463"/>
          <p14:tracePt t="32904" x="6840538" y="4852988"/>
          <p14:tracePt t="32910" x="6850063" y="4852988"/>
          <p14:tracePt t="32922" x="6865938" y="4852988"/>
          <p14:tracePt t="32924" x="6875463" y="4860925"/>
          <p14:tracePt t="32934" x="6883400" y="4860925"/>
          <p14:tracePt t="32940" x="6891338" y="4860925"/>
          <p14:tracePt t="32954" x="6900863" y="4860925"/>
          <p14:tracePt t="32974" x="6908800" y="4860925"/>
          <p14:tracePt t="33709" x="6875463" y="4860925"/>
          <p14:tracePt t="33716" x="6789738" y="4860925"/>
          <p14:tracePt t="33725" x="6688138" y="4860925"/>
          <p14:tracePt t="33732" x="6551613" y="4860925"/>
          <p14:tracePt t="33740" x="6424613" y="4860925"/>
          <p14:tracePt t="33748" x="6272213" y="4860925"/>
          <p14:tracePt t="33757" x="6127750" y="4860925"/>
          <p14:tracePt t="33764" x="5932488" y="4878388"/>
          <p14:tracePt t="33773" x="5770563" y="4903788"/>
          <p14:tracePt t="33780" x="5575300" y="4937125"/>
          <p14:tracePt t="33789" x="5430838" y="4962525"/>
          <p14:tracePt t="33798" x="5362575" y="4962525"/>
          <p14:tracePt t="33805" x="5327650" y="4962525"/>
          <p14:tracePt t="33812" x="5319713" y="4972050"/>
          <p14:tracePt t="33822" x="5327650" y="4962525"/>
          <p14:tracePt t="33828" x="5362575" y="4886325"/>
          <p14:tracePt t="33838" x="5370513" y="4860925"/>
          <p14:tracePt t="33845" x="5387975" y="4852988"/>
          <p14:tracePt t="34013" x="5370513" y="4852988"/>
          <p14:tracePt t="34020" x="5294313" y="4843463"/>
          <p14:tracePt t="34028" x="5200650" y="4852988"/>
          <p14:tracePt t="34040" x="5124450" y="4878388"/>
          <p14:tracePt t="34045" x="5073650" y="4878388"/>
          <p14:tracePt t="34054" x="4911725" y="4886325"/>
          <p14:tracePt t="34061" x="4733925" y="4911725"/>
          <p14:tracePt t="34072" x="4478338" y="4911725"/>
          <p14:tracePt t="34076" x="4164013" y="4979988"/>
          <p14:tracePt t="34088" x="3857625" y="5030788"/>
          <p14:tracePt t="34092" x="3509963" y="5124450"/>
          <p14:tracePt t="34105" x="3289300" y="5167313"/>
          <p14:tracePt t="34109" x="3160713" y="5183188"/>
          <p14:tracePt t="34122" x="3033713" y="5218113"/>
          <p14:tracePt t="34125" x="2838450" y="5286375"/>
          <p14:tracePt t="34139" x="2660650" y="5353050"/>
          <p14:tracePt t="34141" x="2473325" y="5421313"/>
          <p14:tracePt t="34149" x="2293938" y="5481638"/>
          <p14:tracePt t="34156" x="2141538" y="5540375"/>
          <p14:tracePt t="34165" x="2022475" y="5600700"/>
          <p14:tracePt t="34173" x="1920875" y="5634038"/>
          <p14:tracePt t="34180" x="1819275" y="5694363"/>
          <p14:tracePt t="34190" x="1766888" y="5710238"/>
          <p14:tracePt t="34198" x="1708150" y="5735638"/>
          <p14:tracePt t="34205" x="1674813" y="5753100"/>
          <p14:tracePt t="34212" x="1622425" y="5761038"/>
          <p14:tracePt t="34222" x="1597025" y="5778500"/>
          <p14:tracePt t="34228" x="1581150" y="5788025"/>
          <p14:tracePt t="34238" x="1563688" y="5795963"/>
          <p14:tracePt t="34245" x="1546225" y="5795963"/>
          <p14:tracePt t="34254" x="1530350" y="5803900"/>
          <p14:tracePt t="34260" x="1520825" y="5803900"/>
          <p14:tracePt t="34271" x="1504950" y="5803900"/>
          <p14:tracePt t="34277" x="1477963" y="5803900"/>
          <p14:tracePt t="34288" x="1427163" y="5813425"/>
          <p14:tracePt t="34294" x="1385888" y="5813425"/>
          <p14:tracePt t="34304" x="1325563" y="5813425"/>
          <p14:tracePt t="34310" x="1241425" y="5813425"/>
          <p14:tracePt t="34321" x="1181100" y="5829300"/>
          <p14:tracePt t="34325" x="1155700" y="5829300"/>
          <p14:tracePt t="34338" x="1122363" y="5829300"/>
          <p14:tracePt t="34340" x="1112838" y="5829300"/>
          <p14:tracePt t="34389" x="1122363" y="5829300"/>
          <p14:tracePt t="34396" x="1147763" y="5813425"/>
          <p14:tracePt t="34406" x="1155700" y="5795963"/>
          <p14:tracePt t="34412" x="1181100" y="5788025"/>
          <p14:tracePt t="34422" x="1206500" y="5770563"/>
          <p14:tracePt t="34429" x="1231900" y="5761038"/>
          <p14:tracePt t="34438" x="1274763" y="5753100"/>
          <p14:tracePt t="34445" x="1308100" y="5745163"/>
          <p14:tracePt t="34457" x="1368425" y="5719763"/>
          <p14:tracePt t="34460" x="1411288" y="5710238"/>
          <p14:tracePt t="34473" x="1477963" y="5694363"/>
          <p14:tracePt t="34476" x="1563688" y="5659438"/>
          <p14:tracePt t="34490" x="1622425" y="5651500"/>
          <p14:tracePt t="34492" x="1674813" y="5626100"/>
          <p14:tracePt t="34507" x="1708150" y="5616575"/>
          <p14:tracePt t="34508" x="1725613" y="5608638"/>
          <p14:tracePt t="34523" x="1741488" y="5608638"/>
          <p14:tracePt t="34524" x="1758950" y="5608638"/>
          <p14:tracePt t="34539" x="1758950" y="5600700"/>
          <p14:tracePt t="34557" x="1758950" y="5591175"/>
          <p14:tracePt t="34573" x="1758950" y="5583238"/>
          <p14:tracePt t="34590" x="1751013" y="5583238"/>
          <p14:tracePt t="34597" x="1741488" y="5583238"/>
          <p14:tracePt t="34612" x="1725613" y="5583238"/>
          <p14:tracePt t="34622" x="1708150" y="5583238"/>
          <p14:tracePt t="34628" x="1690688" y="5583238"/>
          <p14:tracePt t="34638" x="1674813" y="5583238"/>
          <p14:tracePt t="34645" x="1665288" y="5583238"/>
          <p14:tracePt t="34655" x="1649413" y="5583238"/>
          <p14:tracePt t="34660" x="1631950" y="5583238"/>
          <p14:tracePt t="34672" x="1631950" y="5591175"/>
          <p14:tracePt t="34677" x="1622425" y="5600700"/>
          <p14:tracePt t="34688" x="1597025" y="5608638"/>
          <p14:tracePt t="34706" x="1581150" y="5616575"/>
          <p14:tracePt t="34709" x="1555750" y="5626100"/>
          <p14:tracePt t="34725" x="1538288" y="5634038"/>
          <p14:tracePt t="34739" x="1520825" y="5634038"/>
          <p14:tracePt t="34749" x="1504950" y="5634038"/>
          <p14:tracePt t="34757" x="1495425" y="5634038"/>
          <p14:tracePt t="34765" x="1470025" y="5634038"/>
          <p14:tracePt t="34772" x="1452563" y="5634038"/>
          <p14:tracePt t="34790" x="1436688" y="5634038"/>
          <p14:tracePt t="34925" x="1452563" y="5634038"/>
          <p14:tracePt t="34933" x="1477963" y="5641975"/>
          <p14:tracePt t="34940" x="1504950" y="5651500"/>
          <p14:tracePt t="34948" x="1530350" y="5659438"/>
          <p14:tracePt t="34957" x="1546225" y="5659438"/>
          <p14:tracePt t="34964" x="1563688" y="5659438"/>
          <p14:tracePt t="34972" x="1581150" y="5668963"/>
          <p14:tracePt t="34980" x="1589088" y="5676900"/>
          <p14:tracePt t="34989" x="1597025" y="5676900"/>
          <p14:tracePt t="35108" x="1606550" y="5676900"/>
          <p14:tracePt t="35124" x="1597025" y="5659438"/>
          <p14:tracePt t="35133" x="1581150" y="5641975"/>
          <p14:tracePt t="35140" x="1581150" y="5634038"/>
          <p14:tracePt t="35149" x="1571625" y="5608638"/>
          <p14:tracePt t="35157" x="1555750" y="5591175"/>
          <p14:tracePt t="35165" x="1546225" y="5575300"/>
          <p14:tracePt t="35172" x="1530350" y="5565775"/>
          <p14:tracePt t="35180" x="1520825" y="5540375"/>
          <p14:tracePt t="35189" x="1520825" y="5524500"/>
          <p14:tracePt t="35196" x="1512888" y="5524500"/>
          <p14:tracePt t="35205" x="1504950" y="5514975"/>
          <p14:tracePt t="35213" x="1504950" y="5497513"/>
          <p14:tracePt t="35309" x="1504950" y="5514975"/>
          <p14:tracePt t="35317" x="1530350" y="5532438"/>
          <p14:tracePt t="35324" x="1555750" y="5565775"/>
          <p14:tracePt t="35332" x="1581150" y="5591175"/>
          <p14:tracePt t="35340" x="1639888" y="5608638"/>
          <p14:tracePt t="35348" x="1690688" y="5641975"/>
          <p14:tracePt t="35358" x="1766888" y="5676900"/>
          <p14:tracePt t="35365" x="1870075" y="5710238"/>
          <p14:tracePt t="35372" x="1946275" y="5727700"/>
          <p14:tracePt t="35380" x="2047875" y="5753100"/>
          <p14:tracePt t="35389" x="2149475" y="5778500"/>
          <p14:tracePt t="35397" x="2235200" y="5788025"/>
          <p14:tracePt t="35406" x="2319338" y="5788025"/>
          <p14:tracePt t="35413" x="2422525" y="5795963"/>
          <p14:tracePt t="35422" x="2481263" y="5803900"/>
          <p14:tracePt t="35429" x="2532063" y="5803900"/>
          <p14:tracePt t="35439" x="2582863" y="5803900"/>
          <p14:tracePt t="35455" x="2600325" y="5803900"/>
          <p14:tracePt t="35460" x="2608263" y="5803900"/>
          <p14:tracePt t="35473" x="2617788" y="5803900"/>
          <p14:tracePt t="35477" x="2625725" y="5803900"/>
          <p14:tracePt t="35489" x="2633663" y="5803900"/>
          <p14:tracePt t="35493" x="2643188" y="5788025"/>
          <p14:tracePt t="35516" x="2651125" y="5788025"/>
          <p14:tracePt t="35525" x="2651125" y="5778500"/>
          <p14:tracePt t="35532" x="2651125" y="5770563"/>
          <p14:tracePt t="35549" x="2651125" y="5761038"/>
          <p14:tracePt t="35556" x="2651125" y="5753100"/>
          <p14:tracePt t="35565" x="2651125" y="5745163"/>
          <p14:tracePt t="35572" x="2651125" y="5735638"/>
          <p14:tracePt t="35622" x="2651125" y="5727700"/>
          <p14:tracePt t="35639" x="2643188" y="5719763"/>
          <p14:tracePt t="35645" x="2633663" y="5710238"/>
          <p14:tracePt t="35655" x="2617788" y="5702300"/>
          <p14:tracePt t="35670" x="2592388" y="5694363"/>
          <p14:tracePt t="35684" x="2592388" y="5684838"/>
          <p14:tracePt t="35693" x="2582863" y="5684838"/>
          <p14:tracePt t="35705" x="2574925" y="5684838"/>
          <p14:tracePt t="35708" x="2566988" y="5676900"/>
          <p14:tracePt t="35722" x="2557463" y="5668963"/>
          <p14:tracePt t="35724" x="2549525" y="5659438"/>
          <p14:tracePt t="35773" x="2549525" y="5651500"/>
          <p14:tracePt t="35805" x="2549525" y="5641975"/>
          <p14:tracePt t="35823" x="2549525" y="5634038"/>
          <p14:tracePt t="35829" x="2557463" y="5634038"/>
          <p14:tracePt t="35839" x="2582863" y="5634038"/>
          <p14:tracePt t="35845" x="2608263" y="5634038"/>
          <p14:tracePt t="35855" x="2625725" y="5634038"/>
          <p14:tracePt t="35860" x="2660650" y="5634038"/>
          <p14:tracePt t="35872" x="2686050" y="5634038"/>
          <p14:tracePt t="35877" x="2701925" y="5634038"/>
          <p14:tracePt t="35889" x="2719388" y="5634038"/>
          <p14:tracePt t="35892" x="2736850" y="5634038"/>
          <p14:tracePt t="36013" x="2744788" y="5634038"/>
          <p14:tracePt t="36540" x="2752725" y="5634038"/>
          <p14:tracePt t="36557" x="2762250" y="5634038"/>
          <p14:tracePt t="36564" x="2787650" y="5634038"/>
          <p14:tracePt t="36574" x="2805113" y="5634038"/>
          <p14:tracePt t="36580" x="2813050" y="5634038"/>
          <p14:tracePt t="36591" x="2846388" y="5634038"/>
          <p14:tracePt t="36596" x="2881313" y="5634038"/>
          <p14:tracePt t="36607" x="2906713" y="5634038"/>
          <p14:tracePt t="36612" x="2932113" y="5634038"/>
          <p14:tracePt t="36622" x="2982913" y="5634038"/>
          <p14:tracePt t="36628" x="3008313" y="5634038"/>
          <p14:tracePt t="36640" x="3059113" y="5634038"/>
          <p14:tracePt t="36644" x="3094038" y="5634038"/>
          <p14:tracePt t="36656" x="3135313" y="5634038"/>
          <p14:tracePt t="36660" x="3170238" y="5634038"/>
          <p14:tracePt t="36674" x="3186113" y="5634038"/>
          <p14:tracePt t="36676" x="3211513" y="5634038"/>
          <p14:tracePt t="36690" x="3228975" y="5634038"/>
          <p14:tracePt t="36693" x="3246438" y="5634038"/>
          <p14:tracePt t="36706" x="3263900" y="5634038"/>
          <p14:tracePt t="36709" x="3279775" y="5634038"/>
          <p14:tracePt t="36716" x="3289300" y="5634038"/>
          <p14:tracePt t="36725" x="3297238" y="5634038"/>
          <p14:tracePt t="36732" x="3305175" y="5634038"/>
          <p14:tracePt t="36740" x="3322638" y="5634038"/>
          <p14:tracePt t="36748" x="3340100" y="5634038"/>
          <p14:tracePt t="36756" x="3365500" y="5634038"/>
          <p14:tracePt t="36764" x="3382963" y="5634038"/>
          <p14:tracePt t="36773" x="3408363" y="5626100"/>
          <p14:tracePt t="36780" x="3433763" y="5616575"/>
          <p14:tracePt t="36789" x="3449638" y="5608638"/>
          <p14:tracePt t="36796" x="3475038" y="5600700"/>
          <p14:tracePt t="36806" x="3509963" y="5591175"/>
          <p14:tracePt t="36813" x="3543300" y="5575300"/>
          <p14:tracePt t="36822" x="3568700" y="5575300"/>
          <p14:tracePt t="36829" x="3603625" y="5565775"/>
          <p14:tracePt t="36839" x="3619500" y="5565775"/>
          <p14:tracePt t="36845" x="3646488" y="5557838"/>
          <p14:tracePt t="36857" x="3671888" y="5549900"/>
          <p14:tracePt t="36873" x="3687763" y="5532438"/>
          <p14:tracePt t="36890" x="3697288" y="5524500"/>
          <p14:tracePt t="36916" x="3713163" y="5507038"/>
          <p14:tracePt t="36933" x="3722688" y="5497513"/>
          <p14:tracePt t="36949" x="3730625" y="5497513"/>
          <p14:tracePt t="36957" x="3730625" y="5481638"/>
          <p14:tracePt t="36964" x="3738563" y="5472113"/>
          <p14:tracePt t="37007" x="3748088" y="5464175"/>
          <p14:tracePt t="37013" x="3748088" y="5456238"/>
          <p14:tracePt t="37053" x="3748088" y="5446713"/>
          <p14:tracePt t="37067" x="3763963" y="5446713"/>
          <p14:tracePt t="37084" x="3781425" y="5446713"/>
          <p14:tracePt t="37092" x="3781425" y="5438775"/>
          <p14:tracePt t="37101" x="3790950" y="5438775"/>
          <p14:tracePt t="37110" x="3806825" y="5438775"/>
          <p14:tracePt t="37116" x="3816350" y="5438775"/>
          <p14:tracePt t="37125" x="3832225" y="5430838"/>
          <p14:tracePt t="37133" x="3841750" y="5430838"/>
          <p14:tracePt t="37140" x="3857625" y="5430838"/>
          <p14:tracePt t="37149" x="3875088" y="5430838"/>
          <p14:tracePt t="37157" x="3892550" y="5430838"/>
          <p14:tracePt t="37164" x="3917950" y="5430838"/>
          <p14:tracePt t="37174" x="3943350" y="5421313"/>
          <p14:tracePt t="37180" x="3976688" y="5421313"/>
          <p14:tracePt t="37191" x="3994150" y="5421313"/>
          <p14:tracePt t="37196" x="4027488" y="5421313"/>
          <p14:tracePt t="37207" x="4062413" y="5421313"/>
          <p14:tracePt t="37212" x="4087813" y="5421313"/>
          <p14:tracePt t="37224" x="4105275" y="5413375"/>
          <p14:tracePt t="37228" x="4130675" y="5413375"/>
          <p14:tracePt t="37240" x="4146550" y="5413375"/>
          <p14:tracePt t="37244" x="4171950" y="5413375"/>
          <p14:tracePt t="37257" x="4189413" y="5405438"/>
          <p14:tracePt t="37260" x="4197350" y="5405438"/>
          <p14:tracePt t="37274" x="4214813" y="5405438"/>
          <p14:tracePt t="37276" x="4224338" y="5405438"/>
          <p14:tracePt t="37291" x="4240213" y="5405438"/>
          <p14:tracePt t="37292" x="4257675" y="5405438"/>
          <p14:tracePt t="37307" x="4265613" y="5405438"/>
          <p14:tracePt t="37308" x="4283075" y="5405438"/>
          <p14:tracePt t="37316" x="4300538" y="5405438"/>
          <p14:tracePt t="37332" x="4325938" y="5405438"/>
          <p14:tracePt t="37340" x="4341813" y="5405438"/>
          <p14:tracePt t="37348" x="4368800" y="5405438"/>
          <p14:tracePt t="37357" x="4394200" y="5395913"/>
          <p14:tracePt t="37364" x="4410075" y="5395913"/>
          <p14:tracePt t="37373" x="4445000" y="5395913"/>
          <p14:tracePt t="37380" x="4460875" y="5395913"/>
          <p14:tracePt t="37390" x="4495800" y="5395913"/>
          <p14:tracePt t="37397" x="4513263" y="5395913"/>
          <p14:tracePt t="37406" x="4546600" y="5395913"/>
          <p14:tracePt t="37412" x="4572000" y="5395913"/>
          <p14:tracePt t="37422" x="4589463" y="5395913"/>
          <p14:tracePt t="37428" x="4622800" y="5395913"/>
          <p14:tracePt t="37439" x="4648200" y="5395913"/>
          <p14:tracePt t="37444" x="4699000" y="5395913"/>
          <p14:tracePt t="37456" x="4724400" y="5395913"/>
          <p14:tracePt t="37460" x="4741863" y="5395913"/>
          <p14:tracePt t="37473" x="4767263" y="5395913"/>
          <p14:tracePt t="37476" x="4792663" y="5395913"/>
          <p14:tracePt t="37489" x="4810125" y="5395913"/>
          <p14:tracePt t="37492" x="4835525" y="5395913"/>
          <p14:tracePt t="37506" x="4860925" y="5395913"/>
          <p14:tracePt t="37508" x="4886325" y="5395913"/>
          <p14:tracePt t="37516" x="4911725" y="5395913"/>
          <p14:tracePt t="37524" x="4937125" y="5395913"/>
          <p14:tracePt t="37532" x="4979988" y="5395913"/>
          <p14:tracePt t="37540" x="5022850" y="5395913"/>
          <p14:tracePt t="37549" x="5056188" y="5395913"/>
          <p14:tracePt t="37557" x="5081588" y="5395913"/>
          <p14:tracePt t="37564" x="5116513" y="5395913"/>
          <p14:tracePt t="37573" x="5157788" y="5395913"/>
          <p14:tracePt t="37580" x="5183188" y="5395913"/>
          <p14:tracePt t="37590" x="5226050" y="5395913"/>
          <p14:tracePt t="37596" x="5260975" y="5395913"/>
          <p14:tracePt t="37607" x="5286375" y="5395913"/>
          <p14:tracePt t="37612" x="5327650" y="5395913"/>
          <p14:tracePt t="37622" x="5353050" y="5395913"/>
          <p14:tracePt t="37628" x="5380038" y="5387975"/>
          <p14:tracePt t="37640" x="5387975" y="5387975"/>
          <p14:tracePt t="37645" x="5405438" y="5387975"/>
          <p14:tracePt t="37657" x="5421313" y="5387975"/>
          <p14:tracePt t="37661" x="5430838" y="5387975"/>
          <p14:tracePt t="37674" x="5438775" y="5387975"/>
          <p14:tracePt t="37677" x="5446713" y="5387975"/>
          <p14:tracePt t="37689" x="5456238" y="5387975"/>
          <p14:tracePt t="37693" x="5464175" y="5387975"/>
          <p14:tracePt t="38484" x="5472113" y="5387975"/>
          <p14:tracePt t="38517" x="5481638" y="5387975"/>
          <p14:tracePt t="38533" x="5489575" y="5387975"/>
          <p14:tracePt t="38581" x="5507038" y="5387975"/>
          <p14:tracePt t="38607" x="5514975" y="5387975"/>
          <p14:tracePt t="38949" x="5524500" y="5387975"/>
          <p14:tracePt t="39054" x="5532438" y="5387975"/>
          <p14:tracePt t="39068" x="5540375" y="5395913"/>
          <p14:tracePt t="39100" x="5549900" y="5405438"/>
          <p14:tracePt t="39661" x="5557838" y="5405438"/>
          <p14:tracePt t="39740" x="5557838" y="5413375"/>
          <p14:tracePt t="40213" x="5549900" y="5413375"/>
          <p14:tracePt t="40398" x="5540375" y="5413375"/>
          <p14:tracePt t="40845" x="5532438" y="5413375"/>
          <p14:tracePt t="41052" x="5524500" y="5413375"/>
          <p14:tracePt t="41285" x="5507038" y="5413375"/>
          <p14:tracePt t="41300" x="5497513" y="5413375"/>
          <p14:tracePt t="41309" x="5489575" y="5413375"/>
          <p14:tracePt t="41317" x="5481638" y="5413375"/>
          <p14:tracePt t="41324" x="5472113" y="5413375"/>
          <p14:tracePt t="41341" x="5464175" y="5413375"/>
          <p14:tracePt t="41349" x="5456238" y="5413375"/>
          <p14:tracePt t="41358" x="5446713" y="5413375"/>
          <p14:tracePt t="41365" x="5438775" y="5413375"/>
          <p14:tracePt t="41374" x="5430838" y="5413375"/>
          <p14:tracePt t="41510" x="5421313" y="5413375"/>
          <p14:tracePt t="41518" x="5413375" y="5413375"/>
          <p14:tracePt t="41780" x="5405438" y="5413375"/>
          <p14:tracePt t="41791" x="5395913" y="5413375"/>
          <p14:tracePt t="41861" x="5387975" y="5405438"/>
          <p14:tracePt t="42021" x="5387975" y="5395913"/>
          <p14:tracePt t="42052" x="5387975" y="5387975"/>
          <p14:tracePt t="42085" x="5387975" y="5380038"/>
          <p14:tracePt t="42100" x="5387975" y="5370513"/>
          <p14:tracePt t="42110" x="5380038" y="5362575"/>
          <p14:tracePt t="42142" x="5370513" y="5353050"/>
          <p14:tracePt t="42237" x="5362575" y="5345113"/>
          <p14:tracePt t="42310" x="5353050" y="5337175"/>
          <p14:tracePt t="42860" x="5345113" y="5337175"/>
          <p14:tracePt t="42868" x="5337175" y="5337175"/>
          <p14:tracePt t="42876" x="5327650" y="5337175"/>
          <p14:tracePt t="42885" x="5319713" y="5337175"/>
          <p14:tracePt t="42900" x="5302250" y="5337175"/>
          <p14:tracePt t="43180" x="5294313" y="5337175"/>
          <p14:tracePt t="43220" x="5286375" y="5345113"/>
          <p14:tracePt t="43237" x="5276850" y="5353050"/>
          <p14:tracePt t="43252" x="5268913" y="5353050"/>
          <p14:tracePt t="43276" x="5268913" y="5370513"/>
          <p14:tracePt t="43309" x="5260975" y="5380038"/>
          <p14:tracePt t="43853" x="5243513" y="5370513"/>
          <p14:tracePt t="43940" x="5243513" y="5362575"/>
          <p14:tracePt t="44061" x="5243513" y="5353050"/>
          <p14:tracePt t="44093" x="5243513" y="5345113"/>
          <p14:tracePt t="44126" x="5243513" y="5337175"/>
          <p14:tracePt t="44132" x="5243513" y="5327650"/>
          <p14:tracePt t="44149" x="5243513" y="5319713"/>
          <p14:tracePt t="44180" x="5243513" y="5302250"/>
          <p14:tracePt t="44349" x="5243513" y="5286375"/>
          <p14:tracePt t="44357" x="5243513" y="5276850"/>
          <p14:tracePt t="44366" x="5243513" y="5260975"/>
          <p14:tracePt t="44376" x="5243513" y="5208588"/>
          <p14:tracePt t="44380" x="5243513" y="5183188"/>
          <p14:tracePt t="44393" x="5243513" y="5149850"/>
          <p14:tracePt t="44398" x="5243513" y="5132388"/>
          <p14:tracePt t="44410" x="5235575" y="5106988"/>
          <p14:tracePt t="44414" x="5226050" y="5099050"/>
          <p14:tracePt t="44427" x="5218113" y="5081588"/>
          <p14:tracePt t="44430" x="5208588" y="5073650"/>
          <p14:tracePt t="44437" x="5183188" y="5073650"/>
          <p14:tracePt t="44444" x="5149850" y="5073650"/>
          <p14:tracePt t="44452" x="5124450" y="5073650"/>
          <p14:tracePt t="44461" x="5099050" y="5073650"/>
          <p14:tracePt t="44469" x="5091113" y="5073650"/>
          <p14:tracePt t="44621" x="5064125" y="5073650"/>
          <p14:tracePt t="44630" x="5022850" y="5081588"/>
          <p14:tracePt t="44637" x="4937125" y="5099050"/>
          <p14:tracePt t="44645" x="4878388" y="5132388"/>
          <p14:tracePt t="44653" x="4810125" y="5208588"/>
          <p14:tracePt t="44660" x="4741863" y="5243513"/>
          <p14:tracePt t="44669" x="4699000" y="5243513"/>
          <p14:tracePt t="44676" x="4630738" y="5251450"/>
          <p14:tracePt t="44685" x="4572000" y="5251450"/>
          <p14:tracePt t="44694" x="4538663" y="5260975"/>
          <p14:tracePt t="44701" x="4503738" y="5260975"/>
          <p14:tracePt t="44710" x="4478338" y="5260975"/>
          <p14:tracePt t="44717" x="4460875" y="5260975"/>
          <p14:tracePt t="44726" x="4452938" y="5260975"/>
          <p14:tracePt t="44759" x="4445000" y="5268913"/>
          <p14:tracePt t="44773" x="4460875" y="5268913"/>
          <p14:tracePt t="44780" x="4478338" y="5268913"/>
          <p14:tracePt t="44793" x="4521200" y="5268913"/>
          <p14:tracePt t="44796" x="4538663" y="5268913"/>
          <p14:tracePt t="44811" x="4572000" y="5268913"/>
          <p14:tracePt t="44812" x="4597400" y="5260975"/>
          <p14:tracePt t="44827" x="4630738" y="5243513"/>
          <p14:tracePt t="44828" x="4665663" y="5226050"/>
          <p14:tracePt t="44836" x="4699000" y="5218113"/>
          <p14:tracePt t="44844" x="4759325" y="5200650"/>
          <p14:tracePt t="44853" x="4818063" y="5183188"/>
          <p14:tracePt t="44860" x="4894263" y="5167313"/>
          <p14:tracePt t="44869" x="4954588" y="5157788"/>
          <p14:tracePt t="44877" x="5013325" y="5132388"/>
          <p14:tracePt t="44885" x="5073650" y="5124450"/>
          <p14:tracePt t="44893" x="5157788" y="5124450"/>
          <p14:tracePt t="44900" x="5268913" y="5091113"/>
          <p14:tracePt t="44909" x="5370513" y="5081588"/>
          <p14:tracePt t="44927" x="5641975" y="5030788"/>
          <p14:tracePt t="44932" x="5770563" y="5022850"/>
          <p14:tracePt t="44943" x="5897563" y="5022850"/>
          <p14:tracePt t="44948" x="6042025" y="5005388"/>
          <p14:tracePt t="44961" x="6178550" y="4997450"/>
          <p14:tracePt t="44965" x="6338888" y="4997450"/>
          <p14:tracePt t="44977" x="6492875" y="4997450"/>
          <p14:tracePt t="44980" x="6645275" y="4997450"/>
          <p14:tracePt t="44993" x="6781800" y="4997450"/>
          <p14:tracePt t="44997" x="6959600" y="4997450"/>
          <p14:tracePt t="45010" x="7096125" y="4997450"/>
          <p14:tracePt t="45013" x="7248525" y="4987925"/>
          <p14:tracePt t="45026" x="7377113" y="4987925"/>
          <p14:tracePt t="45029" x="7494588" y="4987925"/>
          <p14:tracePt t="45036" x="7597775" y="4962525"/>
          <p14:tracePt t="45044" x="7691438" y="4954588"/>
          <p14:tracePt t="45053" x="7783513" y="4929188"/>
          <p14:tracePt t="45060" x="7843838" y="4929188"/>
          <p14:tracePt t="45069" x="7912100" y="4911725"/>
          <p14:tracePt t="45077" x="7962900" y="4894263"/>
          <p14:tracePt t="45084" x="8013700" y="4894263"/>
          <p14:tracePt t="45092" x="8074025" y="4886325"/>
          <p14:tracePt t="45100" x="8150225" y="4868863"/>
          <p14:tracePt t="45111" x="8208963" y="4868863"/>
          <p14:tracePt t="45116" x="8285163" y="4843463"/>
          <p14:tracePt t="45126" x="8370888" y="4835525"/>
          <p14:tracePt t="45132" x="8455025" y="4810125"/>
          <p14:tracePt t="45144" x="8515350" y="4802188"/>
          <p14:tracePt t="45148" x="8609013" y="4792663"/>
          <p14:tracePt t="45160" x="8677275" y="4792663"/>
          <p14:tracePt t="45164" x="8761413" y="4767263"/>
          <p14:tracePt t="45177" x="8812213" y="4759325"/>
          <p14:tracePt t="45180" x="8880475" y="4759325"/>
          <p14:tracePt t="45193" x="8956675" y="4741863"/>
          <p14:tracePt t="45197" x="8991600" y="4741863"/>
          <p14:tracePt t="45211" x="9032875" y="4733925"/>
          <p14:tracePt t="45212" x="9067800" y="4724400"/>
        </p14:tracePtLst>
      </p14:laserTraceLst>
    </p:ext>
  </p:extLs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11560" y="1062038"/>
            <a:ext cx="8280920" cy="553561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20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클래스 다이어그램 작성법</a:t>
            </a:r>
            <a:endParaRPr lang="en-US" altLang="ko-KR" sz="20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▶ 반복적인 과정</a:t>
            </a: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개념적 모델링 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간단히 중요한 클래스의 존재와 관계만 표현</a:t>
            </a: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b="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명세적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모델링 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구현에 필요한 자료구조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UI,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데이터베이스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      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통신에 필요한 클래스 포함</a:t>
            </a: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▶ 클래스 찾기 연습 사례</a:t>
            </a: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55600" lvl="1" indent="34925">
              <a:lnSpc>
                <a:spcPct val="100000"/>
              </a:lnSpc>
              <a:buNone/>
            </a:pP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“인터넷 서점 시스템은 </a:t>
            </a:r>
            <a:r>
              <a:rPr lang="ko-KR" altLang="en-US" sz="1800" b="0" u="sng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고객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 </a:t>
            </a:r>
            <a:r>
              <a:rPr lang="ko-KR" altLang="en-US" sz="1800" b="0" u="sng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시스템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에 로그인하여 상호작용하면서</a:t>
            </a: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55600" lvl="1" indent="34925">
              <a:lnSpc>
                <a:spcPct val="100000"/>
              </a:lnSpc>
              <a:buNone/>
            </a:pP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서점에서 판매하는 책을 찾아보고 구매한다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   </a:t>
            </a:r>
            <a:r>
              <a:rPr lang="ko-KR" altLang="en-US" sz="1800" b="0" u="sng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구매자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 </a:t>
            </a:r>
            <a:r>
              <a:rPr lang="ko-KR" altLang="en-US" sz="1800" b="0" u="sng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구매이력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을 </a:t>
            </a: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55600" lvl="1" indent="34925">
              <a:lnSpc>
                <a:spcPct val="100000"/>
              </a:lnSpc>
              <a:buNone/>
            </a:pP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확인하기 위하여 시스템은 </a:t>
            </a:r>
            <a:r>
              <a:rPr lang="ko-KR" altLang="en-US" sz="1800" b="0" u="sng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구매기록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을 보관하고 </a:t>
            </a:r>
            <a:r>
              <a:rPr lang="ko-KR" altLang="en-US" sz="1800" b="0" u="sng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보안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을 제공할 필요가 </a:t>
            </a: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55600" lvl="1" indent="34925">
              <a:lnSpc>
                <a:spcPct val="100000"/>
              </a:lnSpc>
              <a:buNone/>
            </a:pP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있다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  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고객은 구매한 책을 </a:t>
            </a:r>
            <a:r>
              <a:rPr lang="ko-KR" altLang="en-US" sz="1800" b="0" u="sng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신용카드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나 </a:t>
            </a:r>
            <a:r>
              <a:rPr lang="ko-KR" altLang="en-US" sz="1800" b="0" u="sng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온라인 송금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등 여러 가지</a:t>
            </a: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55600" lvl="1" indent="34925">
              <a:lnSpc>
                <a:spcPct val="100000"/>
              </a:lnSpc>
              <a:buNone/>
            </a:pP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방법으로 </a:t>
            </a:r>
            <a:r>
              <a:rPr lang="ko-KR" altLang="en-US" sz="1800" b="0" u="sng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결재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할 수 있다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</a:p>
          <a:p>
            <a:pPr marL="355600" lvl="1" indent="34925">
              <a:lnSpc>
                <a:spcPct val="100000"/>
              </a:lnSpc>
              <a:buNone/>
            </a:pP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고객은 구매하고 싶은 책을 </a:t>
            </a:r>
            <a:r>
              <a:rPr lang="ko-KR" altLang="en-US" sz="1800" b="0" u="sng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저자 색인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으로 찾을 수 있고 책을 구매하고 </a:t>
            </a: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55600" lvl="1" indent="34925">
              <a:lnSpc>
                <a:spcPct val="100000"/>
              </a:lnSpc>
              <a:buNone/>
            </a:pP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읽은 사람들의 리뷰를 볼 수 있다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   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시스템은 고객이 </a:t>
            </a:r>
            <a:r>
              <a:rPr lang="ko-KR" altLang="en-US" sz="1800" b="0" u="sng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구매한 이력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을 </a:t>
            </a: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55600" lvl="1" indent="34925">
              <a:lnSpc>
                <a:spcPct val="100000"/>
              </a:lnSpc>
              <a:buNone/>
            </a:pP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바탕으로 고객의 취향을 찾아내어 보관한다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.”</a:t>
            </a:r>
          </a:p>
          <a:p>
            <a:pPr>
              <a:lnSpc>
                <a:spcPct val="100000"/>
              </a:lnSpc>
            </a:pP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00000"/>
              </a:lnSpc>
            </a:pPr>
            <a:endParaRPr lang="ko-KR" altLang="en-US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슬라이드 번호 개체 틀 9">
            <a:extLst>
              <a:ext uri="{FF2B5EF4-FFF2-40B4-BE49-F238E27FC236}">
                <a16:creationId xmlns:a16="http://schemas.microsoft.com/office/drawing/2014/main" id="{AC4C04CF-8394-415E-8612-788F73589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5013" y="6597650"/>
            <a:ext cx="765175" cy="188913"/>
          </a:xfrm>
          <a:prstGeom prst="rect">
            <a:avLst/>
          </a:prstGeom>
        </p:spPr>
        <p:txBody>
          <a:bodyPr/>
          <a:lstStyle>
            <a:lvl1pPr algn="r">
              <a:defRPr sz="100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0D1FBF91-D0BE-483B-82B2-B89DEE19D40A}" type="slidenum">
              <a:rPr lang="ko-KR" altLang="en-US" b="0">
                <a:latin typeface="HY중고딕" panose="02030600000101010101" pitchFamily="18" charset="-127"/>
                <a:ea typeface="HY중고딕" panose="02030600000101010101" pitchFamily="18" charset="-127"/>
                <a:cs typeface="Malgun Gothic Semilight" panose="020B0502040204020203" pitchFamily="50" charset="-127"/>
              </a:rPr>
              <a:pPr>
                <a:defRPr/>
              </a:pPr>
              <a:t>29</a:t>
            </a:fld>
            <a:endParaRPr lang="ko-KR" altLang="en-US" b="0" dirty="0">
              <a:latin typeface="HY중고딕" panose="02030600000101010101" pitchFamily="18" charset="-127"/>
              <a:ea typeface="HY중고딕" panose="02030600000101010101" pitchFamily="18" charset="-127"/>
              <a:cs typeface="Malgun Gothic Semilight" panose="020B0502040204020203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9BF8243-2C44-4360-99C0-C1A8B2951018}"/>
              </a:ext>
            </a:extLst>
          </p:cNvPr>
          <p:cNvSpPr txBox="1">
            <a:spLocks/>
          </p:cNvSpPr>
          <p:nvPr/>
        </p:nvSpPr>
        <p:spPr>
          <a:xfrm>
            <a:off x="642910" y="187107"/>
            <a:ext cx="7772400" cy="59029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맑은 고딕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ko-KR" sz="28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5.6 </a:t>
            </a:r>
            <a:r>
              <a:rPr lang="ko-KR" altLang="en-US" sz="28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클래스 다이어그램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258"/>
    </mc:Choice>
    <mc:Fallback xmlns="">
      <p:transition spd="slow" advTm="96258"/>
    </mc:Fallback>
  </mc:AlternateContent>
  <p:extLst>
    <p:ext uri="{3A86A75C-4F4B-4683-9AE1-C65F6400EC91}">
      <p14:laserTraceLst xmlns:p14="http://schemas.microsoft.com/office/powerpoint/2010/main">
        <p14:tracePtLst>
          <p14:tracePt t="587" x="8855075" y="3509963"/>
          <p14:tracePt t="598" x="8677275" y="3509963"/>
          <p14:tracePt t="602" x="8472488" y="3509963"/>
          <p14:tracePt t="612" x="8183563" y="3509963"/>
          <p14:tracePt t="618" x="7835900" y="3509963"/>
          <p14:tracePt t="627" x="7521575" y="3509963"/>
          <p14:tracePt t="635" x="7061200" y="3509963"/>
          <p14:tracePt t="642" x="6627813" y="3509963"/>
          <p14:tracePt t="651" x="6221413" y="3509963"/>
          <p14:tracePt t="659" x="5727700" y="3502025"/>
          <p14:tracePt t="667" x="5362575" y="3424238"/>
          <p14:tracePt t="676" x="5099050" y="3348038"/>
          <p14:tracePt t="682" x="4894263" y="3289300"/>
          <p14:tracePt t="691" x="4749800" y="3178175"/>
          <p14:tracePt t="700" x="4657725" y="3109913"/>
          <p14:tracePt t="706" x="4538663" y="3033713"/>
          <p14:tracePt t="715" x="4435475" y="2914650"/>
          <p14:tracePt t="724" x="4275138" y="2830513"/>
          <p14:tracePt t="732" x="4214813" y="2787650"/>
          <p14:tracePt t="739" x="4206875" y="2787650"/>
          <p14:tracePt t="1011" x="4214813" y="2787650"/>
          <p14:tracePt t="1020" x="4232275" y="2813050"/>
          <p14:tracePt t="1027" x="4249738" y="2846388"/>
          <p14:tracePt t="1036" x="4249738" y="2871788"/>
          <p14:tracePt t="1042" x="4249738" y="2881313"/>
          <p14:tracePt t="1052" x="4249738" y="2897188"/>
          <p14:tracePt t="1059" x="4249738" y="2906713"/>
          <p14:tracePt t="1084" x="4240213" y="2906713"/>
          <p14:tracePt t="1107" x="4232275" y="2906713"/>
          <p14:tracePt t="1115" x="4224338" y="2906713"/>
          <p14:tracePt t="1124" x="4214813" y="2914650"/>
          <p14:tracePt t="1131" x="4214813" y="2922588"/>
          <p14:tracePt t="1148" x="4181475" y="2940050"/>
          <p14:tracePt t="1171" x="4171950" y="2940050"/>
          <p14:tracePt t="1182" x="4146550" y="2940050"/>
          <p14:tracePt t="1187" x="4138613" y="2940050"/>
          <p14:tracePt t="1198" x="4105275" y="2940050"/>
          <p14:tracePt t="1204" x="4079875" y="2940050"/>
          <p14:tracePt t="1212" x="4052888" y="2940050"/>
          <p14:tracePt t="1219" x="4019550" y="2940050"/>
          <p14:tracePt t="1229" x="3986213" y="2940050"/>
          <p14:tracePt t="1236" x="3951288" y="2940050"/>
          <p14:tracePt t="1243" x="3935413" y="2940050"/>
          <p14:tracePt t="1251" x="3908425" y="2932113"/>
          <p14:tracePt t="1259" x="3892550" y="2932113"/>
          <p14:tracePt t="1267" x="3875088" y="2932113"/>
          <p14:tracePt t="1275" x="3867150" y="2932113"/>
          <p14:tracePt t="1283" x="3849688" y="2932113"/>
          <p14:tracePt t="1316" x="3841750" y="2932113"/>
          <p14:tracePt t="1324" x="3832225" y="2932113"/>
          <p14:tracePt t="1339" x="3816350" y="2932113"/>
          <p14:tracePt t="1347" x="3806825" y="2932113"/>
          <p14:tracePt t="1366" x="3798888" y="2932113"/>
          <p14:tracePt t="1372" x="3781425" y="2932113"/>
          <p14:tracePt t="1387" x="3763963" y="2932113"/>
          <p14:tracePt t="1398" x="3756025" y="2932113"/>
          <p14:tracePt t="1404" x="3748088" y="2932113"/>
          <p14:tracePt t="1412" x="3738563" y="2932113"/>
          <p14:tracePt t="1418" x="3730625" y="2932113"/>
          <p14:tracePt t="1436" x="3722688" y="2932113"/>
          <p14:tracePt t="1443" x="3713163" y="2932113"/>
          <p14:tracePt t="1452" x="3705225" y="2932113"/>
          <p14:tracePt t="1459" x="3687763" y="2932113"/>
          <p14:tracePt t="1466" x="3671888" y="2922588"/>
          <p14:tracePt t="1475" x="3654425" y="2914650"/>
          <p14:tracePt t="1484" x="3636963" y="2914650"/>
          <p14:tracePt t="1491" x="3629025" y="2906713"/>
          <p14:tracePt t="1500" x="3611563" y="2906713"/>
          <p14:tracePt t="1507" x="3586163" y="2897188"/>
          <p14:tracePt t="1516" x="3543300" y="2881313"/>
          <p14:tracePt t="1524" x="3517900" y="2881313"/>
          <p14:tracePt t="1531" x="3484563" y="2871788"/>
          <p14:tracePt t="1539" x="3467100" y="2863850"/>
          <p14:tracePt t="1548" x="3433763" y="2855913"/>
          <p14:tracePt t="1556" x="3408363" y="2855913"/>
          <p14:tracePt t="1564" x="3373438" y="2838450"/>
          <p14:tracePt t="1572" x="3365500" y="2838450"/>
          <p14:tracePt t="1582" x="3348038" y="2838450"/>
          <p14:tracePt t="1597" x="3330575" y="2830513"/>
          <p14:tracePt t="1610" x="3314700" y="2820988"/>
          <p14:tracePt t="1619" x="3305175" y="2820988"/>
          <p14:tracePt t="1626" x="3279775" y="2813050"/>
          <p14:tracePt t="1636" x="3263900" y="2795588"/>
          <p14:tracePt t="1643" x="3238500" y="2787650"/>
          <p14:tracePt t="1652" x="3203575" y="2770188"/>
          <p14:tracePt t="1659" x="3178175" y="2762250"/>
          <p14:tracePt t="1667" x="3144838" y="2752725"/>
          <p14:tracePt t="1675" x="3109913" y="2736850"/>
          <p14:tracePt t="1683" x="3076575" y="2727325"/>
          <p14:tracePt t="1691" x="3059113" y="2719388"/>
          <p14:tracePt t="1699" x="3033713" y="2711450"/>
          <p14:tracePt t="1707" x="3008313" y="2701925"/>
          <p14:tracePt t="1715" x="2990850" y="2701925"/>
          <p14:tracePt t="1722" x="2982913" y="2693988"/>
          <p14:tracePt t="1733" x="2974975" y="2686050"/>
          <p14:tracePt t="1738" x="2957513" y="2676525"/>
          <p14:tracePt t="1749" x="2949575" y="2660650"/>
          <p14:tracePt t="1754" x="2932113" y="2651125"/>
          <p14:tracePt t="1766" x="2922588" y="2633663"/>
          <p14:tracePt t="1771" x="2914650" y="2617788"/>
          <p14:tracePt t="1782" x="2906713" y="2592388"/>
          <p14:tracePt t="1786" x="2897188" y="2566988"/>
          <p14:tracePt t="1797" x="2897188" y="2549525"/>
          <p14:tracePt t="1802" x="2889250" y="2524125"/>
          <p14:tracePt t="1811" x="2889250" y="2498725"/>
          <p14:tracePt t="1819" x="2881313" y="2463800"/>
          <p14:tracePt t="1826" x="2881313" y="2430463"/>
          <p14:tracePt t="1836" x="2881313" y="2405063"/>
          <p14:tracePt t="1843" x="2881313" y="2387600"/>
          <p14:tracePt t="1850" x="2881313" y="2344738"/>
          <p14:tracePt t="1860" x="2881313" y="2319338"/>
          <p14:tracePt t="1867" x="2881313" y="2286000"/>
          <p14:tracePt t="1877" x="2889250" y="2252663"/>
          <p14:tracePt t="1884" x="2906713" y="2227263"/>
          <p14:tracePt t="1891" x="2922588" y="2192338"/>
          <p14:tracePt t="1900" x="2932113" y="2174875"/>
          <p14:tracePt t="1907" x="2949575" y="2149475"/>
          <p14:tracePt t="1915" x="2974975" y="2124075"/>
          <p14:tracePt t="1924" x="2982913" y="2098675"/>
          <p14:tracePt t="1932" x="3000375" y="2090738"/>
          <p14:tracePt t="1939" x="3008313" y="2065338"/>
          <p14:tracePt t="1948" x="3025775" y="2047875"/>
          <p14:tracePt t="1955" x="3041650" y="2022475"/>
          <p14:tracePt t="1966" x="3051175" y="2014538"/>
          <p14:tracePt t="1971" x="3059113" y="1997075"/>
          <p14:tracePt t="1982" x="3076575" y="1979613"/>
          <p14:tracePt t="1987" x="3101975" y="1963738"/>
          <p14:tracePt t="1996" x="3119438" y="1954213"/>
          <p14:tracePt t="2004" x="3135313" y="1938338"/>
          <p14:tracePt t="2014" x="3144838" y="1920875"/>
          <p14:tracePt t="2019" x="3170238" y="1903413"/>
          <p14:tracePt t="2027" x="3178175" y="1895475"/>
          <p14:tracePt t="2034" x="3186113" y="1885950"/>
          <p14:tracePt t="2043" x="3203575" y="1878013"/>
          <p14:tracePt t="2051" x="3221038" y="1860550"/>
          <p14:tracePt t="2060" x="3238500" y="1852613"/>
          <p14:tracePt t="2067" x="3246438" y="1844675"/>
          <p14:tracePt t="2075" x="3271838" y="1835150"/>
          <p14:tracePt t="2083" x="3289300" y="1827213"/>
          <p14:tracePt t="2091" x="3297238" y="1827213"/>
          <p14:tracePt t="2099" x="3305175" y="1809750"/>
          <p14:tracePt t="2107" x="3322638" y="1809750"/>
          <p14:tracePt t="2115" x="3330575" y="1801813"/>
          <p14:tracePt t="2123" x="3340100" y="1801813"/>
          <p14:tracePt t="2133" x="3355975" y="1793875"/>
          <p14:tracePt t="2138" x="3373438" y="1784350"/>
          <p14:tracePt t="2155" x="3382963" y="1776413"/>
          <p14:tracePt t="2172" x="3390900" y="1766888"/>
          <p14:tracePt t="2187" x="3398838" y="1766888"/>
          <p14:tracePt t="2213" x="3416300" y="1766888"/>
          <p14:tracePt t="2219" x="3424238" y="1766888"/>
          <p14:tracePt t="2235" x="3441700" y="1758950"/>
          <p14:tracePt t="2243" x="3449638" y="1758950"/>
          <p14:tracePt t="2251" x="3449638" y="1751013"/>
          <p14:tracePt t="2260" x="3459163" y="1751013"/>
          <p14:tracePt t="2267" x="3467100" y="1751013"/>
          <p14:tracePt t="2275" x="3484563" y="1741488"/>
          <p14:tracePt t="2284" x="3492500" y="1741488"/>
          <p14:tracePt t="2291" x="3502025" y="1741488"/>
          <p14:tracePt t="2299" x="3517900" y="1741488"/>
          <p14:tracePt t="2306" x="3535363" y="1741488"/>
          <p14:tracePt t="2316" x="3543300" y="1741488"/>
          <p14:tracePt t="2323" x="3560763" y="1733550"/>
          <p14:tracePt t="2333" x="3568700" y="1733550"/>
          <p14:tracePt t="2366" x="3578225" y="1733550"/>
          <p14:tracePt t="2372" x="3594100" y="1733550"/>
          <p14:tracePt t="2404" x="3603625" y="1733550"/>
          <p14:tracePt t="2413" x="3611563" y="1733550"/>
          <p14:tracePt t="2426" x="3619500" y="1733550"/>
          <p14:tracePt t="2435" x="3619500" y="1725613"/>
          <p14:tracePt t="2444" x="3629025" y="1725613"/>
          <p14:tracePt t="2452" x="3636963" y="1725613"/>
          <p14:tracePt t="2460" x="3646488" y="1725613"/>
          <p14:tracePt t="2467" x="3654425" y="1716088"/>
          <p14:tracePt t="2474" x="3662363" y="1716088"/>
          <p14:tracePt t="2483" x="3671888" y="1716088"/>
          <p14:tracePt t="2490" x="3687763" y="1716088"/>
          <p14:tracePt t="2507" x="3705225" y="1716088"/>
          <p14:tracePt t="2515" x="3713163" y="1716088"/>
          <p14:tracePt t="2522" x="3722688" y="1716088"/>
          <p14:tracePt t="2533" x="3738563" y="1716088"/>
          <p14:tracePt t="2538" x="3748088" y="1716088"/>
          <p14:tracePt t="2549" x="3773488" y="1708150"/>
          <p14:tracePt t="2554" x="3781425" y="1708150"/>
          <p14:tracePt t="2566" x="3790950" y="1700213"/>
          <p14:tracePt t="2570" x="3806825" y="1700213"/>
          <p14:tracePt t="2581" x="3816350" y="1700213"/>
          <p14:tracePt t="2587" x="3824288" y="1700213"/>
          <p14:tracePt t="2596" x="3832225" y="1700213"/>
          <p14:tracePt t="2602" x="3841750" y="1700213"/>
          <p14:tracePt t="2610" x="3857625" y="1700213"/>
          <p14:tracePt t="2618" x="3867150" y="1700213"/>
          <p14:tracePt t="2627" x="3875088" y="1700213"/>
          <p14:tracePt t="2634" x="3883025" y="1690688"/>
          <p14:tracePt t="2643" x="3900488" y="1690688"/>
          <p14:tracePt t="2652" x="3908425" y="1690688"/>
          <p14:tracePt t="2659" x="3925888" y="1690688"/>
          <p14:tracePt t="2675" x="3943350" y="1690688"/>
          <p14:tracePt t="2691" x="3951288" y="1690688"/>
          <p14:tracePt t="2700" x="3968750" y="1690688"/>
          <p14:tracePt t="2716" x="3986213" y="1682750"/>
          <p14:tracePt t="2723" x="4011613" y="1682750"/>
          <p14:tracePt t="2732" x="4027488" y="1682750"/>
          <p14:tracePt t="2740" x="4037013" y="1682750"/>
          <p14:tracePt t="2749" x="4052888" y="1682750"/>
          <p14:tracePt t="2755" x="4062413" y="1674813"/>
          <p14:tracePt t="2765" x="4070350" y="1674813"/>
          <p14:tracePt t="2771" x="4079875" y="1674813"/>
          <p14:tracePt t="2781" x="4087813" y="1674813"/>
          <p14:tracePt t="2787" x="4095750" y="1674813"/>
          <p14:tracePt t="2797" x="4105275" y="1674813"/>
          <p14:tracePt t="2810" x="4113213" y="1674813"/>
          <p14:tracePt t="2818" x="4130675" y="1674813"/>
          <p14:tracePt t="2834" x="4138613" y="1674813"/>
          <p14:tracePt t="2844" x="4146550" y="1674813"/>
          <p14:tracePt t="2859" x="4164013" y="1674813"/>
          <p14:tracePt t="2867" x="4171950" y="1674813"/>
          <p14:tracePt t="2875" x="4181475" y="1674813"/>
          <p14:tracePt t="2895" x="4189413" y="1674813"/>
          <p14:tracePt t="2923" x="4206875" y="1674813"/>
          <p14:tracePt t="2939" x="4214813" y="1674813"/>
          <p14:tracePt t="2955" x="4224338" y="1674813"/>
          <p14:tracePt t="2965" x="4232275" y="1674813"/>
          <p14:tracePt t="2972" x="4240213" y="1674813"/>
          <p14:tracePt t="2981" x="4249738" y="1674813"/>
          <p14:tracePt t="2996" x="4257675" y="1674813"/>
          <p14:tracePt t="3043" x="4265613" y="1674813"/>
          <p14:tracePt t="3052" x="4275138" y="1674813"/>
          <p14:tracePt t="3067" x="4283075" y="1674813"/>
          <p14:tracePt t="3075" x="4291013" y="1674813"/>
          <p14:tracePt t="3092" x="4300538" y="1674813"/>
          <p14:tracePt t="3099" x="4308475" y="1674813"/>
          <p14:tracePt t="3107" x="4316413" y="1674813"/>
          <p14:tracePt t="3123" x="4325938" y="1674813"/>
          <p14:tracePt t="3133" x="4341813" y="1674813"/>
          <p14:tracePt t="3181" x="4359275" y="1674813"/>
          <p14:tracePt t="3203" x="4368800" y="1674813"/>
          <p14:tracePt t="3211" x="4376738" y="1674813"/>
          <p14:tracePt t="3219" x="4384675" y="1674813"/>
          <p14:tracePt t="3226" x="4394200" y="1674813"/>
          <p14:tracePt t="3235" x="4410075" y="1674813"/>
          <p14:tracePt t="3259" x="4419600" y="1674813"/>
          <p14:tracePt t="3266" x="4427538" y="1674813"/>
          <p14:tracePt t="3299" x="4435475" y="1674813"/>
          <p14:tracePt t="3316" x="4445000" y="1674813"/>
          <p14:tracePt t="3333" x="4452938" y="1674813"/>
          <p14:tracePt t="3338" x="4460875" y="1674813"/>
          <p14:tracePt t="3355" x="4470400" y="1674813"/>
          <p14:tracePt t="3372" x="4478338" y="1674813"/>
          <p14:tracePt t="3740" x="4495800" y="1674813"/>
          <p14:tracePt t="4042" x="4513263" y="1674813"/>
          <p14:tracePt t="4100" x="4521200" y="1665288"/>
          <p14:tracePt t="4605" x="4529138" y="1665288"/>
          <p14:tracePt t="4610" x="4538663" y="1657350"/>
          <p14:tracePt t="4676" x="4538663" y="1649413"/>
          <p14:tracePt t="4779" x="4554538" y="1639888"/>
          <p14:tracePt t="5027" x="4564063" y="1631950"/>
          <p14:tracePt t="5252" x="4579938" y="1631950"/>
          <p14:tracePt t="5300" x="4589463" y="1631950"/>
          <p14:tracePt t="5516" x="4597400" y="1631950"/>
          <p14:tracePt t="6452" x="4597400" y="1622425"/>
          <p14:tracePt t="6595" x="4614863" y="1622425"/>
          <p14:tracePt t="6620" x="4614863" y="1631950"/>
          <p14:tracePt t="6627" x="4622800" y="1639888"/>
          <p14:tracePt t="6700" x="4640263" y="1649413"/>
          <p14:tracePt t="6940" x="4648200" y="1649413"/>
          <p14:tracePt t="6973" x="4665663" y="1649413"/>
          <p14:tracePt t="7012" x="4683125" y="1649413"/>
          <p14:tracePt t="7076" x="4691063" y="1657350"/>
          <p14:tracePt t="7091" x="4691063" y="1665288"/>
          <p14:tracePt t="7101" x="4699000" y="1665288"/>
          <p14:tracePt t="7107" x="4708525" y="1674813"/>
          <p14:tracePt t="7124" x="4708525" y="1682750"/>
          <p14:tracePt t="7133" x="4716463" y="1682750"/>
          <p14:tracePt t="7139" x="4724400" y="1690688"/>
          <p14:tracePt t="7150" x="4733925" y="1700213"/>
          <p14:tracePt t="7162" x="4733925" y="1708150"/>
          <p14:tracePt t="7179" x="4741863" y="1708150"/>
          <p14:tracePt t="7187" x="4749800" y="1725613"/>
          <p14:tracePt t="7195" x="4759325" y="1741488"/>
          <p14:tracePt t="7219" x="4767263" y="1766888"/>
          <p14:tracePt t="7227" x="4775200" y="1766888"/>
          <p14:tracePt t="7235" x="4784725" y="1784350"/>
          <p14:tracePt t="7243" x="4784725" y="1793875"/>
          <p14:tracePt t="7259" x="4792663" y="1801813"/>
          <p14:tracePt t="7507" x="4784725" y="1784350"/>
          <p14:tracePt t="7522" x="4775200" y="1776413"/>
          <p14:tracePt t="7556" x="4767263" y="1776413"/>
          <p14:tracePt t="7587" x="4767263" y="1766888"/>
          <p14:tracePt t="7604" x="4767263" y="1758950"/>
          <p14:tracePt t="7627" x="4767263" y="1751013"/>
          <p14:tracePt t="7636" x="4759325" y="1741488"/>
          <p14:tracePt t="7707" x="4749800" y="1733550"/>
          <p14:tracePt t="7718" x="4741863" y="1733550"/>
          <p14:tracePt t="7724" x="4741863" y="1725613"/>
          <p14:tracePt t="7740" x="4733925" y="1725613"/>
          <p14:tracePt t="7750" x="4724400" y="1716088"/>
          <p14:tracePt t="7762" x="4716463" y="1708150"/>
          <p14:tracePt t="7778" x="4708525" y="1708150"/>
          <p14:tracePt t="7795" x="4699000" y="1700213"/>
          <p14:tracePt t="7804" x="4691063" y="1700213"/>
          <p14:tracePt t="7811" x="4683125" y="1690688"/>
          <p14:tracePt t="8252" x="4673600" y="1690688"/>
          <p14:tracePt t="8275" x="4673600" y="1682750"/>
          <p14:tracePt t="8284" x="4673600" y="1674813"/>
          <p14:tracePt t="8307" x="4683125" y="1657350"/>
          <p14:tracePt t="8318" x="4691063" y="1649413"/>
          <p14:tracePt t="8324" x="4691063" y="1639888"/>
          <p14:tracePt t="8339" x="4699000" y="1639888"/>
          <p14:tracePt t="8355" x="4708525" y="1631950"/>
          <p14:tracePt t="8372" x="4708525" y="1622425"/>
          <p14:tracePt t="8379" x="4716463" y="1622425"/>
          <p14:tracePt t="8387" x="4716463" y="1614488"/>
          <p14:tracePt t="8763" x="4716463" y="1606550"/>
          <p14:tracePt t="8770" x="4716463" y="1597025"/>
          <p14:tracePt t="8802" x="4708525" y="1589088"/>
          <p14:tracePt t="9316" x="4708525" y="1581150"/>
          <p14:tracePt t="9364" x="4708525" y="1571625"/>
          <p14:tracePt t="9379" x="4708525" y="1563688"/>
          <p14:tracePt t="9450" x="4708525" y="1555750"/>
          <p14:tracePt t="9470" x="4716463" y="1546225"/>
          <p14:tracePt t="9486" x="4716463" y="1538288"/>
          <p14:tracePt t="9571" x="4716463" y="1530350"/>
          <p14:tracePt t="9684" x="4724400" y="1530350"/>
          <p14:tracePt t="9692" x="4741863" y="1530350"/>
          <p14:tracePt t="9701" x="4749800" y="1530350"/>
          <p14:tracePt t="9707" x="4775200" y="1530350"/>
          <p14:tracePt t="9717" x="4784725" y="1530350"/>
          <p14:tracePt t="9724" x="4802188" y="1530350"/>
          <p14:tracePt t="9732" x="4810125" y="1530350"/>
          <p14:tracePt t="9740" x="4827588" y="1530350"/>
          <p14:tracePt t="9746" x="4843463" y="1530350"/>
          <p14:tracePt t="9754" x="4860925" y="1530350"/>
          <p14:tracePt t="9763" x="4878388" y="1530350"/>
          <p14:tracePt t="9771" x="4886325" y="1530350"/>
          <p14:tracePt t="9780" x="4911725" y="1530350"/>
          <p14:tracePt t="9787" x="4929188" y="1530350"/>
          <p14:tracePt t="9795" x="4937125" y="1530350"/>
          <p14:tracePt t="9802" x="4962525" y="1530350"/>
          <p14:tracePt t="9811" x="4972050" y="1530350"/>
          <p14:tracePt t="9820" x="4979988" y="1530350"/>
          <p14:tracePt t="9827" x="5005388" y="1530350"/>
          <p14:tracePt t="9836" x="5038725" y="1530350"/>
          <p14:tracePt t="9843" x="5056188" y="1530350"/>
          <p14:tracePt t="9853" x="5081588" y="1530350"/>
          <p14:tracePt t="9859" x="5116513" y="1530350"/>
          <p14:tracePt t="9870" x="5141913" y="1530350"/>
          <p14:tracePt t="9875" x="5149850" y="1530350"/>
          <p14:tracePt t="9886" x="5157788" y="1530350"/>
          <p14:tracePt t="9890" x="5175250" y="1520825"/>
          <p14:tracePt t="9900" x="5192713" y="1520825"/>
          <p14:tracePt t="9906" x="5200650" y="1520825"/>
          <p14:tracePt t="9938" x="5208588" y="1512888"/>
          <p14:tracePt t="9954" x="5226050" y="1504950"/>
          <p14:tracePt t="9970" x="5235575" y="1504950"/>
          <p14:tracePt t="9986" x="5260975" y="1495425"/>
          <p14:tracePt t="10002" x="5268913" y="1495425"/>
          <p14:tracePt t="10018" x="5276850" y="1487488"/>
          <p14:tracePt t="10026" x="5286375" y="1487488"/>
          <p14:tracePt t="10036" x="5302250" y="1477963"/>
          <p14:tracePt t="10042" x="5302250" y="1470025"/>
          <p14:tracePt t="10052" x="5311775" y="1470025"/>
          <p14:tracePt t="10058" x="5319713" y="1470025"/>
          <p14:tracePt t="10069" x="5327650" y="1462088"/>
          <p14:tracePt t="10075" x="5327650" y="1452563"/>
          <p14:tracePt t="10086" x="5337175" y="1444625"/>
          <p14:tracePt t="10107" x="5345113" y="1444625"/>
          <p14:tracePt t="10115" x="5345113" y="1436688"/>
          <p14:tracePt t="10211" x="5353050" y="1436688"/>
          <p14:tracePt t="10243" x="5362575" y="1436688"/>
          <p14:tracePt t="17668" x="5327650" y="1393825"/>
          <p14:tracePt t="17675" x="5276850" y="1343025"/>
          <p14:tracePt t="17683" x="5235575" y="1300163"/>
          <p14:tracePt t="17692" x="5208588" y="1282700"/>
          <p14:tracePt t="17699" x="5192713" y="1257300"/>
          <p14:tracePt t="17707" x="5183188" y="1249363"/>
          <p14:tracePt t="17859" x="5167313" y="1241425"/>
          <p14:tracePt t="17866" x="5141913" y="1241425"/>
          <p14:tracePt t="17876" x="5106988" y="1241425"/>
          <p14:tracePt t="17883" x="5048250" y="1249363"/>
          <p14:tracePt t="17892" x="5022850" y="1266825"/>
          <p14:tracePt t="17899" x="4979988" y="1282700"/>
          <p14:tracePt t="17908" x="4919663" y="1317625"/>
          <p14:tracePt t="17915" x="4868863" y="1360488"/>
          <p14:tracePt t="17924" x="4792663" y="1401763"/>
          <p14:tracePt t="17931" x="4716463" y="1462088"/>
          <p14:tracePt t="17941" x="4648200" y="1504950"/>
          <p14:tracePt t="17946" x="4554538" y="1555750"/>
          <p14:tracePt t="17956" x="4470400" y="1614488"/>
          <p14:tracePt t="17963" x="4359275" y="1657350"/>
          <p14:tracePt t="17972" x="4275138" y="1690688"/>
          <p14:tracePt t="17979" x="4181475" y="1741488"/>
          <p14:tracePt t="17988" x="4095750" y="1784350"/>
          <p14:tracePt t="17995" x="4019550" y="1819275"/>
          <p14:tracePt t="18005" x="3951288" y="1852613"/>
          <p14:tracePt t="18012" x="3892550" y="1878013"/>
          <p14:tracePt t="18022" x="3841750" y="1903413"/>
          <p14:tracePt t="18027" x="3806825" y="1920875"/>
          <p14:tracePt t="18038" x="3773488" y="1938338"/>
          <p14:tracePt t="18044" x="3748088" y="1946275"/>
          <p14:tracePt t="18050" x="3730625" y="1954213"/>
          <p14:tracePt t="18060" x="3713163" y="1963738"/>
          <p14:tracePt t="18067" x="3697288" y="1979613"/>
          <p14:tracePt t="18074" x="3671888" y="1989138"/>
          <p14:tracePt t="18084" x="3662363" y="1997075"/>
          <p14:tracePt t="18090" x="3654425" y="1997075"/>
          <p14:tracePt t="18099" x="3636963" y="2005013"/>
          <p14:tracePt t="18106" x="3619500" y="2022475"/>
          <p14:tracePt t="18115" x="3611563" y="2039938"/>
          <p14:tracePt t="18123" x="3603625" y="2039938"/>
          <p14:tracePt t="18132" x="3578225" y="2047875"/>
          <p14:tracePt t="18140" x="3568700" y="2047875"/>
          <p14:tracePt t="18146" x="3560763" y="2055813"/>
          <p14:tracePt t="18156" x="3552825" y="2055813"/>
          <p14:tracePt t="18162" x="3543300" y="2055813"/>
          <p14:tracePt t="18173" x="3535363" y="2055813"/>
          <p14:tracePt t="18189" x="3527425" y="2055813"/>
          <p14:tracePt t="18205" x="3517900" y="2055813"/>
          <p14:tracePt t="18244" x="3509963" y="2055813"/>
          <p14:tracePt t="18292" x="3492500" y="2055813"/>
          <p14:tracePt t="18307" x="3475038" y="2055813"/>
          <p14:tracePt t="18315" x="3467100" y="2055813"/>
          <p14:tracePt t="18323" x="3459163" y="2055813"/>
          <p14:tracePt t="18332" x="3449638" y="2055813"/>
          <p14:tracePt t="18340" x="3449638" y="2047875"/>
          <p14:tracePt t="18357" x="3441700" y="2039938"/>
          <p14:tracePt t="18362" x="3441700" y="2030413"/>
          <p14:tracePt t="18373" x="3433763" y="2014538"/>
          <p14:tracePt t="18427" x="3433763" y="2005013"/>
          <p14:tracePt t="18460" x="3433763" y="1997075"/>
          <p14:tracePt t="18476" x="3433763" y="1989138"/>
          <p14:tracePt t="18492" x="3433763" y="1979613"/>
          <p14:tracePt t="18499" x="3441700" y="1971675"/>
          <p14:tracePt t="18507" x="3441700" y="1963738"/>
          <p14:tracePt t="18515" x="3459163" y="1963738"/>
          <p14:tracePt t="18524" x="3467100" y="1963738"/>
          <p14:tracePt t="18532" x="3484563" y="1963738"/>
          <p14:tracePt t="18540" x="3509963" y="1963738"/>
          <p14:tracePt t="18546" x="3535363" y="1963738"/>
          <p14:tracePt t="18555" x="3578225" y="1963738"/>
          <p14:tracePt t="18563" x="3611563" y="1963738"/>
          <p14:tracePt t="18573" x="3654425" y="1963738"/>
          <p14:tracePt t="18579" x="3730625" y="1963738"/>
          <p14:tracePt t="18589" x="3798888" y="1963738"/>
          <p14:tracePt t="18595" x="3867150" y="1963738"/>
          <p14:tracePt t="18605" x="3951288" y="1963738"/>
          <p14:tracePt t="18612" x="4027488" y="1963738"/>
          <p14:tracePt t="18622" x="4095750" y="1963738"/>
          <p14:tracePt t="18627" x="4138613" y="1963738"/>
          <p14:tracePt t="18634" x="4164013" y="1963738"/>
          <p14:tracePt t="18644" x="4206875" y="1963738"/>
          <p14:tracePt t="18651" x="4214813" y="1963738"/>
          <p14:tracePt t="18658" x="4232275" y="1963738"/>
          <p14:tracePt t="18820" x="4240213" y="1963738"/>
          <p14:tracePt t="18836" x="4240213" y="1971675"/>
          <p14:tracePt t="18850" x="4232275" y="1971675"/>
          <p14:tracePt t="18867" x="4232275" y="1979613"/>
          <p14:tracePt t="18874" x="4224338" y="1989138"/>
          <p14:tracePt t="18883" x="4214813" y="1997075"/>
          <p14:tracePt t="18900" x="4189413" y="2039938"/>
          <p14:tracePt t="18908" x="4189413" y="2047875"/>
          <p14:tracePt t="18915" x="4181475" y="2065338"/>
          <p14:tracePt t="18926" x="4164013" y="2090738"/>
          <p14:tracePt t="18932" x="4156075" y="2116138"/>
          <p14:tracePt t="18940" x="4138613" y="2133600"/>
          <p14:tracePt t="18947" x="4130675" y="2141538"/>
          <p14:tracePt t="18957" x="4130675" y="2149475"/>
          <p14:tracePt t="18962" x="4121150" y="2159000"/>
          <p14:tracePt t="18973" x="4121150" y="2166938"/>
          <p14:tracePt t="18979" x="4113213" y="2174875"/>
          <p14:tracePt t="19124" x="4121150" y="2174875"/>
          <p14:tracePt t="19130" x="4138613" y="2174875"/>
          <p14:tracePt t="19139" x="4156075" y="2174875"/>
          <p14:tracePt t="19147" x="4171950" y="2174875"/>
          <p14:tracePt t="19157" x="4181475" y="2174875"/>
          <p14:tracePt t="19163" x="4206875" y="2174875"/>
          <p14:tracePt t="19178" x="4224338" y="2174875"/>
          <p14:tracePt t="19190" x="4240213" y="2174875"/>
          <p14:tracePt t="19205" x="4249738" y="2174875"/>
          <p14:tracePt t="19211" x="4265613" y="2174875"/>
          <p14:tracePt t="19220" x="4275138" y="2174875"/>
          <p14:tracePt t="19227" x="4283075" y="2174875"/>
          <p14:tracePt t="19243" x="4291013" y="2174875"/>
          <p14:tracePt t="19347" x="4291013" y="2166938"/>
          <p14:tracePt t="19356" x="4300538" y="2166938"/>
          <p14:tracePt t="19363" x="4308475" y="2141538"/>
          <p14:tracePt t="19379" x="4316413" y="2124075"/>
          <p14:tracePt t="19389" x="4333875" y="2098675"/>
          <p14:tracePt t="19405" x="4351338" y="2082800"/>
          <p14:tracePt t="19412" x="4368800" y="2065338"/>
          <p14:tracePt t="19435" x="4368800" y="2055813"/>
          <p14:tracePt t="19580" x="4376738" y="2065338"/>
          <p14:tracePt t="40530" x="4224338" y="2014538"/>
          <p14:tracePt t="40539" x="3867150" y="1979613"/>
          <p14:tracePt t="40550" x="3459163" y="1979613"/>
          <p14:tracePt t="40556" x="3025775" y="1979613"/>
          <p14:tracePt t="40566" x="2617788" y="2005013"/>
          <p14:tracePt t="40571" x="2260600" y="2039938"/>
          <p14:tracePt t="40582" x="1979613" y="2073275"/>
          <p14:tracePt t="40587" x="1819275" y="2098675"/>
          <p14:tracePt t="40598" x="1716088" y="2124075"/>
          <p14:tracePt t="40604" x="1674813" y="2124075"/>
          <p14:tracePt t="40610" x="1665288" y="2124075"/>
          <p14:tracePt t="40620" x="1657350" y="2124075"/>
          <p14:tracePt t="40627" x="1657350" y="2090738"/>
          <p14:tracePt t="40636" x="1708150" y="2047875"/>
          <p14:tracePt t="40643" x="1758950" y="2005013"/>
          <p14:tracePt t="40652" x="1852613" y="1938338"/>
          <p14:tracePt t="40659" x="1911350" y="1895475"/>
          <p14:tracePt t="40667" x="1971675" y="1860550"/>
          <p14:tracePt t="40674" x="2014538" y="1844675"/>
          <p14:tracePt t="40684" x="2030413" y="1835150"/>
          <p14:tracePt t="40690" x="2047875" y="1835150"/>
          <p14:tracePt t="40700" x="2065338" y="1844675"/>
          <p14:tracePt t="40707" x="2073275" y="1860550"/>
          <p14:tracePt t="40733" x="2073275" y="1885950"/>
          <p14:tracePt t="40749" x="2022475" y="1946275"/>
          <p14:tracePt t="40756" x="1989138" y="1979613"/>
          <p14:tracePt t="40765" x="1938338" y="1997075"/>
          <p14:tracePt t="40772" x="1911350" y="2005013"/>
          <p14:tracePt t="40781" x="1878013" y="2030413"/>
          <p14:tracePt t="40787" x="1852613" y="2039938"/>
          <p14:tracePt t="40794" x="1819275" y="2055813"/>
          <p14:tracePt t="40802" x="1793875" y="2073275"/>
          <p14:tracePt t="40810" x="1766888" y="2082800"/>
          <p14:tracePt t="40818" x="1690688" y="2124075"/>
          <p14:tracePt t="40827" x="1606550" y="2209800"/>
          <p14:tracePt t="40834" x="1530350" y="2260600"/>
          <p14:tracePt t="40843" x="1436688" y="2354263"/>
          <p14:tracePt t="40850" x="1343025" y="2447925"/>
          <p14:tracePt t="40858" x="1231900" y="2557463"/>
          <p14:tracePt t="40867" x="1198563" y="2600325"/>
          <p14:tracePt t="40883" x="1189038" y="2625725"/>
          <p14:tracePt t="40891" x="1189038" y="2727325"/>
          <p14:tracePt t="40900" x="1189038" y="2830513"/>
          <p14:tracePt t="40906" x="1189038" y="2914650"/>
          <p14:tracePt t="40918" x="1189038" y="3000375"/>
          <p14:tracePt t="40922" x="1189038" y="3059113"/>
          <p14:tracePt t="40933" x="1216025" y="3119438"/>
          <p14:tracePt t="40938" x="1257300" y="3195638"/>
          <p14:tracePt t="40951" x="1308100" y="3263900"/>
          <p14:tracePt t="40955" x="1360488" y="3322638"/>
          <p14:tracePt t="40965" x="1411288" y="3365500"/>
          <p14:tracePt t="40972" x="1477963" y="3424238"/>
          <p14:tracePt t="40982" x="1538288" y="3449638"/>
          <p14:tracePt t="40987" x="1614488" y="3484563"/>
          <p14:tracePt t="40994" x="1674813" y="3492500"/>
          <p14:tracePt t="41003" x="1725613" y="3509963"/>
          <p14:tracePt t="41011" x="1784350" y="3527425"/>
          <p14:tracePt t="41018" x="1801813" y="3527425"/>
          <p14:tracePt t="41027" x="1819275" y="3527425"/>
          <p14:tracePt t="41115" x="1793875" y="3509963"/>
          <p14:tracePt t="41123" x="1784350" y="3509963"/>
          <p14:tracePt t="41133" x="1766888" y="3509963"/>
          <p14:tracePt t="41139" x="1758950" y="3509963"/>
          <p14:tracePt t="41171" x="1751013" y="3509963"/>
          <p14:tracePt t="41180" x="1733550" y="3509963"/>
          <p14:tracePt t="41187" x="1716088" y="3509963"/>
          <p14:tracePt t="41194" x="1674813" y="3509963"/>
          <p14:tracePt t="41204" x="1614488" y="3509963"/>
          <p14:tracePt t="41211" x="1555750" y="3517900"/>
          <p14:tracePt t="41220" x="1530350" y="3535363"/>
          <p14:tracePt t="41236" x="1520825" y="3535363"/>
          <p14:tracePt t="41251" x="1520825" y="3543300"/>
          <p14:tracePt t="41259" x="1520825" y="3552825"/>
          <p14:tracePt t="41267" x="1520825" y="3560763"/>
          <p14:tracePt t="41276" x="1512888" y="3568700"/>
          <p14:tracePt t="41284" x="1495425" y="3586163"/>
          <p14:tracePt t="41291" x="1487488" y="3603625"/>
          <p14:tracePt t="41301" x="1470025" y="3611563"/>
          <p14:tracePt t="41307" x="1444625" y="3619500"/>
          <p14:tracePt t="41317" x="1419225" y="3646488"/>
          <p14:tracePt t="41323" x="1411288" y="3654425"/>
          <p14:tracePt t="41334" x="1385888" y="3671888"/>
          <p14:tracePt t="41339" x="1368425" y="3671888"/>
          <p14:tracePt t="41350" x="1360488" y="3679825"/>
          <p14:tracePt t="41355" x="1343025" y="3687763"/>
          <p14:tracePt t="41365" x="1333500" y="3687763"/>
          <p14:tracePt t="41379" x="1325563" y="3687763"/>
          <p14:tracePt t="41387" x="1317625" y="3687763"/>
          <p14:tracePt t="41459" x="1308100" y="3697288"/>
          <p14:tracePt t="41475" x="1308100" y="3705225"/>
          <p14:tracePt t="41532" x="1308100" y="3722688"/>
          <p14:tracePt t="41539" x="1325563" y="3730625"/>
          <p14:tracePt t="41550" x="1368425" y="3730625"/>
          <p14:tracePt t="41555" x="1427163" y="3730625"/>
          <p14:tracePt t="41565" x="1487488" y="3730625"/>
          <p14:tracePt t="41571" x="1571625" y="3738563"/>
          <p14:tracePt t="41580" x="1657350" y="3738563"/>
          <p14:tracePt t="41587" x="1766888" y="3738563"/>
          <p14:tracePt t="41594" x="1885950" y="3738563"/>
          <p14:tracePt t="41604" x="1997075" y="3738563"/>
          <p14:tracePt t="41611" x="2133600" y="3738563"/>
          <p14:tracePt t="41619" x="2260600" y="3738563"/>
          <p14:tracePt t="41628" x="2387600" y="3738563"/>
          <p14:tracePt t="41635" x="2473325" y="3738563"/>
          <p14:tracePt t="41643" x="2574925" y="3738563"/>
          <p14:tracePt t="41652" x="2643188" y="3738563"/>
          <p14:tracePt t="41659" x="2701925" y="3738563"/>
          <p14:tracePt t="41667" x="2736850" y="3738563"/>
          <p14:tracePt t="41675" x="2744788" y="3738563"/>
          <p14:tracePt t="41684" x="2770188" y="3738563"/>
          <p14:tracePt t="41690" x="2778125" y="3738563"/>
          <p14:tracePt t="41701" x="2787650" y="3738563"/>
          <p14:tracePt t="41717" x="2805113" y="3738563"/>
          <p14:tracePt t="41722" x="2813050" y="3738563"/>
          <p14:tracePt t="41733" x="2820988" y="3738563"/>
          <p14:tracePt t="41739" x="2838450" y="3738563"/>
          <p14:tracePt t="41749" x="2846388" y="3738563"/>
          <p14:tracePt t="41755" x="2881313" y="3738563"/>
          <p14:tracePt t="41765" x="2906713" y="3738563"/>
          <p14:tracePt t="41771" x="2940050" y="3738563"/>
          <p14:tracePt t="41779" x="2957513" y="3738563"/>
          <p14:tracePt t="41787" x="2990850" y="3738563"/>
          <p14:tracePt t="41794" x="3016250" y="3738563"/>
          <p14:tracePt t="41802" x="3033713" y="3738563"/>
          <p14:tracePt t="41811" x="3059113" y="3738563"/>
          <p14:tracePt t="41820" x="3076575" y="3738563"/>
          <p14:tracePt t="41828" x="3084513" y="3738563"/>
          <p14:tracePt t="41836" x="3101975" y="3738563"/>
          <p14:tracePt t="41843" x="3127375" y="3748088"/>
          <p14:tracePt t="41859" x="3135313" y="3748088"/>
          <p14:tracePt t="41867" x="3144838" y="3748088"/>
          <p14:tracePt t="41875" x="3152775" y="3748088"/>
          <p14:tracePt t="41907" x="3160713" y="3748088"/>
          <p14:tracePt t="41939" x="3170238" y="3748088"/>
          <p14:tracePt t="42027" x="3178175" y="3748088"/>
          <p14:tracePt t="42140" x="3186113" y="3748088"/>
          <p14:tracePt t="42164" x="3195638" y="3748088"/>
          <p14:tracePt t="42196" x="3203575" y="3748088"/>
          <p14:tracePt t="42202" x="3211513" y="3748088"/>
          <p14:tracePt t="42235" x="3221038" y="3748088"/>
          <p14:tracePt t="42243" x="3228975" y="3748088"/>
          <p14:tracePt t="42259" x="3238500" y="3748088"/>
          <p14:tracePt t="42267" x="3254375" y="3748088"/>
          <p14:tracePt t="42274" x="3263900" y="3748088"/>
          <p14:tracePt t="42284" x="3271838" y="3748088"/>
          <p14:tracePt t="42291" x="3289300" y="3748088"/>
          <p14:tracePt t="42307" x="3305175" y="3756025"/>
          <p14:tracePt t="42317" x="3314700" y="3756025"/>
          <p14:tracePt t="42323" x="3322638" y="3756025"/>
          <p14:tracePt t="42333" x="3340100" y="3756025"/>
          <p14:tracePt t="42340" x="3340100" y="3763963"/>
          <p14:tracePt t="42350" x="3348038" y="3763963"/>
          <p14:tracePt t="42354" x="3355975" y="3763963"/>
          <p14:tracePt t="42380" x="3365500" y="3763963"/>
          <p14:tracePt t="42394" x="3382963" y="3763963"/>
          <p14:tracePt t="42402" x="3390900" y="3773488"/>
          <p14:tracePt t="42411" x="3398838" y="3773488"/>
          <p14:tracePt t="42418" x="3416300" y="3773488"/>
          <p14:tracePt t="42427" x="3433763" y="3773488"/>
          <p14:tracePt t="42434" x="3475038" y="3773488"/>
          <p14:tracePt t="42442" x="3560763" y="3730625"/>
          <p14:tracePt t="42450" x="3629025" y="3705225"/>
          <p14:tracePt t="42458" x="3748088" y="3646488"/>
          <p14:tracePt t="42467" x="3867150" y="3594100"/>
          <p14:tracePt t="42474" x="3917950" y="3560763"/>
          <p14:tracePt t="42483" x="3976688" y="3527425"/>
          <p14:tracePt t="42490" x="4070350" y="3449638"/>
          <p14:tracePt t="42500" x="4138613" y="3390900"/>
          <p14:tracePt t="42506" x="4189413" y="3330575"/>
          <p14:tracePt t="42517" x="4214813" y="3289300"/>
          <p14:tracePt t="42739" x="4181475" y="3289300"/>
          <p14:tracePt t="42755" x="4113213" y="3297238"/>
          <p14:tracePt t="42764" x="3994150" y="3340100"/>
          <p14:tracePt t="42771" x="3857625" y="3424238"/>
          <p14:tracePt t="42778" x="3756025" y="3467100"/>
          <p14:tracePt t="42787" x="3619500" y="3535363"/>
          <p14:tracePt t="42795" x="3502025" y="3568700"/>
          <p14:tracePt t="42804" x="3382963" y="3629025"/>
          <p14:tracePt t="42812" x="3271838" y="3646488"/>
          <p14:tracePt t="42818" x="3152775" y="3679825"/>
          <p14:tracePt t="42827" x="3067050" y="3713163"/>
          <p14:tracePt t="42836" x="3008313" y="3713163"/>
          <p14:tracePt t="42843" x="2965450" y="3713163"/>
          <p14:tracePt t="42852" x="2957513" y="3713163"/>
          <p14:tracePt t="42859" x="2932113" y="3722688"/>
          <p14:tracePt t="42867" x="2922588" y="3748088"/>
          <p14:tracePt t="42876" x="2906713" y="3773488"/>
          <p14:tracePt t="42896" x="2889250" y="3824288"/>
          <p14:tracePt t="42902" x="2889250" y="3849688"/>
          <p14:tracePt t="42907" x="2881313" y="3875088"/>
          <p14:tracePt t="42918" x="2881313" y="3892550"/>
          <p14:tracePt t="42924" x="2871788" y="3908425"/>
          <p14:tracePt t="42934" x="2863850" y="3943350"/>
          <p14:tracePt t="42940" x="2863850" y="3968750"/>
          <p14:tracePt t="42950" x="2863850" y="3994150"/>
          <p14:tracePt t="42955" x="2855913" y="4037013"/>
          <p14:tracePt t="42966" x="2855913" y="4087813"/>
          <p14:tracePt t="42971" x="2855913" y="4138613"/>
          <p14:tracePt t="42979" x="2855913" y="4164013"/>
          <p14:tracePt t="42987" x="2855913" y="4197350"/>
          <p14:tracePt t="42995" x="2855913" y="4206875"/>
          <p14:tracePt t="43002" x="2855913" y="4232275"/>
          <p14:tracePt t="43012" x="2855913" y="4249738"/>
          <p14:tracePt t="43020" x="2855913" y="4257675"/>
          <p14:tracePt t="43164" x="2846388" y="4257675"/>
          <p14:tracePt t="43171" x="2795588" y="4257675"/>
          <p14:tracePt t="43178" x="2770188" y="4257675"/>
          <p14:tracePt t="43186" x="2727325" y="4257675"/>
          <p14:tracePt t="43195" x="2693988" y="4257675"/>
          <p14:tracePt t="43202" x="2643188" y="4257675"/>
          <p14:tracePt t="43212" x="2582863" y="4257675"/>
          <p14:tracePt t="43220" x="2532063" y="4275138"/>
          <p14:tracePt t="43227" x="2481263" y="4291013"/>
          <p14:tracePt t="43234" x="2463800" y="4291013"/>
          <p14:tracePt t="43243" x="2438400" y="4300538"/>
          <p14:tracePt t="43251" x="2413000" y="4325938"/>
          <p14:tracePt t="43260" x="2405063" y="4325938"/>
          <p14:tracePt t="43267" x="2387600" y="4333875"/>
          <p14:tracePt t="43275" x="2362200" y="4341813"/>
          <p14:tracePt t="43284" x="2336800" y="4341813"/>
          <p14:tracePt t="43291" x="2319338" y="4351338"/>
          <p14:tracePt t="43301" x="2286000" y="4359275"/>
          <p14:tracePt t="43307" x="2252663" y="4359275"/>
          <p14:tracePt t="43317" x="2217738" y="4359275"/>
          <p14:tracePt t="43324" x="2200275" y="4359275"/>
          <p14:tracePt t="43333" x="2159000" y="4359275"/>
          <p14:tracePt t="43339" x="2124075" y="4359275"/>
          <p14:tracePt t="43350" x="2082800" y="4359275"/>
          <p14:tracePt t="43355" x="2039938" y="4359275"/>
          <p14:tracePt t="43363" x="1989138" y="4341813"/>
          <p14:tracePt t="43371" x="1963738" y="4333875"/>
          <p14:tracePt t="43378" x="1938338" y="4333875"/>
          <p14:tracePt t="43388" x="1903413" y="4316413"/>
          <p14:tracePt t="43396" x="1885950" y="4308475"/>
          <p14:tracePt t="43403" x="1860550" y="4300538"/>
          <p14:tracePt t="43412" x="1844675" y="4300538"/>
          <p14:tracePt t="43420" x="1827213" y="4283075"/>
          <p14:tracePt t="43427" x="1819275" y="4275138"/>
          <p14:tracePt t="43436" x="1801813" y="4275138"/>
          <p14:tracePt t="43452" x="1784350" y="4257675"/>
          <p14:tracePt t="43460" x="1766888" y="4240213"/>
          <p14:tracePt t="43476" x="1758950" y="4240213"/>
          <p14:tracePt t="43485" x="1741488" y="4232275"/>
          <p14:tracePt t="43491" x="1741488" y="4224338"/>
          <p14:tracePt t="43501" x="1733550" y="4214813"/>
          <p14:tracePt t="43507" x="1716088" y="4206875"/>
          <p14:tracePt t="43517" x="1716088" y="4197350"/>
          <p14:tracePt t="43524" x="1700213" y="4189413"/>
          <p14:tracePt t="43533" x="1674813" y="4164013"/>
          <p14:tracePt t="43540" x="1657350" y="4146550"/>
          <p14:tracePt t="43549" x="1649413" y="4130675"/>
          <p14:tracePt t="43555" x="1606550" y="4105275"/>
          <p14:tracePt t="43562" x="1589088" y="4087813"/>
          <p14:tracePt t="43571" x="1563688" y="4062413"/>
          <p14:tracePt t="43579" x="1538288" y="4052888"/>
          <p14:tracePt t="43587" x="1512888" y="4037013"/>
          <p14:tracePt t="43595" x="1477963" y="4027488"/>
          <p14:tracePt t="43603" x="1462088" y="4019550"/>
          <p14:tracePt t="43612" x="1462088" y="4011613"/>
          <p14:tracePt t="43620" x="1452563" y="4011613"/>
          <p14:tracePt t="43627" x="1444625" y="4011613"/>
          <p14:tracePt t="43636" x="1436688" y="4002088"/>
          <p14:tracePt t="43643" x="1419225" y="3994150"/>
          <p14:tracePt t="43651" x="1411288" y="3994150"/>
          <p14:tracePt t="43772" x="1401763" y="3994150"/>
          <p14:tracePt t="43796" x="1401763" y="3986213"/>
          <p14:tracePt t="43811" x="1401763" y="3976688"/>
          <p14:tracePt t="43827" x="1401763" y="3968750"/>
          <p14:tracePt t="43843" x="1419225" y="3968750"/>
          <p14:tracePt t="43852" x="1444625" y="3968750"/>
          <p14:tracePt t="43860" x="1495425" y="3968750"/>
          <p14:tracePt t="43869" x="1546225" y="3951288"/>
          <p14:tracePt t="43875" x="1597025" y="3951288"/>
          <p14:tracePt t="43885" x="1657350" y="3951288"/>
          <p14:tracePt t="43891" x="1733550" y="3951288"/>
          <p14:tracePt t="43912" x="1860550" y="3943350"/>
          <p14:tracePt t="43917" x="1928813" y="3943350"/>
          <p14:tracePt t="43924" x="2005013" y="3943350"/>
          <p14:tracePt t="43931" x="2073275" y="3943350"/>
          <p14:tracePt t="43939" x="2149475" y="3943350"/>
          <p14:tracePt t="43948" x="2200275" y="3943350"/>
          <p14:tracePt t="43955" x="2278063" y="3943350"/>
          <p14:tracePt t="43962" x="2336800" y="3943350"/>
          <p14:tracePt t="43971" x="2379663" y="3943350"/>
          <p14:tracePt t="43979" x="2405063" y="3943350"/>
          <p14:tracePt t="43987" x="2447925" y="3943350"/>
          <p14:tracePt t="43995" x="2498725" y="3943350"/>
          <p14:tracePt t="44004" x="2541588" y="3943350"/>
          <p14:tracePt t="44011" x="2557463" y="3943350"/>
          <p14:tracePt t="44018" x="2600325" y="3943350"/>
          <p14:tracePt t="44027" x="2633663" y="3943350"/>
          <p14:tracePt t="44034" x="2668588" y="3943350"/>
          <p14:tracePt t="44043" x="2711450" y="3943350"/>
          <p14:tracePt t="44052" x="2727325" y="3943350"/>
          <p14:tracePt t="44059" x="2752725" y="3943350"/>
          <p14:tracePt t="44068" x="2787650" y="3943350"/>
          <p14:tracePt t="44075" x="2820988" y="3943350"/>
          <p14:tracePt t="44085" x="2846388" y="3943350"/>
          <p14:tracePt t="44092" x="2881313" y="3943350"/>
          <p14:tracePt t="44101" x="2914650" y="3943350"/>
          <p14:tracePt t="44107" x="2949575" y="3943350"/>
          <p14:tracePt t="44117" x="2974975" y="3943350"/>
          <p14:tracePt t="44123" x="3000375" y="3943350"/>
          <p14:tracePt t="44133" x="3033713" y="3943350"/>
          <p14:tracePt t="44140" x="3041650" y="3943350"/>
          <p14:tracePt t="44150" x="3059113" y="3943350"/>
          <p14:tracePt t="44155" x="3084513" y="3943350"/>
          <p14:tracePt t="44162" x="3094038" y="3943350"/>
          <p14:tracePt t="44171" x="3109913" y="3943350"/>
          <p14:tracePt t="44179" x="3119438" y="3943350"/>
          <p14:tracePt t="44187" x="3135313" y="3943350"/>
          <p14:tracePt t="44196" x="3144838" y="3943350"/>
          <p14:tracePt t="44202" x="3152775" y="3943350"/>
          <p14:tracePt t="44211" x="3160713" y="3943350"/>
          <p14:tracePt t="44219" x="3170238" y="3943350"/>
          <p14:tracePt t="44420" x="3178175" y="3943350"/>
          <p14:tracePt t="44427" x="3203575" y="3943350"/>
          <p14:tracePt t="44434" x="3238500" y="3943350"/>
          <p14:tracePt t="44444" x="3254375" y="3943350"/>
          <p14:tracePt t="44452" x="3297238" y="3943350"/>
          <p14:tracePt t="44459" x="3330575" y="3943350"/>
          <p14:tracePt t="44469" x="3382963" y="3943350"/>
          <p14:tracePt t="44475" x="3416300" y="3943350"/>
          <p14:tracePt t="44485" x="3467100" y="3943350"/>
          <p14:tracePt t="44492" x="3527425" y="3943350"/>
          <p14:tracePt t="44502" x="3586163" y="3943350"/>
          <p14:tracePt t="44507" x="3629025" y="3943350"/>
          <p14:tracePt t="44517" x="3687763" y="3943350"/>
          <p14:tracePt t="44524" x="3730625" y="3943350"/>
          <p14:tracePt t="44533" x="3763963" y="3943350"/>
          <p14:tracePt t="44540" x="3781425" y="3943350"/>
          <p14:tracePt t="44547" x="3806825" y="3943350"/>
          <p14:tracePt t="44554" x="3832225" y="3943350"/>
          <p14:tracePt t="44562" x="3841750" y="3943350"/>
          <p14:tracePt t="44571" x="3857625" y="3943350"/>
          <p14:tracePt t="44579" x="3875088" y="3943350"/>
          <p14:tracePt t="44587" x="3883025" y="3943350"/>
          <p14:tracePt t="44596" x="3892550" y="3943350"/>
          <p14:tracePt t="44603" x="3900488" y="3943350"/>
          <p14:tracePt t="44611" x="3908425" y="3943350"/>
          <p14:tracePt t="44618" x="3925888" y="3943350"/>
          <p14:tracePt t="44627" x="3943350" y="3943350"/>
          <p14:tracePt t="44636" x="3960813" y="3943350"/>
          <p14:tracePt t="44644" x="3968750" y="3943350"/>
          <p14:tracePt t="44652" x="3986213" y="3943350"/>
          <p14:tracePt t="44659" x="4002088" y="3943350"/>
          <p14:tracePt t="44668" x="4011613" y="3943350"/>
          <p14:tracePt t="44675" x="4027488" y="3943350"/>
          <p14:tracePt t="44684" x="4037013" y="3943350"/>
          <p14:tracePt t="44702" x="4052888" y="3943350"/>
          <p14:tracePt t="44707" x="4062413" y="3943350"/>
          <p14:tracePt t="44733" x="4070350" y="3943350"/>
          <p14:tracePt t="44739" x="4079875" y="3943350"/>
          <p14:tracePt t="44746" x="4087813" y="3943350"/>
          <p14:tracePt t="44755" x="4095750" y="3943350"/>
          <p14:tracePt t="44763" x="4105275" y="3943350"/>
          <p14:tracePt t="44770" x="4121150" y="3943350"/>
          <p14:tracePt t="44787" x="4130675" y="3943350"/>
          <p14:tracePt t="44803" x="4146550" y="3943350"/>
          <p14:tracePt t="44811" x="4156075" y="3943350"/>
          <p14:tracePt t="44835" x="4164013" y="3943350"/>
          <p14:tracePt t="44859" x="4171950" y="3943350"/>
          <p14:tracePt t="44875" x="4181475" y="3943350"/>
          <p14:tracePt t="44896" x="4189413" y="3943350"/>
          <p14:tracePt t="44907" x="4197350" y="3943350"/>
          <p14:tracePt t="45027" x="4214813" y="3951288"/>
          <p14:tracePt t="45036" x="4224338" y="3951288"/>
          <p14:tracePt t="45044" x="4232275" y="3960813"/>
          <p14:tracePt t="45052" x="4240213" y="3960813"/>
          <p14:tracePt t="45059" x="4249738" y="3960813"/>
          <p14:tracePt t="45068" x="4257675" y="3960813"/>
          <p14:tracePt t="45147" x="4275138" y="3960813"/>
          <p14:tracePt t="45172" x="4291013" y="3960813"/>
          <p14:tracePt t="45187" x="4300538" y="3960813"/>
          <p14:tracePt t="45227" x="4308475" y="3960813"/>
          <p14:tracePt t="45234" x="4316413" y="3960813"/>
          <p14:tracePt t="45252" x="4325938" y="3960813"/>
          <p14:tracePt t="45268" x="4333875" y="3960813"/>
          <p14:tracePt t="45285" x="4341813" y="3960813"/>
          <p14:tracePt t="45291" x="4351338" y="3960813"/>
          <p14:tracePt t="45302" x="4359275" y="3960813"/>
          <p14:tracePt t="45307" x="4368800" y="3960813"/>
          <p14:tracePt t="45324" x="4376738" y="3960813"/>
          <p14:tracePt t="45333" x="4384675" y="3960813"/>
          <p14:tracePt t="45340" x="4394200" y="3960813"/>
          <p14:tracePt t="45356" x="4410075" y="3960813"/>
          <p14:tracePt t="45362" x="4419600" y="3960813"/>
          <p14:tracePt t="45380" x="4427538" y="3960813"/>
          <p14:tracePt t="45387" x="4435475" y="3960813"/>
          <p14:tracePt t="45404" x="4452938" y="3960813"/>
          <p14:tracePt t="45411" x="4460875" y="3960813"/>
          <p14:tracePt t="45419" x="4478338" y="3968750"/>
          <p14:tracePt t="45427" x="4486275" y="3968750"/>
          <p14:tracePt t="45435" x="4495800" y="3968750"/>
          <p14:tracePt t="45444" x="4503738" y="3968750"/>
          <p14:tracePt t="45459" x="4513263" y="3968750"/>
          <p14:tracePt t="45476" x="4521200" y="3968750"/>
          <p14:tracePt t="45491" x="4538663" y="3968750"/>
          <p14:tracePt t="45507" x="4546600" y="3968750"/>
          <p14:tracePt t="45517" x="4554538" y="3968750"/>
          <p14:tracePt t="45524" x="4564063" y="3968750"/>
          <p14:tracePt t="45539" x="4572000" y="3968750"/>
          <p14:tracePt t="45546" x="4579938" y="3976688"/>
          <p14:tracePt t="45563" x="4597400" y="3976688"/>
          <p14:tracePt t="45595" x="4605338" y="3976688"/>
          <p14:tracePt t="45604" x="4622800" y="3976688"/>
          <p14:tracePt t="45635" x="4630738" y="3976688"/>
          <p14:tracePt t="45644" x="4640263" y="3976688"/>
          <p14:tracePt t="45659" x="4648200" y="3976688"/>
          <p14:tracePt t="45702" x="4657725" y="3976688"/>
          <p14:tracePt t="45707" x="4665663" y="3976688"/>
          <p14:tracePt t="45724" x="4673600" y="3986213"/>
          <p14:tracePt t="45730" x="4683125" y="3986213"/>
          <p14:tracePt t="45746" x="4691063" y="3986213"/>
          <p14:tracePt t="45762" x="4699000" y="3986213"/>
          <p14:tracePt t="45772" x="4708525" y="3986213"/>
          <p14:tracePt t="45786" x="4724400" y="3986213"/>
          <p14:tracePt t="45795" x="4733925" y="3986213"/>
          <p14:tracePt t="45811" x="4749800" y="3986213"/>
          <p14:tracePt t="45819" x="4767263" y="3986213"/>
          <p14:tracePt t="45836" x="4792663" y="3986213"/>
          <p14:tracePt t="45843" x="4810125" y="3994150"/>
          <p14:tracePt t="45854" x="4818063" y="3994150"/>
          <p14:tracePt t="45859" x="4835525" y="3994150"/>
          <p14:tracePt t="45869" x="4852988" y="4002088"/>
          <p14:tracePt t="45875" x="4878388" y="4002088"/>
          <p14:tracePt t="45902" x="4929188" y="4019550"/>
          <p14:tracePt t="45907" x="4946650" y="4019550"/>
          <p14:tracePt t="45923" x="4962525" y="4019550"/>
          <p14:tracePt t="45931" x="4979988" y="4019550"/>
          <p14:tracePt t="45938" x="4997450" y="4027488"/>
          <p14:tracePt t="45946" x="5013325" y="4027488"/>
          <p14:tracePt t="45955" x="5022850" y="4027488"/>
          <p14:tracePt t="45963" x="5056188" y="4027488"/>
          <p14:tracePt t="45970" x="5081588" y="4027488"/>
          <p14:tracePt t="45980" x="5099050" y="4037013"/>
          <p14:tracePt t="45986" x="5124450" y="4037013"/>
          <p14:tracePt t="45995" x="5157788" y="4044950"/>
          <p14:tracePt t="46003" x="5183188" y="4044950"/>
          <p14:tracePt t="46010" x="5208588" y="4044950"/>
          <p14:tracePt t="46019" x="5218113" y="4044950"/>
          <p14:tracePt t="46026" x="5243513" y="4044950"/>
          <p14:tracePt t="46036" x="5260975" y="4044950"/>
          <p14:tracePt t="46042" x="5276850" y="4052888"/>
          <p14:tracePt t="46052" x="5294313" y="4052888"/>
          <p14:tracePt t="46058" x="5311775" y="4062413"/>
          <p14:tracePt t="46069" x="5319713" y="4062413"/>
          <p14:tracePt t="46074" x="5337175" y="4062413"/>
          <p14:tracePt t="46090" x="5345113" y="4062413"/>
          <p14:tracePt t="46102" x="5353050" y="4062413"/>
          <p14:tracePt t="46154" x="5370513" y="4062413"/>
          <p14:tracePt t="46195" x="5380038" y="4062413"/>
          <p14:tracePt t="46218" x="5387975" y="4062413"/>
          <p14:tracePt t="46316" x="5395913" y="4062413"/>
          <p14:tracePt t="46356" x="5413375" y="4062413"/>
          <p14:tracePt t="46372" x="5421313" y="4062413"/>
          <p14:tracePt t="46394" x="5430838" y="4070350"/>
          <p14:tracePt t="46419" x="5438775" y="4070350"/>
          <p14:tracePt t="46427" x="5446713" y="4070350"/>
          <p14:tracePt t="46436" x="5456238" y="4070350"/>
          <p14:tracePt t="46459" x="5472113" y="4070350"/>
          <p14:tracePt t="46500" x="5489575" y="4070350"/>
          <p14:tracePt t="46524" x="5507038" y="4079875"/>
          <p14:tracePt t="46533" x="5514975" y="4079875"/>
          <p14:tracePt t="46540" x="5524500" y="4079875"/>
          <p14:tracePt t="46546" x="5549900" y="4079875"/>
          <p14:tracePt t="46556" x="5557838" y="4079875"/>
          <p14:tracePt t="46563" x="5583238" y="4079875"/>
          <p14:tracePt t="46571" x="5616575" y="4079875"/>
          <p14:tracePt t="46580" x="5634038" y="4079875"/>
          <p14:tracePt t="46588" x="5659438" y="4079875"/>
          <p14:tracePt t="46595" x="5694363" y="4087813"/>
          <p14:tracePt t="46602" x="5719763" y="4087813"/>
          <p14:tracePt t="46611" x="5735638" y="4087813"/>
          <p14:tracePt t="46619" x="5761038" y="4087813"/>
          <p14:tracePt t="46627" x="5788025" y="4087813"/>
          <p14:tracePt t="46635" x="5803900" y="4095750"/>
          <p14:tracePt t="46642" x="5821363" y="4095750"/>
          <p14:tracePt t="46653" x="5846763" y="4105275"/>
          <p14:tracePt t="46658" x="5854700" y="4105275"/>
          <p14:tracePt t="46669" x="5880100" y="4105275"/>
          <p14:tracePt t="46674" x="5889625" y="4105275"/>
          <p14:tracePt t="46685" x="5905500" y="4105275"/>
          <p14:tracePt t="46692" x="5922963" y="4105275"/>
          <p14:tracePt t="46701" x="5932488" y="4105275"/>
          <p14:tracePt t="46707" x="5940425" y="4105275"/>
          <p14:tracePt t="46716" x="5948363" y="4105275"/>
          <p14:tracePt t="46730" x="5957888" y="4105275"/>
          <p14:tracePt t="46747" x="5965825" y="4105275"/>
          <p14:tracePt t="46795" x="5973763" y="4105275"/>
          <p14:tracePt t="46803" x="5983288" y="4105275"/>
          <p14:tracePt t="46836" x="5991225" y="4105275"/>
          <p14:tracePt t="47115" x="5999163" y="4105275"/>
          <p14:tracePt t="47130" x="6016625" y="4113213"/>
          <p14:tracePt t="47267" x="6024563" y="4113213"/>
          <p14:tracePt t="47299" x="6034088" y="4121150"/>
          <p14:tracePt t="47340" x="6042025" y="4121150"/>
          <p14:tracePt t="47378" x="6059488" y="4121150"/>
          <p14:tracePt t="47387" x="6067425" y="4121150"/>
          <p14:tracePt t="47404" x="6076950" y="4121150"/>
          <p14:tracePt t="47412" x="6084888" y="4121150"/>
          <p14:tracePt t="47427" x="6092825" y="4121150"/>
          <p14:tracePt t="47437" x="6102350" y="4121150"/>
          <p14:tracePt t="47724" x="6110288" y="4121150"/>
          <p14:tracePt t="47747" x="6118225" y="4130675"/>
          <p14:tracePt t="47756" x="6135688" y="4130675"/>
          <p14:tracePt t="47763" x="6135688" y="4138613"/>
          <p14:tracePt t="47771" x="6143625" y="4146550"/>
          <p14:tracePt t="47779" x="6153150" y="4146550"/>
          <p14:tracePt t="47803" x="6169025" y="4146550"/>
          <p14:tracePt t="47811" x="6186488" y="4156075"/>
          <p14:tracePt t="49028" x="6186488" y="4171950"/>
          <p14:tracePt t="49043" x="6169025" y="4181475"/>
          <p14:tracePt t="49060" x="6161088" y="4181475"/>
          <p14:tracePt t="49069" x="6153150" y="4181475"/>
          <p14:tracePt t="49076" x="6127750" y="4189413"/>
          <p14:tracePt t="49085" x="6110288" y="4197350"/>
          <p14:tracePt t="49092" x="6092825" y="4197350"/>
          <p14:tracePt t="49100" x="6076950" y="4206875"/>
          <p14:tracePt t="49107" x="6059488" y="4224338"/>
          <p14:tracePt t="49114" x="6034088" y="4232275"/>
          <p14:tracePt t="49123" x="6016625" y="4240213"/>
          <p14:tracePt t="49131" x="5999163" y="4249738"/>
          <p14:tracePt t="49139" x="5973763" y="4257675"/>
          <p14:tracePt t="49148" x="5940425" y="4275138"/>
          <p14:tracePt t="49155" x="5932488" y="4283075"/>
          <p14:tracePt t="49163" x="5905500" y="4283075"/>
          <p14:tracePt t="49171" x="5880100" y="4291013"/>
          <p14:tracePt t="49179" x="5864225" y="4300538"/>
          <p14:tracePt t="49187" x="5846763" y="4308475"/>
          <p14:tracePt t="49195" x="5821363" y="4316413"/>
          <p14:tracePt t="49203" x="5813425" y="4316413"/>
          <p14:tracePt t="49210" x="5803900" y="4316413"/>
          <p14:tracePt t="49221" x="5778500" y="4325938"/>
          <p14:tracePt t="49227" x="5761038" y="4325938"/>
          <p14:tracePt t="49237" x="5719763" y="4333875"/>
          <p14:tracePt t="49243" x="5694363" y="4333875"/>
          <p14:tracePt t="49253" x="5668963" y="4341813"/>
          <p14:tracePt t="49259" x="5634038" y="4341813"/>
          <p14:tracePt t="49270" x="5591175" y="4341813"/>
          <p14:tracePt t="49276" x="5557838" y="4341813"/>
          <p14:tracePt t="49285" x="5514975" y="4351338"/>
          <p14:tracePt t="49291" x="5489575" y="4351338"/>
          <p14:tracePt t="49299" x="5464175" y="4359275"/>
          <p14:tracePt t="49307" x="5446713" y="4359275"/>
          <p14:tracePt t="49314" x="5421313" y="4359275"/>
          <p14:tracePt t="49323" x="5413375" y="4368800"/>
          <p14:tracePt t="49331" x="5395913" y="4368800"/>
          <p14:tracePt t="49338" x="5380038" y="4368800"/>
          <p14:tracePt t="49348" x="5370513" y="4368800"/>
          <p14:tracePt t="49356" x="5345113" y="4368800"/>
          <p14:tracePt t="49363" x="5319713" y="4376738"/>
          <p14:tracePt t="49372" x="5302250" y="4376738"/>
          <p14:tracePt t="49379" x="5286375" y="4384675"/>
          <p14:tracePt t="49387" x="5268913" y="4384675"/>
          <p14:tracePt t="49395" x="5251450" y="4384675"/>
          <p14:tracePt t="49404" x="5243513" y="4384675"/>
          <p14:tracePt t="49411" x="5226050" y="4384675"/>
          <p14:tracePt t="49420" x="5218113" y="4384675"/>
          <p14:tracePt t="49427" x="5208588" y="4384675"/>
          <p14:tracePt t="49437" x="5200650" y="4384675"/>
          <p14:tracePt t="49444" x="5192713" y="4384675"/>
          <p14:tracePt t="49454" x="5183188" y="4384675"/>
          <p14:tracePt t="49459" x="5175250" y="4384675"/>
          <p14:tracePt t="49851" x="5175250" y="4394200"/>
          <p14:tracePt t="49898" x="5183188" y="4394200"/>
          <p14:tracePt t="49947" x="5192713" y="4394200"/>
          <p14:tracePt t="50019" x="5200650" y="4394200"/>
          <p14:tracePt t="50027" x="5208588" y="4402138"/>
          <p14:tracePt t="50067" x="5218113" y="4402138"/>
          <p14:tracePt t="50091" x="5243513" y="4402138"/>
          <p14:tracePt t="50156" x="5251450" y="4402138"/>
          <p14:tracePt t="50172" x="5260975" y="4402138"/>
          <p14:tracePt t="50196" x="5268913" y="4402138"/>
          <p14:tracePt t="50227" x="5276850" y="4402138"/>
          <p14:tracePt t="50243" x="5286375" y="4402138"/>
          <p14:tracePt t="50260" x="5294313" y="4402138"/>
          <p14:tracePt t="50275" x="5311775" y="4402138"/>
          <p14:tracePt t="50292" x="5327650" y="4402138"/>
          <p14:tracePt t="50307" x="5337175" y="4402138"/>
          <p14:tracePt t="50452" x="5353050" y="4402138"/>
          <p14:tracePt t="50499" x="5362575" y="4402138"/>
          <p14:tracePt t="50531" x="5370513" y="4402138"/>
          <p14:tracePt t="50547" x="5380038" y="4402138"/>
          <p14:tracePt t="50563" x="5387975" y="4402138"/>
          <p14:tracePt t="50572" x="5395913" y="4402138"/>
          <p14:tracePt t="50579" x="5405438" y="4402138"/>
          <p14:tracePt t="50594" x="5413375" y="4402138"/>
          <p14:tracePt t="50604" x="5421313" y="4402138"/>
          <p14:tracePt t="50611" x="5430838" y="4402138"/>
          <p14:tracePt t="50621" x="5438775" y="4402138"/>
          <p14:tracePt t="50637" x="5446713" y="4402138"/>
          <p14:tracePt t="50643" x="5464175" y="4402138"/>
          <p14:tracePt t="50653" x="5481638" y="4402138"/>
          <p14:tracePt t="50670" x="5489575" y="4402138"/>
          <p14:tracePt t="50675" x="5497513" y="4402138"/>
          <p14:tracePt t="50684" x="5507038" y="4402138"/>
          <p14:tracePt t="50691" x="5514975" y="4402138"/>
          <p14:tracePt t="50699" x="5524500" y="4402138"/>
          <p14:tracePt t="50707" x="5540375" y="4394200"/>
          <p14:tracePt t="50715" x="5557838" y="4394200"/>
          <p14:tracePt t="50724" x="5565775" y="4394200"/>
          <p14:tracePt t="50787" x="5583238" y="4394200"/>
          <p14:tracePt t="50804" x="5591175" y="4384675"/>
          <p14:tracePt t="50922" x="5600700" y="4376738"/>
          <p14:tracePt t="51076" x="5608638" y="4368800"/>
          <p14:tracePt t="51707" x="5608638" y="4384675"/>
          <p14:tracePt t="51756" x="5616575" y="4368800"/>
          <p14:tracePt t="51772" x="5641975" y="4316413"/>
          <p14:tracePt t="51779" x="5651500" y="4316413"/>
          <p14:tracePt t="51787" x="5676900" y="4300538"/>
          <p14:tracePt t="51794" x="5702300" y="4275138"/>
          <p14:tracePt t="51805" x="5719763" y="4249738"/>
          <p14:tracePt t="51811" x="5727700" y="4197350"/>
          <p14:tracePt t="51822" x="5735638" y="4189413"/>
          <p14:tracePt t="52147" x="5719763" y="4189413"/>
          <p14:tracePt t="52154" x="5676900" y="4197350"/>
          <p14:tracePt t="52163" x="5608638" y="4224338"/>
          <p14:tracePt t="52172" x="5575300" y="4232275"/>
          <p14:tracePt t="52178" x="5557838" y="4249738"/>
          <p14:tracePt t="52189" x="5549900" y="4257675"/>
          <p14:tracePt t="52194" x="5532438" y="4275138"/>
          <p14:tracePt t="52205" x="5524500" y="4283075"/>
          <p14:tracePt t="52210" x="5514975" y="4308475"/>
          <p14:tracePt t="52222" x="5507038" y="4316413"/>
          <p14:tracePt t="52226" x="5497513" y="4325938"/>
          <p14:tracePt t="52238" x="5481638" y="4376738"/>
          <p14:tracePt t="52242" x="5464175" y="4410075"/>
          <p14:tracePt t="52252" x="5456238" y="4445000"/>
          <p14:tracePt t="52258" x="5438775" y="4478338"/>
          <p14:tracePt t="52267" x="5430838" y="4521200"/>
          <p14:tracePt t="52274" x="5413375" y="4554538"/>
          <p14:tracePt t="52282" x="5395913" y="4589463"/>
          <p14:tracePt t="52290" x="5380038" y="4605338"/>
          <p14:tracePt t="52299" x="5370513" y="4622800"/>
          <p14:tracePt t="52307" x="5370513" y="4630738"/>
          <p14:tracePt t="52316" x="5370513" y="4640263"/>
          <p14:tracePt t="52324" x="5370513" y="4657725"/>
          <p14:tracePt t="52330" x="5387975" y="4683125"/>
          <p14:tracePt t="52346" x="5405438" y="4699000"/>
          <p14:tracePt t="52356" x="5413375" y="4708525"/>
          <p14:tracePt t="52372" x="5421313" y="4733925"/>
          <p14:tracePt t="52379" x="5430838" y="4759325"/>
          <p14:tracePt t="52395" x="5430838" y="4775200"/>
          <p14:tracePt t="52405" x="5438775" y="4784725"/>
          <p14:tracePt t="52421" x="5446713" y="4792663"/>
          <p14:tracePt t="52426" x="5446713" y="4802188"/>
          <p14:tracePt t="52437" x="5446713" y="4810125"/>
          <p14:tracePt t="52444" x="5446713" y="4818063"/>
          <p14:tracePt t="52451" x="5446713" y="4827588"/>
          <p14:tracePt t="52466" x="5446713" y="4852988"/>
          <p14:tracePt t="52476" x="5446713" y="4860925"/>
          <p14:tracePt t="52483" x="5456238" y="4868863"/>
          <p14:tracePt t="52490" x="5464175" y="4886325"/>
          <p14:tracePt t="52499" x="5464175" y="4911725"/>
          <p14:tracePt t="52507" x="5472113" y="4929188"/>
          <p14:tracePt t="52516" x="5472113" y="4937125"/>
          <p14:tracePt t="52523" x="5472113" y="4954588"/>
          <p14:tracePt t="52531" x="5472113" y="4972050"/>
          <p14:tracePt t="52547" x="5472113" y="4979988"/>
          <p14:tracePt t="52556" x="5481638" y="4987925"/>
          <p14:tracePt t="52564" x="5481638" y="4997450"/>
          <p14:tracePt t="52572" x="5481638" y="5013325"/>
          <p14:tracePt t="52578" x="5489575" y="5022850"/>
          <p14:tracePt t="52589" x="5497513" y="5038725"/>
          <p14:tracePt t="52595" x="5507038" y="5048250"/>
          <p14:tracePt t="52605" x="5507038" y="5056188"/>
          <p14:tracePt t="52610" x="5507038" y="5064125"/>
          <p14:tracePt t="52621" x="5507038" y="5073650"/>
          <p14:tracePt t="52627" x="5507038" y="5081588"/>
          <p14:tracePt t="52644" x="5524500" y="5106988"/>
          <p14:tracePt t="52660" x="5540375" y="5132388"/>
          <p14:tracePt t="52666" x="5549900" y="5132388"/>
          <p14:tracePt t="52676" x="5549900" y="5149850"/>
          <p14:tracePt t="52683" x="5565775" y="5167313"/>
          <p14:tracePt t="52692" x="5583238" y="5200650"/>
          <p14:tracePt t="52699" x="5600700" y="5208588"/>
          <p14:tracePt t="52707" x="5616575" y="5226050"/>
          <p14:tracePt t="52716" x="5651500" y="5260975"/>
          <p14:tracePt t="52724" x="5668963" y="5276850"/>
          <p14:tracePt t="52731" x="5710238" y="5294313"/>
          <p14:tracePt t="52739" x="5761038" y="5327650"/>
          <p14:tracePt t="52747" x="5821363" y="5353050"/>
          <p14:tracePt t="52755" x="5889625" y="5387975"/>
          <p14:tracePt t="52763" x="5957888" y="5395913"/>
          <p14:tracePt t="52772" x="6016625" y="5421313"/>
          <p14:tracePt t="52778" x="6076950" y="5430838"/>
          <p14:tracePt t="52788" x="6153150" y="5446713"/>
          <p14:tracePt t="52794" x="6237288" y="5464175"/>
          <p14:tracePt t="52805" x="6313488" y="5472113"/>
          <p14:tracePt t="52810" x="6391275" y="5489575"/>
          <p14:tracePt t="52822" x="6457950" y="5507038"/>
          <p14:tracePt t="52827" x="6535738" y="5514975"/>
          <p14:tracePt t="52837" x="6611938" y="5524500"/>
          <p14:tracePt t="52844" x="6680200" y="5532438"/>
          <p14:tracePt t="52854" x="6738938" y="5532438"/>
          <p14:tracePt t="52860" x="6781800" y="5532438"/>
          <p14:tracePt t="52866" x="6840538" y="5549900"/>
          <p14:tracePt t="52874" x="6908800" y="5549900"/>
          <p14:tracePt t="52882" x="6985000" y="5557838"/>
          <p14:tracePt t="52891" x="7053263" y="5557838"/>
          <p14:tracePt t="52900" x="7113588" y="5557838"/>
          <p14:tracePt t="52907" x="7215188" y="5557838"/>
          <p14:tracePt t="52915" x="7283450" y="5557838"/>
          <p14:tracePt t="52924" x="7367588" y="5557838"/>
          <p14:tracePt t="52931" x="7443788" y="5557838"/>
          <p14:tracePt t="52939" x="7512050" y="5557838"/>
          <p14:tracePt t="52947" x="7554913" y="5557838"/>
          <p14:tracePt t="52956" x="7613650" y="5557838"/>
          <p14:tracePt t="52963" x="7656513" y="5557838"/>
          <p14:tracePt t="52972" x="7691438" y="5557838"/>
          <p14:tracePt t="52978" x="7724775" y="5557838"/>
          <p14:tracePt t="52989" x="7758113" y="5557838"/>
          <p14:tracePt t="52994" x="7783513" y="5549900"/>
          <p14:tracePt t="53005" x="7810500" y="5549900"/>
          <p14:tracePt t="53011" x="7843838" y="5549900"/>
          <p14:tracePt t="53021" x="7886700" y="5549900"/>
          <p14:tracePt t="53027" x="7902575" y="5549900"/>
          <p14:tracePt t="53037" x="7937500" y="5549900"/>
          <p14:tracePt t="53051" x="8005763" y="5532438"/>
          <p14:tracePt t="53061" x="8047038" y="5524500"/>
          <p14:tracePt t="53066" x="8099425" y="5514975"/>
          <p14:tracePt t="53076" x="8140700" y="5507038"/>
          <p14:tracePt t="53083" x="8191500" y="5481638"/>
          <p14:tracePt t="53092" x="8226425" y="5472113"/>
          <p14:tracePt t="53100" x="8285163" y="5456238"/>
          <p14:tracePt t="53107" x="8320088" y="5456238"/>
          <p14:tracePt t="53116" x="8353425" y="5446713"/>
          <p14:tracePt t="53124" x="8378825" y="5438775"/>
          <p14:tracePt t="53131" x="8404225" y="5430838"/>
          <p14:tracePt t="53140" x="8421688" y="5430838"/>
          <p14:tracePt t="53147" x="8429625" y="5430838"/>
          <p14:tracePt t="53155" x="8447088" y="5421313"/>
          <p14:tracePt t="53163" x="8455025" y="5421313"/>
          <p14:tracePt t="53172" x="8464550" y="5421313"/>
          <p14:tracePt t="53178" x="8472488" y="5413375"/>
          <p14:tracePt t="53189" x="8489950" y="5395913"/>
          <p14:tracePt t="53195" x="8497888" y="5387975"/>
          <p14:tracePt t="53205" x="8507413" y="5380038"/>
          <p14:tracePt t="53212" x="8523288" y="5380038"/>
          <p14:tracePt t="53221" x="8532813" y="5370513"/>
          <p14:tracePt t="53276" x="8540750" y="5370513"/>
          <p14:tracePt t="53282" x="8548688" y="5370513"/>
          <p14:tracePt t="53307" x="8558213" y="5370513"/>
          <p14:tracePt t="53324" x="8574088" y="5370513"/>
          <p14:tracePt t="53331" x="8583613" y="5370513"/>
          <p14:tracePt t="53339" x="8591550" y="5362575"/>
          <p14:tracePt t="53347" x="8599488" y="5353050"/>
          <p14:tracePt t="53379" x="8609013" y="5353050"/>
          <p14:tracePt t="53395" x="8616950" y="5353050"/>
          <p14:tracePt t="53405" x="8624888" y="5345113"/>
          <p14:tracePt t="53410" x="8634413" y="5337175"/>
          <p14:tracePt t="53437" x="8642350" y="5327650"/>
          <p14:tracePt t="53444" x="8651875" y="5319713"/>
          <p14:tracePt t="53453" x="8659813" y="5311775"/>
          <p14:tracePt t="53460" x="8667750" y="5302250"/>
          <p14:tracePt t="53467" x="8667750" y="5294313"/>
          <p14:tracePt t="53476" x="8667750" y="5286375"/>
          <p14:tracePt t="53491" x="8667750" y="5276850"/>
          <p14:tracePt t="53500" x="8667750" y="5268913"/>
          <p14:tracePt t="53507" x="8677275" y="5260975"/>
          <p14:tracePt t="53515" x="8677275" y="5251450"/>
          <p14:tracePt t="53531" x="8685213" y="5243513"/>
          <p14:tracePt t="53547" x="8693150" y="5243513"/>
          <p14:tracePt t="53556" x="8702675" y="5243513"/>
          <p14:tracePt t="53563" x="8702675" y="5235575"/>
          <p14:tracePt t="53589" x="8702675" y="5218113"/>
          <p14:tracePt t="55107" x="8702675" y="5208588"/>
          <p14:tracePt t="55163" x="8702675" y="5200650"/>
          <p14:tracePt t="55188" x="8702675" y="5192713"/>
          <p14:tracePt t="55251" x="8702675" y="5183188"/>
          <p14:tracePt t="55340" x="8702675" y="5175250"/>
          <p14:tracePt t="55357" x="8702675" y="5167313"/>
          <p14:tracePt t="55363" x="8702675" y="5157788"/>
          <p14:tracePt t="55372" x="8702675" y="5149850"/>
          <p14:tracePt t="55379" x="8702675" y="5141913"/>
          <p14:tracePt t="55390" x="8702675" y="5132388"/>
          <p14:tracePt t="55405" x="8685213" y="5116513"/>
          <p14:tracePt t="55420" x="8677275" y="5106988"/>
          <p14:tracePt t="55427" x="8677275" y="5099050"/>
          <p14:tracePt t="55444" x="8677275" y="5081588"/>
          <p14:tracePt t="55451" x="8677275" y="5073650"/>
          <p14:tracePt t="55458" x="8677275" y="5064125"/>
          <p14:tracePt t="55467" x="8659813" y="5048250"/>
          <p14:tracePt t="55474" x="8651875" y="5030788"/>
          <p14:tracePt t="55484" x="8651875" y="5013325"/>
          <p14:tracePt t="55507" x="8642350" y="5013325"/>
          <p14:tracePt t="55515" x="8642350" y="5005388"/>
          <p14:tracePt t="55564" x="8642350" y="4997450"/>
          <p14:tracePt t="70227" x="8642350" y="4987925"/>
          <p14:tracePt t="70236" x="8634413" y="4979988"/>
          <p14:tracePt t="70245" x="8624888" y="4972050"/>
          <p14:tracePt t="70267" x="8616950" y="4962525"/>
          <p14:tracePt t="70299" x="8609013" y="4962525"/>
          <p14:tracePt t="70307" x="8599488" y="4962525"/>
          <p14:tracePt t="70315" x="8591550" y="4962525"/>
          <p14:tracePt t="70331" x="8583613" y="4962525"/>
          <p14:tracePt t="70347" x="8574088" y="4962525"/>
          <p14:tracePt t="70370" x="8566150" y="4962525"/>
          <p14:tracePt t="70387" x="8558213" y="4962525"/>
          <p14:tracePt t="70452" x="8548688" y="4962525"/>
          <p14:tracePt t="70484" x="8540750" y="4962525"/>
          <p14:tracePt t="70507" x="8532813" y="4962525"/>
          <p14:tracePt t="70515" x="8523288" y="4962525"/>
          <p14:tracePt t="70523" x="8507413" y="4962525"/>
          <p14:tracePt t="70539" x="8489950" y="4962525"/>
          <p14:tracePt t="70547" x="8480425" y="4962525"/>
          <p14:tracePt t="70555" x="8472488" y="4962525"/>
          <p14:tracePt t="70564" x="8455025" y="4962525"/>
          <p14:tracePt t="70580" x="8439150" y="4954588"/>
          <p14:tracePt t="70587" x="8429625" y="4954588"/>
          <p14:tracePt t="70596" x="8429625" y="4946650"/>
          <p14:tracePt t="70604" x="8421688" y="4946650"/>
          <p14:tracePt t="70614" x="8404225" y="4946650"/>
          <p14:tracePt t="70630" x="8396288" y="4946650"/>
          <p14:tracePt t="70645" x="8388350" y="4946650"/>
          <p14:tracePt t="70652" x="8378825" y="4946650"/>
          <p14:tracePt t="70660" x="8362950" y="4937125"/>
          <p14:tracePt t="70667" x="8335963" y="4937125"/>
          <p14:tracePt t="70674" x="8328025" y="4937125"/>
          <p14:tracePt t="70684" x="8310563" y="4937125"/>
          <p14:tracePt t="70691" x="8302625" y="4937125"/>
          <p14:tracePt t="70923" x="8294688" y="4937125"/>
          <p14:tracePt t="70932" x="8285163" y="4929188"/>
          <p14:tracePt t="70955" x="8285163" y="4919663"/>
          <p14:tracePt t="70972" x="8269288" y="4919663"/>
          <p14:tracePt t="71011" x="8259763" y="4919663"/>
          <p14:tracePt t="71115" x="8251825" y="4919663"/>
          <p14:tracePt t="71131" x="8243888" y="4919663"/>
          <p14:tracePt t="71244" x="8234363" y="4919663"/>
          <p14:tracePt t="72252" x="8226425" y="4919663"/>
          <p14:tracePt t="72284" x="8218488" y="4911725"/>
          <p14:tracePt t="74107" x="8218488" y="4903788"/>
          <p14:tracePt t="74139" x="8218488" y="4894263"/>
          <p14:tracePt t="75556" x="8218488" y="4886325"/>
          <p14:tracePt t="75571" x="8218488" y="4878388"/>
          <p14:tracePt t="75587" x="8208963" y="4878388"/>
          <p14:tracePt t="75795" x="8226425" y="4878388"/>
          <p14:tracePt t="76155" x="8218488" y="4878388"/>
          <p14:tracePt t="76165" x="8201025" y="4878388"/>
          <p14:tracePt t="76171" x="8175625" y="4878388"/>
          <p14:tracePt t="76181" x="8140700" y="4878388"/>
          <p14:tracePt t="76187" x="8124825" y="4878388"/>
          <p14:tracePt t="76197" x="8089900" y="4878388"/>
          <p14:tracePt t="76204" x="8056563" y="4878388"/>
          <p14:tracePt t="76210" x="8013700" y="4878388"/>
          <p14:tracePt t="76220" x="7980363" y="4878388"/>
          <p14:tracePt t="76227" x="7937500" y="4878388"/>
          <p14:tracePt t="76236" x="7894638" y="4878388"/>
          <p14:tracePt t="76243" x="7851775" y="4878388"/>
          <p14:tracePt t="76250" x="7793038" y="4878388"/>
          <p14:tracePt t="76260" x="7742238" y="4878388"/>
          <p14:tracePt t="76267" x="7666038" y="4878388"/>
          <p14:tracePt t="76275" x="7580313" y="4886325"/>
          <p14:tracePt t="76284" x="7521575" y="4894263"/>
          <p14:tracePt t="76291" x="7443788" y="4919663"/>
          <p14:tracePt t="76300" x="7342188" y="4929188"/>
          <p14:tracePt t="76307" x="7265988" y="4954588"/>
          <p14:tracePt t="76316" x="7197725" y="4962525"/>
          <p14:tracePt t="76323" x="7138988" y="4979988"/>
          <p14:tracePt t="76333" x="7078663" y="4987925"/>
          <p14:tracePt t="76339" x="7027863" y="5005388"/>
          <p14:tracePt t="76349" x="6959600" y="5013325"/>
          <p14:tracePt t="76354" x="6926263" y="5013325"/>
          <p14:tracePt t="76366" x="6865938" y="5022850"/>
          <p14:tracePt t="76372" x="6799263" y="5038725"/>
          <p14:tracePt t="76381" x="6721475" y="5038725"/>
          <p14:tracePt t="76387" x="6680200" y="5048250"/>
          <p14:tracePt t="76398" x="6602413" y="5064125"/>
          <p14:tracePt t="76404" x="6561138" y="5073650"/>
          <p14:tracePt t="76410" x="6500813" y="5073650"/>
          <p14:tracePt t="76420" x="6442075" y="5073650"/>
          <p14:tracePt t="76427" x="6399213" y="5081588"/>
          <p14:tracePt t="76436" x="6338888" y="5091113"/>
          <p14:tracePt t="76443" x="6297613" y="5091113"/>
          <p14:tracePt t="76450" x="6246813" y="5099050"/>
          <p14:tracePt t="76459" x="6221413" y="5099050"/>
          <p14:tracePt t="76467" x="6203950" y="5099050"/>
          <p14:tracePt t="76475" x="6178550" y="5099050"/>
          <p14:tracePt t="76483" x="6153150" y="5099050"/>
          <p14:tracePt t="76491" x="6135688" y="5099050"/>
          <p14:tracePt t="76500" x="6110288" y="5099050"/>
          <p14:tracePt t="76507" x="6084888" y="5099050"/>
          <p14:tracePt t="76516" x="6059488" y="5106988"/>
          <p14:tracePt t="76523" x="6034088" y="5106988"/>
          <p14:tracePt t="76532" x="5999163" y="5106988"/>
          <p14:tracePt t="76538" x="5983288" y="5106988"/>
          <p14:tracePt t="76550" x="5957888" y="5106988"/>
          <p14:tracePt t="76555" x="5932488" y="5106988"/>
          <p14:tracePt t="76565" x="5915025" y="5106988"/>
          <p14:tracePt t="76571" x="5889625" y="5106988"/>
          <p14:tracePt t="76581" x="5864225" y="5106988"/>
          <p14:tracePt t="76587" x="5846763" y="5106988"/>
          <p14:tracePt t="76597" x="5829300" y="5106988"/>
          <p14:tracePt t="76604" x="5813425" y="5106988"/>
          <p14:tracePt t="76610" x="5795963" y="5106988"/>
          <p14:tracePt t="76620" x="5770563" y="5106988"/>
          <p14:tracePt t="76627" x="5735638" y="5106988"/>
          <p14:tracePt t="76636" x="5710238" y="5106988"/>
          <p14:tracePt t="76644" x="5651500" y="5106988"/>
          <p14:tracePt t="76652" x="5616575" y="5106988"/>
          <p14:tracePt t="76659" x="5575300" y="5099050"/>
          <p14:tracePt t="76668" x="5540375" y="5099050"/>
          <p14:tracePt t="76675" x="5514975" y="5091113"/>
          <p14:tracePt t="76683" x="5481638" y="5081588"/>
          <p14:tracePt t="76691" x="5456238" y="5073650"/>
          <p14:tracePt t="76700" x="5430838" y="5073650"/>
          <p14:tracePt t="76706" x="5413375" y="5073650"/>
          <p14:tracePt t="76717" x="5395913" y="5073650"/>
          <p14:tracePt t="76722" x="5380038" y="5064125"/>
          <p14:tracePt t="76733" x="5370513" y="5064125"/>
          <p14:tracePt t="76739" x="5362575" y="5064125"/>
          <p14:tracePt t="76750" x="5353050" y="5064125"/>
          <p14:tracePt t="76842" x="5345113" y="5056188"/>
          <p14:tracePt t="76850" x="5337175" y="5056188"/>
          <p14:tracePt t="76866" x="5327650" y="5056188"/>
          <p14:tracePt t="76890" x="5319713" y="5056188"/>
          <p14:tracePt t="76900" x="5311775" y="5056188"/>
          <p14:tracePt t="76907" x="5311775" y="5048250"/>
          <p14:tracePt t="76986" x="5302250" y="5038725"/>
          <p14:tracePt t="77010" x="5302250" y="5030788"/>
          <p14:tracePt t="77027" x="5302250" y="5022850"/>
          <p14:tracePt t="77043" x="5311775" y="5013325"/>
          <p14:tracePt t="77059" x="5319713" y="5013325"/>
          <p14:tracePt t="77066" x="5327650" y="5013325"/>
          <p14:tracePt t="77074" x="5337175" y="5013325"/>
          <p14:tracePt t="77082" x="5353050" y="5013325"/>
          <p14:tracePt t="77090" x="5362575" y="5005388"/>
          <p14:tracePt t="77098" x="5370513" y="5005388"/>
          <p14:tracePt t="77106" x="5387975" y="4997450"/>
          <p14:tracePt t="77116" x="5405438" y="4997450"/>
          <p14:tracePt t="77123" x="5421313" y="4997450"/>
          <p14:tracePt t="77132" x="5438775" y="4997450"/>
          <p14:tracePt t="77139" x="5456238" y="4997450"/>
          <p14:tracePt t="77150" x="5464175" y="4997450"/>
          <p14:tracePt t="77156" x="5472113" y="4987925"/>
          <p14:tracePt t="77165" x="5481638" y="4987925"/>
          <p14:tracePt t="77172" x="5489575" y="4987925"/>
          <p14:tracePt t="77182" x="5497513" y="4987925"/>
          <p14:tracePt t="77187" x="5514975" y="4987925"/>
          <p14:tracePt t="77195" x="5524500" y="4987925"/>
          <p14:tracePt t="77204" x="5532438" y="4979988"/>
          <p14:tracePt t="77211" x="5540375" y="4979988"/>
          <p14:tracePt t="77220" x="5549900" y="4979988"/>
          <p14:tracePt t="77227" x="5575300" y="4979988"/>
          <p14:tracePt t="77235" x="5583238" y="4979988"/>
          <p14:tracePt t="77244" x="5608638" y="4979988"/>
          <p14:tracePt t="77252" x="5626100" y="4979988"/>
          <p14:tracePt t="77259" x="5634038" y="4979988"/>
          <p14:tracePt t="77267" x="5659438" y="4972050"/>
          <p14:tracePt t="77275" x="5684838" y="4972050"/>
          <p14:tracePt t="77292" x="5702300" y="4972050"/>
          <p14:tracePt t="77299" x="5710238" y="4972050"/>
          <p14:tracePt t="77306" x="5719763" y="4972050"/>
          <p14:tracePt t="77317" x="5745163" y="4962525"/>
          <p14:tracePt t="77322" x="5770563" y="4962525"/>
          <p14:tracePt t="77333" x="5788025" y="4962525"/>
          <p14:tracePt t="77338" x="5829300" y="4962525"/>
          <p14:tracePt t="77349" x="5872163" y="4962525"/>
          <p14:tracePt t="77354" x="5948363" y="4962525"/>
          <p14:tracePt t="77366" x="5991225" y="4962525"/>
          <p14:tracePt t="77371" x="6059488" y="4962525"/>
          <p14:tracePt t="77382" x="6102350" y="4962525"/>
          <p14:tracePt t="77387" x="6135688" y="4962525"/>
          <p14:tracePt t="77395" x="6169025" y="4962525"/>
          <p14:tracePt t="77404" x="6194425" y="4962525"/>
          <p14:tracePt t="77410" x="6211888" y="4962525"/>
          <p14:tracePt t="77419" x="6221413" y="4962525"/>
          <p14:tracePt t="77427" x="6237288" y="4962525"/>
          <p14:tracePt t="77538" x="6246813" y="4962525"/>
          <p14:tracePt t="77554" x="6254750" y="4962525"/>
          <p14:tracePt t="77572" x="6262688" y="4954588"/>
          <p14:tracePt t="77581" x="6272213" y="4954588"/>
          <p14:tracePt t="77587" x="6280150" y="4954588"/>
          <p14:tracePt t="78668" x="6262688" y="4954588"/>
          <p14:tracePt t="78675" x="6246813" y="4954588"/>
          <p14:tracePt t="78684" x="6221413" y="4954588"/>
          <p14:tracePt t="78691" x="6203950" y="4954588"/>
          <p14:tracePt t="78700" x="6178550" y="4954588"/>
          <p14:tracePt t="78707" x="6153150" y="4954588"/>
          <p14:tracePt t="78716" x="6127750" y="4954588"/>
          <p14:tracePt t="78723" x="6110288" y="4954588"/>
          <p14:tracePt t="78734" x="6084888" y="4954588"/>
          <p14:tracePt t="78740" x="6059488" y="4954588"/>
          <p14:tracePt t="78751" x="6024563" y="4954588"/>
          <p14:tracePt t="78755" x="5991225" y="4954588"/>
          <p14:tracePt t="78763" x="5957888" y="4954588"/>
          <p14:tracePt t="78772" x="5915025" y="4954588"/>
          <p14:tracePt t="78778" x="5872163" y="4954588"/>
          <p14:tracePt t="78787" x="5821363" y="4954588"/>
          <p14:tracePt t="78795" x="5778500" y="4954588"/>
          <p14:tracePt t="78802" x="5753100" y="4954588"/>
          <p14:tracePt t="78812" x="5719763" y="4954588"/>
          <p14:tracePt t="78820" x="5676900" y="4954588"/>
          <p14:tracePt t="78828" x="5634038" y="4954588"/>
          <p14:tracePt t="78835" x="5591175" y="4954588"/>
          <p14:tracePt t="78843" x="5540375" y="4954588"/>
          <p14:tracePt t="78852" x="5514975" y="4954588"/>
          <p14:tracePt t="78859" x="5481638" y="4954588"/>
          <p14:tracePt t="78867" x="5446713" y="4954588"/>
          <p14:tracePt t="78876" x="5405438" y="4954588"/>
          <p14:tracePt t="78884" x="5370513" y="4954588"/>
          <p14:tracePt t="78896" x="5353050" y="4954588"/>
          <p14:tracePt t="78900" x="5311775" y="4954588"/>
          <p14:tracePt t="78907" x="5286375" y="4954588"/>
          <p14:tracePt t="78918" x="5260975" y="4954588"/>
          <p14:tracePt t="78923" x="5243513" y="4954588"/>
          <p14:tracePt t="78934" x="5218113" y="4954588"/>
          <p14:tracePt t="78939" x="5192713" y="4954588"/>
          <p14:tracePt t="78950" x="5167313" y="4954588"/>
          <p14:tracePt t="78956" x="5132388" y="4954588"/>
          <p14:tracePt t="78965" x="5091113" y="4954588"/>
          <p14:tracePt t="78971" x="5056188" y="4954588"/>
          <p14:tracePt t="78978" x="4997450" y="4954588"/>
          <p14:tracePt t="78987" x="4937125" y="4946650"/>
          <p14:tracePt t="78994" x="4878388" y="4946650"/>
          <p14:tracePt t="79002" x="4827588" y="4937125"/>
          <p14:tracePt t="79011" x="4759325" y="4929188"/>
          <p14:tracePt t="79019" x="4733925" y="4929188"/>
          <p14:tracePt t="79028" x="4699000" y="4929188"/>
          <p14:tracePt t="79035" x="4691063" y="4929188"/>
          <p14:tracePt t="79043" x="4683125" y="4929188"/>
          <p14:tracePt t="79051" x="4665663" y="4919663"/>
          <p14:tracePt t="79059" x="4657725" y="4919663"/>
          <p14:tracePt t="79067" x="4640263" y="4919663"/>
          <p14:tracePt t="79100" x="4622800" y="4919663"/>
          <p14:tracePt t="79107" x="4614863" y="4911725"/>
          <p14:tracePt t="79123" x="4605338" y="4911725"/>
          <p14:tracePt t="79627" x="4597400" y="4911725"/>
          <p14:tracePt t="79659" x="4605338" y="4911725"/>
          <p14:tracePt t="79667" x="4614863" y="4911725"/>
          <p14:tracePt t="79675" x="4622800" y="4911725"/>
          <p14:tracePt t="79684" x="4640263" y="4911725"/>
          <p14:tracePt t="79690" x="4665663" y="4911725"/>
          <p14:tracePt t="79701" x="4708525" y="4911725"/>
          <p14:tracePt t="79707" x="4759325" y="4911725"/>
          <p14:tracePt t="79717" x="4827588" y="4911725"/>
          <p14:tracePt t="79723" x="4894263" y="4911725"/>
          <p14:tracePt t="79733" x="4979988" y="4911725"/>
          <p14:tracePt t="79740" x="5081588" y="4911725"/>
          <p14:tracePt t="79750" x="5183188" y="4911725"/>
          <p14:tracePt t="79755" x="5276850" y="4911725"/>
          <p14:tracePt t="79766" x="5362575" y="4911725"/>
          <p14:tracePt t="79772" x="5413375" y="4911725"/>
          <p14:tracePt t="79779" x="5430838" y="4911725"/>
          <p14:tracePt t="79787" x="5456238" y="4911725"/>
          <p14:tracePt t="79795" x="5464175" y="4911725"/>
          <p14:tracePt t="79804" x="5472113" y="4911725"/>
          <p14:tracePt t="79812" x="5481638" y="4911725"/>
          <p14:tracePt t="79827" x="5489575" y="4911725"/>
          <p14:tracePt t="79835" x="5507038" y="4911725"/>
          <p14:tracePt t="79851" x="5524500" y="4911725"/>
          <p14:tracePt t="79859" x="5532438" y="4911725"/>
          <p14:tracePt t="79867" x="5549900" y="4911725"/>
          <p14:tracePt t="79875" x="5565775" y="4903788"/>
          <p14:tracePt t="79885" x="5583238" y="4903788"/>
          <p14:tracePt t="79896" x="5591175" y="4903788"/>
          <p14:tracePt t="79902" x="5608638" y="4903788"/>
          <p14:tracePt t="80204" x="5626100" y="4903788"/>
          <p14:tracePt t="80211" x="5641975" y="4903788"/>
          <p14:tracePt t="80219" x="5659438" y="4903788"/>
          <p14:tracePt t="80227" x="5694363" y="4903788"/>
          <p14:tracePt t="80236" x="5727700" y="4903788"/>
          <p14:tracePt t="80243" x="5770563" y="4903788"/>
          <p14:tracePt t="80252" x="5813425" y="4903788"/>
          <p14:tracePt t="80260" x="5872163" y="4903788"/>
          <p14:tracePt t="80268" x="5915025" y="4903788"/>
          <p14:tracePt t="80275" x="5957888" y="4903788"/>
          <p14:tracePt t="80284" x="5999163" y="4903788"/>
          <p14:tracePt t="80291" x="6059488" y="4903788"/>
          <p14:tracePt t="80302" x="6092825" y="4903788"/>
          <p14:tracePt t="80307" x="6118225" y="4903788"/>
          <p14:tracePt t="80317" x="6135688" y="4903788"/>
          <p14:tracePt t="80324" x="6143625" y="4903788"/>
          <p14:tracePt t="82426" x="6143625" y="4894263"/>
          <p14:tracePt t="82435" x="6135688" y="4886325"/>
          <p14:tracePt t="82683" x="6118225" y="4886325"/>
          <p14:tracePt t="82702" x="6110288" y="4886325"/>
          <p14:tracePt t="82707" x="6102350" y="4886325"/>
          <p14:tracePt t="82723" x="6092825" y="4886325"/>
          <p14:tracePt t="82740" x="6084888" y="4886325"/>
          <p14:tracePt t="82746" x="6076950" y="4886325"/>
          <p14:tracePt t="82811" x="6067425" y="4886325"/>
          <p14:tracePt t="83090" x="6067425" y="4878388"/>
          <p14:tracePt t="84667" x="6076950" y="4878388"/>
          <p14:tracePt t="85146" x="6084888" y="4878388"/>
          <p14:tracePt t="85172" x="6092825" y="4886325"/>
          <p14:tracePt t="85179" x="6110288" y="4886325"/>
          <p14:tracePt t="85204" x="6127750" y="4886325"/>
          <p14:tracePt t="85211" x="6135688" y="4886325"/>
          <p14:tracePt t="85221" x="6143625" y="4886325"/>
          <p14:tracePt t="85227" x="6153150" y="4886325"/>
          <p14:tracePt t="85237" x="6161088" y="4886325"/>
          <p14:tracePt t="85243" x="6169025" y="4886325"/>
          <p14:tracePt t="85253" x="6186488" y="4886325"/>
          <p14:tracePt t="85260" x="6194425" y="4886325"/>
          <p14:tracePt t="85269" x="6229350" y="4886325"/>
          <p14:tracePt t="85276" x="6262688" y="4886325"/>
          <p14:tracePt t="85285" x="6305550" y="4886325"/>
          <p14:tracePt t="85291" x="6356350" y="4886325"/>
          <p14:tracePt t="85301" x="6407150" y="4886325"/>
          <p14:tracePt t="85307" x="6450013" y="4886325"/>
          <p14:tracePt t="85314" x="6467475" y="4886325"/>
          <p14:tracePt t="85324" x="6492875" y="4886325"/>
          <p14:tracePt t="85436" x="6500813" y="4894263"/>
          <p14:tracePt t="85475" x="6492875" y="4894263"/>
          <p14:tracePt t="85485" x="6492875" y="4903788"/>
          <p14:tracePt t="85490" x="6483350" y="4903788"/>
          <p14:tracePt t="85499" x="6475413" y="4903788"/>
          <p14:tracePt t="85506" x="6457950" y="4903788"/>
          <p14:tracePt t="85514" x="6450013" y="4903788"/>
          <p14:tracePt t="85522" x="6442075" y="4903788"/>
          <p14:tracePt t="85538" x="6424613" y="4911725"/>
          <p14:tracePt t="85554" x="6416675" y="4911725"/>
          <p14:tracePt t="85707" x="6416675" y="4919663"/>
          <p14:tracePt t="85714" x="6416675" y="4929188"/>
          <p14:tracePt t="85722" x="6416675" y="4937125"/>
          <p14:tracePt t="85739" x="6416675" y="4946650"/>
          <p14:tracePt t="85779" x="6416675" y="4962525"/>
          <p14:tracePt t="85811" x="6407150" y="4962525"/>
          <p14:tracePt t="85820" x="6399213" y="4972050"/>
          <p14:tracePt t="85827" x="6391275" y="4972050"/>
          <p14:tracePt t="85837" x="6381750" y="4972050"/>
          <p14:tracePt t="85842" x="6365875" y="4979988"/>
          <p14:tracePt t="85854" x="6348413" y="4987925"/>
          <p14:tracePt t="85858" x="6323013" y="4987925"/>
          <p14:tracePt t="85870" x="6288088" y="4997450"/>
          <p14:tracePt t="85875" x="6262688" y="4997450"/>
          <p14:tracePt t="85885" x="6229350" y="5005388"/>
          <p14:tracePt t="85900" x="6153150" y="5022850"/>
          <p14:tracePt t="85907" x="6110288" y="5022850"/>
          <p14:tracePt t="85914" x="6076950" y="5030788"/>
          <p14:tracePt t="85924" x="6016625" y="5038725"/>
          <p14:tracePt t="85932" x="5983288" y="5048250"/>
          <p14:tracePt t="85940" x="5940425" y="5048250"/>
          <p14:tracePt t="85948" x="5905500" y="5048250"/>
          <p14:tracePt t="85956" x="5864225" y="5048250"/>
          <p14:tracePt t="85963" x="5838825" y="5056188"/>
          <p14:tracePt t="85971" x="5821363" y="5056188"/>
          <p14:tracePt t="85979" x="5803900" y="5056188"/>
          <p14:tracePt t="85987" x="5795963" y="5056188"/>
          <p14:tracePt t="86020" x="5788025" y="5064125"/>
          <p14:tracePt t="86067" x="5803900" y="5064125"/>
          <p14:tracePt t="86075" x="5813425" y="5073650"/>
          <p14:tracePt t="86085" x="5829300" y="5073650"/>
          <p14:tracePt t="86091" x="5864225" y="5073650"/>
          <p14:tracePt t="86100" x="5889625" y="5081588"/>
          <p14:tracePt t="86107" x="5940425" y="5081588"/>
          <p14:tracePt t="86115" x="5973763" y="5091113"/>
          <p14:tracePt t="86124" x="6042025" y="5099050"/>
          <p14:tracePt t="86131" x="6118225" y="5106988"/>
          <p14:tracePt t="86138" x="6194425" y="5124450"/>
          <p14:tracePt t="86148" x="6237288" y="5124450"/>
          <p14:tracePt t="86155" x="6288088" y="5124450"/>
          <p14:tracePt t="86163" x="6313488" y="5124450"/>
          <p14:tracePt t="86171" x="6338888" y="5124450"/>
          <p14:tracePt t="86260" x="6338888" y="5132388"/>
          <p14:tracePt t="86291" x="6338888" y="5141913"/>
          <p14:tracePt t="86476" x="6356350" y="5141913"/>
          <p14:tracePt t="86486" x="6381750" y="5141913"/>
          <p14:tracePt t="86492" x="6432550" y="5141913"/>
          <p14:tracePt t="86499" x="6492875" y="5141913"/>
          <p14:tracePt t="86506" x="6551613" y="5141913"/>
          <p14:tracePt t="86515" x="6619875" y="5141913"/>
          <p14:tracePt t="86524" x="6696075" y="5141913"/>
          <p14:tracePt t="86531" x="6764338" y="5141913"/>
          <p14:tracePt t="86538" x="6824663" y="5141913"/>
          <p14:tracePt t="86549" x="6865938" y="5141913"/>
          <p14:tracePt t="86556" x="6883400" y="5141913"/>
          <p14:tracePt t="86563" x="6900863" y="5141913"/>
          <p14:tracePt t="86572" x="6916738" y="5141913"/>
          <p14:tracePt t="86675" x="6926263" y="5132388"/>
          <p14:tracePt t="86707" x="6926263" y="5124450"/>
          <p14:tracePt t="86732" x="6926263" y="5116513"/>
          <p14:tracePt t="86747" x="6926263" y="5106988"/>
          <p14:tracePt t="86779" x="6926263" y="5099050"/>
          <p14:tracePt t="86795" x="6916738" y="5091113"/>
          <p14:tracePt t="86827" x="6908800" y="5081588"/>
          <p14:tracePt t="86836" x="6900863" y="5081588"/>
          <p14:tracePt t="86884" x="6891338" y="5073650"/>
          <p14:tracePt t="86898" x="6891338" y="5064125"/>
          <p14:tracePt t="86914" x="6908800" y="5056188"/>
          <p14:tracePt t="86922" x="6943725" y="5048250"/>
          <p14:tracePt t="86931" x="6969125" y="5048250"/>
          <p14:tracePt t="86940" x="7002463" y="5038725"/>
          <p14:tracePt t="86947" x="7045325" y="5030788"/>
          <p14:tracePt t="86956" x="7078663" y="5022850"/>
          <p14:tracePt t="86963" x="7113588" y="5022850"/>
          <p14:tracePt t="86971" x="7146925" y="5013325"/>
          <p14:tracePt t="86980" x="7154863" y="5013325"/>
          <p14:tracePt t="86988" x="7164388" y="5013325"/>
          <p14:tracePt t="86996" x="7180263" y="5005388"/>
          <p14:tracePt t="87011" x="7197725" y="5005388"/>
          <p14:tracePt t="87022" x="7205663" y="5005388"/>
          <p14:tracePt t="87027" x="7223125" y="4997450"/>
          <p14:tracePt t="87036" x="7248525" y="4997450"/>
          <p14:tracePt t="87044" x="7265988" y="4997450"/>
          <p14:tracePt t="87053" x="7291388" y="4987925"/>
          <p14:tracePt t="87059" x="7324725" y="4987925"/>
          <p14:tracePt t="87069" x="7359650" y="4979988"/>
          <p14:tracePt t="87075" x="7377113" y="4979988"/>
          <p14:tracePt t="87084" x="7392988" y="4979988"/>
          <p14:tracePt t="87091" x="7410450" y="4979988"/>
          <p14:tracePt t="87122" x="7418388" y="4979988"/>
          <p14:tracePt t="87372" x="7410450" y="4979988"/>
          <p14:tracePt t="87395" x="7402513" y="4979988"/>
          <p14:tracePt t="87411" x="7385050" y="4979988"/>
          <p14:tracePt t="87443" x="7377113" y="4979988"/>
          <p14:tracePt t="87475" x="7367588" y="4979988"/>
          <p14:tracePt t="87579" x="7367588" y="4987925"/>
          <p14:tracePt t="87596" x="7367588" y="4997450"/>
          <p14:tracePt t="87652" x="7359650" y="5005388"/>
          <p14:tracePt t="87659" x="7350125" y="5005388"/>
          <p14:tracePt t="87685" x="7334250" y="5013325"/>
          <p14:tracePt t="87691" x="7324725" y="5022850"/>
          <p14:tracePt t="87698" x="7316788" y="5022850"/>
          <p14:tracePt t="87706" x="7291388" y="5030788"/>
          <p14:tracePt t="87715" x="7273925" y="5030788"/>
          <p14:tracePt t="87724" x="7265988" y="5038725"/>
          <p14:tracePt t="87732" x="7248525" y="5048250"/>
          <p14:tracePt t="87740" x="7215188" y="5056188"/>
          <p14:tracePt t="87747" x="7197725" y="5056188"/>
          <p14:tracePt t="87754" x="7180263" y="5073650"/>
          <p14:tracePt t="87763" x="7154863" y="5073650"/>
          <p14:tracePt t="87771" x="7121525" y="5081588"/>
          <p14:tracePt t="87778" x="7096125" y="5099050"/>
          <p14:tracePt t="87788" x="7053263" y="5099050"/>
          <p14:tracePt t="87796" x="7019925" y="5116513"/>
          <p14:tracePt t="87806" x="6994525" y="5116513"/>
          <p14:tracePt t="87811" x="6943725" y="5124450"/>
          <p14:tracePt t="87822" x="6883400" y="5149850"/>
          <p14:tracePt t="87827" x="6840538" y="5149850"/>
          <p14:tracePt t="87837" x="6781800" y="5157788"/>
          <p14:tracePt t="87843" x="6696075" y="5175250"/>
          <p14:tracePt t="87853" x="6619875" y="5192713"/>
          <p14:tracePt t="87859" x="6561138" y="5208588"/>
          <p14:tracePt t="87869" x="6500813" y="5208588"/>
          <p14:tracePt t="87876" x="6442075" y="5218113"/>
          <p14:tracePt t="87882" x="6381750" y="5218113"/>
          <p14:tracePt t="87899" x="6288088" y="5235575"/>
          <p14:tracePt t="87907" x="6237288" y="5235575"/>
          <p14:tracePt t="87916" x="6203950" y="5243513"/>
          <p14:tracePt t="87924" x="6143625" y="5243513"/>
          <p14:tracePt t="87932" x="6084888" y="5268913"/>
          <p14:tracePt t="87939" x="6042025" y="5268913"/>
          <p14:tracePt t="87947" x="5983288" y="5268913"/>
          <p14:tracePt t="87957" x="5922963" y="5276850"/>
          <p14:tracePt t="87963" x="5846763" y="5276850"/>
          <p14:tracePt t="87972" x="5753100" y="5286375"/>
          <p14:tracePt t="87980" x="5676900" y="5311775"/>
          <p14:tracePt t="87989" x="5600700" y="5311775"/>
          <p14:tracePt t="87995" x="5514975" y="5319713"/>
          <p14:tracePt t="88005" x="5472113" y="5337175"/>
          <p14:tracePt t="88011" x="5395913" y="5337175"/>
          <p14:tracePt t="88021" x="5337175" y="5345113"/>
          <p14:tracePt t="88027" x="5276850" y="5362575"/>
          <p14:tracePt t="88037" x="5218113" y="5370513"/>
          <p14:tracePt t="88043" x="5149850" y="5370513"/>
          <p14:tracePt t="88053" x="5091113" y="5380038"/>
          <p14:tracePt t="88059" x="5030788" y="5380038"/>
          <p14:tracePt t="88069" x="4954588" y="5395913"/>
          <p14:tracePt t="88075" x="4886325" y="5395913"/>
          <p14:tracePt t="88082" x="4810125" y="5413375"/>
          <p14:tracePt t="88091" x="4708525" y="5421313"/>
          <p14:tracePt t="88099" x="4640263" y="5430838"/>
          <p14:tracePt t="88108" x="4538663" y="5446713"/>
          <p14:tracePt t="88116" x="4460875" y="5456238"/>
          <p14:tracePt t="88123" x="4368800" y="5464175"/>
          <p14:tracePt t="88132" x="4283075" y="5464175"/>
          <p14:tracePt t="88140" x="4189413" y="5472113"/>
          <p14:tracePt t="88147" x="4105275" y="5489575"/>
          <p14:tracePt t="88156" x="4044950" y="5489575"/>
          <p14:tracePt t="88164" x="3994150" y="5489575"/>
          <p14:tracePt t="88171" x="3935413" y="5489575"/>
          <p14:tracePt t="88180" x="3892550" y="5489575"/>
          <p14:tracePt t="88188" x="3841750" y="5489575"/>
          <p14:tracePt t="88195" x="3816350" y="5489575"/>
          <p14:tracePt t="88204" x="3773488" y="5489575"/>
          <p14:tracePt t="88210" x="3738563" y="5489575"/>
          <p14:tracePt t="88221" x="3697288" y="5489575"/>
          <p14:tracePt t="88227" x="3662363" y="5489575"/>
          <p14:tracePt t="88237" x="3646488" y="5489575"/>
          <p14:tracePt t="88244" x="3619500" y="5489575"/>
          <p14:tracePt t="88253" x="3586163" y="5489575"/>
          <p14:tracePt t="88259" x="3568700" y="5489575"/>
          <p14:tracePt t="88269" x="3535363" y="5489575"/>
          <p14:tracePt t="88276" x="3517900" y="5489575"/>
          <p14:tracePt t="88282" x="3475038" y="5489575"/>
          <p14:tracePt t="88292" x="3459163" y="5489575"/>
          <p14:tracePt t="88299" x="3416300" y="5489575"/>
          <p14:tracePt t="88307" x="3390900" y="5489575"/>
          <p14:tracePt t="88315" x="3348038" y="5489575"/>
          <p14:tracePt t="88324" x="3297238" y="5489575"/>
          <p14:tracePt t="88331" x="3238500" y="5472113"/>
          <p14:tracePt t="88339" x="3211513" y="5472113"/>
          <p14:tracePt t="88347" x="3178175" y="5456238"/>
          <p14:tracePt t="88355" x="3144838" y="5456238"/>
          <p14:tracePt t="88364" x="3109913" y="5446713"/>
          <p14:tracePt t="88371" x="3067050" y="5446713"/>
          <p14:tracePt t="88380" x="3033713" y="5446713"/>
          <p14:tracePt t="88387" x="3008313" y="5446713"/>
          <p14:tracePt t="88395" x="2957513" y="5438775"/>
          <p14:tracePt t="88404" x="2914650" y="5438775"/>
          <p14:tracePt t="88411" x="2855913" y="5438775"/>
          <p14:tracePt t="88421" x="2813050" y="5438775"/>
          <p14:tracePt t="88427" x="2770188" y="5430838"/>
          <p14:tracePt t="88437" x="2719388" y="5421313"/>
          <p14:tracePt t="88444" x="2676525" y="5413375"/>
          <p14:tracePt t="88452" x="2633663" y="5405438"/>
          <p14:tracePt t="88460" x="2582863" y="5395913"/>
          <p14:tracePt t="88470" x="2541588" y="5395913"/>
          <p14:tracePt t="88476" x="2489200" y="5380038"/>
          <p14:tracePt t="88482" x="2463800" y="5380038"/>
          <p14:tracePt t="88490" x="2413000" y="5362575"/>
          <p14:tracePt t="88499" x="2379663" y="5353050"/>
          <p14:tracePt t="88507" x="2336800" y="5353050"/>
          <p14:tracePt t="88515" x="2319338" y="5337175"/>
          <p14:tracePt t="88523" x="2293938" y="5337175"/>
          <p14:tracePt t="88530" x="2278063" y="5337175"/>
          <p14:tracePt t="88538" x="2268538" y="5327650"/>
          <p14:tracePt t="88546" x="2243138" y="5327650"/>
          <p14:tracePt t="88556" x="2227263" y="5327650"/>
          <p14:tracePt t="88571" x="2217738" y="5327650"/>
          <p14:tracePt t="88587" x="2209800" y="5327650"/>
          <p14:tracePt t="88595" x="2200275" y="5327650"/>
          <p14:tracePt t="88611" x="2184400" y="5319713"/>
          <p14:tracePt t="88622" x="2159000" y="5319713"/>
          <p14:tracePt t="88627" x="2149475" y="5319713"/>
          <p14:tracePt t="88644" x="2141538" y="5319713"/>
          <p14:tracePt t="88731" x="2166938" y="5319713"/>
          <p14:tracePt t="88739" x="2192338" y="5319713"/>
          <p14:tracePt t="88747" x="2235200" y="5319713"/>
          <p14:tracePt t="88755" x="2268538" y="5319713"/>
          <p14:tracePt t="88764" x="2311400" y="5319713"/>
          <p14:tracePt t="88771" x="2362200" y="5319713"/>
          <p14:tracePt t="88779" x="2405063" y="5319713"/>
          <p14:tracePt t="88789" x="2463800" y="5319713"/>
          <p14:tracePt t="88795" x="2506663" y="5319713"/>
          <p14:tracePt t="88804" x="2541588" y="5319713"/>
          <p14:tracePt t="88810" x="2566988" y="5319713"/>
          <p14:tracePt t="88822" x="2574925" y="5319713"/>
          <p14:tracePt t="88827" x="2592388" y="5319713"/>
          <p14:tracePt t="88837" x="2608263" y="5319713"/>
          <p14:tracePt t="88844" x="2625725" y="5319713"/>
          <p14:tracePt t="88853" x="2651125" y="5319713"/>
          <p14:tracePt t="88860" x="2693988" y="5319713"/>
          <p14:tracePt t="88867" x="2727325" y="5319713"/>
          <p14:tracePt t="88876" x="2778125" y="5319713"/>
          <p14:tracePt t="88882" x="2838450" y="5319713"/>
          <p14:tracePt t="88892" x="2863850" y="5319713"/>
          <p14:tracePt t="88900" x="2897188" y="5319713"/>
          <p14:tracePt t="88907" x="2922588" y="5319713"/>
          <p14:tracePt t="88916" x="2932113" y="5319713"/>
          <p14:tracePt t="89067" x="2949575" y="5319713"/>
          <p14:tracePt t="89076" x="2974975" y="5319713"/>
          <p14:tracePt t="89082" x="2982913" y="5327650"/>
          <p14:tracePt t="89092" x="3016250" y="5337175"/>
          <p14:tracePt t="89099" x="3051175" y="5345113"/>
          <p14:tracePt t="89107" x="3076575" y="5353050"/>
          <p14:tracePt t="89116" x="3109913" y="5362575"/>
          <p14:tracePt t="89123" x="3152775" y="5370513"/>
          <p14:tracePt t="89131" x="3178175" y="5380038"/>
          <p14:tracePt t="89139" x="3211513" y="5387975"/>
          <p14:tracePt t="89147" x="3254375" y="5395913"/>
          <p14:tracePt t="89155" x="3289300" y="5395913"/>
          <p14:tracePt t="89164" x="3314700" y="5395913"/>
          <p14:tracePt t="89172" x="3365500" y="5405438"/>
          <p14:tracePt t="89179" x="3408363" y="5421313"/>
          <p14:tracePt t="89188" x="3424238" y="5421313"/>
          <p14:tracePt t="89195" x="3433763" y="5421313"/>
          <p14:tracePt t="89205" x="3449638" y="5430838"/>
          <p14:tracePt t="89211" x="3459163" y="5430838"/>
          <p14:tracePt t="89221" x="3467100" y="5430838"/>
          <p14:tracePt t="89227" x="3484563" y="5430838"/>
          <p14:tracePt t="89236" x="3492500" y="5430838"/>
          <p14:tracePt t="89242" x="3509963" y="5430838"/>
          <p14:tracePt t="89251" x="3527425" y="5438775"/>
          <p14:tracePt t="89260" x="3560763" y="5438775"/>
          <p14:tracePt t="89276" x="3603625" y="5446713"/>
          <p14:tracePt t="89283" x="3611563" y="5446713"/>
          <p14:tracePt t="89290" x="3629025" y="5446713"/>
          <p14:tracePt t="89299" x="3646488" y="5446713"/>
          <p14:tracePt t="89315" x="3654425" y="5446713"/>
          <p14:tracePt t="89362" x="3662363" y="5446713"/>
          <p14:tracePt t="89372" x="3671888" y="5446713"/>
          <p14:tracePt t="89378" x="3687763" y="5446713"/>
          <p14:tracePt t="89388" x="3697288" y="5446713"/>
          <p14:tracePt t="89394" x="3705225" y="5446713"/>
          <p14:tracePt t="89406" x="3722688" y="5446713"/>
          <p14:tracePt t="89421" x="3738563" y="5446713"/>
          <p14:tracePt t="89426" x="3748088" y="5446713"/>
          <p14:tracePt t="89453" x="3756025" y="5446713"/>
          <p14:tracePt t="89467" x="3763963" y="5446713"/>
          <p14:tracePt t="89476" x="3773488" y="5446713"/>
          <p14:tracePt t="89483" x="3781425" y="5446713"/>
          <p14:tracePt t="89492" x="3798888" y="5446713"/>
          <p14:tracePt t="89499" x="3806825" y="5446713"/>
          <p14:tracePt t="89507" x="3832225" y="5438775"/>
          <p14:tracePt t="89516" x="3841750" y="5430838"/>
          <p14:tracePt t="89523" x="3857625" y="5421313"/>
          <p14:tracePt t="89531" x="3875088" y="5421313"/>
          <p14:tracePt t="89540" x="3900488" y="5421313"/>
          <p14:tracePt t="89547" x="3917950" y="5413375"/>
          <p14:tracePt t="89555" x="3943350" y="5413375"/>
          <p14:tracePt t="89563" x="3960813" y="5405438"/>
          <p14:tracePt t="89571" x="3986213" y="5405438"/>
          <p14:tracePt t="89578" x="4002088" y="5405438"/>
          <p14:tracePt t="89589" x="4027488" y="5405438"/>
          <p14:tracePt t="89594" x="4037013" y="5395913"/>
          <p14:tracePt t="89627" x="4070350" y="5387975"/>
          <p14:tracePt t="89637" x="4079875" y="5380038"/>
          <p14:tracePt t="89644" x="4087813" y="5380038"/>
          <p14:tracePt t="89653" x="4105275" y="5370513"/>
          <p14:tracePt t="89660" x="4130675" y="5362575"/>
          <p14:tracePt t="89666" x="4138613" y="5362575"/>
          <p14:tracePt t="89676" x="4164013" y="5345113"/>
          <p14:tracePt t="89683" x="4181475" y="5337175"/>
          <p14:tracePt t="89691" x="4189413" y="5337175"/>
          <p14:tracePt t="89699" x="4206875" y="5327650"/>
          <p14:tracePt t="89707" x="4232275" y="5319713"/>
          <p14:tracePt t="89715" x="4240213" y="5319713"/>
          <p14:tracePt t="89723" x="4257675" y="5311775"/>
          <p14:tracePt t="89764" x="4265613" y="5311775"/>
          <p14:tracePt t="89779" x="4275138" y="5311775"/>
          <p14:tracePt t="89788" x="4300538" y="5311775"/>
          <p14:tracePt t="89795" x="4316413" y="5311775"/>
          <p14:tracePt t="89806" x="4333875" y="5311775"/>
          <p14:tracePt t="89811" x="4351338" y="5311775"/>
          <p14:tracePt t="89821" x="4359275" y="5311775"/>
          <p14:tracePt t="89827" x="4384675" y="5311775"/>
          <p14:tracePt t="89836" x="4402138" y="5311775"/>
          <p14:tracePt t="89842" x="4410075" y="5311775"/>
          <p14:tracePt t="89859" x="4419600" y="5311775"/>
          <p14:tracePt t="89866" x="4427538" y="5311775"/>
          <p14:tracePt t="89885" x="4445000" y="5311775"/>
          <p14:tracePt t="89891" x="4452938" y="5311775"/>
          <p14:tracePt t="89900" x="4460875" y="5311775"/>
          <p14:tracePt t="89908" x="4478338" y="5311775"/>
          <p14:tracePt t="89915" x="4486275" y="5311775"/>
          <p14:tracePt t="89923" x="4503738" y="5311775"/>
          <p14:tracePt t="89931" x="4529138" y="5311775"/>
          <p14:tracePt t="89940" x="4538663" y="5311775"/>
          <p14:tracePt t="89947" x="4564063" y="5311775"/>
          <p14:tracePt t="89955" x="4589463" y="5311775"/>
          <p14:tracePt t="89972" x="4614863" y="5302250"/>
          <p14:tracePt t="89979" x="4630738" y="5302250"/>
          <p14:tracePt t="89989" x="4648200" y="5302250"/>
          <p14:tracePt t="89995" x="4683125" y="5294313"/>
          <p14:tracePt t="90006" x="4691063" y="5294313"/>
          <p14:tracePt t="90012" x="4741863" y="5286375"/>
          <p14:tracePt t="90021" x="4749800" y="5286375"/>
          <p14:tracePt t="90027" x="4775200" y="5286375"/>
          <p14:tracePt t="90037" x="4792663" y="5276850"/>
          <p14:tracePt t="90054" x="4818063" y="5276850"/>
          <p14:tracePt t="90059" x="4835525" y="5268913"/>
          <p14:tracePt t="90066" x="4860925" y="5268913"/>
          <p14:tracePt t="90075" x="4886325" y="5268913"/>
          <p14:tracePt t="90091" x="4929188" y="5260975"/>
          <p14:tracePt t="90100" x="4962525" y="5251450"/>
          <p14:tracePt t="90107" x="4979988" y="5251450"/>
          <p14:tracePt t="90115" x="5013325" y="5251450"/>
          <p14:tracePt t="90124" x="5030788" y="5251450"/>
          <p14:tracePt t="90131" x="5048250" y="5243513"/>
          <p14:tracePt t="90147" x="5064125" y="5243513"/>
          <p14:tracePt t="90173" x="5073650" y="5243513"/>
          <p14:tracePt t="90179" x="5091113" y="5243513"/>
          <p14:tracePt t="90189" x="5106988" y="5243513"/>
          <p14:tracePt t="90195" x="5141913" y="5243513"/>
          <p14:tracePt t="90205" x="5175250" y="5243513"/>
          <p14:tracePt t="90210" x="5200650" y="5243513"/>
          <p14:tracePt t="90221" x="5235575" y="5243513"/>
          <p14:tracePt t="90226" x="5286375" y="5243513"/>
          <p14:tracePt t="90237" x="5327650" y="5251450"/>
          <p14:tracePt t="90242" x="5370513" y="5251450"/>
          <p14:tracePt t="90250" x="5421313" y="5268913"/>
          <p14:tracePt t="90259" x="5456238" y="5268913"/>
          <p14:tracePt t="90266" x="5497513" y="5268913"/>
          <p14:tracePt t="90274" x="5540375" y="5268913"/>
          <p14:tracePt t="90283" x="5583238" y="5268913"/>
          <p14:tracePt t="90290" x="5616575" y="5268913"/>
          <p14:tracePt t="90300" x="5659438" y="5268913"/>
          <p14:tracePt t="90306" x="5684838" y="5268913"/>
          <p14:tracePt t="90314" x="5727700" y="5268913"/>
          <p14:tracePt t="90322" x="5778500" y="5268913"/>
          <p14:tracePt t="90330" x="5803900" y="5268913"/>
          <p14:tracePt t="90338" x="5838825" y="5268913"/>
          <p14:tracePt t="90347" x="5872163" y="5268913"/>
          <p14:tracePt t="90356" x="5889625" y="5268913"/>
          <p14:tracePt t="90363" x="5932488" y="5268913"/>
          <p14:tracePt t="90373" x="5965825" y="5268913"/>
          <p14:tracePt t="90379" x="6008688" y="5268913"/>
          <p14:tracePt t="90389" x="6049963" y="5268913"/>
          <p14:tracePt t="90395" x="6092825" y="5268913"/>
          <p14:tracePt t="90406" x="6143625" y="5268913"/>
          <p14:tracePt t="90411" x="6186488" y="5268913"/>
          <p14:tracePt t="90422" x="6221413" y="5268913"/>
          <p14:tracePt t="90427" x="6254750" y="5268913"/>
          <p14:tracePt t="90437" x="6280150" y="5268913"/>
          <p14:tracePt t="90444" x="6305550" y="5268913"/>
          <p14:tracePt t="90451" x="6323013" y="5260975"/>
          <p14:tracePt t="90459" x="6348413" y="5251450"/>
          <p14:tracePt t="90467" x="6356350" y="5251450"/>
          <p14:tracePt t="90475" x="6381750" y="5251450"/>
          <p14:tracePt t="90483" x="6391275" y="5243513"/>
          <p14:tracePt t="90491" x="6424613" y="5243513"/>
          <p14:tracePt t="90500" x="6442075" y="5235575"/>
          <p14:tracePt t="90507" x="6457950" y="5235575"/>
          <p14:tracePt t="90514" x="6500813" y="5235575"/>
          <p14:tracePt t="90522" x="6518275" y="5226050"/>
          <p14:tracePt t="90531" x="6535738" y="5226050"/>
          <p14:tracePt t="90539" x="6543675" y="5218113"/>
          <p14:tracePt t="90547" x="6551613" y="5218113"/>
          <p14:tracePt t="90556" x="6569075" y="5218113"/>
          <p14:tracePt t="90579" x="6594475" y="5218113"/>
          <p14:tracePt t="90594" x="6637338" y="5218113"/>
          <p14:tracePt t="90605" x="6680200" y="5218113"/>
          <p14:tracePt t="90610" x="6713538" y="5218113"/>
          <p14:tracePt t="90621" x="6738938" y="5218113"/>
          <p14:tracePt t="90627" x="6807200" y="5218113"/>
          <p14:tracePt t="90638" x="6850063" y="5218113"/>
          <p14:tracePt t="90643" x="6926263" y="5218113"/>
          <p14:tracePt t="90653" x="6977063" y="5218113"/>
          <p14:tracePt t="90659" x="7027863" y="5218113"/>
          <p14:tracePt t="90667" x="7078663" y="5218113"/>
          <p14:tracePt t="90676" x="7129463" y="5218113"/>
          <p14:tracePt t="90683" x="7146925" y="5218113"/>
          <p14:tracePt t="90690" x="7172325" y="5218113"/>
          <p14:tracePt t="90700" x="7223125" y="5218113"/>
          <p14:tracePt t="90707" x="7258050" y="5218113"/>
          <p14:tracePt t="90715" x="7299325" y="5218113"/>
          <p14:tracePt t="90723" x="7342188" y="5218113"/>
          <p14:tracePt t="90731" x="7385050" y="5218113"/>
          <p14:tracePt t="90740" x="7443788" y="5218113"/>
          <p14:tracePt t="90747" x="7486650" y="5218113"/>
          <p14:tracePt t="90755" x="7529513" y="5218113"/>
          <p14:tracePt t="90763" x="7572375" y="5218113"/>
          <p14:tracePt t="90773" x="7597775" y="5218113"/>
          <p14:tracePt t="90779" x="7623175" y="5218113"/>
          <p14:tracePt t="90789" x="7631113" y="5218113"/>
          <p14:tracePt t="90866" x="7639050" y="5218113"/>
          <p14:tracePt t="90890" x="7656513" y="5218113"/>
          <p14:tracePt t="90922" x="7656513" y="5235575"/>
          <p14:tracePt t="90956" x="7648575" y="5251450"/>
          <p14:tracePt t="90963" x="7639050" y="5260975"/>
          <p14:tracePt t="90973" x="7639050" y="5268913"/>
          <p14:tracePt t="90990" x="7631113" y="5268913"/>
          <p14:tracePt t="90995" x="7605713" y="5268913"/>
          <p14:tracePt t="91011" x="7597775" y="5268913"/>
          <p14:tracePt t="91021" x="7588250" y="5276850"/>
          <p14:tracePt t="91252" x="7572375" y="5276850"/>
          <p14:tracePt t="91266" x="7562850" y="5276850"/>
          <p14:tracePt t="91283" x="7554913" y="5276850"/>
          <p14:tracePt t="91298" x="7537450" y="5268913"/>
          <p14:tracePt t="91563" x="7529513" y="5268913"/>
          <p14:tracePt t="91818" x="7521575" y="5268913"/>
          <p14:tracePt t="91834" x="7512050" y="5268913"/>
          <p14:tracePt t="91843" x="7494588" y="5268913"/>
          <p14:tracePt t="94380" x="7486650" y="5268913"/>
          <p14:tracePt t="94419" x="7486650" y="5260975"/>
          <p14:tracePt t="94427" x="7486650" y="5251450"/>
          <p14:tracePt t="94435" x="7478713" y="5235575"/>
          <p14:tracePt t="94444" x="7453313" y="5218113"/>
          <p14:tracePt t="94451" x="7427913" y="5218113"/>
          <p14:tracePt t="94460" x="7392988" y="5200650"/>
          <p14:tracePt t="94466" x="7385050" y="5200650"/>
          <p14:tracePt t="94476" x="7377113" y="5192713"/>
          <p14:tracePt t="94483" x="7367588" y="5183188"/>
          <p14:tracePt t="94515" x="7367588" y="5167313"/>
          <p14:tracePt t="94541" x="7367588" y="5157788"/>
          <p14:tracePt t="94547" x="7359650" y="5149850"/>
          <p14:tracePt t="94557" x="7342188" y="5132388"/>
          <p14:tracePt t="94562" x="7316788" y="5116513"/>
          <p14:tracePt t="94573" x="7265988" y="5091113"/>
          <p14:tracePt t="94580" x="7197725" y="5056188"/>
          <p14:tracePt t="94590" x="7138988" y="5030788"/>
          <p14:tracePt t="94595" x="7061200" y="4987925"/>
          <p14:tracePt t="94606" x="6985000" y="4929188"/>
          <p14:tracePt t="94612" x="6908800" y="4868863"/>
          <p14:tracePt t="94619" x="6840538" y="4810125"/>
          <p14:tracePt t="94627" x="6746875" y="4724400"/>
          <p14:tracePt t="94635" x="6637338" y="4614863"/>
          <p14:tracePt t="94644" x="6569075" y="4486275"/>
          <p14:tracePt t="94651" x="6457950" y="4265613"/>
          <p14:tracePt t="94660" x="6399213" y="4146550"/>
          <p14:tracePt t="94667" x="6313488" y="4027488"/>
          <p14:tracePt t="94676" x="6262688" y="3892550"/>
          <p14:tracePt t="94683" x="6221413" y="3832225"/>
          <p14:tracePt t="94691" x="6153150" y="3713163"/>
          <p14:tracePt t="94700" x="6092825" y="3636963"/>
          <p14:tracePt t="94707" x="6092825" y="3629025"/>
          <p14:tracePt t="94860" x="6092825" y="3636963"/>
          <p14:tracePt t="94875" x="6092825" y="3748088"/>
          <p14:tracePt t="94884" x="6092825" y="3798888"/>
          <p14:tracePt t="94891" x="6084888" y="3832225"/>
          <p14:tracePt t="94898" x="6067425" y="3857625"/>
          <p14:tracePt t="94910" x="6034088" y="3908425"/>
          <p14:tracePt t="94915" x="6008688" y="3908425"/>
          <p14:tracePt t="94926" x="5948363" y="3908425"/>
          <p14:tracePt t="94931" x="5854700" y="3925888"/>
          <p14:tracePt t="94941" x="5745163" y="3925888"/>
          <p14:tracePt t="94946" x="5634038" y="3925888"/>
          <p14:tracePt t="94958" x="5438775" y="3925888"/>
          <p14:tracePt t="94962" x="5149850" y="3925888"/>
          <p14:tracePt t="94973" x="4699000" y="3857625"/>
          <p14:tracePt t="94979" x="4113213" y="3773488"/>
          <p14:tracePt t="94990" x="3619500" y="3611563"/>
          <p14:tracePt t="94996" x="3170238" y="3408363"/>
          <p14:tracePt t="95003" x="2617788" y="3170238"/>
          <p14:tracePt t="95012" x="2200275" y="3016250"/>
          <p14:tracePt t="95019" x="1725613" y="2787650"/>
          <p14:tracePt t="95027" x="1317625" y="2608263"/>
          <p14:tracePt t="95035" x="952500" y="2438400"/>
          <p14:tracePt t="95044" x="628650" y="2311400"/>
          <p14:tracePt t="95051" x="450850" y="2192338"/>
          <p14:tracePt t="95060" x="203200" y="2065338"/>
          <p14:tracePt t="95066" x="33338" y="1963738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11"/>
          <p:cNvSpPr>
            <a:spLocks noGrp="1"/>
          </p:cNvSpPr>
          <p:nvPr>
            <p:ph idx="4294967295"/>
          </p:nvPr>
        </p:nvSpPr>
        <p:spPr>
          <a:xfrm>
            <a:off x="617538" y="1031529"/>
            <a:ext cx="8249542" cy="184001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20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클래스 다이어그램 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프로그램의 구조를 잘 나타내고 있어 코딩 작업의</a:t>
            </a: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          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근간이 됨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즉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프로그램의 골격</a:t>
            </a: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▶ 클래스 내부의 정의</a:t>
            </a: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▶ 오퍼레이션의 정의</a:t>
            </a: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▶ 클래스 사이의 </a:t>
            </a:r>
            <a:r>
              <a:rPr lang="ko-KR" altLang="en-US" sz="1800" b="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인터렉션에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사용되는 인터페이스 정의</a:t>
            </a:r>
          </a:p>
          <a:p>
            <a:pPr>
              <a:lnSpc>
                <a:spcPct val="100000"/>
              </a:lnSpc>
            </a:pP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>
              <a:lnSpc>
                <a:spcPct val="100000"/>
              </a:lnSpc>
            </a:pP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244E9D-5D37-4594-82A2-4C7A43AB3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764" y="2880656"/>
            <a:ext cx="6022379" cy="3848012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3145605E-A55C-4D94-8BE4-577E9C9CC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5013" y="6597650"/>
            <a:ext cx="765175" cy="188913"/>
          </a:xfrm>
          <a:prstGeom prst="rect">
            <a:avLst/>
          </a:prstGeom>
        </p:spPr>
        <p:txBody>
          <a:bodyPr/>
          <a:lstStyle>
            <a:lvl1pPr algn="r">
              <a:defRPr sz="100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0D1FBF91-D0BE-483B-82B2-B89DEE19D40A}" type="slidenum">
              <a:rPr lang="ko-KR" altLang="en-US" b="0">
                <a:latin typeface="HY중고딕" panose="02030600000101010101" pitchFamily="18" charset="-127"/>
                <a:ea typeface="HY중고딕" panose="02030600000101010101" pitchFamily="18" charset="-127"/>
                <a:cs typeface="Malgun Gothic Semilight" panose="020B0502040204020203" pitchFamily="50" charset="-127"/>
              </a:rPr>
              <a:pPr>
                <a:defRPr/>
              </a:pPr>
              <a:t>3</a:t>
            </a:fld>
            <a:endParaRPr lang="ko-KR" altLang="en-US" b="0" dirty="0">
              <a:latin typeface="HY중고딕" panose="02030600000101010101" pitchFamily="18" charset="-127"/>
              <a:ea typeface="HY중고딕" panose="02030600000101010101" pitchFamily="18" charset="-127"/>
              <a:cs typeface="Malgun Gothic Semilight" panose="020B0502040204020203" pitchFamily="50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2DF7B44-0BD6-44FA-8FEB-DCE7EC167E8E}"/>
              </a:ext>
            </a:extLst>
          </p:cNvPr>
          <p:cNvSpPr txBox="1">
            <a:spLocks/>
          </p:cNvSpPr>
          <p:nvPr/>
        </p:nvSpPr>
        <p:spPr>
          <a:xfrm>
            <a:off x="642910" y="186707"/>
            <a:ext cx="6593386" cy="57799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맑은 고딕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ko-KR" sz="2800" b="0" ker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5.1 </a:t>
            </a:r>
            <a:r>
              <a:rPr lang="ko-KR" altLang="en-US" sz="2800" b="0" ker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구조적 모델링의 개요</a:t>
            </a:r>
            <a:endParaRPr lang="ko-KR" altLang="en-US" sz="2800" b="0" kern="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795"/>
    </mc:Choice>
    <mc:Fallback xmlns="">
      <p:transition spd="slow" advTm="101795"/>
    </mc:Fallback>
  </mc:AlternateContent>
  <p:extLst>
    <p:ext uri="{3A86A75C-4F4B-4683-9AE1-C65F6400EC91}">
      <p14:laserTraceLst xmlns:p14="http://schemas.microsoft.com/office/powerpoint/2010/main">
        <p14:tracePtLst>
          <p14:tracePt t="695" x="8561388" y="3556000"/>
          <p14:tracePt t="702" x="8235950" y="3468688"/>
          <p14:tracePt t="710" x="7869238" y="3381375"/>
          <p14:tracePt t="718" x="7550150" y="3309938"/>
          <p14:tracePt t="726" x="7207250" y="3213100"/>
          <p14:tracePt t="735" x="6888163" y="3125788"/>
          <p14:tracePt t="743" x="6608763" y="3070225"/>
          <p14:tracePt t="750" x="6305550" y="2990850"/>
          <p14:tracePt t="759" x="6130925" y="2943225"/>
          <p14:tracePt t="1143" x="6249988" y="2959100"/>
          <p14:tracePt t="1151" x="6384925" y="3006725"/>
          <p14:tracePt t="1159" x="6497638" y="3030538"/>
          <p14:tracePt t="1167" x="6648450" y="3062288"/>
          <p14:tracePt t="1175" x="6759575" y="3062288"/>
          <p14:tracePt t="1183" x="6880225" y="3070225"/>
          <p14:tracePt t="1191" x="6983413" y="3070225"/>
          <p14:tracePt t="1198" x="7086600" y="3070225"/>
          <p14:tracePt t="1207" x="7183438" y="3062288"/>
          <p14:tracePt t="1215" x="7246938" y="3062288"/>
          <p14:tracePt t="1223" x="7318375" y="3062288"/>
          <p14:tracePt t="1230" x="7366000" y="3062288"/>
          <p14:tracePt t="1238" x="7405688" y="3062288"/>
          <p14:tracePt t="1247" x="7429500" y="3062288"/>
          <p14:tracePt t="1255" x="7453313" y="3062288"/>
          <p14:tracePt t="1271" x="7461250" y="3062288"/>
          <p14:tracePt t="1311" x="7461250" y="3054350"/>
          <p14:tracePt t="1318" x="7453313" y="3038475"/>
          <p14:tracePt t="1326" x="7437438" y="2998788"/>
          <p14:tracePt t="1335" x="7421563" y="2959100"/>
          <p14:tracePt t="1342" x="7397750" y="2909888"/>
          <p14:tracePt t="1351" x="7373938" y="2870200"/>
          <p14:tracePt t="1359" x="7358063" y="2838450"/>
          <p14:tracePt t="1367" x="7350125" y="2806700"/>
          <p14:tracePt t="1375" x="7342188" y="2767013"/>
          <p14:tracePt t="1382" x="7326313" y="2735263"/>
          <p14:tracePt t="1390" x="7326313" y="2711450"/>
          <p14:tracePt t="1398" x="7310438" y="2687638"/>
          <p14:tracePt t="1406" x="7302500" y="2663825"/>
          <p14:tracePt t="1414" x="7294563" y="2632075"/>
          <p14:tracePt t="1422" x="7278688" y="2600325"/>
          <p14:tracePt t="1430" x="7262813" y="2576513"/>
          <p14:tracePt t="1439" x="7239000" y="2535238"/>
          <p14:tracePt t="1446" x="7215188" y="2511425"/>
          <p14:tracePt t="1454" x="7199313" y="2479675"/>
          <p14:tracePt t="1462" x="7183438" y="2455863"/>
          <p14:tracePt t="1470" x="7167563" y="2432050"/>
          <p14:tracePt t="1479" x="7151688" y="2408238"/>
          <p14:tracePt t="1486" x="7126288" y="2392363"/>
          <p14:tracePt t="1494" x="7118350" y="2376488"/>
          <p14:tracePt t="1502" x="7102475" y="2360613"/>
          <p14:tracePt t="1511" x="7086600" y="2352675"/>
          <p14:tracePt t="1518" x="7070725" y="2344738"/>
          <p14:tracePt t="1527" x="7062788" y="2336800"/>
          <p14:tracePt t="1535" x="7054850" y="2328863"/>
          <p14:tracePt t="1543" x="7038975" y="2320925"/>
          <p14:tracePt t="1550" x="7031038" y="2320925"/>
          <p14:tracePt t="1566" x="7015163" y="2312988"/>
          <p14:tracePt t="1575" x="6991350" y="2312988"/>
          <p14:tracePt t="1582" x="6975475" y="2305050"/>
          <p14:tracePt t="1591" x="6959600" y="2305050"/>
          <p14:tracePt t="1598" x="6943725" y="2297113"/>
          <p14:tracePt t="1606" x="6927850" y="2289175"/>
          <p14:tracePt t="1614" x="6911975" y="2289175"/>
          <p14:tracePt t="1622" x="6880225" y="2289175"/>
          <p14:tracePt t="1630" x="6856413" y="2289175"/>
          <p14:tracePt t="1638" x="6832600" y="2289175"/>
          <p14:tracePt t="1646" x="6808788" y="2281238"/>
          <p14:tracePt t="1654" x="6792913" y="2281238"/>
          <p14:tracePt t="1662" x="6777038" y="2273300"/>
          <p14:tracePt t="1670" x="6769100" y="2273300"/>
          <p14:tracePt t="1678" x="6759575" y="2273300"/>
          <p14:tracePt t="1687" x="6759575" y="2265363"/>
          <p14:tracePt t="1710" x="6751638" y="2265363"/>
          <p14:tracePt t="2159" x="6743700" y="2265363"/>
          <p14:tracePt t="2167" x="6743700" y="2273300"/>
          <p14:tracePt t="2390" x="6743700" y="2281238"/>
          <p14:tracePt t="2399" x="6735763" y="2281238"/>
          <p14:tracePt t="2406" x="6735763" y="2289175"/>
          <p14:tracePt t="2414" x="6735763" y="2297113"/>
          <p14:tracePt t="2430" x="6735763" y="2305050"/>
          <p14:tracePt t="2534" x="6727825" y="2297113"/>
          <p14:tracePt t="2543" x="6727825" y="2289175"/>
          <p14:tracePt t="2959" x="6727825" y="2297113"/>
          <p14:tracePt t="2967" x="6727825" y="2312988"/>
          <p14:tracePt t="2975" x="6727825" y="2328863"/>
          <p14:tracePt t="2983" x="6727825" y="2352675"/>
          <p14:tracePt t="2990" x="6727825" y="2392363"/>
          <p14:tracePt t="2998" x="6735763" y="2432050"/>
          <p14:tracePt t="3006" x="6735763" y="2487613"/>
          <p14:tracePt t="3014" x="6735763" y="2559050"/>
          <p14:tracePt t="3022" x="6735763" y="2647950"/>
          <p14:tracePt t="3030" x="6735763" y="2743200"/>
          <p14:tracePt t="3039" x="6735763" y="2838450"/>
          <p14:tracePt t="3046" x="6727825" y="2909888"/>
          <p14:tracePt t="3054" x="6711950" y="2990850"/>
          <p14:tracePt t="3063" x="6696075" y="3062288"/>
          <p14:tracePt t="3071" x="6680200" y="3141663"/>
          <p14:tracePt t="3078" x="6664325" y="3197225"/>
          <p14:tracePt t="3086" x="6648450" y="3252788"/>
          <p14:tracePt t="3094" x="6632575" y="3309938"/>
          <p14:tracePt t="3103" x="6624638" y="3357563"/>
          <p14:tracePt t="3110" x="6616700" y="3413125"/>
          <p14:tracePt t="3119" x="6600825" y="3468688"/>
          <p14:tracePt t="3127" x="6592888" y="3516313"/>
          <p14:tracePt t="3135" x="6584950" y="3571875"/>
          <p14:tracePt t="3142" x="6584950" y="3629025"/>
          <p14:tracePt t="3150" x="6584950" y="3684588"/>
          <p14:tracePt t="3158" x="6584950" y="3724275"/>
          <p14:tracePt t="3167" x="6584950" y="3771900"/>
          <p14:tracePt t="3174" x="6584950" y="3811588"/>
          <p14:tracePt t="3182" x="6584950" y="3835400"/>
          <p14:tracePt t="3190" x="6584950" y="3851275"/>
          <p14:tracePt t="3199" x="6584950" y="3867150"/>
          <p14:tracePt t="3214" x="6584950" y="3875088"/>
          <p14:tracePt t="3222" x="6592888" y="3875088"/>
          <p14:tracePt t="3327" x="6561138" y="3875088"/>
          <p14:tracePt t="3335" x="6545263" y="3867150"/>
          <p14:tracePt t="3342" x="6537325" y="3859213"/>
          <p14:tracePt t="3350" x="6505575" y="3851275"/>
          <p14:tracePt t="3358" x="6465888" y="3835400"/>
          <p14:tracePt t="3366" x="6434138" y="3819525"/>
          <p14:tracePt t="3375" x="6384925" y="3803650"/>
          <p14:tracePt t="3382" x="6337300" y="3779838"/>
          <p14:tracePt t="3391" x="6289675" y="3771900"/>
          <p14:tracePt t="3398" x="6234113" y="3740150"/>
          <p14:tracePt t="3406" x="6178550" y="3716338"/>
          <p14:tracePt t="3414" x="6122988" y="3700463"/>
          <p14:tracePt t="3422" x="6067425" y="3676650"/>
          <p14:tracePt t="3430" x="6010275" y="3652838"/>
          <p14:tracePt t="3438" x="5954713" y="3636963"/>
          <p14:tracePt t="3446" x="5899150" y="3629025"/>
          <p14:tracePt t="3454" x="5851525" y="3605213"/>
          <p14:tracePt t="3462" x="5811838" y="3595688"/>
          <p14:tracePt t="3470" x="5780088" y="3579813"/>
          <p14:tracePt t="3478" x="5740400" y="3571875"/>
          <p14:tracePt t="3486" x="5708650" y="3556000"/>
          <p14:tracePt t="3495" x="5659438" y="3548063"/>
          <p14:tracePt t="3502" x="5619750" y="3548063"/>
          <p14:tracePt t="3510" x="5588000" y="3548063"/>
          <p14:tracePt t="3518" x="5532438" y="3548063"/>
          <p14:tracePt t="3535" x="5429250" y="3548063"/>
          <p14:tracePt t="3551" x="5334000" y="3548063"/>
          <p14:tracePt t="3558" x="5284788" y="3556000"/>
          <p14:tracePt t="3566" x="5253038" y="3571875"/>
          <p14:tracePt t="3575" x="5205413" y="3587750"/>
          <p14:tracePt t="3582" x="5165725" y="3605213"/>
          <p14:tracePt t="3590" x="5102225" y="3621088"/>
          <p14:tracePt t="3598" x="5070475" y="3636963"/>
          <p14:tracePt t="3606" x="5014913" y="3652838"/>
          <p14:tracePt t="3614" x="4959350" y="3668713"/>
          <p14:tracePt t="3623" x="4886325" y="3684588"/>
          <p14:tracePt t="3630" x="4830763" y="3692525"/>
          <p14:tracePt t="3639" x="4759325" y="3700463"/>
          <p14:tracePt t="3647" x="4687888" y="3700463"/>
          <p14:tracePt t="3654" x="4600575" y="3716338"/>
          <p14:tracePt t="3663" x="4519613" y="3724275"/>
          <p14:tracePt t="3670" x="4456113" y="3724275"/>
          <p14:tracePt t="3679" x="4384675" y="3724275"/>
          <p14:tracePt t="3687" x="4321175" y="3740150"/>
          <p14:tracePt t="3695" x="4241800" y="3748088"/>
          <p14:tracePt t="3703" x="4176713" y="3748088"/>
          <p14:tracePt t="3711" x="4121150" y="3756025"/>
          <p14:tracePt t="3718" x="4057650" y="3763963"/>
          <p14:tracePt t="3727" x="4002088" y="3779838"/>
          <p14:tracePt t="3735" x="3946525" y="3795713"/>
          <p14:tracePt t="3743" x="3883025" y="3819525"/>
          <p14:tracePt t="3751" x="3825875" y="3827463"/>
          <p14:tracePt t="3759" x="3770313" y="3843338"/>
          <p14:tracePt t="3766" x="3714750" y="3843338"/>
          <p14:tracePt t="3774" x="3659188" y="3867150"/>
          <p14:tracePt t="3782" x="3611563" y="3875088"/>
          <p14:tracePt t="3791" x="3556000" y="3890963"/>
          <p14:tracePt t="3799" x="3516313" y="3898900"/>
          <p14:tracePt t="3807" x="3459163" y="3914775"/>
          <p14:tracePt t="3814" x="3411538" y="3930650"/>
          <p14:tracePt t="3822" x="3363913" y="3948113"/>
          <p14:tracePt t="3831" x="3340100" y="3956050"/>
          <p14:tracePt t="3838" x="3308350" y="3971925"/>
          <p14:tracePt t="3846" x="3268663" y="3979863"/>
          <p14:tracePt t="3855" x="3260725" y="3995738"/>
          <p14:tracePt t="3863" x="3228975" y="4003675"/>
          <p14:tracePt t="3870" x="3213100" y="4019550"/>
          <p14:tracePt t="3879" x="3189288" y="4027488"/>
          <p14:tracePt t="3902" x="3157538" y="4051300"/>
          <p14:tracePt t="3903" x="3141663" y="4059238"/>
          <p14:tracePt t="3911" x="3141663" y="4067175"/>
          <p14:tracePt t="3919" x="3125788" y="4075113"/>
          <p14:tracePt t="3927" x="3117850" y="4083050"/>
          <p14:tracePt t="3935" x="3100388" y="4098925"/>
          <p14:tracePt t="3943" x="3100388" y="4106863"/>
          <p14:tracePt t="3950" x="3084513" y="4122738"/>
          <p14:tracePt t="3958" x="3084513" y="4130675"/>
          <p14:tracePt t="3966" x="3068638" y="4138613"/>
          <p14:tracePt t="3975" x="3068638" y="4154488"/>
          <p14:tracePt t="3982" x="3060700" y="4170363"/>
          <p14:tracePt t="3991" x="3060700" y="4186238"/>
          <p14:tracePt t="3999" x="3052763" y="4202113"/>
          <p14:tracePt t="4007" x="3052763" y="4217988"/>
          <p14:tracePt t="4015" x="3052763" y="4241800"/>
          <p14:tracePt t="4023" x="3044825" y="4265613"/>
          <p14:tracePt t="4031" x="3044825" y="4291013"/>
          <p14:tracePt t="4039" x="3044825" y="4322763"/>
          <p14:tracePt t="4047" x="3044825" y="4354513"/>
          <p14:tracePt t="4054" x="3044825" y="4386263"/>
          <p14:tracePt t="4063" x="3044825" y="4418013"/>
          <p14:tracePt t="4070" x="3052763" y="4457700"/>
          <p14:tracePt t="4078" x="3052763" y="4489450"/>
          <p14:tracePt t="4086" x="3060700" y="4545013"/>
          <p14:tracePt t="4095" x="3060700" y="4576763"/>
          <p14:tracePt t="4103" x="3068638" y="4616450"/>
          <p14:tracePt t="4111" x="3076575" y="4641850"/>
          <p14:tracePt t="4118" x="3084513" y="4681538"/>
          <p14:tracePt t="4127" x="3084513" y="4705350"/>
          <p14:tracePt t="4135" x="3092450" y="4745038"/>
          <p14:tracePt t="4143" x="3100388" y="4768850"/>
          <p14:tracePt t="4150" x="3109913" y="4808538"/>
          <p14:tracePt t="4159" x="3109913" y="4840288"/>
          <p14:tracePt t="4166" x="3117850" y="4864100"/>
          <p14:tracePt t="4175" x="3117850" y="4887913"/>
          <p14:tracePt t="4182" x="3125788" y="4919663"/>
          <p14:tracePt t="4191" x="3133725" y="4959350"/>
          <p14:tracePt t="4198" x="3133725" y="4984750"/>
          <p14:tracePt t="4207" x="3141663" y="5000625"/>
          <p14:tracePt t="4215" x="3149600" y="5024438"/>
          <p14:tracePt t="4222" x="3149600" y="5048250"/>
          <p14:tracePt t="4231" x="3149600" y="5072063"/>
          <p14:tracePt t="4239" x="3165475" y="5087938"/>
          <p14:tracePt t="4246" x="3173413" y="5111750"/>
          <p14:tracePt t="4254" x="3173413" y="5135563"/>
          <p14:tracePt t="4263" x="3189288" y="5159375"/>
          <p14:tracePt t="4270" x="3197225" y="5175250"/>
          <p14:tracePt t="4279" x="3205163" y="5191125"/>
          <p14:tracePt t="4287" x="3213100" y="5214938"/>
          <p14:tracePt t="4294" x="3221038" y="5230813"/>
          <p14:tracePt t="4302" x="3228975" y="5246688"/>
          <p14:tracePt t="4310" x="3236913" y="5262563"/>
          <p14:tracePt t="4319" x="3252788" y="5278438"/>
          <p14:tracePt t="4326" x="3252788" y="5302250"/>
          <p14:tracePt t="4335" x="3268663" y="5319713"/>
          <p14:tracePt t="4342" x="3276600" y="5343525"/>
          <p14:tracePt t="4350" x="3300413" y="5375275"/>
          <p14:tracePt t="4358" x="3316288" y="5391150"/>
          <p14:tracePt t="4366" x="3332163" y="5414963"/>
          <p14:tracePt t="4375" x="3355975" y="5446713"/>
          <p14:tracePt t="4382" x="3363913" y="5478463"/>
          <p14:tracePt t="4390" x="3395663" y="5510213"/>
          <p14:tracePt t="4398" x="3411538" y="5534025"/>
          <p14:tracePt t="4407" x="3427413" y="5565775"/>
          <p14:tracePt t="4414" x="3451225" y="5597525"/>
          <p14:tracePt t="4423" x="3467100" y="5629275"/>
          <p14:tracePt t="4431" x="3484563" y="5653088"/>
          <p14:tracePt t="4438" x="3508375" y="5678488"/>
          <p14:tracePt t="4447" x="3532188" y="5718175"/>
          <p14:tracePt t="4454" x="3548063" y="5749925"/>
          <p14:tracePt t="4462" x="3563938" y="5765800"/>
          <p14:tracePt t="4470" x="3579813" y="5789613"/>
          <p14:tracePt t="4478" x="3603625" y="5805488"/>
          <p14:tracePt t="4486" x="3611563" y="5837238"/>
          <p14:tracePt t="4494" x="3635375" y="5853113"/>
          <p14:tracePt t="4502" x="3651250" y="5868988"/>
          <p14:tracePt t="4510" x="3675063" y="5900738"/>
          <p14:tracePt t="4518" x="3698875" y="5916613"/>
          <p14:tracePt t="4526" x="3722688" y="5932488"/>
          <p14:tracePt t="4535" x="3738563" y="5940425"/>
          <p14:tracePt t="4542" x="3770313" y="5964238"/>
          <p14:tracePt t="4550" x="3794125" y="5980113"/>
          <p14:tracePt t="4558" x="3817938" y="5995988"/>
          <p14:tracePt t="4566" x="3843338" y="6005513"/>
          <p14:tracePt t="4574" x="3867150" y="6013450"/>
          <p14:tracePt t="4582" x="3898900" y="6029325"/>
          <p14:tracePt t="4591" x="3922713" y="6045200"/>
          <p14:tracePt t="4598" x="3938588" y="6053138"/>
          <p14:tracePt t="4607" x="3970338" y="6061075"/>
          <p14:tracePt t="4614" x="3994150" y="6076950"/>
          <p14:tracePt t="4622" x="4025900" y="6092825"/>
          <p14:tracePt t="4630" x="4065588" y="6092825"/>
          <p14:tracePt t="4638" x="4113213" y="6116638"/>
          <p14:tracePt t="4646" x="4144963" y="6124575"/>
          <p14:tracePt t="4654" x="4192588" y="6132513"/>
          <p14:tracePt t="4663" x="4225925" y="6148388"/>
          <p14:tracePt t="4670" x="4273550" y="6156325"/>
          <p14:tracePt t="4679" x="4297363" y="6164263"/>
          <p14:tracePt t="4686" x="4329113" y="6164263"/>
          <p14:tracePt t="4694" x="4360863" y="6172200"/>
          <p14:tracePt t="4702" x="4384675" y="6172200"/>
          <p14:tracePt t="4710" x="4424363" y="6180138"/>
          <p14:tracePt t="4719" x="4448175" y="6188075"/>
          <p14:tracePt t="4726" x="4479925" y="6188075"/>
          <p14:tracePt t="4735" x="4503738" y="6188075"/>
          <p14:tracePt t="4743" x="4527550" y="6196013"/>
          <p14:tracePt t="4750" x="4551363" y="6196013"/>
          <p14:tracePt t="4759" x="4576763" y="6196013"/>
          <p14:tracePt t="4766" x="4592638" y="6203950"/>
          <p14:tracePt t="4774" x="4624388" y="6203950"/>
          <p14:tracePt t="4782" x="4648200" y="6211888"/>
          <p14:tracePt t="4790" x="4672013" y="6219825"/>
          <p14:tracePt t="4798" x="4711700" y="6227763"/>
          <p14:tracePt t="4807" x="4759325" y="6227763"/>
          <p14:tracePt t="4814" x="4806950" y="6235700"/>
          <p14:tracePt t="4822" x="4886325" y="6243638"/>
          <p14:tracePt t="4830" x="4951413" y="6251575"/>
          <p14:tracePt t="4839" x="5022850" y="6251575"/>
          <p14:tracePt t="4846" x="5110163" y="6259513"/>
          <p14:tracePt t="4854" x="5181600" y="6267450"/>
          <p14:tracePt t="4862" x="5276850" y="6275388"/>
          <p14:tracePt t="4870" x="5357813" y="6275388"/>
          <p14:tracePt t="4886" x="5524500" y="6283325"/>
          <p14:tracePt t="4894" x="5611813" y="6291263"/>
          <p14:tracePt t="4902" x="5692775" y="6291263"/>
          <p14:tracePt t="4910" x="5780088" y="6299200"/>
          <p14:tracePt t="4918" x="5875338" y="6299200"/>
          <p14:tracePt t="4926" x="5970588" y="6299200"/>
          <p14:tracePt t="4935" x="6067425" y="6275388"/>
          <p14:tracePt t="4942" x="6154738" y="6235700"/>
          <p14:tracePt t="4950" x="6226175" y="6196013"/>
          <p14:tracePt t="4958" x="6281738" y="6124575"/>
          <p14:tracePt t="4966" x="6345238" y="6053138"/>
          <p14:tracePt t="4974" x="6376988" y="5995988"/>
          <p14:tracePt t="4983" x="6410325" y="5940425"/>
          <p14:tracePt t="4990" x="6457950" y="5868988"/>
          <p14:tracePt t="4998" x="6465888" y="5868988"/>
          <p14:tracePt t="5431" x="6473825" y="5892800"/>
          <p14:tracePt t="5463" x="6481763" y="5892800"/>
          <p14:tracePt t="5470" x="6481763" y="5900738"/>
          <p14:tracePt t="5503" x="6489700" y="5900738"/>
          <p14:tracePt t="5518" x="6497638" y="5924550"/>
          <p14:tracePt t="5535" x="6505575" y="5932488"/>
          <p14:tracePt t="5550" x="6505575" y="5940425"/>
          <p14:tracePt t="5566" x="6505575" y="5956300"/>
          <p14:tracePt t="5574" x="6513513" y="5956300"/>
          <p14:tracePt t="5591" x="6513513" y="5964238"/>
          <p14:tracePt t="5607" x="6521450" y="5964238"/>
          <p14:tracePt t="5614" x="6521450" y="5972175"/>
          <p14:tracePt t="5631" x="6529388" y="5972175"/>
          <p14:tracePt t="5638" x="6537325" y="5972175"/>
          <p14:tracePt t="5654" x="6545263" y="5980113"/>
          <p14:tracePt t="5662" x="6553200" y="5980113"/>
          <p14:tracePt t="5678" x="6561138" y="5988050"/>
          <p14:tracePt t="5686" x="6569075" y="5988050"/>
          <p14:tracePt t="5695" x="6577013" y="5988050"/>
          <p14:tracePt t="5711" x="6592888" y="5988050"/>
          <p14:tracePt t="5727" x="6600825" y="5988050"/>
          <p14:tracePt t="5743" x="6608763" y="5988050"/>
          <p14:tracePt t="5751" x="6608763" y="5980113"/>
          <p14:tracePt t="5758" x="6624638" y="5980113"/>
          <p14:tracePt t="5767" x="6624638" y="5972175"/>
          <p14:tracePt t="5775" x="6632575" y="5972175"/>
          <p14:tracePt t="5798" x="6640513" y="5972175"/>
          <p14:tracePt t="5806" x="6640513" y="5964238"/>
          <p14:tracePt t="5822" x="6648450" y="5956300"/>
          <p14:tracePt t="5839" x="6648450" y="5948363"/>
          <p14:tracePt t="5846" x="6656388" y="5948363"/>
          <p14:tracePt t="5854" x="6656388" y="5940425"/>
          <p14:tracePt t="5862" x="6664325" y="5932488"/>
          <p14:tracePt t="5870" x="6672263" y="5924550"/>
          <p14:tracePt t="5886" x="6680200" y="5916613"/>
          <p14:tracePt t="5886" x="6680200" y="5908675"/>
          <p14:tracePt t="5894" x="6688138" y="5908675"/>
          <p14:tracePt t="5902" x="6696075" y="5900738"/>
          <p14:tracePt t="5910" x="6696075" y="5884863"/>
          <p14:tracePt t="5919" x="6704013" y="5884863"/>
          <p14:tracePt t="5926" x="6704013" y="5876925"/>
          <p14:tracePt t="5935" x="6719888" y="5868988"/>
          <p14:tracePt t="5943" x="6719888" y="5861050"/>
          <p14:tracePt t="5952" x="6735763" y="5845175"/>
          <p14:tracePt t="5958" x="6735763" y="5837238"/>
          <p14:tracePt t="5966" x="6751638" y="5821363"/>
          <p14:tracePt t="5974" x="6759575" y="5813425"/>
          <p14:tracePt t="5983" x="6777038" y="5797550"/>
          <p14:tracePt t="5990" x="6784975" y="5773738"/>
          <p14:tracePt t="5998" x="6792913" y="5765800"/>
          <p14:tracePt t="6006" x="6800850" y="5757863"/>
          <p14:tracePt t="6015" x="6816725" y="5734050"/>
          <p14:tracePt t="6023" x="6824663" y="5726113"/>
          <p14:tracePt t="6030" x="6840538" y="5710238"/>
          <p14:tracePt t="6039" x="6848475" y="5694363"/>
          <p14:tracePt t="6047" x="6856413" y="5686425"/>
          <p14:tracePt t="6055" x="6864350" y="5670550"/>
          <p14:tracePt t="6062" x="6872288" y="5653088"/>
          <p14:tracePt t="6071" x="6880225" y="5645150"/>
          <p14:tracePt t="6078" x="6888163" y="5637213"/>
          <p14:tracePt t="6087" x="6896100" y="5613400"/>
          <p14:tracePt t="6095" x="6904038" y="5605463"/>
          <p14:tracePt t="6103" x="6911975" y="5597525"/>
          <p14:tracePt t="6110" x="6919913" y="5581650"/>
          <p14:tracePt t="6118" x="6927850" y="5573713"/>
          <p14:tracePt t="6127" x="6935788" y="5557838"/>
          <p14:tracePt t="6135" x="6943725" y="5549900"/>
          <p14:tracePt t="6143" x="6951663" y="5541963"/>
          <p14:tracePt t="6151" x="6959600" y="5518150"/>
          <p14:tracePt t="6158" x="6967538" y="5510213"/>
          <p14:tracePt t="6166" x="6975475" y="5502275"/>
          <p14:tracePt t="6174" x="6991350" y="5478463"/>
          <p14:tracePt t="6183" x="6999288" y="5470525"/>
          <p14:tracePt t="6191" x="7007225" y="5462588"/>
          <p14:tracePt t="6199" x="7023100" y="5438775"/>
          <p14:tracePt t="6207" x="7023100" y="5430838"/>
          <p14:tracePt t="6215" x="7031038" y="5414963"/>
          <p14:tracePt t="6222" x="7046913" y="5391150"/>
          <p14:tracePt t="6231" x="7054850" y="5391150"/>
          <p14:tracePt t="6238" x="7062788" y="5375275"/>
          <p14:tracePt t="6246" x="7078663" y="5359400"/>
          <p14:tracePt t="6254" x="7078663" y="5343525"/>
          <p14:tracePt t="6262" x="7094538" y="5335588"/>
          <p14:tracePt t="6270" x="7102475" y="5319713"/>
          <p14:tracePt t="6278" x="7110413" y="5294313"/>
          <p14:tracePt t="6286" x="7118350" y="5286375"/>
          <p14:tracePt t="6295" x="7126288" y="5278438"/>
          <p14:tracePt t="6302" x="7143750" y="5254625"/>
          <p14:tracePt t="6310" x="7143750" y="5238750"/>
          <p14:tracePt t="6319" x="7151688" y="5230813"/>
          <p14:tracePt t="6327" x="7159625" y="5214938"/>
          <p14:tracePt t="6335" x="7167563" y="5199063"/>
          <p14:tracePt t="6343" x="7175500" y="5183188"/>
          <p14:tracePt t="6350" x="7183438" y="5175250"/>
          <p14:tracePt t="6358" x="7191375" y="5159375"/>
          <p14:tracePt t="6367" x="7199313" y="5151438"/>
          <p14:tracePt t="6375" x="7199313" y="5135563"/>
          <p14:tracePt t="6383" x="7207250" y="5119688"/>
          <p14:tracePt t="6391" x="7215188" y="5111750"/>
          <p14:tracePt t="6398" x="7215188" y="5103813"/>
          <p14:tracePt t="6407" x="7223125" y="5095875"/>
          <p14:tracePt t="6415" x="7223125" y="5087938"/>
          <p14:tracePt t="6422" x="7231063" y="5072063"/>
          <p14:tracePt t="6431" x="7239000" y="5064125"/>
          <p14:tracePt t="6438" x="7239000" y="5056188"/>
          <p14:tracePt t="6446" x="7246938" y="5048250"/>
          <p14:tracePt t="6454" x="7246938" y="5040313"/>
          <p14:tracePt t="6463" x="7254875" y="5032375"/>
          <p14:tracePt t="6470" x="7254875" y="5016500"/>
          <p14:tracePt t="6479" x="7262813" y="5016500"/>
          <p14:tracePt t="6486" x="7262813" y="5008563"/>
          <p14:tracePt t="6494" x="7262813" y="4992688"/>
          <p14:tracePt t="6502" x="7270750" y="4984750"/>
          <p14:tracePt t="6511" x="7270750" y="4976813"/>
          <p14:tracePt t="6519" x="7278688" y="4959350"/>
          <p14:tracePt t="6535" x="7278688" y="4943475"/>
          <p14:tracePt t="6543" x="7286625" y="4935538"/>
          <p14:tracePt t="6550" x="7286625" y="4927600"/>
          <p14:tracePt t="6559" x="7294563" y="4919663"/>
          <p14:tracePt t="6575" x="7294563" y="4911725"/>
          <p14:tracePt t="6582" x="7294563" y="4903788"/>
          <p14:tracePt t="6590" x="7294563" y="4895850"/>
          <p14:tracePt t="6606" x="7302500" y="4887913"/>
          <p14:tracePt t="6623" x="7302500" y="4879975"/>
          <p14:tracePt t="6630" x="7302500" y="4872038"/>
          <p14:tracePt t="6646" x="7302500" y="4864100"/>
          <p14:tracePt t="6663" x="7302500" y="4856163"/>
          <p14:tracePt t="6670" x="7310438" y="4856163"/>
          <p14:tracePt t="6679" x="7310438" y="4848225"/>
          <p14:tracePt t="6686" x="7310438" y="4840288"/>
          <p14:tracePt t="6703" x="7310438" y="4832350"/>
          <p14:tracePt t="6711" x="7318375" y="4832350"/>
          <p14:tracePt t="6719" x="7318375" y="4824413"/>
          <p14:tracePt t="6743" x="7318375" y="4816475"/>
          <p14:tracePt t="6751" x="7326313" y="4816475"/>
          <p14:tracePt t="16383" x="7318375" y="4792663"/>
          <p14:tracePt t="16390" x="7278688" y="4745038"/>
          <p14:tracePt t="16398" x="7223125" y="4697413"/>
          <p14:tracePt t="16406" x="7151688" y="4641850"/>
          <p14:tracePt t="16414" x="7031038" y="4584700"/>
          <p14:tracePt t="16423" x="6967538" y="4552950"/>
          <p14:tracePt t="16430" x="6888163" y="4505325"/>
          <p14:tracePt t="16438" x="6832600" y="4489450"/>
          <p14:tracePt t="16446" x="6784975" y="4481513"/>
          <p14:tracePt t="16454" x="6743700" y="4489450"/>
          <p14:tracePt t="16462" x="6688138" y="4505325"/>
          <p14:tracePt t="16470" x="6624638" y="4545013"/>
          <p14:tracePt t="16479" x="6521450" y="4616450"/>
          <p14:tracePt t="16486" x="6402388" y="4737100"/>
          <p14:tracePt t="16495" x="6257925" y="4872038"/>
          <p14:tracePt t="16502" x="6091238" y="5056188"/>
          <p14:tracePt t="16510" x="5867400" y="5199063"/>
          <p14:tracePt t="16518" x="5611813" y="5359400"/>
          <p14:tracePt t="16527" x="5341938" y="5470525"/>
          <p14:tracePt t="16534" x="5094288" y="5597525"/>
          <p14:tracePt t="16542" x="4910138" y="5670550"/>
          <p14:tracePt t="16551" x="4735513" y="5741988"/>
          <p14:tracePt t="16559" x="4592638" y="5797550"/>
          <p14:tracePt t="16566" x="4464050" y="5837238"/>
          <p14:tracePt t="16574" x="4376738" y="5853113"/>
          <p14:tracePt t="16582" x="4249738" y="5892800"/>
          <p14:tracePt t="16590" x="4144963" y="5900738"/>
          <p14:tracePt t="16598" x="4025900" y="5900738"/>
          <p14:tracePt t="16606" x="3914775" y="5900738"/>
          <p14:tracePt t="16614" x="3786188" y="5900738"/>
          <p14:tracePt t="16622" x="3730625" y="5900738"/>
          <p14:tracePt t="16663" x="3722688" y="5900738"/>
          <p14:tracePt t="16670" x="3690938" y="5892800"/>
          <p14:tracePt t="16678" x="3619500" y="5868988"/>
          <p14:tracePt t="16686" x="3563938" y="5837238"/>
          <p14:tracePt t="16695" x="3516313" y="5813425"/>
          <p14:tracePt t="16702" x="3500438" y="5765800"/>
          <p14:tracePt t="16710" x="3476625" y="5726113"/>
          <p14:tracePt t="16719" x="3476625" y="5702300"/>
          <p14:tracePt t="16727" x="3467100" y="5694363"/>
          <p14:tracePt t="16735" x="3467100" y="5686425"/>
          <p14:tracePt t="16742" x="3467100" y="5653088"/>
          <p14:tracePt t="16751" x="3476625" y="5613400"/>
          <p14:tracePt t="16759" x="3492500" y="5557838"/>
          <p14:tracePt t="16767" x="3508375" y="5494338"/>
          <p14:tracePt t="16775" x="3516313" y="5430838"/>
          <p14:tracePt t="16782" x="3524250" y="5351463"/>
          <p14:tracePt t="16790" x="3524250" y="5278438"/>
          <p14:tracePt t="16798" x="3524250" y="5214938"/>
          <p14:tracePt t="16806" x="3524250" y="5151438"/>
          <p14:tracePt t="16814" x="3524250" y="5087938"/>
          <p14:tracePt t="16822" x="3516313" y="5008563"/>
          <p14:tracePt t="16830" x="3508375" y="4935538"/>
          <p14:tracePt t="16838" x="3484563" y="4856163"/>
          <p14:tracePt t="16846" x="3435350" y="4776788"/>
          <p14:tracePt t="16854" x="3387725" y="4681538"/>
          <p14:tracePt t="16862" x="3332163" y="4545013"/>
          <p14:tracePt t="16870" x="3244850" y="4418013"/>
          <p14:tracePt t="16878" x="3141663" y="4265613"/>
          <p14:tracePt t="16886" x="3036888" y="4130675"/>
          <p14:tracePt t="16894" x="2917825" y="3971925"/>
          <p14:tracePt t="16902" x="2901950" y="3956050"/>
          <p14:tracePt t="17247" x="2894013" y="3956050"/>
          <p14:tracePt t="17254" x="2886075" y="3956050"/>
          <p14:tracePt t="17262" x="2870200" y="3956050"/>
          <p14:tracePt t="17270" x="2862263" y="3956050"/>
          <p14:tracePt t="17286" x="2846388" y="3956050"/>
          <p14:tracePt t="17311" x="2862263" y="3956050"/>
          <p14:tracePt t="17318" x="2878138" y="3956050"/>
          <p14:tracePt t="17334" x="2894013" y="3948113"/>
          <p14:tracePt t="17342" x="2909888" y="3922713"/>
          <p14:tracePt t="17351" x="2917825" y="3867150"/>
          <p14:tracePt t="17359" x="2925763" y="3779838"/>
          <p14:tracePt t="17367" x="2933700" y="3684588"/>
          <p14:tracePt t="17375" x="2941638" y="3579813"/>
          <p14:tracePt t="17382" x="2941638" y="3468688"/>
          <p14:tracePt t="17390" x="2949575" y="3341688"/>
          <p14:tracePt t="17398" x="2957513" y="3221038"/>
          <p14:tracePt t="17406" x="2973388" y="3094038"/>
          <p14:tracePt t="17415" x="2981325" y="2974975"/>
          <p14:tracePt t="17422" x="2981325" y="2870200"/>
          <p14:tracePt t="17430" x="2981325" y="2751138"/>
          <p14:tracePt t="17438" x="2981325" y="2647950"/>
          <p14:tracePt t="17446" x="2981325" y="2551113"/>
          <p14:tracePt t="17454" x="2965450" y="2463800"/>
          <p14:tracePt t="17462" x="2965450" y="2368550"/>
          <p14:tracePt t="17470" x="2965450" y="2297113"/>
          <p14:tracePt t="17478" x="2957513" y="2233613"/>
          <p14:tracePt t="17486" x="2941638" y="2176463"/>
          <p14:tracePt t="17494" x="2941638" y="2144713"/>
          <p14:tracePt t="17502" x="2933700" y="2105025"/>
          <p14:tracePt t="17510" x="2909888" y="2089150"/>
          <p14:tracePt t="17518" x="2909888" y="2073275"/>
          <p14:tracePt t="17527" x="2894013" y="2057400"/>
          <p14:tracePt t="17535" x="2878138" y="2041525"/>
          <p14:tracePt t="17543" x="2870200" y="2033588"/>
          <p14:tracePt t="17551" x="2846388" y="2025650"/>
          <p14:tracePt t="17558" x="2822575" y="2009775"/>
          <p14:tracePt t="17566" x="2798763" y="2001838"/>
          <p14:tracePt t="17574" x="2774950" y="1993900"/>
          <p14:tracePt t="17582" x="2751138" y="1985963"/>
          <p14:tracePt t="17590" x="2709863" y="1978025"/>
          <p14:tracePt t="17598" x="2678113" y="1970088"/>
          <p14:tracePt t="17607" x="2646363" y="1970088"/>
          <p14:tracePt t="17615" x="2622550" y="1970088"/>
          <p14:tracePt t="17623" x="2590800" y="1970088"/>
          <p14:tracePt t="17630" x="2551113" y="1970088"/>
          <p14:tracePt t="17638" x="2519363" y="1962150"/>
          <p14:tracePt t="17646" x="2495550" y="1962150"/>
          <p14:tracePt t="17654" x="2471738" y="1962150"/>
          <p14:tracePt t="17662" x="2455863" y="1962150"/>
          <p14:tracePt t="17670" x="2439988" y="1962150"/>
          <p14:tracePt t="17678" x="2424113" y="1962150"/>
          <p14:tracePt t="17686" x="2408238" y="1962150"/>
          <p14:tracePt t="17694" x="2400300" y="1962150"/>
          <p14:tracePt t="17702" x="2384425" y="1962150"/>
          <p14:tracePt t="17711" x="2374900" y="1962150"/>
          <p14:tracePt t="17718" x="2366963" y="1962150"/>
          <p14:tracePt t="17726" x="2359025" y="1962150"/>
          <p14:tracePt t="17735" x="2351088" y="1962150"/>
          <p14:tracePt t="17783" x="2351088" y="1970088"/>
          <p14:tracePt t="17822" x="2351088" y="1978025"/>
          <p14:tracePt t="17862" x="2359025" y="1978025"/>
          <p14:tracePt t="17870" x="2366963" y="1978025"/>
          <p14:tracePt t="17894" x="2374900" y="1985963"/>
          <p14:tracePt t="17902" x="2384425" y="1985963"/>
          <p14:tracePt t="17910" x="2392363" y="1985963"/>
          <p14:tracePt t="17991" x="2384425" y="1993900"/>
          <p14:tracePt t="17998" x="2374900" y="2001838"/>
          <p14:tracePt t="18006" x="2366963" y="2009775"/>
          <p14:tracePt t="18014" x="2359025" y="2025650"/>
          <p14:tracePt t="18031" x="2351088" y="2025650"/>
          <p14:tracePt t="18063" x="2351088" y="2033588"/>
          <p14:tracePt t="18070" x="2351088" y="2041525"/>
          <p14:tracePt t="18078" x="2351088" y="2049463"/>
          <p14:tracePt t="18086" x="2351088" y="2065338"/>
          <p14:tracePt t="18094" x="2351088" y="2073275"/>
          <p14:tracePt t="18463" x="2351088" y="2081213"/>
          <p14:tracePt t="18471" x="2335213" y="2144713"/>
          <p14:tracePt t="18478" x="2335213" y="2257425"/>
          <p14:tracePt t="18486" x="2343150" y="2408238"/>
          <p14:tracePt t="18495" x="2374900" y="2592388"/>
          <p14:tracePt t="18502" x="2400300" y="2774950"/>
          <p14:tracePt t="18511" x="2439988" y="2990850"/>
          <p14:tracePt t="18518" x="2439988" y="3165475"/>
          <p14:tracePt t="18527" x="2447925" y="3302000"/>
          <p14:tracePt t="18535" x="2447925" y="3413125"/>
          <p14:tracePt t="18543" x="2447925" y="3524250"/>
          <p14:tracePt t="18551" x="2447925" y="3605213"/>
          <p14:tracePt t="18558" x="2447925" y="3700463"/>
          <p14:tracePt t="18566" x="2455863" y="3787775"/>
          <p14:tracePt t="18574" x="2455863" y="3851275"/>
          <p14:tracePt t="18582" x="2479675" y="3930650"/>
          <p14:tracePt t="18591" x="2503488" y="3995738"/>
          <p14:tracePt t="18598" x="2527300" y="4059238"/>
          <p14:tracePt t="18607" x="2543175" y="4114800"/>
          <p14:tracePt t="18614" x="2566988" y="4162425"/>
          <p14:tracePt t="18622" x="2582863" y="4194175"/>
          <p14:tracePt t="18630" x="2590800" y="4217988"/>
          <p14:tracePt t="18638" x="2598738" y="4225925"/>
          <p14:tracePt t="18646" x="2598738" y="4233863"/>
          <p14:tracePt t="18743" x="2598738" y="4225925"/>
          <p14:tracePt t="18751" x="2598738" y="4217988"/>
          <p14:tracePt t="18766" x="2598738" y="4210050"/>
          <p14:tracePt t="18775" x="2598738" y="4194175"/>
          <p14:tracePt t="18791" x="2598738" y="4178300"/>
          <p14:tracePt t="18798" x="2598738" y="4154488"/>
          <p14:tracePt t="18806" x="2590800" y="4138613"/>
          <p14:tracePt t="18814" x="2582863" y="4122738"/>
          <p14:tracePt t="18823" x="2582863" y="4106863"/>
          <p14:tracePt t="18830" x="2574925" y="4083050"/>
          <p14:tracePt t="18838" x="2574925" y="4067175"/>
          <p14:tracePt t="18846" x="2559050" y="4035425"/>
          <p14:tracePt t="18854" x="2543175" y="4011613"/>
          <p14:tracePt t="18862" x="2543175" y="3995738"/>
          <p14:tracePt t="18870" x="2527300" y="3971925"/>
          <p14:tracePt t="18879" x="2519363" y="3948113"/>
          <p14:tracePt t="18886" x="2511425" y="3914775"/>
          <p14:tracePt t="18902" x="2479675" y="3867150"/>
          <p14:tracePt t="18910" x="2479675" y="3843338"/>
          <p14:tracePt t="18918" x="2463800" y="3803650"/>
          <p14:tracePt t="18926" x="2455863" y="3787775"/>
          <p14:tracePt t="18934" x="2447925" y="3771900"/>
          <p14:tracePt t="18942" x="2439988" y="3756025"/>
          <p14:tracePt t="18951" x="2432050" y="3740150"/>
          <p14:tracePt t="18958" x="2424113" y="3732213"/>
          <p14:tracePt t="18966" x="2416175" y="3708400"/>
          <p14:tracePt t="18974" x="2400300" y="3692525"/>
          <p14:tracePt t="18982" x="2400300" y="3676650"/>
          <p14:tracePt t="18990" x="2400300" y="3668713"/>
          <p14:tracePt t="18998" x="2384425" y="3652838"/>
          <p14:tracePt t="19006" x="2384425" y="3636963"/>
          <p14:tracePt t="19022" x="2384425" y="3621088"/>
          <p14:tracePt t="19030" x="2384425" y="3605213"/>
          <p14:tracePt t="19038" x="2374900" y="3595688"/>
          <p14:tracePt t="19046" x="2374900" y="3587750"/>
          <p14:tracePt t="19054" x="2374900" y="3571875"/>
          <p14:tracePt t="19062" x="2374900" y="3556000"/>
          <p14:tracePt t="19070" x="2374900" y="3548063"/>
          <p14:tracePt t="19078" x="2374900" y="3540125"/>
          <p14:tracePt t="19086" x="2374900" y="3532188"/>
          <p14:tracePt t="19095" x="2374900" y="3524250"/>
          <p14:tracePt t="19102" x="2374900" y="3516313"/>
          <p14:tracePt t="19110" x="2374900" y="3508375"/>
          <p14:tracePt t="19126" x="2374900" y="3492500"/>
          <p14:tracePt t="19135" x="2374900" y="3484563"/>
          <p14:tracePt t="19152" x="2374900" y="3476625"/>
          <p14:tracePt t="19158" x="2374900" y="3468688"/>
          <p14:tracePt t="19183" x="2374900" y="3460750"/>
          <p14:tracePt t="19215" x="2384425" y="3460750"/>
          <p14:tracePt t="19222" x="2384425" y="3452813"/>
          <p14:tracePt t="19239" x="2392363" y="3444875"/>
          <p14:tracePt t="19246" x="2400300" y="3436938"/>
          <p14:tracePt t="19254" x="2408238" y="3436938"/>
          <p14:tracePt t="19262" x="2408238" y="3429000"/>
          <p14:tracePt t="19270" x="2416175" y="3429000"/>
          <p14:tracePt t="19278" x="2416175" y="3421063"/>
          <p14:tracePt t="19286" x="2424113" y="3421063"/>
          <p14:tracePt t="19294" x="2432050" y="3413125"/>
          <p14:tracePt t="19311" x="2439988" y="3413125"/>
          <p14:tracePt t="19318" x="2439988" y="3405188"/>
          <p14:tracePt t="19335" x="2447925" y="3405188"/>
          <p14:tracePt t="19358" x="2455863" y="3397250"/>
          <p14:tracePt t="19423" x="2463800" y="3397250"/>
          <p14:tracePt t="19431" x="2471738" y="3397250"/>
          <p14:tracePt t="19438" x="2479675" y="3389313"/>
          <p14:tracePt t="19446" x="2487613" y="3381375"/>
          <p14:tracePt t="19463" x="2503488" y="3381375"/>
          <p14:tracePt t="19479" x="2511425" y="3373438"/>
          <p14:tracePt t="19486" x="2519363" y="3373438"/>
          <p14:tracePt t="19495" x="2527300" y="3373438"/>
          <p14:tracePt t="19502" x="2527300" y="3365500"/>
          <p14:tracePt t="19510" x="2535238" y="3365500"/>
          <p14:tracePt t="19534" x="2543175" y="3365500"/>
          <p14:tracePt t="23286" x="2543175" y="3373438"/>
          <p14:tracePt t="23311" x="2543175" y="3381375"/>
          <p14:tracePt t="23631" x="2543175" y="3389313"/>
          <p14:tracePt t="23639" x="2543175" y="3397250"/>
          <p14:tracePt t="23839" x="2551113" y="3405188"/>
          <p14:tracePt t="23846" x="2559050" y="3405188"/>
          <p14:tracePt t="23863" x="2566988" y="3405188"/>
          <p14:tracePt t="23879" x="2574925" y="3405188"/>
          <p14:tracePt t="23886" x="2582863" y="3405188"/>
          <p14:tracePt t="23895" x="2590800" y="3405188"/>
          <p14:tracePt t="23902" x="2598738" y="3405188"/>
          <p14:tracePt t="23910" x="2606675" y="3405188"/>
          <p14:tracePt t="23918" x="2614613" y="3405188"/>
          <p14:tracePt t="23926" x="2638425" y="3405188"/>
          <p14:tracePt t="23934" x="2662238" y="3413125"/>
          <p14:tracePt t="23942" x="2701925" y="3429000"/>
          <p14:tracePt t="23951" x="2774950" y="3436938"/>
          <p14:tracePt t="23958" x="2870200" y="3436938"/>
          <p14:tracePt t="23966" x="2981325" y="3436938"/>
          <p14:tracePt t="23975" x="3109913" y="3436938"/>
          <p14:tracePt t="23982" x="3260725" y="3436938"/>
          <p14:tracePt t="23991" x="3395663" y="3436938"/>
          <p14:tracePt t="23998" x="3516313" y="3444875"/>
          <p14:tracePt t="24006" x="3611563" y="3452813"/>
          <p14:tracePt t="24014" x="3683000" y="3460750"/>
          <p14:tracePt t="24022" x="3722688" y="3460750"/>
          <p14:tracePt t="24030" x="3762375" y="3476625"/>
          <p14:tracePt t="24038" x="3802063" y="3508375"/>
          <p14:tracePt t="24046" x="3817938" y="3516313"/>
          <p14:tracePt t="24054" x="3825875" y="3516313"/>
          <p14:tracePt t="24062" x="3833813" y="3516313"/>
          <p14:tracePt t="24070" x="3833813" y="3524250"/>
          <p14:tracePt t="24278" x="3825875" y="3540125"/>
          <p14:tracePt t="24286" x="3786188" y="3563938"/>
          <p14:tracePt t="24295" x="3778250" y="3587750"/>
          <p14:tracePt t="24302" x="3778250" y="3605213"/>
          <p14:tracePt t="24311" x="3770313" y="3613150"/>
          <p14:tracePt t="24318" x="3770313" y="3629025"/>
          <p14:tracePt t="24326" x="3770313" y="3644900"/>
          <p14:tracePt t="24350" x="3778250" y="3668713"/>
          <p14:tracePt t="24358" x="3794125" y="3684588"/>
          <p14:tracePt t="24366" x="3810000" y="3708400"/>
          <p14:tracePt t="24375" x="3825875" y="3732213"/>
          <p14:tracePt t="24382" x="3833813" y="3771900"/>
          <p14:tracePt t="24390" x="3859213" y="3819525"/>
          <p14:tracePt t="24398" x="3906838" y="3875088"/>
          <p14:tracePt t="24406" x="3930650" y="3875088"/>
          <p14:tracePt t="24414" x="3970338" y="3906838"/>
          <p14:tracePt t="24422" x="4017963" y="3930650"/>
          <p14:tracePt t="24430" x="4057650" y="3956050"/>
          <p14:tracePt t="24438" x="4089400" y="3971925"/>
          <p14:tracePt t="24446" x="4129088" y="3979863"/>
          <p14:tracePt t="24454" x="4160838" y="4003675"/>
          <p14:tracePt t="24462" x="4210050" y="4019550"/>
          <p14:tracePt t="24470" x="4257675" y="4035425"/>
          <p14:tracePt t="24478" x="4313238" y="4059238"/>
          <p14:tracePt t="24486" x="4368800" y="4075113"/>
          <p14:tracePt t="24494" x="4432300" y="4098925"/>
          <p14:tracePt t="24502" x="4511675" y="4114800"/>
          <p14:tracePt t="24510" x="4592638" y="4138613"/>
          <p14:tracePt t="24518" x="4672013" y="4162425"/>
          <p14:tracePt t="24526" x="4775200" y="4178300"/>
          <p14:tracePt t="24535" x="4870450" y="4194175"/>
          <p14:tracePt t="24542" x="4943475" y="4217988"/>
          <p14:tracePt t="24551" x="5038725" y="4225925"/>
          <p14:tracePt t="24558" x="5133975" y="4233863"/>
          <p14:tracePt t="24566" x="5229225" y="4249738"/>
          <p14:tracePt t="24574" x="5326063" y="4257675"/>
          <p14:tracePt t="24582" x="5413375" y="4273550"/>
          <p14:tracePt t="24590" x="5508625" y="4273550"/>
          <p14:tracePt t="24598" x="5595938" y="4281488"/>
          <p14:tracePt t="24607" x="5684838" y="4291013"/>
          <p14:tracePt t="24614" x="5756275" y="4291013"/>
          <p14:tracePt t="24623" x="5843588" y="4298950"/>
          <p14:tracePt t="24630" x="5891213" y="4298950"/>
          <p14:tracePt t="24638" x="5954713" y="4298950"/>
          <p14:tracePt t="24646" x="6002338" y="4298950"/>
          <p14:tracePt t="24654" x="6043613" y="4298950"/>
          <p14:tracePt t="24662" x="6075363" y="4298950"/>
          <p14:tracePt t="24671" x="6122988" y="4298950"/>
          <p14:tracePt t="24678" x="6154738" y="4298950"/>
          <p14:tracePt t="24686" x="6186488" y="4298950"/>
          <p14:tracePt t="24694" x="6218238" y="4298950"/>
          <p14:tracePt t="24702" x="6242050" y="4298950"/>
          <p14:tracePt t="24710" x="6265863" y="4298950"/>
          <p14:tracePt t="24718" x="6281738" y="4298950"/>
          <p14:tracePt t="24727" x="6305550" y="4298950"/>
          <p14:tracePt t="24734" x="6321425" y="4298950"/>
          <p14:tracePt t="24743" x="6337300" y="4298950"/>
          <p14:tracePt t="24751" x="6353175" y="4298950"/>
          <p14:tracePt t="24758" x="6361113" y="4291013"/>
          <p14:tracePt t="24766" x="6384925" y="4281488"/>
          <p14:tracePt t="24775" x="6392863" y="4273550"/>
          <p14:tracePt t="24782" x="6402388" y="4273550"/>
          <p14:tracePt t="24791" x="6418263" y="4273550"/>
          <p14:tracePt t="24798" x="6426200" y="4265613"/>
          <p14:tracePt t="24806" x="6434138" y="4265613"/>
          <p14:tracePt t="24814" x="6442075" y="4265613"/>
          <p14:tracePt t="24822" x="6450013" y="4257675"/>
          <p14:tracePt t="24830" x="6457950" y="4257675"/>
          <p14:tracePt t="24838" x="6473825" y="4249738"/>
          <p14:tracePt t="24846" x="6481763" y="4249738"/>
          <p14:tracePt t="24855" x="6489700" y="4249738"/>
          <p14:tracePt t="24862" x="6505575" y="4241800"/>
          <p14:tracePt t="24884" x="6513513" y="4241800"/>
          <p14:tracePt t="24886" x="6529388" y="4241800"/>
          <p14:tracePt t="24894" x="6537325" y="4233863"/>
          <p14:tracePt t="24902" x="6545263" y="4233863"/>
          <p14:tracePt t="24910" x="6553200" y="4233863"/>
          <p14:tracePt t="24918" x="6561138" y="4225925"/>
          <p14:tracePt t="24934" x="6569075" y="4225925"/>
          <p14:tracePt t="24958" x="6577013" y="4225925"/>
          <p14:tracePt t="25135" x="6577013" y="4217988"/>
          <p14:tracePt t="25151" x="6577013" y="4210050"/>
          <p14:tracePt t="25158" x="6584950" y="4210050"/>
          <p14:tracePt t="25182" x="6584950" y="4202113"/>
          <p14:tracePt t="25206" x="6584950" y="4186238"/>
          <p14:tracePt t="25214" x="6592888" y="4186238"/>
          <p14:tracePt t="25222" x="6592888" y="4178300"/>
          <p14:tracePt t="25230" x="6592888" y="4170363"/>
          <p14:tracePt t="25238" x="6592888" y="4162425"/>
          <p14:tracePt t="25246" x="6592888" y="4146550"/>
          <p14:tracePt t="25254" x="6592888" y="4138613"/>
          <p14:tracePt t="25262" x="6592888" y="4122738"/>
          <p14:tracePt t="25270" x="6592888" y="4114800"/>
          <p14:tracePt t="25278" x="6592888" y="4098925"/>
          <p14:tracePt t="25286" x="6592888" y="4090988"/>
          <p14:tracePt t="25294" x="6584950" y="4083050"/>
          <p14:tracePt t="25312" x="6584950" y="4075113"/>
          <p14:tracePt t="25318" x="6577013" y="4067175"/>
          <p14:tracePt t="25326" x="6577013" y="4059238"/>
          <p14:tracePt t="25334" x="6569075" y="4051300"/>
          <p14:tracePt t="25351" x="6561138" y="4035425"/>
          <p14:tracePt t="25367" x="6553200" y="4027488"/>
          <p14:tracePt t="25374" x="6553200" y="4019550"/>
          <p14:tracePt t="25382" x="6545263" y="4011613"/>
          <p14:tracePt t="25390" x="6537325" y="3995738"/>
          <p14:tracePt t="25398" x="6529388" y="3995738"/>
          <p14:tracePt t="25406" x="6513513" y="3979863"/>
          <p14:tracePt t="25414" x="6505575" y="3963988"/>
          <p14:tracePt t="25422" x="6489700" y="3938588"/>
          <p14:tracePt t="25430" x="6481763" y="3922713"/>
          <p14:tracePt t="25438" x="6465888" y="3906838"/>
          <p14:tracePt t="25446" x="6457950" y="3898900"/>
          <p14:tracePt t="25454" x="6442075" y="3883025"/>
          <p14:tracePt t="25462" x="6434138" y="3859213"/>
          <p14:tracePt t="25470" x="6426200" y="3851275"/>
          <p14:tracePt t="25478" x="6410325" y="3835400"/>
          <p14:tracePt t="25494" x="6392863" y="3827463"/>
          <p14:tracePt t="25502" x="6392863" y="3819525"/>
          <p14:tracePt t="25510" x="6376988" y="3811588"/>
          <p14:tracePt t="25518" x="6369050" y="3795713"/>
          <p14:tracePt t="25526" x="6361113" y="3787775"/>
          <p14:tracePt t="25535" x="6337300" y="3779838"/>
          <p14:tracePt t="25542" x="6321425" y="3771900"/>
          <p14:tracePt t="25550" x="6313488" y="3763963"/>
          <p14:tracePt t="25558" x="6297613" y="3763963"/>
          <p14:tracePt t="25566" x="6273800" y="3756025"/>
          <p14:tracePt t="25575" x="6257925" y="3748088"/>
          <p14:tracePt t="25582" x="6242050" y="3740150"/>
          <p14:tracePt t="25591" x="6226175" y="3732213"/>
          <p14:tracePt t="25598" x="6210300" y="3732213"/>
          <p14:tracePt t="25607" x="6194425" y="3732213"/>
          <p14:tracePt t="25614" x="6162675" y="3732213"/>
          <p14:tracePt t="25622" x="6146800" y="3732213"/>
          <p14:tracePt t="25630" x="6122988" y="3732213"/>
          <p14:tracePt t="25639" x="6107113" y="3732213"/>
          <p14:tracePt t="25646" x="6083300" y="3732213"/>
          <p14:tracePt t="25654" x="6067425" y="3732213"/>
          <p14:tracePt t="25663" x="6043613" y="3732213"/>
          <p14:tracePt t="25670" x="6018213" y="3732213"/>
          <p14:tracePt t="25678" x="5994400" y="3724275"/>
          <p14:tracePt t="25686" x="5978525" y="3724275"/>
          <p14:tracePt t="25694" x="5946775" y="3724275"/>
          <p14:tracePt t="25702" x="5930900" y="3724275"/>
          <p14:tracePt t="25710" x="5907088" y="3724275"/>
          <p14:tracePt t="25718" x="5883275" y="3724275"/>
          <p14:tracePt t="25726" x="5867400" y="3724275"/>
          <p14:tracePt t="25734" x="5843588" y="3724275"/>
          <p14:tracePt t="25742" x="5819775" y="3724275"/>
          <p14:tracePt t="25751" x="5803900" y="3724275"/>
          <p14:tracePt t="25758" x="5780088" y="3724275"/>
          <p14:tracePt t="25766" x="5756275" y="3724275"/>
          <p14:tracePt t="25775" x="5740400" y="3724275"/>
          <p14:tracePt t="25782" x="5724525" y="3724275"/>
          <p14:tracePt t="25790" x="5708650" y="3724275"/>
          <p14:tracePt t="25798" x="5692775" y="3724275"/>
          <p14:tracePt t="25806" x="5676900" y="3724275"/>
          <p14:tracePt t="25815" x="5659438" y="3724275"/>
          <p14:tracePt t="25822" x="5643563" y="3724275"/>
          <p14:tracePt t="25831" x="5627688" y="3732213"/>
          <p14:tracePt t="25838" x="5611813" y="3740150"/>
          <p14:tracePt t="25846" x="5595938" y="3740150"/>
          <p14:tracePt t="25854" x="5588000" y="3748088"/>
          <p14:tracePt t="25862" x="5572125" y="3763963"/>
          <p14:tracePt t="25870" x="5556250" y="3763963"/>
          <p14:tracePt t="25884" x="5540375" y="3779838"/>
          <p14:tracePt t="25886" x="5532438" y="3779838"/>
          <p14:tracePt t="25894" x="5508625" y="3803650"/>
          <p14:tracePt t="25902" x="5484813" y="3811588"/>
          <p14:tracePt t="25910" x="5468938" y="3819525"/>
          <p14:tracePt t="25918" x="5437188" y="3835400"/>
          <p14:tracePt t="25926" x="5397500" y="3851275"/>
          <p14:tracePt t="25934" x="5365750" y="3859213"/>
          <p14:tracePt t="25942" x="5318125" y="3875088"/>
          <p14:tracePt t="25951" x="5268913" y="3883025"/>
          <p14:tracePt t="25958" x="5229225" y="3883025"/>
          <p14:tracePt t="25966" x="5181600" y="3898900"/>
          <p14:tracePt t="25974" x="5126038" y="3906838"/>
          <p14:tracePt t="25982" x="5094288" y="3922713"/>
          <p14:tracePt t="25991" x="5046663" y="3938588"/>
          <p14:tracePt t="25998" x="4991100" y="3956050"/>
          <p14:tracePt t="26006" x="4933950" y="3971925"/>
          <p14:tracePt t="26014" x="4870450" y="3979863"/>
          <p14:tracePt t="26023" x="4806950" y="3979863"/>
          <p14:tracePt t="26030" x="4727575" y="3987800"/>
          <p14:tracePt t="26038" x="4656138" y="3987800"/>
          <p14:tracePt t="26046" x="4584700" y="3979863"/>
          <p14:tracePt t="26054" x="4503738" y="3948113"/>
          <p14:tracePt t="26062" x="4424363" y="3906838"/>
          <p14:tracePt t="26070" x="4337050" y="3875088"/>
          <p14:tracePt t="26078" x="4257675" y="3835400"/>
          <p14:tracePt t="26086" x="4192588" y="3795713"/>
          <p14:tracePt t="26094" x="4137025" y="3771900"/>
          <p14:tracePt t="26102" x="4113213" y="3763963"/>
          <p14:tracePt t="26110" x="4073525" y="3740150"/>
          <p14:tracePt t="26118" x="4033838" y="3716338"/>
          <p14:tracePt t="26126" x="4033838" y="3708400"/>
          <p14:tracePt t="26399" x="4057650" y="3708400"/>
          <p14:tracePt t="26406" x="4065588" y="3708400"/>
          <p14:tracePt t="26431" x="4065588" y="3700463"/>
          <p14:tracePt t="26447" x="4057650" y="3700463"/>
          <p14:tracePt t="26454" x="4033838" y="3700463"/>
          <p14:tracePt t="26462" x="4010025" y="3700463"/>
          <p14:tracePt t="26470" x="3970338" y="3684588"/>
          <p14:tracePt t="26478" x="3914775" y="3684588"/>
          <p14:tracePt t="26486" x="3851275" y="3668713"/>
          <p14:tracePt t="26494" x="3778250" y="3652838"/>
          <p14:tracePt t="26502" x="3730625" y="3652838"/>
          <p14:tracePt t="26511" x="3667125" y="3644900"/>
          <p14:tracePt t="26518" x="3595688" y="3629025"/>
          <p14:tracePt t="26527" x="3540125" y="3595688"/>
          <p14:tracePt t="26535" x="3484563" y="3579813"/>
          <p14:tracePt t="26543" x="3419475" y="3556000"/>
          <p14:tracePt t="26551" x="3348038" y="3532188"/>
          <p14:tracePt t="26559" x="3276600" y="3516313"/>
          <p14:tracePt t="26566" x="3205163" y="3492500"/>
          <p14:tracePt t="26574" x="3141663" y="3468688"/>
          <p14:tracePt t="26583" x="3076575" y="3452813"/>
          <p14:tracePt t="26590" x="3021013" y="3444875"/>
          <p14:tracePt t="26598" x="2965450" y="3436938"/>
          <p14:tracePt t="26606" x="2917825" y="3429000"/>
          <p14:tracePt t="26614" x="2870200" y="3429000"/>
          <p14:tracePt t="26622" x="2822575" y="3429000"/>
          <p14:tracePt t="26630" x="2798763" y="3421063"/>
          <p14:tracePt t="26638" x="2767013" y="3421063"/>
          <p14:tracePt t="26646" x="2759075" y="3421063"/>
          <p14:tracePt t="26654" x="2733675" y="3421063"/>
          <p14:tracePt t="26662" x="2717800" y="3413125"/>
          <p14:tracePt t="26670" x="2701925" y="3413125"/>
          <p14:tracePt t="26686" x="2686050" y="3413125"/>
          <p14:tracePt t="26694" x="2678113" y="3413125"/>
          <p14:tracePt t="26702" x="2670175" y="3413125"/>
          <p14:tracePt t="26711" x="2662238" y="3413125"/>
          <p14:tracePt t="26726" x="2654300" y="3413125"/>
          <p14:tracePt t="26759" x="2646363" y="3413125"/>
          <p14:tracePt t="26766" x="2638425" y="3413125"/>
          <p14:tracePt t="26774" x="2630488" y="3413125"/>
          <p14:tracePt t="26782" x="2622550" y="3413125"/>
          <p14:tracePt t="26790" x="2614613" y="3413125"/>
          <p14:tracePt t="26798" x="2606675" y="3413125"/>
          <p14:tracePt t="26814" x="2598738" y="3413125"/>
          <p14:tracePt t="26902" x="2598738" y="3405188"/>
          <p14:tracePt t="26934" x="2598738" y="3397250"/>
          <p14:tracePt t="26942" x="2606675" y="3397250"/>
          <p14:tracePt t="26966" x="2622550" y="3389313"/>
          <p14:tracePt t="26975" x="2622550" y="3381375"/>
          <p14:tracePt t="26983" x="2630488" y="3381375"/>
          <p14:tracePt t="26998" x="2646363" y="3373438"/>
          <p14:tracePt t="27014" x="2654300" y="3373438"/>
          <p14:tracePt t="27038" x="2662238" y="3373438"/>
          <p14:tracePt t="27046" x="2670175" y="3365500"/>
          <p14:tracePt t="27070" x="2686050" y="3365500"/>
          <p14:tracePt t="27127" x="2686050" y="3357563"/>
          <p14:tracePt t="27190" x="2670175" y="3357563"/>
          <p14:tracePt t="27206" x="2662238" y="3357563"/>
          <p14:tracePt t="27214" x="2646363" y="3365500"/>
          <p14:tracePt t="27222" x="2638425" y="3365500"/>
          <p14:tracePt t="27231" x="2630488" y="3365500"/>
          <p14:tracePt t="27238" x="2614613" y="3373438"/>
          <p14:tracePt t="27246" x="2598738" y="3389313"/>
          <p14:tracePt t="27254" x="2582863" y="3397250"/>
          <p14:tracePt t="27262" x="2559050" y="3405188"/>
          <p14:tracePt t="27270" x="2535238" y="3413125"/>
          <p14:tracePt t="27278" x="2519363" y="3421063"/>
          <p14:tracePt t="27286" x="2503488" y="3429000"/>
          <p14:tracePt t="27294" x="2487613" y="3436938"/>
          <p14:tracePt t="27302" x="2471738" y="3444875"/>
          <p14:tracePt t="27311" x="2463800" y="3452813"/>
          <p14:tracePt t="27318" x="2447925" y="3452813"/>
          <p14:tracePt t="27326" x="2432050" y="3452813"/>
          <p14:tracePt t="27335" x="2416175" y="3452813"/>
          <p14:tracePt t="27342" x="2392363" y="3460750"/>
          <p14:tracePt t="27351" x="2374900" y="3460750"/>
          <p14:tracePt t="27358" x="2359025" y="3460750"/>
          <p14:tracePt t="27366" x="2343150" y="3460750"/>
          <p14:tracePt t="27375" x="2335213" y="3460750"/>
          <p14:tracePt t="27382" x="2319338" y="3460750"/>
          <p14:tracePt t="27390" x="2295525" y="3460750"/>
          <p14:tracePt t="27398" x="2287588" y="3460750"/>
          <p14:tracePt t="27406" x="2271713" y="3460750"/>
          <p14:tracePt t="27414" x="2255838" y="3452813"/>
          <p14:tracePt t="27422" x="2239963" y="3444875"/>
          <p14:tracePt t="27431" x="2224088" y="3444875"/>
          <p14:tracePt t="27438" x="2208213" y="3436938"/>
          <p14:tracePt t="27446" x="2200275" y="3421063"/>
          <p14:tracePt t="27454" x="2168525" y="3421063"/>
          <p14:tracePt t="27462" x="2160588" y="3413125"/>
          <p14:tracePt t="27470" x="2144713" y="3397250"/>
          <p14:tracePt t="27478" x="2128838" y="3389313"/>
          <p14:tracePt t="27486" x="2112963" y="3381375"/>
          <p14:tracePt t="27494" x="2105025" y="3365500"/>
          <p14:tracePt t="27502" x="2089150" y="3357563"/>
          <p14:tracePt t="27510" x="2081213" y="3357563"/>
          <p14:tracePt t="27518" x="2073275" y="3341688"/>
          <p14:tracePt t="27526" x="2065338" y="3333750"/>
          <p14:tracePt t="27535" x="2057400" y="3325813"/>
          <p14:tracePt t="27543" x="2041525" y="3317875"/>
          <p14:tracePt t="27551" x="2041525" y="3309938"/>
          <p14:tracePt t="27558" x="2033588" y="3309938"/>
          <p14:tracePt t="27566" x="2033588" y="3302000"/>
          <p14:tracePt t="27574" x="2025650" y="3302000"/>
          <p14:tracePt t="27590" x="2025650" y="3294063"/>
          <p14:tracePt t="27598" x="2025650" y="3286125"/>
          <p14:tracePt t="27614" x="2025650" y="3278188"/>
          <p14:tracePt t="27638" x="2025650" y="3270250"/>
          <p14:tracePt t="27654" x="2025650" y="3262313"/>
          <p14:tracePt t="27662" x="2025650" y="3252788"/>
          <p14:tracePt t="27678" x="2025650" y="3244850"/>
          <p14:tracePt t="27686" x="2033588" y="3244850"/>
          <p14:tracePt t="27694" x="2033588" y="3236913"/>
          <p14:tracePt t="27702" x="2041525" y="3236913"/>
          <p14:tracePt t="27718" x="2041525" y="3221038"/>
          <p14:tracePt t="27734" x="2049463" y="3221038"/>
          <p14:tracePt t="27751" x="2057400" y="3221038"/>
          <p14:tracePt t="27758" x="2065338" y="3213100"/>
          <p14:tracePt t="27783" x="2073275" y="3213100"/>
          <p14:tracePt t="27791" x="2081213" y="3213100"/>
          <p14:tracePt t="27798" x="2081213" y="3205163"/>
          <p14:tracePt t="27807" x="2089150" y="3205163"/>
          <p14:tracePt t="27814" x="2097088" y="3197225"/>
          <p14:tracePt t="27822" x="2105025" y="3197225"/>
          <p14:tracePt t="27830" x="2112963" y="3197225"/>
          <p14:tracePt t="27846" x="2120900" y="3197225"/>
          <p14:tracePt t="27854" x="2128838" y="3189288"/>
          <p14:tracePt t="27862" x="2136775" y="3189288"/>
          <p14:tracePt t="27870" x="2144713" y="3189288"/>
          <p14:tracePt t="27900" x="2152650" y="3189288"/>
          <p14:tracePt t="27902" x="2168525" y="3189288"/>
          <p14:tracePt t="27918" x="2184400" y="3197225"/>
          <p14:tracePt t="27926" x="2184400" y="3205163"/>
          <p14:tracePt t="27934" x="2192338" y="3205163"/>
          <p14:tracePt t="27951" x="2192338" y="3213100"/>
          <p14:tracePt t="27959" x="2200275" y="3221038"/>
          <p14:tracePt t="27967" x="2200275" y="3228975"/>
          <p14:tracePt t="27975" x="2208213" y="3236913"/>
          <p14:tracePt t="27991" x="2208213" y="3244850"/>
          <p14:tracePt t="27998" x="2216150" y="3252788"/>
          <p14:tracePt t="28006" x="2216150" y="3262313"/>
          <p14:tracePt t="28014" x="2216150" y="3270250"/>
          <p14:tracePt t="28022" x="2216150" y="3278188"/>
          <p14:tracePt t="28030" x="2216150" y="3294063"/>
          <p14:tracePt t="28038" x="2216150" y="3302000"/>
          <p14:tracePt t="28046" x="2208213" y="3309938"/>
          <p14:tracePt t="28054" x="2208213" y="3325813"/>
          <p14:tracePt t="28062" x="2200275" y="3341688"/>
          <p14:tracePt t="28070" x="2192338" y="3349625"/>
          <p14:tracePt t="28078" x="2184400" y="3373438"/>
          <p14:tracePt t="28086" x="2184400" y="3389313"/>
          <p14:tracePt t="28094" x="2168525" y="3397250"/>
          <p14:tracePt t="28103" x="2160588" y="3413125"/>
          <p14:tracePt t="28110" x="2144713" y="3421063"/>
          <p14:tracePt t="28118" x="2136775" y="3429000"/>
          <p14:tracePt t="28126" x="2128838" y="3444875"/>
          <p14:tracePt t="28134" x="2120900" y="3444875"/>
          <p14:tracePt t="28142" x="2112963" y="3460750"/>
          <p14:tracePt t="28151" x="2105025" y="3460750"/>
          <p14:tracePt t="28166" x="2105025" y="3468688"/>
          <p14:tracePt t="28286" x="2105025" y="3476625"/>
          <p14:tracePt t="28295" x="2112963" y="3476625"/>
          <p14:tracePt t="28302" x="2112963" y="3484563"/>
          <p14:tracePt t="28310" x="2120900" y="3492500"/>
          <p14:tracePt t="28318" x="2128838" y="3500438"/>
          <p14:tracePt t="28326" x="2136775" y="3500438"/>
          <p14:tracePt t="28334" x="2144713" y="3516313"/>
          <p14:tracePt t="28342" x="2152650" y="3532188"/>
          <p14:tracePt t="28358" x="2168525" y="3548063"/>
          <p14:tracePt t="28366" x="2168525" y="3563938"/>
          <p14:tracePt t="28374" x="2176463" y="3579813"/>
          <p14:tracePt t="28382" x="2184400" y="3587750"/>
          <p14:tracePt t="28390" x="2192338" y="3605213"/>
          <p14:tracePt t="28398" x="2192338" y="3613150"/>
          <p14:tracePt t="28406" x="2192338" y="3621088"/>
          <p14:tracePt t="28414" x="2200275" y="3629025"/>
          <p14:tracePt t="28422" x="2200275" y="3636963"/>
          <p14:tracePt t="28430" x="2200275" y="3644900"/>
          <p14:tracePt t="28438" x="2200275" y="3652838"/>
          <p14:tracePt t="28454" x="2200275" y="3660775"/>
          <p14:tracePt t="28462" x="2200275" y="3668713"/>
          <p14:tracePt t="28486" x="2200275" y="3676650"/>
          <p14:tracePt t="28543" x="2200275" y="3684588"/>
          <p14:tracePt t="28623" x="2200275" y="3692525"/>
          <p14:tracePt t="28783" x="2208213" y="3692525"/>
          <p14:tracePt t="28822" x="2216150" y="3700463"/>
          <p14:tracePt t="28838" x="2224088" y="3708400"/>
          <p14:tracePt t="28846" x="2224088" y="3716338"/>
          <p14:tracePt t="28854" x="2247900" y="3724275"/>
          <p14:tracePt t="28862" x="2271713" y="3740150"/>
          <p14:tracePt t="28870" x="2287588" y="3756025"/>
          <p14:tracePt t="28878" x="2327275" y="3787775"/>
          <p14:tracePt t="28886" x="2351088" y="3811588"/>
          <p14:tracePt t="28894" x="2392363" y="3835400"/>
          <p14:tracePt t="28902" x="2432050" y="3851275"/>
          <p14:tracePt t="28910" x="2479675" y="3890963"/>
          <p14:tracePt t="28918" x="2519363" y="3914775"/>
          <p14:tracePt t="28926" x="2566988" y="3948113"/>
          <p14:tracePt t="28935" x="2606675" y="3971925"/>
          <p14:tracePt t="28942" x="2654300" y="3995738"/>
          <p14:tracePt t="28951" x="2693988" y="4011613"/>
          <p14:tracePt t="28958" x="2725738" y="4019550"/>
          <p14:tracePt t="28966" x="2759075" y="4019550"/>
          <p14:tracePt t="28974" x="2798763" y="4019550"/>
          <p14:tracePt t="28983" x="2822575" y="3995738"/>
          <p14:tracePt t="28990" x="2862263" y="3995738"/>
          <p14:tracePt t="28998" x="2878138" y="3987800"/>
          <p14:tracePt t="29006" x="2909888" y="3979863"/>
          <p14:tracePt t="29014" x="2925763" y="3971925"/>
          <p14:tracePt t="29022" x="2941638" y="3956050"/>
          <p14:tracePt t="29030" x="2965450" y="3930650"/>
          <p14:tracePt t="29038" x="2965450" y="3922713"/>
          <p14:tracePt t="29255" x="2949575" y="3930650"/>
          <p14:tracePt t="29262" x="2933700" y="3948113"/>
          <p14:tracePt t="29271" x="2925763" y="3971925"/>
          <p14:tracePt t="29278" x="2917825" y="4003675"/>
          <p14:tracePt t="29286" x="2909888" y="4027488"/>
          <p14:tracePt t="29294" x="2909888" y="4059238"/>
          <p14:tracePt t="29302" x="2917825" y="4106863"/>
          <p14:tracePt t="29310" x="2933700" y="4138613"/>
          <p14:tracePt t="29318" x="2949575" y="4186238"/>
          <p14:tracePt t="29326" x="2965450" y="4233863"/>
          <p14:tracePt t="29334" x="2981325" y="4241800"/>
          <p14:tracePt t="29342" x="2997200" y="4241800"/>
          <p14:tracePt t="29350" x="3021013" y="4265613"/>
          <p14:tracePt t="29358" x="3060700" y="4273550"/>
          <p14:tracePt t="29366" x="3084513" y="4298950"/>
          <p14:tracePt t="29374" x="3125788" y="4306888"/>
          <p14:tracePt t="29382" x="3149600" y="4330700"/>
          <p14:tracePt t="29390" x="3189288" y="4346575"/>
          <p14:tracePt t="29398" x="3221038" y="4354513"/>
          <p14:tracePt t="29406" x="3252788" y="4370388"/>
          <p14:tracePt t="29414" x="3284538" y="4378325"/>
          <p14:tracePt t="29422" x="3308350" y="4394200"/>
          <p14:tracePt t="29431" x="3332163" y="4394200"/>
          <p14:tracePt t="29438" x="3355975" y="4402138"/>
          <p14:tracePt t="29446" x="3371850" y="4402138"/>
          <p14:tracePt t="29454" x="3395663" y="4402138"/>
          <p14:tracePt t="29462" x="3419475" y="4402138"/>
          <p14:tracePt t="29470" x="3435350" y="4402138"/>
          <p14:tracePt t="29478" x="3451225" y="4402138"/>
          <p14:tracePt t="29486" x="3476625" y="4402138"/>
          <p14:tracePt t="29495" x="3492500" y="4402138"/>
          <p14:tracePt t="29502" x="3508375" y="4394200"/>
          <p14:tracePt t="29510" x="3524250" y="4386263"/>
          <p14:tracePt t="29518" x="3532188" y="4378325"/>
          <p14:tracePt t="29526" x="3540125" y="4370388"/>
          <p14:tracePt t="29535" x="3556000" y="4362450"/>
          <p14:tracePt t="29542" x="3563938" y="4354513"/>
          <p14:tracePt t="29551" x="3579813" y="4346575"/>
          <p14:tracePt t="29558" x="3587750" y="4346575"/>
          <p14:tracePt t="29567" x="3595688" y="4322763"/>
          <p14:tracePt t="29575" x="3603625" y="4322763"/>
          <p14:tracePt t="29582" x="3611563" y="4314825"/>
          <p14:tracePt t="29590" x="3611563" y="4306888"/>
          <p14:tracePt t="29598" x="3619500" y="4306888"/>
          <p14:tracePt t="29614" x="3619500" y="4298950"/>
          <p14:tracePt t="29702" x="3627438" y="4298950"/>
          <p14:tracePt t="29710" x="3635375" y="4291013"/>
          <p14:tracePt t="29735" x="3643313" y="4281488"/>
          <p14:tracePt t="29758" x="3651250" y="4273550"/>
          <p14:tracePt t="29774" x="3659188" y="4273550"/>
          <p14:tracePt t="29783" x="3667125" y="4265613"/>
          <p14:tracePt t="29830" x="3675063" y="4257675"/>
          <p14:tracePt t="29854" x="3683000" y="4257675"/>
          <p14:tracePt t="29870" x="3683000" y="4249738"/>
          <p14:tracePt t="30007" x="3675063" y="4249738"/>
          <p14:tracePt t="30023" x="3667125" y="4249738"/>
          <p14:tracePt t="30030" x="3659188" y="4249738"/>
          <p14:tracePt t="30038" x="3659188" y="4257675"/>
          <p14:tracePt t="30046" x="3651250" y="4257675"/>
          <p14:tracePt t="30063" x="3643313" y="4265613"/>
          <p14:tracePt t="30070" x="3635375" y="4265613"/>
          <p14:tracePt t="30086" x="3627438" y="4273550"/>
          <p14:tracePt t="30095" x="3611563" y="4273550"/>
          <p14:tracePt t="30110" x="3595688" y="4281488"/>
          <p14:tracePt t="30118" x="3587750" y="4281488"/>
          <p14:tracePt t="30134" x="3579813" y="4281488"/>
          <p14:tracePt t="30142" x="3571875" y="4281488"/>
          <p14:tracePt t="30151" x="3563938" y="4281488"/>
          <p14:tracePt t="30158" x="3556000" y="4281488"/>
          <p14:tracePt t="30190" x="3548063" y="4281488"/>
          <p14:tracePt t="30223" x="3532188" y="4281488"/>
          <p14:tracePt t="30350" x="3524250" y="4281488"/>
          <p14:tracePt t="30374" x="3516313" y="4281488"/>
          <p14:tracePt t="30382" x="3508375" y="4281488"/>
          <p14:tracePt t="30391" x="3500438" y="4291013"/>
          <p14:tracePt t="30407" x="3492500" y="4291013"/>
          <p14:tracePt t="30414" x="3484563" y="4291013"/>
          <p14:tracePt t="30431" x="3476625" y="4291013"/>
          <p14:tracePt t="30438" x="3476625" y="4298950"/>
          <p14:tracePt t="30454" x="3467100" y="4298950"/>
          <p14:tracePt t="30470" x="3451225" y="4298950"/>
          <p14:tracePt t="30486" x="3435350" y="4298950"/>
          <p14:tracePt t="30502" x="3427413" y="4298950"/>
          <p14:tracePt t="30510" x="3419475" y="4298950"/>
          <p14:tracePt t="30527" x="3395663" y="4298950"/>
          <p14:tracePt t="30543" x="3387725" y="4298950"/>
          <p14:tracePt t="30558" x="3379788" y="4298950"/>
          <p14:tracePt t="30567" x="3371850" y="4298950"/>
          <p14:tracePt t="30583" x="3355975" y="4298950"/>
          <p14:tracePt t="30598" x="3348038" y="4298950"/>
          <p14:tracePt t="30615" x="3340100" y="4298950"/>
          <p14:tracePt t="30639" x="3332163" y="4298950"/>
          <p14:tracePt t="30654" x="3332163" y="4291013"/>
          <p14:tracePt t="30670" x="3324225" y="4291013"/>
          <p14:tracePt t="30678" x="3324225" y="4281488"/>
          <p14:tracePt t="30695" x="3324225" y="4273550"/>
          <p14:tracePt t="30702" x="3316288" y="4265613"/>
          <p14:tracePt t="30710" x="3316288" y="4257675"/>
          <p14:tracePt t="30718" x="3308350" y="4249738"/>
          <p14:tracePt t="30726" x="3308350" y="4241800"/>
          <p14:tracePt t="30734" x="3308350" y="4233863"/>
          <p14:tracePt t="30742" x="3308350" y="4225925"/>
          <p14:tracePt t="30750" x="3308350" y="4217988"/>
          <p14:tracePt t="30758" x="3308350" y="4202113"/>
          <p14:tracePt t="30767" x="3316288" y="4202113"/>
          <p14:tracePt t="30774" x="3316288" y="4194175"/>
          <p14:tracePt t="30783" x="3324225" y="4186238"/>
          <p14:tracePt t="30798" x="3332163" y="4178300"/>
          <p14:tracePt t="30807" x="3348038" y="4178300"/>
          <p14:tracePt t="30814" x="3355975" y="4170363"/>
          <p14:tracePt t="30822" x="3371850" y="4162425"/>
          <p14:tracePt t="30830" x="3379788" y="4154488"/>
          <p14:tracePt t="30838" x="3395663" y="4146550"/>
          <p14:tracePt t="30846" x="3411538" y="4138613"/>
          <p14:tracePt t="30854" x="3419475" y="4138613"/>
          <p14:tracePt t="30862" x="3427413" y="4138613"/>
          <p14:tracePt t="30870" x="3443288" y="4130675"/>
          <p14:tracePt t="30886" x="3451225" y="4130675"/>
          <p14:tracePt t="30902" x="3459163" y="4130675"/>
          <p14:tracePt t="30918" x="3467100" y="4130675"/>
          <p14:tracePt t="30926" x="3476625" y="4138613"/>
          <p14:tracePt t="30934" x="3484563" y="4138613"/>
          <p14:tracePt t="30942" x="3484563" y="4146550"/>
          <p14:tracePt t="30951" x="3492500" y="4146550"/>
          <p14:tracePt t="30958" x="3500438" y="4154488"/>
          <p14:tracePt t="30982" x="3500438" y="4170363"/>
          <p14:tracePt t="31006" x="3500438" y="4178300"/>
          <p14:tracePt t="31015" x="3508375" y="4186238"/>
          <p14:tracePt t="31022" x="3508375" y="4194175"/>
          <p14:tracePt t="31038" x="3508375" y="4202113"/>
          <p14:tracePt t="31046" x="3508375" y="4217988"/>
          <p14:tracePt t="31054" x="3508375" y="4233863"/>
          <p14:tracePt t="31062" x="3508375" y="4241800"/>
          <p14:tracePt t="31070" x="3500438" y="4265613"/>
          <p14:tracePt t="31078" x="3492500" y="4281488"/>
          <p14:tracePt t="31086" x="3484563" y="4306888"/>
          <p14:tracePt t="31094" x="3484563" y="4322763"/>
          <p14:tracePt t="31102" x="3476625" y="4330700"/>
          <p14:tracePt t="31110" x="3467100" y="4346575"/>
          <p14:tracePt t="31118" x="3459163" y="4346575"/>
          <p14:tracePt t="31126" x="3459163" y="4354513"/>
          <p14:tracePt t="31135" x="3459163" y="4370388"/>
          <p14:tracePt t="31151" x="3451225" y="4378325"/>
          <p14:tracePt t="31167" x="3451225" y="4394200"/>
          <p14:tracePt t="31191" x="3451225" y="4402138"/>
          <p14:tracePt t="31206" x="3451225" y="4410075"/>
          <p14:tracePt t="31214" x="3443288" y="4410075"/>
          <p14:tracePt t="31222" x="3443288" y="4418013"/>
          <p14:tracePt t="31238" x="3443288" y="4425950"/>
          <p14:tracePt t="31254" x="3443288" y="4433888"/>
          <p14:tracePt t="31270" x="3443288" y="4441825"/>
          <p14:tracePt t="31279" x="3443288" y="4449763"/>
          <p14:tracePt t="31294" x="3451225" y="4457700"/>
          <p14:tracePt t="31318" x="3459163" y="4457700"/>
          <p14:tracePt t="31342" x="3459163" y="4465638"/>
          <p14:tracePt t="31575" x="3459163" y="4473575"/>
          <p14:tracePt t="31590" x="3459163" y="4481513"/>
          <p14:tracePt t="31615" x="3467100" y="4481513"/>
          <p14:tracePt t="31622" x="3467100" y="4489450"/>
          <p14:tracePt t="32175" x="3476625" y="4489450"/>
          <p14:tracePt t="32182" x="3476625" y="4497388"/>
          <p14:tracePt t="32190" x="3484563" y="4497388"/>
          <p14:tracePt t="32222" x="3492500" y="4497388"/>
          <p14:tracePt t="32230" x="3500438" y="4473575"/>
          <p14:tracePt t="32238" x="3516313" y="4457700"/>
          <p14:tracePt t="32246" x="3524250" y="4441825"/>
          <p14:tracePt t="32254" x="3524250" y="4433888"/>
          <p14:tracePt t="32262" x="3524250" y="4425950"/>
          <p14:tracePt t="32278" x="3548063" y="4418013"/>
          <p14:tracePt t="32294" x="3524250" y="4418013"/>
          <p14:tracePt t="32438" x="3524250" y="4410075"/>
          <p14:tracePt t="32446" x="3524250" y="4418013"/>
          <p14:tracePt t="32462" x="3508375" y="4441825"/>
          <p14:tracePt t="32470" x="3484563" y="4449763"/>
          <p14:tracePt t="32478" x="3459163" y="4457700"/>
          <p14:tracePt t="32486" x="3435350" y="4457700"/>
          <p14:tracePt t="32494" x="3387725" y="4473575"/>
          <p14:tracePt t="32502" x="3355975" y="4489450"/>
          <p14:tracePt t="32510" x="3340100" y="4489450"/>
          <p14:tracePt t="32518" x="3324225" y="4497388"/>
          <p14:tracePt t="32526" x="3300413" y="4505325"/>
          <p14:tracePt t="32534" x="3284538" y="4521200"/>
          <p14:tracePt t="32542" x="3268663" y="4529138"/>
          <p14:tracePt t="32550" x="3236913" y="4552950"/>
          <p14:tracePt t="32558" x="3221038" y="4568825"/>
          <p14:tracePt t="32566" x="3197225" y="4600575"/>
          <p14:tracePt t="32574" x="3173413" y="4633913"/>
          <p14:tracePt t="32582" x="3157538" y="4681538"/>
          <p14:tracePt t="32590" x="3133725" y="4729163"/>
          <p14:tracePt t="32598" x="3109913" y="4784725"/>
          <p14:tracePt t="32606" x="3092450" y="4840288"/>
          <p14:tracePt t="32614" x="3076575" y="4895850"/>
          <p14:tracePt t="32622" x="3068638" y="4951413"/>
          <p14:tracePt t="32630" x="3068638" y="5008563"/>
          <p14:tracePt t="32638" x="3068638" y="5048250"/>
          <p14:tracePt t="32646" x="3068638" y="5080000"/>
          <p14:tracePt t="32654" x="3076575" y="5135563"/>
          <p14:tracePt t="32662" x="3100388" y="5175250"/>
          <p14:tracePt t="32670" x="3117850" y="5214938"/>
          <p14:tracePt t="32678" x="3141663" y="5262563"/>
          <p14:tracePt t="32686" x="3165475" y="5278438"/>
          <p14:tracePt t="32694" x="3181350" y="5310188"/>
          <p14:tracePt t="32702" x="3197225" y="5327650"/>
          <p14:tracePt t="32710" x="3213100" y="5343525"/>
          <p14:tracePt t="32718" x="3228975" y="5359400"/>
          <p14:tracePt t="32726" x="3252788" y="5383213"/>
          <p14:tracePt t="32734" x="3276600" y="5399088"/>
          <p14:tracePt t="32742" x="3300413" y="5430838"/>
          <p14:tracePt t="32750" x="3316288" y="5438775"/>
          <p14:tracePt t="32758" x="3332163" y="5462588"/>
          <p14:tracePt t="32766" x="3340100" y="5470525"/>
          <p14:tracePt t="32774" x="3348038" y="5478463"/>
          <p14:tracePt t="32782" x="3348038" y="5486400"/>
          <p14:tracePt t="32790" x="3355975" y="5486400"/>
          <p14:tracePt t="32798" x="3355975" y="5494338"/>
          <p14:tracePt t="32806" x="3355975" y="5502275"/>
          <p14:tracePt t="32830" x="3355975" y="5510213"/>
          <p14:tracePt t="32846" x="3348038" y="5510213"/>
          <p14:tracePt t="32854" x="3340100" y="5518150"/>
          <p14:tracePt t="32862" x="3324225" y="5526088"/>
          <p14:tracePt t="32870" x="3308350" y="5541963"/>
          <p14:tracePt t="32878" x="3268663" y="5557838"/>
          <p14:tracePt t="32886" x="3252788" y="5573713"/>
          <p14:tracePt t="32901" x="3236913" y="5581650"/>
          <p14:tracePt t="32902" x="3213100" y="5589588"/>
          <p14:tracePt t="32910" x="3173413" y="5605463"/>
          <p14:tracePt t="32918" x="3149600" y="5629275"/>
          <p14:tracePt t="32926" x="3125788" y="5637213"/>
          <p14:tracePt t="32935" x="3109913" y="5653088"/>
          <p14:tracePt t="32942" x="3092450" y="5662613"/>
          <p14:tracePt t="32951" x="3076575" y="5678488"/>
          <p14:tracePt t="32958" x="3052763" y="5686425"/>
          <p14:tracePt t="32967" x="3052763" y="5694363"/>
          <p14:tracePt t="32974" x="3044825" y="5710238"/>
          <p14:tracePt t="32982" x="3028950" y="5710238"/>
          <p14:tracePt t="32990" x="3028950" y="5726113"/>
          <p14:tracePt t="32998" x="3028950" y="5734050"/>
          <p14:tracePt t="33007" x="3028950" y="5741988"/>
          <p14:tracePt t="33014" x="3021013" y="5749925"/>
          <p14:tracePt t="33031" x="3021013" y="5757863"/>
          <p14:tracePt t="33055" x="3021013" y="5765800"/>
          <p14:tracePt t="33079" x="3021013" y="5773738"/>
          <p14:tracePt t="33102" x="3021013" y="5781675"/>
          <p14:tracePt t="33134" x="3021013" y="5789613"/>
          <p14:tracePt t="33278" x="3028950" y="5789613"/>
          <p14:tracePt t="33286" x="3036888" y="5773738"/>
          <p14:tracePt t="33294" x="3052763" y="5773738"/>
          <p14:tracePt t="33302" x="3068638" y="5765800"/>
          <p14:tracePt t="33310" x="3092450" y="5749925"/>
          <p14:tracePt t="33318" x="3117850" y="5749925"/>
          <p14:tracePt t="33326" x="3157538" y="5734050"/>
          <p14:tracePt t="33334" x="3189288" y="5726113"/>
          <p14:tracePt t="33342" x="3236913" y="5718175"/>
          <p14:tracePt t="33351" x="3268663" y="5718175"/>
          <p14:tracePt t="33358" x="3324225" y="5710238"/>
          <p14:tracePt t="33367" x="3363913" y="5710238"/>
          <p14:tracePt t="33374" x="3419475" y="5710238"/>
          <p14:tracePt t="33382" x="3459163" y="5710238"/>
          <p14:tracePt t="33390" x="3508375" y="5710238"/>
          <p14:tracePt t="33398" x="3556000" y="5710238"/>
          <p14:tracePt t="33406" x="3611563" y="5710238"/>
          <p14:tracePt t="33415" x="3667125" y="5710238"/>
          <p14:tracePt t="33422" x="3722688" y="5718175"/>
          <p14:tracePt t="33430" x="3770313" y="5734050"/>
          <p14:tracePt t="33438" x="3833813" y="5741988"/>
          <p14:tracePt t="33446" x="3867150" y="5749925"/>
          <p14:tracePt t="33454" x="3914775" y="5757863"/>
          <p14:tracePt t="33462" x="3954463" y="5765800"/>
          <p14:tracePt t="33470" x="3986213" y="5765800"/>
          <p14:tracePt t="33478" x="4002088" y="5773738"/>
          <p14:tracePt t="33486" x="4010025" y="5773738"/>
          <p14:tracePt t="33494" x="4017963" y="5781675"/>
          <p14:tracePt t="33606" x="4025900" y="5781675"/>
          <p14:tracePt t="33695" x="4033838" y="5781675"/>
          <p14:tracePt t="33711" x="4041775" y="5781675"/>
          <p14:tracePt t="33718" x="4049713" y="5781675"/>
          <p14:tracePt t="33726" x="4057650" y="5781675"/>
          <p14:tracePt t="33734" x="4065588" y="5773738"/>
          <p14:tracePt t="33742" x="4073525" y="5773738"/>
          <p14:tracePt t="33751" x="4081463" y="5773738"/>
          <p14:tracePt t="33758" x="4089400" y="5773738"/>
          <p14:tracePt t="33766" x="4097338" y="5773738"/>
          <p14:tracePt t="33775" x="4105275" y="5773738"/>
          <p14:tracePt t="33782" x="4121150" y="5773738"/>
          <p14:tracePt t="33790" x="4129088" y="5773738"/>
          <p14:tracePt t="33798" x="4152900" y="5773738"/>
          <p14:tracePt t="33807" x="4176713" y="5773738"/>
          <p14:tracePt t="33814" x="4200525" y="5773738"/>
          <p14:tracePt t="33822" x="4233863" y="5773738"/>
          <p14:tracePt t="33830" x="4265613" y="5773738"/>
          <p14:tracePt t="33838" x="4313238" y="5773738"/>
          <p14:tracePt t="33846" x="4352925" y="5773738"/>
          <p14:tracePt t="33854" x="4384675" y="5773738"/>
          <p14:tracePt t="33862" x="4432300" y="5765800"/>
          <p14:tracePt t="33870" x="4471988" y="5765800"/>
          <p14:tracePt t="33878" x="4527550" y="5757863"/>
          <p14:tracePt t="33886" x="4584700" y="5757863"/>
          <p14:tracePt t="33902" x="4640263" y="5757863"/>
          <p14:tracePt t="33902" x="4687888" y="5757863"/>
          <p14:tracePt t="33910" x="4743450" y="5757863"/>
          <p14:tracePt t="33918" x="4806950" y="5757863"/>
          <p14:tracePt t="33926" x="4862513" y="5757863"/>
          <p14:tracePt t="33934" x="4918075" y="5757863"/>
          <p14:tracePt t="33943" x="4959350" y="5757863"/>
          <p14:tracePt t="33951" x="5022850" y="5757863"/>
          <p14:tracePt t="33958" x="5070475" y="5757863"/>
          <p14:tracePt t="33967" x="5118100" y="5757863"/>
          <p14:tracePt t="33974" x="5173663" y="5757863"/>
          <p14:tracePt t="33982" x="5229225" y="5757863"/>
          <p14:tracePt t="33990" x="5268913" y="5757863"/>
          <p14:tracePt t="33998" x="5300663" y="5757863"/>
          <p14:tracePt t="34006" x="5341938" y="5757863"/>
          <p14:tracePt t="34014" x="5373688" y="5757863"/>
          <p14:tracePt t="34022" x="5397500" y="5757863"/>
          <p14:tracePt t="34030" x="5421313" y="5749925"/>
          <p14:tracePt t="34038" x="5445125" y="5749925"/>
          <p14:tracePt t="34046" x="5461000" y="5741988"/>
          <p14:tracePt t="34054" x="5476875" y="5741988"/>
          <p14:tracePt t="34062" x="5492750" y="5741988"/>
          <p14:tracePt t="34070" x="5508625" y="5734050"/>
          <p14:tracePt t="34078" x="5524500" y="5726113"/>
          <p14:tracePt t="34086" x="5532438" y="5726113"/>
          <p14:tracePt t="34255" x="5532438" y="5718175"/>
          <p14:tracePt t="34262" x="5540375" y="5718175"/>
          <p14:tracePt t="34278" x="5548313" y="5718175"/>
          <p14:tracePt t="34295" x="5548313" y="5710238"/>
          <p14:tracePt t="34302" x="5556250" y="5710238"/>
          <p14:tracePt t="34310" x="5564188" y="5710238"/>
          <p14:tracePt t="34318" x="5572125" y="5702300"/>
          <p14:tracePt t="34334" x="5580063" y="5702300"/>
          <p14:tracePt t="34342" x="5588000" y="5702300"/>
          <p14:tracePt t="34350" x="5595938" y="5702300"/>
          <p14:tracePt t="34358" x="5595938" y="5694363"/>
          <p14:tracePt t="34366" x="5611813" y="5694363"/>
          <p14:tracePt t="34374" x="5627688" y="5686425"/>
          <p14:tracePt t="34382" x="5635625" y="5686425"/>
          <p14:tracePt t="34390" x="5643563" y="5686425"/>
          <p14:tracePt t="34398" x="5651500" y="5686425"/>
          <p14:tracePt t="34406" x="5659438" y="5686425"/>
          <p14:tracePt t="34414" x="5667375" y="5686425"/>
          <p14:tracePt t="34446" x="5676900" y="5686425"/>
          <p14:tracePt t="34686" x="5684838" y="5686425"/>
          <p14:tracePt t="34694" x="5692775" y="5686425"/>
          <p14:tracePt t="34702" x="5708650" y="5686425"/>
          <p14:tracePt t="34710" x="5716588" y="5694363"/>
          <p14:tracePt t="34718" x="5732463" y="5702300"/>
          <p14:tracePt t="34726" x="5756275" y="5702300"/>
          <p14:tracePt t="34734" x="5780088" y="5710238"/>
          <p14:tracePt t="34742" x="5819775" y="5718175"/>
          <p14:tracePt t="34751" x="5859463" y="5718175"/>
          <p14:tracePt t="34758" x="5883275" y="5726113"/>
          <p14:tracePt t="34766" x="5938838" y="5734050"/>
          <p14:tracePt t="34774" x="5970588" y="5734050"/>
          <p14:tracePt t="34782" x="6010275" y="5741988"/>
          <p14:tracePt t="34790" x="6051550" y="5749925"/>
          <p14:tracePt t="34798" x="6099175" y="5749925"/>
          <p14:tracePt t="34808" x="6138863" y="5757863"/>
          <p14:tracePt t="34814" x="6186488" y="5757863"/>
          <p14:tracePt t="34822" x="6226175" y="5757863"/>
          <p14:tracePt t="34830" x="6281738" y="5773738"/>
          <p14:tracePt t="34838" x="6337300" y="5773738"/>
          <p14:tracePt t="34846" x="6392863" y="5781675"/>
          <p14:tracePt t="34854" x="6457950" y="5781675"/>
          <p14:tracePt t="34862" x="6513513" y="5781675"/>
          <p14:tracePt t="34870" x="6561138" y="5781675"/>
          <p14:tracePt t="34878" x="6616700" y="5781675"/>
          <p14:tracePt t="34900" x="6711950" y="5781675"/>
          <p14:tracePt t="34902" x="6759575" y="5781675"/>
          <p14:tracePt t="34910" x="6800850" y="5781675"/>
          <p14:tracePt t="34918" x="6840538" y="5781675"/>
          <p14:tracePt t="34926" x="6880225" y="5781675"/>
          <p14:tracePt t="34934" x="6911975" y="5781675"/>
          <p14:tracePt t="34942" x="6935788" y="5781675"/>
          <p14:tracePt t="34950" x="6959600" y="5773738"/>
          <p14:tracePt t="34958" x="6983413" y="5765800"/>
          <p14:tracePt t="34966" x="7007225" y="5757863"/>
          <p14:tracePt t="34974" x="7031038" y="5757863"/>
          <p14:tracePt t="34982" x="7046913" y="5749925"/>
          <p14:tracePt t="34990" x="7062788" y="5749925"/>
          <p14:tracePt t="34998" x="7062788" y="5741988"/>
          <p14:tracePt t="35006" x="7070725" y="5741988"/>
          <p14:tracePt t="35046" x="7078663" y="5741988"/>
          <p14:tracePt t="35230" x="7078663" y="5734050"/>
          <p14:tracePt t="35238" x="7070725" y="5718175"/>
          <p14:tracePt t="35246" x="7046913" y="5702300"/>
          <p14:tracePt t="35254" x="7031038" y="5686425"/>
          <p14:tracePt t="35262" x="7007225" y="5653088"/>
          <p14:tracePt t="35270" x="6975475" y="5613400"/>
          <p14:tracePt t="35278" x="6943725" y="5581650"/>
          <p14:tracePt t="35286" x="6896100" y="5526088"/>
          <p14:tracePt t="35294" x="6848475" y="5478463"/>
          <p14:tracePt t="35302" x="6792913" y="5422900"/>
          <p14:tracePt t="35310" x="6743700" y="5343525"/>
          <p14:tracePt t="35318" x="6704013" y="5238750"/>
          <p14:tracePt t="35326" x="6624638" y="5151438"/>
          <p14:tracePt t="35334" x="6569075" y="5048250"/>
          <p14:tracePt t="35342" x="6481763" y="4919663"/>
          <p14:tracePt t="35350" x="6410325" y="4792663"/>
          <p14:tracePt t="35358" x="6329363" y="4681538"/>
          <p14:tracePt t="35367" x="6249988" y="4584700"/>
          <p14:tracePt t="35374" x="6218238" y="4497388"/>
          <p14:tracePt t="35382" x="6178550" y="4418013"/>
          <p14:tracePt t="35390" x="6138863" y="4346575"/>
          <p14:tracePt t="35398" x="6099175" y="4273550"/>
          <p14:tracePt t="35406" x="6067425" y="4210050"/>
          <p14:tracePt t="35414" x="6018213" y="4146550"/>
          <p14:tracePt t="35422" x="5978525" y="4083050"/>
          <p14:tracePt t="35430" x="5946775" y="4027488"/>
          <p14:tracePt t="35438" x="5915025" y="3979863"/>
          <p14:tracePt t="35446" x="5875338" y="3930650"/>
          <p14:tracePt t="35454" x="5835650" y="3883025"/>
          <p14:tracePt t="35462" x="5795963" y="3843338"/>
          <p14:tracePt t="35470" x="5772150" y="3795713"/>
          <p14:tracePt t="35478" x="5732463" y="3756025"/>
          <p14:tracePt t="35486" x="5700713" y="3732213"/>
          <p14:tracePt t="35494" x="5676900" y="3700463"/>
          <p14:tracePt t="35502" x="5659438" y="3660775"/>
          <p14:tracePt t="35510" x="5643563" y="3644900"/>
          <p14:tracePt t="35518" x="5619750" y="3621088"/>
          <p14:tracePt t="35526" x="5603875" y="3595688"/>
          <p14:tracePt t="35534" x="5580063" y="3571875"/>
          <p14:tracePt t="35542" x="5556250" y="3548063"/>
          <p14:tracePt t="35550" x="5524500" y="3532188"/>
          <p14:tracePt t="35558" x="5500688" y="3500438"/>
          <p14:tracePt t="35567" x="5484813" y="3484563"/>
          <p14:tracePt t="35574" x="5461000" y="3452813"/>
          <p14:tracePt t="35582" x="5437188" y="3436938"/>
          <p14:tracePt t="35590" x="5429250" y="3421063"/>
          <p14:tracePt t="35598" x="5413375" y="3405188"/>
          <p14:tracePt t="35606" x="5413375" y="3389313"/>
          <p14:tracePt t="35614" x="5397500" y="3373438"/>
          <p14:tracePt t="35622" x="5389563" y="3357563"/>
          <p14:tracePt t="35630" x="5389563" y="3341688"/>
          <p14:tracePt t="35639" x="5381625" y="3325813"/>
          <p14:tracePt t="35646" x="5373688" y="3317875"/>
          <p14:tracePt t="35654" x="5373688" y="3302000"/>
          <p14:tracePt t="35662" x="5373688" y="3286125"/>
          <p14:tracePt t="35670" x="5373688" y="3278188"/>
          <p14:tracePt t="35678" x="5373688" y="3270250"/>
          <p14:tracePt t="35686" x="5373688" y="3252788"/>
          <p14:tracePt t="35694" x="5373688" y="3244850"/>
          <p14:tracePt t="35710" x="5373688" y="3236913"/>
          <p14:tracePt t="35718" x="5373688" y="3228975"/>
          <p14:tracePt t="36046" x="5365750" y="3228975"/>
          <p14:tracePt t="36070" x="5349875" y="3228975"/>
          <p14:tracePt t="36078" x="5341938" y="3228975"/>
          <p14:tracePt t="36094" x="5334000" y="3228975"/>
          <p14:tracePt t="36102" x="5326063" y="3228975"/>
          <p14:tracePt t="36110" x="5318125" y="3228975"/>
          <p14:tracePt t="36118" x="5300663" y="3228975"/>
          <p14:tracePt t="36126" x="5284788" y="3228975"/>
          <p14:tracePt t="36134" x="5253038" y="3236913"/>
          <p14:tracePt t="36142" x="5205413" y="3244850"/>
          <p14:tracePt t="36151" x="5165725" y="3262313"/>
          <p14:tracePt t="36158" x="5110163" y="3270250"/>
          <p14:tracePt t="36167" x="5054600" y="3278188"/>
          <p14:tracePt t="36174" x="4999038" y="3286125"/>
          <p14:tracePt t="36182" x="4933950" y="3286125"/>
          <p14:tracePt t="36190" x="4878388" y="3302000"/>
          <p14:tracePt t="36198" x="4806950" y="3302000"/>
          <p14:tracePt t="36206" x="4727575" y="3309938"/>
          <p14:tracePt t="36214" x="4656138" y="3317875"/>
          <p14:tracePt t="36222" x="4576763" y="3317875"/>
          <p14:tracePt t="36231" x="4511675" y="3325813"/>
          <p14:tracePt t="36238" x="4440238" y="3325813"/>
          <p14:tracePt t="36246" x="4376738" y="3325813"/>
          <p14:tracePt t="36254" x="4321175" y="3325813"/>
          <p14:tracePt t="36262" x="4233863" y="3325813"/>
          <p14:tracePt t="36270" x="4168775" y="3325813"/>
          <p14:tracePt t="36278" x="4105275" y="3325813"/>
          <p14:tracePt t="36286" x="4025900" y="3325813"/>
          <p14:tracePt t="36294" x="3946525" y="3325813"/>
          <p14:tracePt t="36302" x="3875088" y="3325813"/>
          <p14:tracePt t="36310" x="3810000" y="3325813"/>
          <p14:tracePt t="36318" x="3738563" y="3325813"/>
          <p14:tracePt t="36326" x="3659188" y="3325813"/>
          <p14:tracePt t="36334" x="3587750" y="3325813"/>
          <p14:tracePt t="36342" x="3532188" y="3325813"/>
          <p14:tracePt t="36350" x="3467100" y="3325813"/>
          <p14:tracePt t="36358" x="3403600" y="3325813"/>
          <p14:tracePt t="36367" x="3340100" y="3333750"/>
          <p14:tracePt t="36374" x="3276600" y="3333750"/>
          <p14:tracePt t="36382" x="3213100" y="3333750"/>
          <p14:tracePt t="36390" x="3157538" y="3341688"/>
          <p14:tracePt t="36398" x="3092450" y="3341688"/>
          <p14:tracePt t="36406" x="3036888" y="3341688"/>
          <p14:tracePt t="36414" x="2973388" y="3341688"/>
          <p14:tracePt t="36422" x="2933700" y="3349625"/>
          <p14:tracePt t="36430" x="2878138" y="3349625"/>
          <p14:tracePt t="36438" x="2846388" y="3357563"/>
          <p14:tracePt t="36446" x="2798763" y="3365500"/>
          <p14:tracePt t="36454" x="2759075" y="3365500"/>
          <p14:tracePt t="36462" x="2725738" y="3365500"/>
          <p14:tracePt t="36470" x="2670175" y="3365500"/>
          <p14:tracePt t="36478" x="2638425" y="3365500"/>
          <p14:tracePt t="36486" x="2614613" y="3365500"/>
          <p14:tracePt t="36494" x="2582863" y="3365500"/>
          <p14:tracePt t="36502" x="2559050" y="3365500"/>
          <p14:tracePt t="36510" x="2535238" y="3365500"/>
          <p14:tracePt t="36518" x="2519363" y="3365500"/>
          <p14:tracePt t="36526" x="2495550" y="3365500"/>
          <p14:tracePt t="36534" x="2479675" y="3365500"/>
          <p14:tracePt t="36542" x="2471738" y="3365500"/>
          <p14:tracePt t="36550" x="2463800" y="3365500"/>
          <p14:tracePt t="36558" x="2455863" y="3365500"/>
          <p14:tracePt t="36590" x="2447925" y="3365500"/>
          <p14:tracePt t="36750" x="2455863" y="3373438"/>
          <p14:tracePt t="36767" x="2471738" y="3381375"/>
          <p14:tracePt t="36774" x="2479675" y="3381375"/>
          <p14:tracePt t="36782" x="2487613" y="3381375"/>
          <p14:tracePt t="36790" x="2495550" y="3381375"/>
          <p14:tracePt t="36798" x="2511425" y="3381375"/>
          <p14:tracePt t="36806" x="2527300" y="3381375"/>
          <p14:tracePt t="36814" x="2535238" y="3381375"/>
          <p14:tracePt t="36822" x="2551113" y="3381375"/>
          <p14:tracePt t="36830" x="2574925" y="3381375"/>
          <p14:tracePt t="36838" x="2606675" y="3381375"/>
          <p14:tracePt t="36846" x="2638425" y="3381375"/>
          <p14:tracePt t="36854" x="2701925" y="3381375"/>
          <p14:tracePt t="36862" x="2782888" y="3381375"/>
          <p14:tracePt t="36870" x="2878138" y="3381375"/>
          <p14:tracePt t="36878" x="2973388" y="3381375"/>
          <p14:tracePt t="36886" x="3076575" y="3381375"/>
          <p14:tracePt t="36894" x="3181350" y="3381375"/>
          <p14:tracePt t="36902" x="3300413" y="3381375"/>
          <p14:tracePt t="36910" x="3403600" y="3381375"/>
          <p14:tracePt t="36918" x="3516313" y="3381375"/>
          <p14:tracePt t="36926" x="3651250" y="3381375"/>
          <p14:tracePt t="36934" x="3778250" y="3381375"/>
          <p14:tracePt t="36942" x="3914775" y="3381375"/>
          <p14:tracePt t="36951" x="4049713" y="3381375"/>
          <p14:tracePt t="36958" x="4160838" y="3381375"/>
          <p14:tracePt t="36967" x="4281488" y="3373438"/>
          <p14:tracePt t="36974" x="4376738" y="3373438"/>
          <p14:tracePt t="36982" x="4471988" y="3373438"/>
          <p14:tracePt t="36990" x="4551363" y="3373438"/>
          <p14:tracePt t="36998" x="4616450" y="3373438"/>
          <p14:tracePt t="37006" x="4672013" y="3373438"/>
          <p14:tracePt t="37014" x="4719638" y="3373438"/>
          <p14:tracePt t="37022" x="4751388" y="3373438"/>
          <p14:tracePt t="37031" x="4775200" y="3373438"/>
          <p14:tracePt t="37038" x="4783138" y="3373438"/>
          <p14:tracePt t="37046" x="4791075" y="3373438"/>
          <p14:tracePt t="37127" x="4799013" y="3373438"/>
          <p14:tracePt t="37143" x="4806950" y="3373438"/>
          <p14:tracePt t="37150" x="4814888" y="3373438"/>
          <p14:tracePt t="37158" x="4822825" y="3373438"/>
          <p14:tracePt t="37167" x="4830763" y="3381375"/>
          <p14:tracePt t="37174" x="4838700" y="3381375"/>
          <p14:tracePt t="37182" x="4846638" y="3381375"/>
          <p14:tracePt t="37190" x="4854575" y="3381375"/>
          <p14:tracePt t="37198" x="4870450" y="3381375"/>
          <p14:tracePt t="37206" x="4878388" y="3381375"/>
          <p14:tracePt t="37214" x="4902200" y="3381375"/>
          <p14:tracePt t="37222" x="4926013" y="3381375"/>
          <p14:tracePt t="37230" x="4959350" y="3381375"/>
          <p14:tracePt t="37238" x="4991100" y="3381375"/>
          <p14:tracePt t="37246" x="5022850" y="3381375"/>
          <p14:tracePt t="37254" x="5054600" y="3373438"/>
          <p14:tracePt t="37263" x="5078413" y="3373438"/>
          <p14:tracePt t="37270" x="5102225" y="3373438"/>
          <p14:tracePt t="37278" x="5133975" y="3373438"/>
          <p14:tracePt t="37286" x="5157788" y="3373438"/>
          <p14:tracePt t="37294" x="5165725" y="3373438"/>
          <p14:tracePt t="37302" x="5173663" y="3373438"/>
          <p14:tracePt t="37310" x="5181600" y="3373438"/>
          <p14:tracePt t="37455" x="5173663" y="3373438"/>
          <p14:tracePt t="37846" x="5165725" y="3373438"/>
          <p14:tracePt t="37870" x="5165725" y="3381375"/>
          <p14:tracePt t="37886" x="5165725" y="3389313"/>
          <p14:tracePt t="38095" x="5181600" y="3397250"/>
          <p14:tracePt t="38111" x="5189538" y="3397250"/>
          <p14:tracePt t="38118" x="5205413" y="3397250"/>
          <p14:tracePt t="38134" x="5213350" y="3397250"/>
          <p14:tracePt t="38142" x="5221288" y="3397250"/>
          <p14:tracePt t="38150" x="5229225" y="3397250"/>
          <p14:tracePt t="38167" x="5237163" y="3397250"/>
          <p14:tracePt t="38271" x="5229225" y="3397250"/>
          <p14:tracePt t="38278" x="5221288" y="3397250"/>
          <p14:tracePt t="38286" x="5213350" y="3397250"/>
          <p14:tracePt t="38302" x="5197475" y="3397250"/>
          <p14:tracePt t="38310" x="5189538" y="3397250"/>
          <p14:tracePt t="38318" x="5181600" y="3397250"/>
          <p14:tracePt t="38326" x="5165725" y="3397250"/>
          <p14:tracePt t="38334" x="5141913" y="3397250"/>
          <p14:tracePt t="38342" x="5110163" y="3397250"/>
          <p14:tracePt t="38350" x="5070475" y="3405188"/>
          <p14:tracePt t="38358" x="5030788" y="3405188"/>
          <p14:tracePt t="38367" x="4975225" y="3413125"/>
          <p14:tracePt t="38374" x="4918075" y="3421063"/>
          <p14:tracePt t="38382" x="4854575" y="3429000"/>
          <p14:tracePt t="38390" x="4799013" y="3444875"/>
          <p14:tracePt t="38398" x="4735513" y="3468688"/>
          <p14:tracePt t="38406" x="4679950" y="3484563"/>
          <p14:tracePt t="38414" x="4616450" y="3508375"/>
          <p14:tracePt t="38422" x="4559300" y="3516313"/>
          <p14:tracePt t="38430" x="4503738" y="3540125"/>
          <p14:tracePt t="38438" x="4448175" y="3556000"/>
          <p14:tracePt t="38446" x="4392613" y="3563938"/>
          <p14:tracePt t="38454" x="4344988" y="3571875"/>
          <p14:tracePt t="38462" x="4297363" y="3587750"/>
          <p14:tracePt t="38470" x="4241800" y="3587750"/>
          <p14:tracePt t="38478" x="4184650" y="3587750"/>
          <p14:tracePt t="38486" x="4137025" y="3587750"/>
          <p14:tracePt t="38494" x="4081463" y="3587750"/>
          <p14:tracePt t="38502" x="4033838" y="3587750"/>
          <p14:tracePt t="38510" x="3986213" y="3587750"/>
          <p14:tracePt t="38518" x="3938588" y="3587750"/>
          <p14:tracePt t="38526" x="3883025" y="3587750"/>
          <p14:tracePt t="38534" x="3843338" y="3587750"/>
          <p14:tracePt t="38542" x="3794125" y="3579813"/>
          <p14:tracePt t="38550" x="3746500" y="3579813"/>
          <p14:tracePt t="38558" x="3706813" y="3571875"/>
          <p14:tracePt t="38567" x="3659188" y="3571875"/>
          <p14:tracePt t="38574" x="3611563" y="3563938"/>
          <p14:tracePt t="38582" x="3571875" y="3563938"/>
          <p14:tracePt t="38590" x="3524250" y="3563938"/>
          <p14:tracePt t="38598" x="3467100" y="3556000"/>
          <p14:tracePt t="38606" x="3427413" y="3548063"/>
          <p14:tracePt t="38614" x="3379788" y="3548063"/>
          <p14:tracePt t="38622" x="3316288" y="3540125"/>
          <p14:tracePt t="38630" x="3268663" y="3532188"/>
          <p14:tracePt t="38638" x="3213100" y="3516313"/>
          <p14:tracePt t="38646" x="3173413" y="3516313"/>
          <p14:tracePt t="38654" x="3125788" y="3508375"/>
          <p14:tracePt t="38662" x="3092450" y="3500438"/>
          <p14:tracePt t="38670" x="3060700" y="3492500"/>
          <p14:tracePt t="38678" x="3013075" y="3492500"/>
          <p14:tracePt t="38686" x="2989263" y="3484563"/>
          <p14:tracePt t="38694" x="2965450" y="3476625"/>
          <p14:tracePt t="38702" x="2941638" y="3468688"/>
          <p14:tracePt t="38710" x="2917825" y="3468688"/>
          <p14:tracePt t="38718" x="2886075" y="3452813"/>
          <p14:tracePt t="38726" x="2870200" y="3444875"/>
          <p14:tracePt t="38734" x="2854325" y="3444875"/>
          <p14:tracePt t="38742" x="2830513" y="3436938"/>
          <p14:tracePt t="38750" x="2814638" y="3429000"/>
          <p14:tracePt t="38758" x="2798763" y="3421063"/>
          <p14:tracePt t="38767" x="2774950" y="3421063"/>
          <p14:tracePt t="38775" x="2767013" y="3413125"/>
          <p14:tracePt t="38782" x="2751138" y="3405188"/>
          <p14:tracePt t="38790" x="2741613" y="3405188"/>
          <p14:tracePt t="38798" x="2733675" y="3397250"/>
          <p14:tracePt t="38806" x="2725738" y="3397250"/>
          <p14:tracePt t="38814" x="2725738" y="3389313"/>
          <p14:tracePt t="38822" x="2717800" y="3389313"/>
          <p14:tracePt t="38830" x="2709863" y="3381375"/>
          <p14:tracePt t="38846" x="2701925" y="3381375"/>
          <p14:tracePt t="38854" x="2693988" y="3373438"/>
          <p14:tracePt t="38862" x="2693988" y="3365500"/>
          <p14:tracePt t="38871" x="2678113" y="3365500"/>
          <p14:tracePt t="38878" x="2670175" y="3357563"/>
          <p14:tracePt t="38886" x="2654300" y="3357563"/>
          <p14:tracePt t="38894" x="2638425" y="3349625"/>
          <p14:tracePt t="38902" x="2630488" y="3349625"/>
          <p14:tracePt t="38910" x="2622550" y="3341688"/>
          <p14:tracePt t="38918" x="2606675" y="3333750"/>
          <p14:tracePt t="38926" x="2606675" y="3325813"/>
          <p14:tracePt t="38934" x="2598738" y="3325813"/>
          <p14:tracePt t="38951" x="2590800" y="3317875"/>
          <p14:tracePt t="39126" x="2582863" y="3317875"/>
          <p14:tracePt t="39982" x="2574925" y="3325813"/>
          <p14:tracePt t="39990" x="2574925" y="3341688"/>
          <p14:tracePt t="39998" x="2566988" y="3365500"/>
          <p14:tracePt t="40006" x="2551113" y="3413125"/>
          <p14:tracePt t="40014" x="2535238" y="3444875"/>
          <p14:tracePt t="40022" x="2519363" y="3468688"/>
          <p14:tracePt t="40030" x="2495550" y="3484563"/>
          <p14:tracePt t="40038" x="2471738" y="3492500"/>
          <p14:tracePt t="40046" x="2447925" y="3492500"/>
          <p14:tracePt t="40054" x="2416175" y="3492500"/>
          <p14:tracePt t="40062" x="2400300" y="3492500"/>
          <p14:tracePt t="40070" x="2374900" y="3492500"/>
          <p14:tracePt t="40078" x="2384425" y="3460750"/>
          <p14:tracePt t="40086" x="2384425" y="3452813"/>
          <p14:tracePt t="40342" x="2366963" y="3452813"/>
          <p14:tracePt t="40350" x="2359025" y="3452813"/>
          <p14:tracePt t="40359" x="2327275" y="3421063"/>
          <p14:tracePt t="40366" x="2327275" y="3436938"/>
          <p14:tracePt t="40374" x="2319338" y="3452813"/>
          <p14:tracePt t="40382" x="2319338" y="3468688"/>
          <p14:tracePt t="40390" x="2303463" y="3492500"/>
          <p14:tracePt t="40398" x="2295525" y="3516313"/>
          <p14:tracePt t="40406" x="2279650" y="3548063"/>
          <p14:tracePt t="40414" x="2271713" y="3587750"/>
          <p14:tracePt t="40422" x="2263775" y="3636963"/>
          <p14:tracePt t="40430" x="2255838" y="3700463"/>
          <p14:tracePt t="40438" x="2255838" y="3787775"/>
          <p14:tracePt t="40446" x="2263775" y="3883025"/>
          <p14:tracePt t="40454" x="2295525" y="3979863"/>
          <p14:tracePt t="40462" x="2319338" y="4035425"/>
          <p14:tracePt t="40470" x="2343150" y="4106863"/>
          <p14:tracePt t="40478" x="2374900" y="4170363"/>
          <p14:tracePt t="40486" x="2416175" y="4257675"/>
          <p14:tracePt t="40494" x="2439988" y="4346575"/>
          <p14:tracePt t="40502" x="2479675" y="4433888"/>
          <p14:tracePt t="40510" x="2527300" y="4521200"/>
          <p14:tracePt t="40518" x="2582863" y="4600575"/>
          <p14:tracePt t="40526" x="2622550" y="4689475"/>
          <p14:tracePt t="40534" x="2678113" y="4760913"/>
          <p14:tracePt t="40542" x="2717800" y="4816475"/>
          <p14:tracePt t="40550" x="2774950" y="4895850"/>
          <p14:tracePt t="40558" x="2806700" y="4959350"/>
          <p14:tracePt t="40566" x="2846388" y="5008563"/>
          <p14:tracePt t="40574" x="2870200" y="5056188"/>
          <p14:tracePt t="40582" x="2901950" y="5087938"/>
          <p14:tracePt t="40590" x="2917825" y="5119688"/>
          <p14:tracePt t="40598" x="2949575" y="5143500"/>
          <p14:tracePt t="40606" x="2965450" y="5175250"/>
          <p14:tracePt t="40614" x="2981325" y="5191125"/>
          <p14:tracePt t="40622" x="2989263" y="5207000"/>
          <p14:tracePt t="40630" x="3005138" y="5222875"/>
          <p14:tracePt t="40638" x="3013075" y="5230813"/>
          <p14:tracePt t="40646" x="3013075" y="5238750"/>
          <p14:tracePt t="40654" x="3013075" y="5246688"/>
          <p14:tracePt t="40662" x="3021013" y="5254625"/>
          <p14:tracePt t="40670" x="3021013" y="5262563"/>
          <p14:tracePt t="40686" x="3021013" y="5270500"/>
          <p14:tracePt t="40694" x="3021013" y="5278438"/>
          <p14:tracePt t="40718" x="3021013" y="5286375"/>
          <p14:tracePt t="40726" x="3021013" y="5294313"/>
          <p14:tracePt t="40742" x="3021013" y="5310188"/>
          <p14:tracePt t="40750" x="3021013" y="5319713"/>
          <p14:tracePt t="40758" x="3021013" y="5327650"/>
          <p14:tracePt t="40766" x="3021013" y="5335588"/>
          <p14:tracePt t="40790" x="3021013" y="5351463"/>
          <p14:tracePt t="40806" x="3021013" y="5359400"/>
          <p14:tracePt t="40822" x="3021013" y="5367338"/>
          <p14:tracePt t="40830" x="3021013" y="5375275"/>
          <p14:tracePt t="40838" x="3021013" y="5383213"/>
          <p14:tracePt t="40846" x="3021013" y="5391150"/>
          <p14:tracePt t="40854" x="3021013" y="5407025"/>
          <p14:tracePt t="40862" x="3021013" y="5414963"/>
          <p14:tracePt t="40870" x="3021013" y="5422900"/>
          <p14:tracePt t="40884" x="3021013" y="5430838"/>
          <p14:tracePt t="40894" x="3028950" y="5430838"/>
          <p14:tracePt t="40918" x="3028950" y="5438775"/>
          <p14:tracePt t="41023" x="3028950" y="5446713"/>
          <p14:tracePt t="41446" x="3028950" y="5454650"/>
          <p14:tracePt t="41478" x="3036888" y="5454650"/>
          <p14:tracePt t="41486" x="3036888" y="5462588"/>
          <p14:tracePt t="41502" x="3044825" y="5478463"/>
          <p14:tracePt t="41527" x="3060700" y="5494338"/>
          <p14:tracePt t="41542" x="3068638" y="5502275"/>
          <p14:tracePt t="41550" x="3084513" y="5510213"/>
          <p14:tracePt t="41558" x="3092450" y="5518150"/>
          <p14:tracePt t="41566" x="3109913" y="5526088"/>
          <p14:tracePt t="41574" x="3117850" y="5526088"/>
          <p14:tracePt t="41582" x="3125788" y="5541963"/>
          <p14:tracePt t="41590" x="3141663" y="5541963"/>
          <p14:tracePt t="41598" x="3149600" y="5549900"/>
          <p14:tracePt t="41606" x="3157538" y="5549900"/>
          <p14:tracePt t="41614" x="3181350" y="5557838"/>
          <p14:tracePt t="41622" x="3205163" y="5565775"/>
          <p14:tracePt t="41630" x="3213100" y="5565775"/>
          <p14:tracePt t="41638" x="3236913" y="5565775"/>
          <p14:tracePt t="41646" x="3252788" y="5573713"/>
          <p14:tracePt t="41654" x="3276600" y="5573713"/>
          <p14:tracePt t="41662" x="3292475" y="5573713"/>
          <p14:tracePt t="41670" x="3316288" y="5573713"/>
          <p14:tracePt t="41678" x="3340100" y="5573713"/>
          <p14:tracePt t="41686" x="3363913" y="5573713"/>
          <p14:tracePt t="41694" x="3387725" y="5573713"/>
          <p14:tracePt t="41702" x="3411538" y="5573713"/>
          <p14:tracePt t="41710" x="3435350" y="5573713"/>
          <p14:tracePt t="41718" x="3459163" y="5573713"/>
          <p14:tracePt t="41726" x="3476625" y="5573713"/>
          <p14:tracePt t="41734" x="3492500" y="5573713"/>
          <p14:tracePt t="41742" x="3508375" y="5573713"/>
          <p14:tracePt t="41750" x="3516313" y="5573713"/>
          <p14:tracePt t="41758" x="3524250" y="5573713"/>
          <p14:tracePt t="41767" x="3540125" y="5573713"/>
          <p14:tracePt t="41774" x="3556000" y="5573713"/>
          <p14:tracePt t="41782" x="3563938" y="5573713"/>
          <p14:tracePt t="41790" x="3571875" y="5573713"/>
          <p14:tracePt t="41798" x="3587750" y="5573713"/>
          <p14:tracePt t="41806" x="3603625" y="5573713"/>
          <p14:tracePt t="41814" x="3619500" y="5573713"/>
          <p14:tracePt t="41823" x="3635375" y="5573713"/>
          <p14:tracePt t="41830" x="3651250" y="5573713"/>
          <p14:tracePt t="41838" x="3667125" y="5573713"/>
          <p14:tracePt t="41846" x="3683000" y="5573713"/>
          <p14:tracePt t="41854" x="3706813" y="5573713"/>
          <p14:tracePt t="41862" x="3722688" y="5573713"/>
          <p14:tracePt t="41870" x="3738563" y="5573713"/>
          <p14:tracePt t="41878" x="3762375" y="5573713"/>
          <p14:tracePt t="41886" x="3778250" y="5573713"/>
          <p14:tracePt t="41894" x="3802063" y="5581650"/>
          <p14:tracePt t="41902" x="3825875" y="5589588"/>
          <p14:tracePt t="41910" x="3867150" y="5597525"/>
          <p14:tracePt t="41918" x="3890963" y="5597525"/>
          <p14:tracePt t="41926" x="3922713" y="5605463"/>
          <p14:tracePt t="41934" x="3946525" y="5613400"/>
          <p14:tracePt t="41942" x="3978275" y="5613400"/>
          <p14:tracePt t="41950" x="4002088" y="5613400"/>
          <p14:tracePt t="41958" x="4025900" y="5621338"/>
          <p14:tracePt t="41967" x="4041775" y="5629275"/>
          <p14:tracePt t="41974" x="4065588" y="5629275"/>
          <p14:tracePt t="41982" x="4089400" y="5629275"/>
          <p14:tracePt t="41990" x="4097338" y="5629275"/>
          <p14:tracePt t="41998" x="4105275" y="5629275"/>
          <p14:tracePt t="42006" x="4113213" y="5629275"/>
          <p14:tracePt t="42014" x="4121150" y="5629275"/>
          <p14:tracePt t="42022" x="4129088" y="5629275"/>
          <p14:tracePt t="43263" x="4121150" y="5629275"/>
          <p14:tracePt t="43270" x="4097338" y="5629275"/>
          <p14:tracePt t="43278" x="4073525" y="5621338"/>
          <p14:tracePt t="43286" x="4041775" y="5613400"/>
          <p14:tracePt t="43294" x="3994150" y="5605463"/>
          <p14:tracePt t="43302" x="3930650" y="5605463"/>
          <p14:tracePt t="43310" x="3875088" y="5597525"/>
          <p14:tracePt t="43318" x="3810000" y="5589588"/>
          <p14:tracePt t="43326" x="3746500" y="5589588"/>
          <p14:tracePt t="43334" x="3675063" y="5589588"/>
          <p14:tracePt t="43342" x="3595688" y="5589588"/>
          <p14:tracePt t="43350" x="3524250" y="5581650"/>
          <p14:tracePt t="43358" x="3459163" y="5581650"/>
          <p14:tracePt t="43367" x="3387725" y="5581650"/>
          <p14:tracePt t="43374" x="3332163" y="5581650"/>
          <p14:tracePt t="43382" x="3260725" y="5581650"/>
          <p14:tracePt t="43390" x="3213100" y="5573713"/>
          <p14:tracePt t="43398" x="3173413" y="5573713"/>
          <p14:tracePt t="43406" x="3125788" y="5573713"/>
          <p14:tracePt t="43414" x="3092450" y="5565775"/>
          <p14:tracePt t="43422" x="3068638" y="5565775"/>
          <p14:tracePt t="43430" x="3060700" y="5565775"/>
          <p14:tracePt t="43438" x="3044825" y="5565775"/>
          <p14:tracePt t="43446" x="3036888" y="5565775"/>
          <p14:tracePt t="43454" x="3028950" y="5565775"/>
          <p14:tracePt t="43486" x="3028950" y="5573713"/>
          <p14:tracePt t="43518" x="3021013" y="5573713"/>
          <p14:tracePt t="43550" x="3005138" y="5573713"/>
          <p14:tracePt t="43966" x="3013075" y="5573713"/>
          <p14:tracePt t="43999" x="3021013" y="5573713"/>
          <p14:tracePt t="44055" x="3028950" y="5573713"/>
          <p14:tracePt t="44198" x="3036888" y="5573713"/>
          <p14:tracePt t="46198" x="3052763" y="5573713"/>
          <p14:tracePt t="46214" x="3068638" y="5573713"/>
          <p14:tracePt t="46222" x="3076575" y="5573713"/>
          <p14:tracePt t="46230" x="3084513" y="5573713"/>
          <p14:tracePt t="46238" x="3100388" y="5573713"/>
          <p14:tracePt t="46246" x="3117850" y="5573713"/>
          <p14:tracePt t="46254" x="3133725" y="5573713"/>
          <p14:tracePt t="46262" x="3149600" y="5573713"/>
          <p14:tracePt t="46270" x="3165475" y="5573713"/>
          <p14:tracePt t="46278" x="3173413" y="5573713"/>
          <p14:tracePt t="46286" x="3189288" y="5573713"/>
          <p14:tracePt t="46294" x="3213100" y="5573713"/>
          <p14:tracePt t="46302" x="3228975" y="5573713"/>
          <p14:tracePt t="46310" x="3244850" y="5573713"/>
          <p14:tracePt t="46318" x="3260725" y="5573713"/>
          <p14:tracePt t="46326" x="3276600" y="5573713"/>
          <p14:tracePt t="46334" x="3300413" y="5573713"/>
          <p14:tracePt t="46342" x="3316288" y="5573713"/>
          <p14:tracePt t="46350" x="3340100" y="5573713"/>
          <p14:tracePt t="46358" x="3355975" y="5573713"/>
          <p14:tracePt t="46366" x="3379788" y="5565775"/>
          <p14:tracePt t="46374" x="3403600" y="5565775"/>
          <p14:tracePt t="46383" x="3427413" y="5565775"/>
          <p14:tracePt t="46390" x="3451225" y="5565775"/>
          <p14:tracePt t="46398" x="3476625" y="5565775"/>
          <p14:tracePt t="46406" x="3516313" y="5565775"/>
          <p14:tracePt t="46415" x="3540125" y="5565775"/>
          <p14:tracePt t="46422" x="3571875" y="5565775"/>
          <p14:tracePt t="46430" x="3587750" y="5565775"/>
          <p14:tracePt t="46438" x="3611563" y="5565775"/>
          <p14:tracePt t="46446" x="3635375" y="5565775"/>
          <p14:tracePt t="46454" x="3659188" y="5565775"/>
          <p14:tracePt t="46462" x="3683000" y="5565775"/>
          <p14:tracePt t="46470" x="3706813" y="5565775"/>
          <p14:tracePt t="46478" x="3730625" y="5565775"/>
          <p14:tracePt t="46486" x="3746500" y="5565775"/>
          <p14:tracePt t="46494" x="3762375" y="5565775"/>
          <p14:tracePt t="46502" x="3770313" y="5565775"/>
          <p14:tracePt t="46510" x="3786188" y="5565775"/>
          <p14:tracePt t="46518" x="3802063" y="5565775"/>
          <p14:tracePt t="46526" x="3817938" y="5565775"/>
          <p14:tracePt t="46534" x="3825875" y="5565775"/>
          <p14:tracePt t="46542" x="3843338" y="5565775"/>
          <p14:tracePt t="46550" x="3851275" y="5565775"/>
          <p14:tracePt t="46558" x="3867150" y="5557838"/>
          <p14:tracePt t="46574" x="3875088" y="5557838"/>
          <p14:tracePt t="46583" x="3883025" y="5557838"/>
          <p14:tracePt t="46599" x="3890963" y="5557838"/>
          <p14:tracePt t="46614" x="3890963" y="5549900"/>
          <p14:tracePt t="47606" x="3883025" y="5541963"/>
          <p14:tracePt t="47614" x="3883025" y="5518150"/>
          <p14:tracePt t="47622" x="3883025" y="5486400"/>
          <p14:tracePt t="47630" x="3883025" y="5430838"/>
          <p14:tracePt t="47638" x="3883025" y="5367338"/>
          <p14:tracePt t="47646" x="3883025" y="5302250"/>
          <p14:tracePt t="47654" x="3875088" y="5230813"/>
          <p14:tracePt t="47662" x="3867150" y="5143500"/>
          <p14:tracePt t="47670" x="3867150" y="5056188"/>
          <p14:tracePt t="47678" x="3859213" y="4959350"/>
          <p14:tracePt t="47686" x="3859213" y="4864100"/>
          <p14:tracePt t="47694" x="3843338" y="4792663"/>
          <p14:tracePt t="47702" x="3843338" y="4729163"/>
          <p14:tracePt t="47710" x="3843338" y="4681538"/>
          <p14:tracePt t="47718" x="3843338" y="4649788"/>
          <p14:tracePt t="47726" x="3843338" y="4616450"/>
          <p14:tracePt t="47734" x="3843338" y="4600575"/>
          <p14:tracePt t="47742" x="3843338" y="4576763"/>
          <p14:tracePt t="47750" x="3843338" y="4552950"/>
          <p14:tracePt t="47758" x="3833813" y="4537075"/>
          <p14:tracePt t="47767" x="3833813" y="4521200"/>
          <p14:tracePt t="47774" x="3825875" y="4497388"/>
          <p14:tracePt t="47783" x="3817938" y="4481513"/>
          <p14:tracePt t="47790" x="3817938" y="4465638"/>
          <p14:tracePt t="47798" x="3810000" y="4441825"/>
          <p14:tracePt t="47806" x="3802063" y="4425950"/>
          <p14:tracePt t="47814" x="3794125" y="4410075"/>
          <p14:tracePt t="47822" x="3786188" y="4394200"/>
          <p14:tracePt t="47830" x="3786188" y="4386263"/>
          <p14:tracePt t="47838" x="3778250" y="4378325"/>
          <p14:tracePt t="47846" x="3778250" y="4370388"/>
          <p14:tracePt t="47854" x="3770313" y="4362450"/>
          <p14:tracePt t="47862" x="3762375" y="4362450"/>
          <p14:tracePt t="47870" x="3746500" y="4354513"/>
          <p14:tracePt t="47878" x="3746500" y="4346575"/>
          <p14:tracePt t="47886" x="3738563" y="4346575"/>
          <p14:tracePt t="47902" x="3730625" y="4346575"/>
          <p14:tracePt t="47926" x="3722688" y="4346575"/>
          <p14:tracePt t="47991" x="3714750" y="4346575"/>
          <p14:tracePt t="47998" x="3714750" y="4362450"/>
          <p14:tracePt t="48007" x="3714750" y="4394200"/>
          <p14:tracePt t="48014" x="3706813" y="4418013"/>
          <p14:tracePt t="48022" x="3706813" y="4465638"/>
          <p14:tracePt t="48030" x="3698875" y="4497388"/>
          <p14:tracePt t="48038" x="3690938" y="4537075"/>
          <p14:tracePt t="48046" x="3683000" y="4584700"/>
          <p14:tracePt t="48054" x="3683000" y="4641850"/>
          <p14:tracePt t="48062" x="3683000" y="4681538"/>
          <p14:tracePt t="48070" x="3683000" y="4737100"/>
          <p14:tracePt t="48078" x="3683000" y="4792663"/>
          <p14:tracePt t="48086" x="3698875" y="4840288"/>
          <p14:tracePt t="48094" x="3722688" y="4895850"/>
          <p14:tracePt t="48102" x="3738563" y="4943475"/>
          <p14:tracePt t="48110" x="3762375" y="4976813"/>
          <p14:tracePt t="48118" x="3770313" y="5016500"/>
          <p14:tracePt t="48126" x="3802063" y="5056188"/>
          <p14:tracePt t="48134" x="3817938" y="5080000"/>
          <p14:tracePt t="48142" x="3833813" y="5103813"/>
          <p14:tracePt t="48151" x="3843338" y="5127625"/>
          <p14:tracePt t="48158" x="3851275" y="5151438"/>
          <p14:tracePt t="48166" x="3859213" y="5159375"/>
          <p14:tracePt t="48174" x="3859213" y="5167313"/>
          <p14:tracePt t="48182" x="3859213" y="5183188"/>
          <p14:tracePt t="48190" x="3859213" y="5199063"/>
          <p14:tracePt t="48198" x="3859213" y="5230813"/>
          <p14:tracePt t="48206" x="3851275" y="5238750"/>
          <p14:tracePt t="48214" x="3843338" y="5254625"/>
          <p14:tracePt t="48222" x="3833813" y="5254625"/>
          <p14:tracePt t="48230" x="3817938" y="5270500"/>
          <p14:tracePt t="48238" x="3810000" y="5286375"/>
          <p14:tracePt t="48246" x="3794125" y="5294313"/>
          <p14:tracePt t="48254" x="3778250" y="5302250"/>
          <p14:tracePt t="48262" x="3770313" y="5310188"/>
          <p14:tracePt t="48270" x="3754438" y="5327650"/>
          <p14:tracePt t="48302" x="3746500" y="5335588"/>
          <p14:tracePt t="48502" x="3746500" y="5343525"/>
          <p14:tracePt t="48526" x="3746500" y="5351463"/>
          <p14:tracePt t="48542" x="3746500" y="5359400"/>
          <p14:tracePt t="48583" x="3746500" y="5367338"/>
          <p14:tracePt t="48606" x="3754438" y="5367338"/>
          <p14:tracePt t="48614" x="3762375" y="5383213"/>
          <p14:tracePt t="48639" x="3770313" y="5391150"/>
          <p14:tracePt t="48646" x="3778250" y="5391150"/>
          <p14:tracePt t="48655" x="3786188" y="5391150"/>
          <p14:tracePt t="48662" x="3802063" y="5399088"/>
          <p14:tracePt t="48670" x="3817938" y="5407025"/>
          <p14:tracePt t="48678" x="3833813" y="5414963"/>
          <p14:tracePt t="48686" x="3867150" y="5430838"/>
          <p14:tracePt t="48694" x="3914775" y="5454650"/>
          <p14:tracePt t="48702" x="3954463" y="5462588"/>
          <p14:tracePt t="48710" x="4010025" y="5470525"/>
          <p14:tracePt t="48718" x="4049713" y="5486400"/>
          <p14:tracePt t="48726" x="4097338" y="5486400"/>
          <p14:tracePt t="48734" x="4152900" y="5502275"/>
          <p14:tracePt t="48742" x="4192588" y="5502275"/>
          <p14:tracePt t="48750" x="4249738" y="5510213"/>
          <p14:tracePt t="48758" x="4313238" y="5510213"/>
          <p14:tracePt t="48767" x="4368800" y="5510213"/>
          <p14:tracePt t="48774" x="4424363" y="5510213"/>
          <p14:tracePt t="48782" x="4487863" y="5510213"/>
          <p14:tracePt t="48790" x="4559300" y="5510213"/>
          <p14:tracePt t="48798" x="4624388" y="5518150"/>
          <p14:tracePt t="48806" x="4711700" y="5526088"/>
          <p14:tracePt t="48814" x="4799013" y="5534025"/>
          <p14:tracePt t="48822" x="4870450" y="5534025"/>
          <p14:tracePt t="48830" x="4933950" y="5534025"/>
          <p14:tracePt t="48838" x="4999038" y="5534025"/>
          <p14:tracePt t="48846" x="5046663" y="5541963"/>
          <p14:tracePt t="48854" x="5086350" y="5541963"/>
          <p14:tracePt t="48862" x="5118100" y="5541963"/>
          <p14:tracePt t="48870" x="5133975" y="5541963"/>
          <p14:tracePt t="48878" x="5149850" y="5549900"/>
          <p14:tracePt t="48886" x="5165725" y="5549900"/>
          <p14:tracePt t="48894" x="5165725" y="5557838"/>
          <p14:tracePt t="48902" x="5173663" y="5557838"/>
          <p14:tracePt t="49118" x="5189538" y="5557838"/>
          <p14:tracePt t="49126" x="5189538" y="5565775"/>
          <p14:tracePt t="49134" x="5197475" y="5565775"/>
          <p14:tracePt t="49150" x="5205413" y="5565775"/>
          <p14:tracePt t="49158" x="5213350" y="5565775"/>
          <p14:tracePt t="49174" x="5221288" y="5565775"/>
          <p14:tracePt t="49183" x="5229225" y="5581650"/>
          <p14:tracePt t="49190" x="5237163" y="5581650"/>
          <p14:tracePt t="49198" x="5253038" y="5581650"/>
          <p14:tracePt t="49214" x="5260975" y="5581650"/>
          <p14:tracePt t="49238" x="5268913" y="5581650"/>
          <p14:tracePt t="49454" x="5284788" y="5581650"/>
          <p14:tracePt t="49470" x="5300663" y="5589588"/>
          <p14:tracePt t="49478" x="5326063" y="5589588"/>
          <p14:tracePt t="49486" x="5349875" y="5589588"/>
          <p14:tracePt t="49494" x="5381625" y="5589588"/>
          <p14:tracePt t="49502" x="5437188" y="5597525"/>
          <p14:tracePt t="49510" x="5484813" y="5597525"/>
          <p14:tracePt t="49518" x="5548313" y="5597525"/>
          <p14:tracePt t="49526" x="5603875" y="5597525"/>
          <p14:tracePt t="49534" x="5667375" y="5597525"/>
          <p14:tracePt t="49542" x="5724525" y="5597525"/>
          <p14:tracePt t="49550" x="5780088" y="5597525"/>
          <p14:tracePt t="49558" x="5811838" y="5597525"/>
          <p14:tracePt t="49566" x="5851525" y="5597525"/>
          <p14:tracePt t="49574" x="5891213" y="5605463"/>
          <p14:tracePt t="49582" x="5915025" y="5605463"/>
          <p14:tracePt t="49590" x="5922963" y="5605463"/>
          <p14:tracePt t="49598" x="5930900" y="5605463"/>
          <p14:tracePt t="49614" x="5938838" y="5605463"/>
          <p14:tracePt t="49694" x="5946775" y="5605463"/>
          <p14:tracePt t="49702" x="5954713" y="5605463"/>
          <p14:tracePt t="49710" x="5970588" y="5605463"/>
          <p14:tracePt t="49718" x="5978525" y="5605463"/>
          <p14:tracePt t="49726" x="6002338" y="5605463"/>
          <p14:tracePt t="49734" x="6034088" y="5605463"/>
          <p14:tracePt t="49742" x="6067425" y="5605463"/>
          <p14:tracePt t="49750" x="6107113" y="5605463"/>
          <p14:tracePt t="49758" x="6154738" y="5605463"/>
          <p14:tracePt t="49766" x="6226175" y="5613400"/>
          <p14:tracePt t="49774" x="6305550" y="5621338"/>
          <p14:tracePt t="49782" x="6376988" y="5629275"/>
          <p14:tracePt t="49790" x="6457950" y="5637213"/>
          <p14:tracePt t="49798" x="6529388" y="5637213"/>
          <p14:tracePt t="49806" x="6600825" y="5637213"/>
          <p14:tracePt t="49814" x="6672263" y="5637213"/>
          <p14:tracePt t="49822" x="6751638" y="5637213"/>
          <p14:tracePt t="49830" x="6824663" y="5637213"/>
          <p14:tracePt t="49838" x="6888163" y="5637213"/>
          <p14:tracePt t="49846" x="6943725" y="5637213"/>
          <p14:tracePt t="49854" x="6983413" y="5637213"/>
          <p14:tracePt t="49862" x="7031038" y="5637213"/>
          <p14:tracePt t="49870" x="7062788" y="5637213"/>
          <p14:tracePt t="49883" x="7086600" y="5637213"/>
          <p14:tracePt t="49886" x="7110413" y="5637213"/>
          <p14:tracePt t="49894" x="7118350" y="5637213"/>
          <p14:tracePt t="49902" x="7126288" y="5637213"/>
          <p14:tracePt t="50022" x="7135813" y="5637213"/>
          <p14:tracePt t="50038" x="7143750" y="5637213"/>
          <p14:tracePt t="50070" x="7151688" y="5637213"/>
          <p14:tracePt t="51070" x="7159625" y="5637213"/>
          <p14:tracePt t="51078" x="7159625" y="5645150"/>
          <p14:tracePt t="51102" x="7167563" y="5645150"/>
          <p14:tracePt t="52542" x="7159625" y="5645150"/>
          <p14:tracePt t="52590" x="7151688" y="5645150"/>
          <p14:tracePt t="52622" x="7143750" y="5645150"/>
          <p14:tracePt t="52638" x="7135813" y="5637213"/>
          <p14:tracePt t="52646" x="7118350" y="5629275"/>
          <p14:tracePt t="52654" x="7102475" y="5621338"/>
          <p14:tracePt t="52662" x="7086600" y="5605463"/>
          <p14:tracePt t="52670" x="7070725" y="5597525"/>
          <p14:tracePt t="52678" x="7038975" y="5581650"/>
          <p14:tracePt t="52686" x="7015163" y="5557838"/>
          <p14:tracePt t="52694" x="6983413" y="5541963"/>
          <p14:tracePt t="52702" x="6959600" y="5502275"/>
          <p14:tracePt t="52710" x="6919913" y="5470525"/>
          <p14:tracePt t="52718" x="6880225" y="5438775"/>
          <p14:tracePt t="52726" x="6832600" y="5407025"/>
          <p14:tracePt t="52734" x="6792913" y="5375275"/>
          <p14:tracePt t="52742" x="6743700" y="5343525"/>
          <p14:tracePt t="52751" x="6696075" y="5302250"/>
          <p14:tracePt t="52758" x="6656388" y="5262563"/>
          <p14:tracePt t="52766" x="6600825" y="5222875"/>
          <p14:tracePt t="52774" x="6553200" y="5191125"/>
          <p14:tracePt t="52783" x="6489700" y="5159375"/>
          <p14:tracePt t="52790" x="6442075" y="5127625"/>
          <p14:tracePt t="52798" x="6376988" y="5087938"/>
          <p14:tracePt t="52806" x="6321425" y="5048250"/>
          <p14:tracePt t="52814" x="6242050" y="5008563"/>
          <p14:tracePt t="52822" x="6170613" y="4984750"/>
          <p14:tracePt t="52830" x="6091238" y="4927600"/>
          <p14:tracePt t="52838" x="6026150" y="4887913"/>
          <p14:tracePt t="52846" x="5946775" y="4840288"/>
          <p14:tracePt t="52854" x="5875338" y="4808538"/>
          <p14:tracePt t="52862" x="5811838" y="4776788"/>
          <p14:tracePt t="52870" x="5740400" y="4745038"/>
          <p14:tracePt t="52884" x="5676900" y="4705350"/>
          <p14:tracePt t="52886" x="5603875" y="4673600"/>
          <p14:tracePt t="52894" x="5548313" y="4641850"/>
          <p14:tracePt t="52902" x="5492750" y="4616450"/>
          <p14:tracePt t="52910" x="5429250" y="4584700"/>
          <p14:tracePt t="52918" x="5365750" y="4537075"/>
          <p14:tracePt t="52926" x="5318125" y="4513263"/>
          <p14:tracePt t="52934" x="5260975" y="4489450"/>
          <p14:tracePt t="52942" x="5213350" y="4457700"/>
          <p14:tracePt t="52950" x="5181600" y="4449763"/>
          <p14:tracePt t="52958" x="5141913" y="4433888"/>
          <p14:tracePt t="52966" x="5110163" y="4418013"/>
          <p14:tracePt t="52974" x="5078413" y="4402138"/>
          <p14:tracePt t="52983" x="5062538" y="4402138"/>
          <p14:tracePt t="52990" x="5054600" y="4394200"/>
          <p14:tracePt t="52998" x="5046663" y="4386263"/>
          <p14:tracePt t="53006" x="5038725" y="4386263"/>
          <p14:tracePt t="53022" x="5030788" y="4386263"/>
          <p14:tracePt t="53127" x="5030788" y="4378325"/>
          <p14:tracePt t="53134" x="5038725" y="4370388"/>
          <p14:tracePt t="53150" x="5054600" y="4370388"/>
          <p14:tracePt t="53166" x="5062538" y="4370388"/>
          <p14:tracePt t="53174" x="5070475" y="4362450"/>
          <p14:tracePt t="53183" x="5078413" y="4354513"/>
          <p14:tracePt t="53190" x="5086350" y="4346575"/>
          <p14:tracePt t="53198" x="5094288" y="4338638"/>
          <p14:tracePt t="53206" x="5110163" y="4330700"/>
          <p14:tracePt t="53214" x="5126038" y="4322763"/>
          <p14:tracePt t="53222" x="5141913" y="4322763"/>
          <p14:tracePt t="53230" x="5149850" y="4306888"/>
          <p14:tracePt t="53238" x="5173663" y="4306888"/>
          <p14:tracePt t="53246" x="5189538" y="4298950"/>
          <p14:tracePt t="53254" x="5213350" y="4281488"/>
          <p14:tracePt t="53262" x="5229225" y="4281488"/>
          <p14:tracePt t="53270" x="5245100" y="4273550"/>
          <p14:tracePt t="53278" x="5276850" y="4257675"/>
          <p14:tracePt t="53287" x="5300663" y="4257675"/>
          <p14:tracePt t="53294" x="5326063" y="4249738"/>
          <p14:tracePt t="53302" x="5349875" y="4249738"/>
          <p14:tracePt t="53310" x="5381625" y="4249738"/>
          <p14:tracePt t="53318" x="5405438" y="4249738"/>
          <p14:tracePt t="53326" x="5429250" y="4249738"/>
          <p14:tracePt t="53334" x="5453063" y="4249738"/>
          <p14:tracePt t="53342" x="5484813" y="4249738"/>
          <p14:tracePt t="53350" x="5516563" y="4249738"/>
          <p14:tracePt t="53358" x="5556250" y="4249738"/>
          <p14:tracePt t="53366" x="5588000" y="4249738"/>
          <p14:tracePt t="53374" x="5635625" y="4249738"/>
          <p14:tracePt t="53383" x="5676900" y="4249738"/>
          <p14:tracePt t="53390" x="5724525" y="4249738"/>
          <p14:tracePt t="53398" x="5764213" y="4249738"/>
          <p14:tracePt t="53406" x="5811838" y="4249738"/>
          <p14:tracePt t="53414" x="5859463" y="4249738"/>
          <p14:tracePt t="53422" x="5899150" y="4249738"/>
          <p14:tracePt t="53430" x="5938838" y="4241800"/>
          <p14:tracePt t="53438" x="5986463" y="4225925"/>
          <p14:tracePt t="53446" x="6010275" y="4217988"/>
          <p14:tracePt t="53454" x="6051550" y="4202113"/>
          <p14:tracePt t="53462" x="6083300" y="4186238"/>
          <p14:tracePt t="53470" x="6115050" y="4178300"/>
          <p14:tracePt t="53478" x="6138863" y="4170363"/>
          <p14:tracePt t="53486" x="6162675" y="4154488"/>
          <p14:tracePt t="53494" x="6186488" y="4146550"/>
          <p14:tracePt t="53502" x="6202363" y="4138613"/>
          <p14:tracePt t="53510" x="6226175" y="4130675"/>
          <p14:tracePt t="53518" x="6242050" y="4122738"/>
          <p14:tracePt t="53526" x="6249988" y="4122738"/>
          <p14:tracePt t="53534" x="6265863" y="4106863"/>
          <p14:tracePt t="53542" x="6273800" y="4106863"/>
          <p14:tracePt t="53550" x="6281738" y="4106863"/>
          <p14:tracePt t="53567" x="6289675" y="4106863"/>
          <p14:tracePt t="53574" x="6289675" y="4098925"/>
          <p14:tracePt t="53583" x="6297613" y="4098925"/>
          <p14:tracePt t="53598" x="6313488" y="4098925"/>
          <p14:tracePt t="53615" x="6321425" y="4098925"/>
          <p14:tracePt t="53622" x="6329363" y="4098925"/>
          <p14:tracePt t="53630" x="6337300" y="4098925"/>
          <p14:tracePt t="53638" x="6353175" y="4090988"/>
          <p14:tracePt t="53646" x="6369050" y="4083050"/>
          <p14:tracePt t="53654" x="6376988" y="4083050"/>
          <p14:tracePt t="53662" x="6384925" y="4075113"/>
          <p14:tracePt t="53670" x="6410325" y="4075113"/>
          <p14:tracePt t="53678" x="6418263" y="4075113"/>
          <p14:tracePt t="53686" x="6426200" y="4075113"/>
          <p14:tracePt t="53694" x="6442075" y="4067175"/>
          <p14:tracePt t="53702" x="6457950" y="4059238"/>
          <p14:tracePt t="53710" x="6465888" y="4059238"/>
          <p14:tracePt t="53718" x="6473825" y="4059238"/>
          <p14:tracePt t="53726" x="6489700" y="4059238"/>
          <p14:tracePt t="53734" x="6497638" y="4051300"/>
          <p14:tracePt t="53742" x="6505575" y="4043363"/>
          <p14:tracePt t="53750" x="6521450" y="4043363"/>
          <p14:tracePt t="53758" x="6529388" y="4035425"/>
          <p14:tracePt t="53766" x="6545263" y="4027488"/>
          <p14:tracePt t="53774" x="6561138" y="4027488"/>
          <p14:tracePt t="53783" x="6577013" y="4019550"/>
          <p14:tracePt t="53790" x="6584950" y="4019550"/>
          <p14:tracePt t="53798" x="6600825" y="4019550"/>
          <p14:tracePt t="53806" x="6616700" y="4011613"/>
          <p14:tracePt t="53814" x="6624638" y="4011613"/>
          <p14:tracePt t="53822" x="6632575" y="4003675"/>
          <p14:tracePt t="53830" x="6648450" y="4003675"/>
          <p14:tracePt t="53846" x="6664325" y="4003675"/>
          <p14:tracePt t="53854" x="6680200" y="4003675"/>
          <p14:tracePt t="53862" x="6688138" y="4003675"/>
          <p14:tracePt t="53870" x="6711950" y="4003675"/>
          <p14:tracePt t="53878" x="6735763" y="4003675"/>
          <p14:tracePt t="53886" x="6759575" y="4003675"/>
          <p14:tracePt t="53894" x="6784975" y="4003675"/>
          <p14:tracePt t="53902" x="6824663" y="4003675"/>
          <p14:tracePt t="53910" x="6856413" y="4003675"/>
          <p14:tracePt t="53918" x="6888163" y="4003675"/>
          <p14:tracePt t="53926" x="6927850" y="4003675"/>
          <p14:tracePt t="53934" x="6959600" y="4003675"/>
          <p14:tracePt t="53942" x="6983413" y="4003675"/>
          <p14:tracePt t="53950" x="7007225" y="4003675"/>
          <p14:tracePt t="53958" x="7031038" y="4003675"/>
          <p14:tracePt t="53966" x="7046913" y="4003675"/>
          <p14:tracePt t="53974" x="7062788" y="3995738"/>
          <p14:tracePt t="53983" x="7070725" y="3995738"/>
          <p14:tracePt t="53990" x="7086600" y="3987800"/>
          <p14:tracePt t="54151" x="7086600" y="3979863"/>
          <p14:tracePt t="54158" x="7094538" y="3979863"/>
          <p14:tracePt t="54302" x="7102475" y="3979863"/>
          <p14:tracePt t="54318" x="7110413" y="3979863"/>
          <p14:tracePt t="54326" x="7118350" y="3979863"/>
          <p14:tracePt t="54358" x="7126288" y="3979863"/>
          <p14:tracePt t="54366" x="7143750" y="3979863"/>
          <p14:tracePt t="54383" x="7151688" y="3971925"/>
          <p14:tracePt t="61062" x="7167563" y="3971925"/>
          <p14:tracePt t="61070" x="7199313" y="3938588"/>
          <p14:tracePt t="61078" x="7278688" y="3906838"/>
          <p14:tracePt t="61087" x="7366000" y="3859213"/>
          <p14:tracePt t="61094" x="7453313" y="3803650"/>
          <p14:tracePt t="61102" x="7534275" y="3771900"/>
          <p14:tracePt t="61110" x="7589838" y="3756025"/>
          <p14:tracePt t="61118" x="7605713" y="3756025"/>
          <p14:tracePt t="61142" x="7597775" y="3748088"/>
          <p14:tracePt t="61150" x="7566025" y="3732213"/>
          <p14:tracePt t="61158" x="7542213" y="3708400"/>
          <p14:tracePt t="61166" x="7534275" y="3684588"/>
          <p14:tracePt t="61174" x="7526338" y="3660775"/>
          <p14:tracePt t="61183" x="7518400" y="3629025"/>
          <p14:tracePt t="61190" x="7502525" y="3587750"/>
          <p14:tracePt t="61583" x="7493000" y="3587750"/>
          <p14:tracePt t="61590" x="7485063" y="3587750"/>
          <p14:tracePt t="61598" x="7461250" y="3587750"/>
          <p14:tracePt t="61606" x="7437438" y="3587750"/>
          <p14:tracePt t="61614" x="7421563" y="3587750"/>
          <p14:tracePt t="61622" x="7413625" y="3595688"/>
          <p14:tracePt t="61630" x="7405688" y="3605213"/>
          <p14:tracePt t="61646" x="7405688" y="3613150"/>
          <p14:tracePt t="61654" x="7397750" y="3621088"/>
          <p14:tracePt t="61662" x="7397750" y="3629025"/>
          <p14:tracePt t="61670" x="7397750" y="3636963"/>
          <p14:tracePt t="61678" x="7397750" y="3652838"/>
          <p14:tracePt t="61686" x="7397750" y="3660775"/>
          <p14:tracePt t="61694" x="7405688" y="3676650"/>
          <p14:tracePt t="61702" x="7405688" y="3692525"/>
          <p14:tracePt t="61710" x="7405688" y="3708400"/>
          <p14:tracePt t="61734" x="7405688" y="3716338"/>
          <p14:tracePt t="61742" x="7397750" y="3724275"/>
          <p14:tracePt t="61750" x="7389813" y="3724275"/>
          <p14:tracePt t="61974" x="7397750" y="3724275"/>
          <p14:tracePt t="61990" x="7397750" y="3732213"/>
          <p14:tracePt t="65671" x="7405688" y="3740150"/>
          <p14:tracePt t="65678" x="7421563" y="3763963"/>
          <p14:tracePt t="65686" x="7445375" y="3787775"/>
          <p14:tracePt t="65694" x="7445375" y="3795713"/>
          <p14:tracePt t="65702" x="7477125" y="3827463"/>
          <p14:tracePt t="65710" x="7510463" y="3867150"/>
          <p14:tracePt t="65718" x="7534275" y="3890963"/>
          <p14:tracePt t="65726" x="7558088" y="3906838"/>
          <p14:tracePt t="65734" x="7589838" y="3914775"/>
          <p14:tracePt t="65742" x="7613650" y="3914775"/>
          <p14:tracePt t="65750" x="7645400" y="3914775"/>
          <p14:tracePt t="65758" x="7677150" y="3914775"/>
          <p14:tracePt t="65766" x="7708900" y="3922713"/>
          <p14:tracePt t="65774" x="7748588" y="3930650"/>
          <p14:tracePt t="65783" x="7764463" y="3930650"/>
          <p14:tracePt t="65790" x="7780338" y="3930650"/>
          <p14:tracePt t="66030" x="7780338" y="3922713"/>
          <p14:tracePt t="66046" x="7780338" y="3930650"/>
          <p14:tracePt t="66054" x="7788275" y="3948113"/>
          <p14:tracePt t="66062" x="7796213" y="3963988"/>
          <p14:tracePt t="66070" x="7804150" y="3971925"/>
          <p14:tracePt t="66078" x="7827963" y="3987800"/>
          <p14:tracePt t="66086" x="7835900" y="4019550"/>
          <p14:tracePt t="66094" x="7851775" y="4019550"/>
          <p14:tracePt t="66102" x="7877175" y="4043363"/>
          <p14:tracePt t="66110" x="7885113" y="4059238"/>
          <p14:tracePt t="66118" x="7900988" y="4067175"/>
          <p14:tracePt t="66126" x="7924800" y="4075113"/>
          <p14:tracePt t="66150" x="7924800" y="4067175"/>
          <p14:tracePt t="66158" x="7924800" y="4051300"/>
          <p14:tracePt t="66166" x="7924800" y="4035425"/>
          <p14:tracePt t="66174" x="7924800" y="4019550"/>
          <p14:tracePt t="66182" x="7924800" y="4003675"/>
          <p14:tracePt t="66190" x="7924800" y="3979863"/>
          <p14:tracePt t="66198" x="7924800" y="3963988"/>
          <p14:tracePt t="66206" x="7924800" y="3930650"/>
          <p14:tracePt t="66214" x="7924800" y="3898900"/>
          <p14:tracePt t="66222" x="7924800" y="3851275"/>
          <p14:tracePt t="66230" x="7924800" y="3819525"/>
          <p14:tracePt t="66238" x="7932738" y="3763963"/>
          <p14:tracePt t="66246" x="7940675" y="3708400"/>
          <p14:tracePt t="66254" x="7940675" y="3644900"/>
          <p14:tracePt t="66262" x="7956550" y="3579813"/>
          <p14:tracePt t="66270" x="7964488" y="3508375"/>
          <p14:tracePt t="66278" x="7972425" y="3444875"/>
          <p14:tracePt t="66286" x="7988300" y="3365500"/>
          <p14:tracePt t="66294" x="7988300" y="3294063"/>
          <p14:tracePt t="66302" x="7988300" y="3213100"/>
          <p14:tracePt t="66310" x="7988300" y="3141663"/>
          <p14:tracePt t="66318" x="7988300" y="3070225"/>
          <p14:tracePt t="66326" x="7972425" y="2998788"/>
          <p14:tracePt t="66334" x="7948613" y="2927350"/>
          <p14:tracePt t="66342" x="7924800" y="2862263"/>
          <p14:tracePt t="66350" x="7877175" y="2790825"/>
          <p14:tracePt t="66358" x="7851775" y="2719388"/>
          <p14:tracePt t="66366" x="7804150" y="2663825"/>
          <p14:tracePt t="66374" x="7764463" y="2592388"/>
          <p14:tracePt t="66383" x="7716838" y="2535238"/>
          <p14:tracePt t="66390" x="7677150" y="2479675"/>
          <p14:tracePt t="66399" x="7637463" y="2424113"/>
          <p14:tracePt t="66406" x="7597775" y="2368550"/>
          <p14:tracePt t="66414" x="7550150" y="2312988"/>
          <p14:tracePt t="66422" x="7510463" y="2265363"/>
          <p14:tracePt t="66430" x="7461250" y="2208213"/>
          <p14:tracePt t="66438" x="7429500" y="2176463"/>
          <p14:tracePt t="66446" x="7389813" y="2136775"/>
          <p14:tracePt t="66454" x="7366000" y="2097088"/>
          <p14:tracePt t="66462" x="7334250" y="2065338"/>
          <p14:tracePt t="66470" x="7302500" y="2041525"/>
          <p14:tracePt t="66478" x="7286625" y="2017713"/>
          <p14:tracePt t="66486" x="7262813" y="1993900"/>
          <p14:tracePt t="66494" x="7239000" y="1970088"/>
          <p14:tracePt t="66502" x="7215188" y="1946275"/>
          <p14:tracePt t="66510" x="7199313" y="1922463"/>
          <p14:tracePt t="66518" x="7191375" y="1906588"/>
          <p14:tracePt t="66526" x="7175500" y="1890713"/>
          <p14:tracePt t="66534" x="7159625" y="1865313"/>
          <p14:tracePt t="66542" x="7143750" y="1841500"/>
          <p14:tracePt t="66550" x="7135813" y="1825625"/>
          <p14:tracePt t="66558" x="7118350" y="1801813"/>
          <p14:tracePt t="66566" x="7102475" y="1778000"/>
          <p14:tracePt t="66574" x="7102475" y="1762125"/>
          <p14:tracePt t="66582" x="7086600" y="1746250"/>
          <p14:tracePt t="66590" x="7078663" y="1722438"/>
          <p14:tracePt t="66598" x="7078663" y="1706563"/>
          <p14:tracePt t="66606" x="7070725" y="1690688"/>
          <p14:tracePt t="66614" x="7062788" y="1666875"/>
          <p14:tracePt t="66622" x="7062788" y="1651000"/>
          <p14:tracePt t="66630" x="7062788" y="1643063"/>
          <p14:tracePt t="66638" x="7054850" y="1627188"/>
          <p14:tracePt t="66646" x="7046913" y="1611313"/>
          <p14:tracePt t="66654" x="7046913" y="1603375"/>
          <p14:tracePt t="66662" x="7046913" y="1595438"/>
          <p14:tracePt t="66670" x="7046913" y="1587500"/>
          <p14:tracePt t="66686" x="7046913" y="1579563"/>
          <p14:tracePt t="66702" x="7046913" y="1571625"/>
          <p14:tracePt t="66726" x="7046913" y="1563688"/>
          <p14:tracePt t="66750" x="7046913" y="1555750"/>
          <p14:tracePt t="66774" x="7054850" y="1555750"/>
          <p14:tracePt t="66782" x="7054850" y="1547813"/>
          <p14:tracePt t="66798" x="7062788" y="1547813"/>
          <p14:tracePt t="66815" x="7070725" y="1538288"/>
          <p14:tracePt t="66830" x="7078663" y="1538288"/>
          <p14:tracePt t="66838" x="7078663" y="1530350"/>
          <p14:tracePt t="66854" x="7086600" y="1530350"/>
          <p14:tracePt t="66870" x="7094538" y="1530350"/>
          <p14:tracePt t="66886" x="7102475" y="1522413"/>
          <p14:tracePt t="66894" x="7110413" y="1522413"/>
          <p14:tracePt t="66902" x="7126288" y="1522413"/>
          <p14:tracePt t="66918" x="7135813" y="1514475"/>
          <p14:tracePt t="66926" x="7159625" y="1506538"/>
          <p14:tracePt t="66934" x="7167563" y="1506538"/>
          <p14:tracePt t="66942" x="7183438" y="1506538"/>
          <p14:tracePt t="66950" x="7199313" y="1498600"/>
          <p14:tracePt t="66958" x="7215188" y="1490663"/>
          <p14:tracePt t="66966" x="7239000" y="1482725"/>
          <p14:tracePt t="66974" x="7254875" y="1482725"/>
          <p14:tracePt t="66982" x="7278688" y="1482725"/>
          <p14:tracePt t="66990" x="7294563" y="1474788"/>
          <p14:tracePt t="66998" x="7318375" y="1466850"/>
          <p14:tracePt t="67006" x="7350125" y="1466850"/>
          <p14:tracePt t="67014" x="7373938" y="1466850"/>
          <p14:tracePt t="67022" x="7397750" y="1466850"/>
          <p14:tracePt t="67030" x="7421563" y="1466850"/>
          <p14:tracePt t="67038" x="7445375" y="1466850"/>
          <p14:tracePt t="67046" x="7469188" y="1466850"/>
          <p14:tracePt t="67054" x="7493000" y="1466850"/>
          <p14:tracePt t="67062" x="7518400" y="1466850"/>
          <p14:tracePt t="67070" x="7534275" y="1466850"/>
          <p14:tracePt t="67078" x="7550150" y="1466850"/>
          <p14:tracePt t="67086" x="7573963" y="1466850"/>
          <p14:tracePt t="67094" x="7597775" y="1466850"/>
          <p14:tracePt t="67102" x="7605713" y="1466850"/>
          <p14:tracePt t="67110" x="7621588" y="1466850"/>
          <p14:tracePt t="67118" x="7637463" y="1466850"/>
          <p14:tracePt t="67126" x="7653338" y="1466850"/>
          <p14:tracePt t="67134" x="7669213" y="1466850"/>
          <p14:tracePt t="67142" x="7693025" y="1466850"/>
          <p14:tracePt t="67150" x="7708900" y="1466850"/>
          <p14:tracePt t="67158" x="7716838" y="1466850"/>
          <p14:tracePt t="67166" x="7724775" y="1466850"/>
          <p14:tracePt t="67174" x="7740650" y="1466850"/>
          <p14:tracePt t="67182" x="7756525" y="1466850"/>
          <p14:tracePt t="67190" x="7764463" y="1466850"/>
          <p14:tracePt t="67198" x="7772400" y="1466850"/>
          <p14:tracePt t="67206" x="7780338" y="1466850"/>
          <p14:tracePt t="67214" x="7788275" y="1466850"/>
          <p14:tracePt t="67222" x="7804150" y="1466850"/>
          <p14:tracePt t="67230" x="7812088" y="1466850"/>
          <p14:tracePt t="67238" x="7827963" y="1466850"/>
          <p14:tracePt t="67246" x="7843838" y="1466850"/>
          <p14:tracePt t="67254" x="7851775" y="1466850"/>
          <p14:tracePt t="67262" x="7859713" y="1466850"/>
          <p14:tracePt t="67270" x="7885113" y="1466850"/>
          <p14:tracePt t="67278" x="7893050" y="1466850"/>
          <p14:tracePt t="67286" x="7900988" y="1466850"/>
          <p14:tracePt t="67294" x="7916863" y="1466850"/>
          <p14:tracePt t="67302" x="7932738" y="1466850"/>
          <p14:tracePt t="67310" x="7948613" y="1466850"/>
          <p14:tracePt t="67318" x="7956550" y="1466850"/>
          <p14:tracePt t="67326" x="7972425" y="1466850"/>
          <p14:tracePt t="67334" x="7988300" y="1466850"/>
          <p14:tracePt t="67342" x="8004175" y="1474788"/>
          <p14:tracePt t="67350" x="8012113" y="1474788"/>
          <p14:tracePt t="67358" x="8020050" y="1474788"/>
          <p14:tracePt t="67366" x="8035925" y="1474788"/>
          <p14:tracePt t="67374" x="8043863" y="1474788"/>
          <p14:tracePt t="67390" x="8059738" y="1474788"/>
          <p14:tracePt t="67406" x="8067675" y="1474788"/>
          <p14:tracePt t="67542" x="8059738" y="1474788"/>
          <p14:tracePt t="67550" x="8043863" y="1474788"/>
          <p14:tracePt t="67558" x="8020050" y="1482725"/>
          <p14:tracePt t="67566" x="7988300" y="1482725"/>
          <p14:tracePt t="67574" x="7956550" y="1482725"/>
          <p14:tracePt t="67582" x="7916863" y="1482725"/>
          <p14:tracePt t="67590" x="7859713" y="1482725"/>
          <p14:tracePt t="67598" x="7804150" y="1498600"/>
          <p14:tracePt t="67606" x="7748588" y="1514475"/>
          <p14:tracePt t="67614" x="7685088" y="1522413"/>
          <p14:tracePt t="67622" x="7605713" y="1530350"/>
          <p14:tracePt t="67630" x="7534275" y="1538288"/>
          <p14:tracePt t="67638" x="7437438" y="1555750"/>
          <p14:tracePt t="67646" x="7342188" y="1555750"/>
          <p14:tracePt t="67654" x="7246938" y="1579563"/>
          <p14:tracePt t="67662" x="7151688" y="1587500"/>
          <p14:tracePt t="67670" x="7046913" y="1595438"/>
          <p14:tracePt t="67678" x="6943725" y="1603375"/>
          <p14:tracePt t="67686" x="6848475" y="1619250"/>
          <p14:tracePt t="67694" x="6727825" y="1627188"/>
          <p14:tracePt t="67702" x="6616700" y="1635125"/>
          <p14:tracePt t="67710" x="6505575" y="1643063"/>
          <p14:tracePt t="67718" x="6402388" y="1674813"/>
          <p14:tracePt t="67726" x="6313488" y="1690688"/>
          <p14:tracePt t="67734" x="6218238" y="1714500"/>
          <p14:tracePt t="67742" x="6122988" y="1746250"/>
          <p14:tracePt t="67750" x="6043613" y="1770063"/>
          <p14:tracePt t="67758" x="5962650" y="1793875"/>
          <p14:tracePt t="67766" x="5875338" y="1825625"/>
          <p14:tracePt t="67774" x="5788025" y="1865313"/>
          <p14:tracePt t="67782" x="5724525" y="1890713"/>
          <p14:tracePt t="67790" x="5635625" y="1938338"/>
          <p14:tracePt t="67798" x="5556250" y="1970088"/>
          <p14:tracePt t="67806" x="5492750" y="2001838"/>
          <p14:tracePt t="67814" x="5413375" y="2025650"/>
          <p14:tracePt t="67822" x="5341938" y="2065338"/>
          <p14:tracePt t="67830" x="5268913" y="2089150"/>
          <p14:tracePt t="67838" x="5221288" y="2112963"/>
          <p14:tracePt t="67846" x="5149850" y="2136775"/>
          <p14:tracePt t="67854" x="5110163" y="2152650"/>
          <p14:tracePt t="67862" x="5062538" y="2160588"/>
          <p14:tracePt t="67870" x="5030788" y="2176463"/>
          <p14:tracePt t="67878" x="4983163" y="2176463"/>
          <p14:tracePt t="67899" x="4951413" y="2176463"/>
          <p14:tracePt t="67902" x="4933950" y="2176463"/>
          <p14:tracePt t="67910" x="4926013" y="2176463"/>
          <p14:tracePt t="67998" x="4918075" y="2176463"/>
          <p14:tracePt t="68006" x="4910138" y="2176463"/>
          <p14:tracePt t="68014" x="4902200" y="2168525"/>
          <p14:tracePt t="68022" x="4902200" y="2160588"/>
          <p14:tracePt t="68030" x="4894263" y="2144713"/>
          <p14:tracePt t="68038" x="4894263" y="2136775"/>
          <p14:tracePt t="68046" x="4894263" y="2120900"/>
          <p14:tracePt t="68054" x="4878388" y="2105025"/>
          <p14:tracePt t="68062" x="4878388" y="2097088"/>
          <p14:tracePt t="68070" x="4870450" y="2089150"/>
          <p14:tracePt t="68078" x="4862513" y="2073275"/>
          <p14:tracePt t="68086" x="4862513" y="2057400"/>
          <p14:tracePt t="68094" x="4854575" y="2041525"/>
          <p14:tracePt t="68102" x="4846638" y="2033588"/>
          <p14:tracePt t="68110" x="4846638" y="2025650"/>
          <p14:tracePt t="68118" x="4846638" y="2017713"/>
          <p14:tracePt t="68126" x="4838700" y="2009775"/>
          <p14:tracePt t="68150" x="4838700" y="2001838"/>
          <p14:tracePt t="68654" x="4846638" y="2001838"/>
          <p14:tracePt t="68726" x="4854575" y="2001838"/>
          <p14:tracePt t="70310" x="4862513" y="2001838"/>
          <p14:tracePt t="70318" x="4870450" y="2001838"/>
          <p14:tracePt t="70342" x="4878388" y="2001838"/>
          <p14:tracePt t="70358" x="4886325" y="2001838"/>
          <p14:tracePt t="70366" x="4894263" y="2009775"/>
          <p14:tracePt t="70374" x="4910138" y="2017713"/>
          <p14:tracePt t="70382" x="4918075" y="2033588"/>
          <p14:tracePt t="70390" x="4933950" y="2041525"/>
          <p14:tracePt t="70399" x="4959350" y="2065338"/>
          <p14:tracePt t="70406" x="4967288" y="2089150"/>
          <p14:tracePt t="70414" x="4991100" y="2112963"/>
          <p14:tracePt t="70422" x="5022850" y="2176463"/>
          <p14:tracePt t="70430" x="5054600" y="2241550"/>
          <p14:tracePt t="70438" x="5102225" y="2312988"/>
          <p14:tracePt t="70446" x="5141913" y="2408238"/>
          <p14:tracePt t="70454" x="5197475" y="2495550"/>
          <p14:tracePt t="70462" x="5245100" y="2600325"/>
          <p14:tracePt t="70470" x="5292725" y="2727325"/>
          <p14:tracePt t="70478" x="5334000" y="2822575"/>
          <p14:tracePt t="70486" x="5381625" y="2919413"/>
          <p14:tracePt t="70494" x="5413375" y="3022600"/>
          <p14:tracePt t="70502" x="5445125" y="3109913"/>
          <p14:tracePt t="70510" x="5468938" y="3197225"/>
          <p14:tracePt t="70518" x="5476875" y="3244850"/>
          <p14:tracePt t="70526" x="5492750" y="3309938"/>
          <p14:tracePt t="70534" x="5500688" y="3357563"/>
          <p14:tracePt t="70542" x="5508625" y="3413125"/>
          <p14:tracePt t="70550" x="5508625" y="3444875"/>
          <p14:tracePt t="70558" x="5508625" y="3492500"/>
          <p14:tracePt t="70566" x="5508625" y="3524250"/>
          <p14:tracePt t="70574" x="5508625" y="3548063"/>
          <p14:tracePt t="70582" x="5500688" y="3563938"/>
          <p14:tracePt t="70590" x="5492750" y="3587750"/>
          <p14:tracePt t="70599" x="5476875" y="3613150"/>
          <p14:tracePt t="70606" x="5453063" y="3621088"/>
          <p14:tracePt t="70614" x="5445125" y="3636963"/>
          <p14:tracePt t="70622" x="5429250" y="3652838"/>
          <p14:tracePt t="70630" x="5405438" y="3668713"/>
          <p14:tracePt t="70638" x="5397500" y="3684588"/>
          <p14:tracePt t="70646" x="5373688" y="3700463"/>
          <p14:tracePt t="70654" x="5349875" y="3716338"/>
          <p14:tracePt t="70662" x="5326063" y="3724275"/>
          <p14:tracePt t="70670" x="5292725" y="3740150"/>
          <p14:tracePt t="70678" x="5268913" y="3748088"/>
          <p14:tracePt t="70686" x="5221288" y="3756025"/>
          <p14:tracePt t="70694" x="5197475" y="3756025"/>
          <p14:tracePt t="70702" x="5157788" y="3756025"/>
          <p14:tracePt t="70710" x="5102225" y="3756025"/>
          <p14:tracePt t="70718" x="5054600" y="3756025"/>
          <p14:tracePt t="70726" x="4999038" y="3756025"/>
          <p14:tracePt t="70734" x="4933950" y="3756025"/>
          <p14:tracePt t="70742" x="4870450" y="3756025"/>
          <p14:tracePt t="70750" x="4806950" y="3756025"/>
          <p14:tracePt t="70758" x="4727575" y="3756025"/>
          <p14:tracePt t="70766" x="4664075" y="3756025"/>
          <p14:tracePt t="70774" x="4584700" y="3756025"/>
          <p14:tracePt t="70782" x="4495800" y="3763963"/>
          <p14:tracePt t="70790" x="4432300" y="3771900"/>
          <p14:tracePt t="70799" x="4368800" y="3787775"/>
          <p14:tracePt t="70806" x="4321175" y="3803650"/>
          <p14:tracePt t="70814" x="4273550" y="3819525"/>
          <p14:tracePt t="70822" x="4225925" y="3843338"/>
          <p14:tracePt t="70830" x="4192588" y="3851275"/>
          <p14:tracePt t="70838" x="4144963" y="3875088"/>
          <p14:tracePt t="70846" x="4105275" y="3898900"/>
          <p14:tracePt t="70854" x="4057650" y="3922713"/>
          <p14:tracePt t="70862" x="4017963" y="3948113"/>
          <p14:tracePt t="70870" x="3986213" y="3971925"/>
          <p14:tracePt t="70878" x="3954463" y="3995738"/>
          <p14:tracePt t="70886" x="3930650" y="4027488"/>
          <p14:tracePt t="70899" x="3914775" y="4059238"/>
          <p14:tracePt t="70902" x="3898900" y="4090988"/>
          <p14:tracePt t="70910" x="3883025" y="4122738"/>
          <p14:tracePt t="70918" x="3883025" y="4146550"/>
          <p14:tracePt t="70926" x="3875088" y="4170363"/>
          <p14:tracePt t="70934" x="3867150" y="4194175"/>
          <p14:tracePt t="70942" x="3859213" y="4202113"/>
          <p14:tracePt t="70950" x="3859213" y="4217988"/>
          <p14:tracePt t="70958" x="3859213" y="4233863"/>
          <p14:tracePt t="70966" x="3859213" y="4249738"/>
          <p14:tracePt t="70974" x="3859213" y="4257675"/>
          <p14:tracePt t="70982" x="3851275" y="4265613"/>
          <p14:tracePt t="70990" x="3843338" y="4281488"/>
          <p14:tracePt t="71006" x="3833813" y="4291013"/>
          <p14:tracePt t="71014" x="3825875" y="4306888"/>
          <p14:tracePt t="71022" x="3810000" y="4314825"/>
          <p14:tracePt t="71030" x="3810000" y="4322763"/>
          <p14:tracePt t="71038" x="3802063" y="4330700"/>
          <p14:tracePt t="71046" x="3802063" y="4338638"/>
          <p14:tracePt t="71110" x="3810000" y="4338638"/>
          <p14:tracePt t="71118" x="3833813" y="4338638"/>
          <p14:tracePt t="71126" x="3859213" y="4338638"/>
          <p14:tracePt t="71134" x="3890963" y="4338638"/>
          <p14:tracePt t="71142" x="3930650" y="4338638"/>
          <p14:tracePt t="71150" x="3970338" y="4338638"/>
          <p14:tracePt t="71158" x="4033838" y="4338638"/>
          <p14:tracePt t="71166" x="4121150" y="4338638"/>
          <p14:tracePt t="71174" x="4217988" y="4346575"/>
          <p14:tracePt t="71182" x="4329113" y="4378325"/>
          <p14:tracePt t="71190" x="4424363" y="4402138"/>
          <p14:tracePt t="71199" x="4511675" y="4425950"/>
          <p14:tracePt t="71206" x="4567238" y="4441825"/>
          <p14:tracePt t="71214" x="4600575" y="4465638"/>
          <p14:tracePt t="71222" x="4624388" y="4481513"/>
          <p14:tracePt t="71230" x="4648200" y="4489450"/>
          <p14:tracePt t="71238" x="4664075" y="4521200"/>
          <p14:tracePt t="71246" x="4679950" y="4537075"/>
          <p14:tracePt t="71254" x="4695825" y="4560888"/>
          <p14:tracePt t="71262" x="4695825" y="4584700"/>
          <p14:tracePt t="71270" x="4695825" y="4608513"/>
          <p14:tracePt t="71278" x="4695825" y="4633913"/>
          <p14:tracePt t="71286" x="4695825" y="4657725"/>
          <p14:tracePt t="71294" x="4679950" y="4697413"/>
          <p14:tracePt t="71302" x="4648200" y="4729163"/>
          <p14:tracePt t="71310" x="4624388" y="4752975"/>
          <p14:tracePt t="71319" x="4608513" y="4776788"/>
          <p14:tracePt t="71327" x="4584700" y="4800600"/>
          <p14:tracePt t="71334" x="4551363" y="4832350"/>
          <p14:tracePt t="71342" x="4511675" y="4848225"/>
          <p14:tracePt t="71350" x="4464050" y="4872038"/>
          <p14:tracePt t="71358" x="4432300" y="4895850"/>
          <p14:tracePt t="71366" x="4384675" y="4927600"/>
          <p14:tracePt t="71374" x="4329113" y="4951413"/>
          <p14:tracePt t="71382" x="4289425" y="4976813"/>
          <p14:tracePt t="71390" x="4241800" y="5000625"/>
          <p14:tracePt t="71399" x="4192588" y="5024438"/>
          <p14:tracePt t="71406" x="4144963" y="5048250"/>
          <p14:tracePt t="71414" x="4097338" y="5064125"/>
          <p14:tracePt t="71422" x="4057650" y="5087938"/>
          <p14:tracePt t="71430" x="4010025" y="5103813"/>
          <p14:tracePt t="71438" x="3970338" y="5119688"/>
          <p14:tracePt t="71446" x="3946525" y="5135563"/>
          <p14:tracePt t="71454" x="3906838" y="5151438"/>
          <p14:tracePt t="71462" x="3883025" y="5175250"/>
          <p14:tracePt t="71470" x="3843338" y="5183188"/>
          <p14:tracePt t="71478" x="3810000" y="5207000"/>
          <p14:tracePt t="71486" x="3786188" y="5230813"/>
          <p14:tracePt t="71494" x="3762375" y="5254625"/>
          <p14:tracePt t="71502" x="3730625" y="5278438"/>
          <p14:tracePt t="71510" x="3714750" y="5294313"/>
          <p14:tracePt t="71518" x="3683000" y="5335588"/>
          <p14:tracePt t="71526" x="3659188" y="5351463"/>
          <p14:tracePt t="71534" x="3627438" y="5375275"/>
          <p14:tracePt t="71542" x="3619500" y="5391150"/>
          <p14:tracePt t="71550" x="3595688" y="5422900"/>
          <p14:tracePt t="71558" x="3587750" y="5446713"/>
          <p14:tracePt t="71566" x="3571875" y="5462588"/>
          <p14:tracePt t="71574" x="3571875" y="5478463"/>
          <p14:tracePt t="71583" x="3563938" y="5494338"/>
          <p14:tracePt t="71590" x="3563938" y="5510213"/>
          <p14:tracePt t="71598" x="3548063" y="5518150"/>
          <p14:tracePt t="71606" x="3548063" y="5526088"/>
          <p14:tracePt t="71614" x="3548063" y="5541963"/>
          <p14:tracePt t="71622" x="3540125" y="5549900"/>
          <p14:tracePt t="71630" x="3540125" y="5557838"/>
          <p14:tracePt t="71646" x="3540125" y="5565775"/>
          <p14:tracePt t="71662" x="3540125" y="5573713"/>
          <p14:tracePt t="71670" x="3540125" y="5581650"/>
          <p14:tracePt t="71686" x="3540125" y="5589588"/>
          <p14:tracePt t="71734" x="3548063" y="5589588"/>
          <p14:tracePt t="71758" x="3548063" y="5581650"/>
          <p14:tracePt t="71766" x="3548063" y="5565775"/>
          <p14:tracePt t="71774" x="3540125" y="5541963"/>
          <p14:tracePt t="71782" x="3532188" y="5502275"/>
          <p14:tracePt t="71790" x="3516313" y="5462588"/>
          <p14:tracePt t="71799" x="3508375" y="5414963"/>
          <p14:tracePt t="71806" x="3500438" y="5375275"/>
          <p14:tracePt t="71814" x="3492500" y="5335588"/>
          <p14:tracePt t="71822" x="3476625" y="5294313"/>
          <p14:tracePt t="71830" x="3467100" y="5246688"/>
          <p14:tracePt t="71838" x="3459163" y="5214938"/>
          <p14:tracePt t="71846" x="3435350" y="5175250"/>
          <p14:tracePt t="71854" x="3427413" y="5143500"/>
          <p14:tracePt t="71862" x="3419475" y="5111750"/>
          <p14:tracePt t="71870" x="3411538" y="5087938"/>
          <p14:tracePt t="71878" x="3403600" y="5072063"/>
          <p14:tracePt t="71886" x="3395663" y="5048250"/>
          <p14:tracePt t="71894" x="3395663" y="5040313"/>
          <p14:tracePt t="71902" x="3395663" y="5024438"/>
          <p14:tracePt t="71926" x="3387725" y="5024438"/>
          <p14:tracePt t="71982" x="3387725" y="5032375"/>
          <p14:tracePt t="71990" x="3395663" y="5040313"/>
          <p14:tracePt t="71999" x="3419475" y="5056188"/>
          <p14:tracePt t="72006" x="3427413" y="5072063"/>
          <p14:tracePt t="72014" x="3443288" y="5080000"/>
          <p14:tracePt t="72022" x="3467100" y="5095875"/>
          <p14:tracePt t="72030" x="3500438" y="5111750"/>
          <p14:tracePt t="72038" x="3548063" y="5127625"/>
          <p14:tracePt t="72046" x="3595688" y="5151438"/>
          <p14:tracePt t="72054" x="3651250" y="5175250"/>
          <p14:tracePt t="72062" x="3714750" y="5191125"/>
          <p14:tracePt t="72070" x="3778250" y="5222875"/>
          <p14:tracePt t="72078" x="3851275" y="5238750"/>
          <p14:tracePt t="72086" x="3930650" y="5254625"/>
          <p14:tracePt t="72094" x="4002088" y="5262563"/>
          <p14:tracePt t="72102" x="4081463" y="5270500"/>
          <p14:tracePt t="72110" x="4152900" y="5278438"/>
          <p14:tracePt t="72118" x="4217988" y="5286375"/>
          <p14:tracePt t="72126" x="4289425" y="5302250"/>
          <p14:tracePt t="72134" x="4368800" y="5302250"/>
          <p14:tracePt t="72142" x="4432300" y="5302250"/>
          <p14:tracePt t="72150" x="4495800" y="5302250"/>
          <p14:tracePt t="72158" x="4559300" y="5302250"/>
          <p14:tracePt t="72166" x="4600575" y="5302250"/>
          <p14:tracePt t="72174" x="4656138" y="5302250"/>
          <p14:tracePt t="72182" x="4695825" y="5302250"/>
          <p14:tracePt t="72190" x="4743450" y="5302250"/>
          <p14:tracePt t="72199" x="4775200" y="5302250"/>
          <p14:tracePt t="72206" x="4806950" y="5302250"/>
          <p14:tracePt t="72214" x="4838700" y="5302250"/>
          <p14:tracePt t="72222" x="4870450" y="5302250"/>
          <p14:tracePt t="72230" x="4894263" y="5302250"/>
          <p14:tracePt t="72238" x="4910138" y="5302250"/>
          <p14:tracePt t="72246" x="4926013" y="5302250"/>
          <p14:tracePt t="72254" x="4943475" y="5302250"/>
          <p14:tracePt t="72262" x="4951413" y="5302250"/>
          <p14:tracePt t="72270" x="4959350" y="5294313"/>
          <p14:tracePt t="72278" x="4975225" y="5294313"/>
          <p14:tracePt t="72286" x="4983163" y="5286375"/>
          <p14:tracePt t="72294" x="4991100" y="5286375"/>
          <p14:tracePt t="72302" x="4999038" y="5278438"/>
          <p14:tracePt t="72310" x="5014913" y="5270500"/>
          <p14:tracePt t="72318" x="5022850" y="5270500"/>
          <p14:tracePt t="72326" x="5038725" y="5254625"/>
          <p14:tracePt t="72334" x="5038725" y="5238750"/>
          <p14:tracePt t="72342" x="5046663" y="5230813"/>
          <p14:tracePt t="72350" x="5062538" y="5214938"/>
          <p14:tracePt t="72358" x="5078413" y="5191125"/>
          <p14:tracePt t="72366" x="5086350" y="5167313"/>
          <p14:tracePt t="72374" x="5102225" y="5151438"/>
          <p14:tracePt t="72382" x="5110163" y="5135563"/>
          <p14:tracePt t="72390" x="5126038" y="5111750"/>
          <p14:tracePt t="72399" x="5141913" y="5087938"/>
          <p14:tracePt t="72406" x="5157788" y="5064125"/>
          <p14:tracePt t="72414" x="5173663" y="5048250"/>
          <p14:tracePt t="72422" x="5189538" y="5016500"/>
          <p14:tracePt t="72430" x="5205413" y="4984750"/>
          <p14:tracePt t="72438" x="5221288" y="4951413"/>
          <p14:tracePt t="72446" x="5245100" y="4927600"/>
          <p14:tracePt t="72454" x="5260975" y="4903788"/>
          <p14:tracePt t="72462" x="5268913" y="4872038"/>
          <p14:tracePt t="72470" x="5284788" y="4856163"/>
          <p14:tracePt t="72478" x="5300663" y="4832350"/>
          <p14:tracePt t="72486" x="5310188" y="4808538"/>
          <p14:tracePt t="72494" x="5326063" y="4768850"/>
          <p14:tracePt t="72502" x="5341938" y="4745038"/>
          <p14:tracePt t="72510" x="5341938" y="4721225"/>
          <p14:tracePt t="72518" x="5357813" y="4681538"/>
          <p14:tracePt t="72526" x="5365750" y="4657725"/>
          <p14:tracePt t="72534" x="5389563" y="4633913"/>
          <p14:tracePt t="72542" x="5389563" y="4608513"/>
          <p14:tracePt t="72550" x="5397500" y="4592638"/>
          <p14:tracePt t="72558" x="5413375" y="4568825"/>
          <p14:tracePt t="72566" x="5413375" y="4545013"/>
          <p14:tracePt t="72574" x="5429250" y="4505325"/>
          <p14:tracePt t="72582" x="5445125" y="4489450"/>
          <p14:tracePt t="72590" x="5445125" y="4457700"/>
          <p14:tracePt t="72599" x="5461000" y="4441825"/>
          <p14:tracePt t="72606" x="5476875" y="4418013"/>
          <p14:tracePt t="72614" x="5476875" y="4402138"/>
          <p14:tracePt t="72622" x="5484813" y="4386263"/>
          <p14:tracePt t="72630" x="5492750" y="4378325"/>
          <p14:tracePt t="72638" x="5492750" y="4362450"/>
          <p14:tracePt t="72646" x="5500688" y="4354513"/>
          <p14:tracePt t="72654" x="5508625" y="4346575"/>
          <p14:tracePt t="72670" x="5508625" y="4338638"/>
          <p14:tracePt t="72686" x="5508625" y="4330700"/>
          <p14:tracePt t="72710" x="5516563" y="4330700"/>
          <p14:tracePt t="72742" x="5508625" y="4322763"/>
          <p14:tracePt t="72750" x="5500688" y="4322763"/>
          <p14:tracePt t="72758" x="5484813" y="4322763"/>
          <p14:tracePt t="72766" x="5476875" y="4322763"/>
          <p14:tracePt t="72774" x="5468938" y="4330700"/>
          <p14:tracePt t="72782" x="5445125" y="4330700"/>
          <p14:tracePt t="72790" x="5429250" y="4346575"/>
          <p14:tracePt t="72799" x="5413375" y="4346575"/>
          <p14:tracePt t="72806" x="5389563" y="4370388"/>
          <p14:tracePt t="72814" x="5373688" y="4370388"/>
          <p14:tracePt t="72823" x="5357813" y="4386263"/>
          <p14:tracePt t="72830" x="5341938" y="4394200"/>
          <p14:tracePt t="72838" x="5334000" y="4402138"/>
          <p14:tracePt t="72854" x="5326063" y="4410075"/>
          <p14:tracePt t="72918" x="5334000" y="4410075"/>
          <p14:tracePt t="72926" x="5349875" y="4418013"/>
          <p14:tracePt t="72934" x="5357813" y="4418013"/>
          <p14:tracePt t="72942" x="5365750" y="4425950"/>
          <p14:tracePt t="72950" x="5381625" y="4425950"/>
          <p14:tracePt t="72958" x="5405438" y="4449763"/>
          <p14:tracePt t="72966" x="5453063" y="4473575"/>
          <p14:tracePt t="72974" x="5484813" y="4489450"/>
          <p14:tracePt t="72982" x="5524500" y="4513263"/>
          <p14:tracePt t="72990" x="5564188" y="4537075"/>
          <p14:tracePt t="72999" x="5595938" y="4560888"/>
          <p14:tracePt t="73006" x="5627688" y="4576763"/>
          <p14:tracePt t="73014" x="5651500" y="4592638"/>
          <p14:tracePt t="73022" x="5667375" y="4600575"/>
          <p14:tracePt t="73030" x="5676900" y="4600575"/>
          <p14:tracePt t="73038" x="5684838" y="4600575"/>
          <p14:tracePt t="73046" x="5692775" y="4600575"/>
          <p14:tracePt t="73110" x="5692775" y="4584700"/>
          <p14:tracePt t="73118" x="5684838" y="4568825"/>
          <p14:tracePt t="73126" x="5684838" y="4560888"/>
          <p14:tracePt t="73134" x="5676900" y="4545013"/>
          <p14:tracePt t="73142" x="5659438" y="4521200"/>
          <p14:tracePt t="73150" x="5651500" y="4513263"/>
          <p14:tracePt t="73158" x="5635625" y="4497388"/>
          <p14:tracePt t="73166" x="5627688" y="4489450"/>
          <p14:tracePt t="73174" x="5611813" y="4481513"/>
          <p14:tracePt t="73182" x="5595938" y="4465638"/>
          <p14:tracePt t="73190" x="5564188" y="4449763"/>
          <p14:tracePt t="73198" x="5556250" y="4441825"/>
          <p14:tracePt t="73206" x="5548313" y="4433888"/>
          <p14:tracePt t="73222" x="5540375" y="4433888"/>
          <p14:tracePt t="73286" x="5556250" y="4433888"/>
          <p14:tracePt t="73302" x="5556250" y="4441825"/>
          <p14:tracePt t="73310" x="5564188" y="4441825"/>
          <p14:tracePt t="73318" x="5564188" y="4457700"/>
          <p14:tracePt t="73326" x="5564188" y="4465638"/>
          <p14:tracePt t="73334" x="5572125" y="4473575"/>
          <p14:tracePt t="73342" x="5572125" y="4489450"/>
          <p14:tracePt t="73350" x="5572125" y="4497388"/>
          <p14:tracePt t="73366" x="5572125" y="4513263"/>
          <p14:tracePt t="73374" x="5572125" y="4521200"/>
          <p14:tracePt t="73390" x="5572125" y="4537075"/>
          <p14:tracePt t="73406" x="5572125" y="4545013"/>
          <p14:tracePt t="73542" x="5580063" y="4545013"/>
          <p14:tracePt t="73566" x="5588000" y="4545013"/>
          <p14:tracePt t="73870" x="5595938" y="4545013"/>
          <p14:tracePt t="73886" x="5603875" y="4545013"/>
          <p14:tracePt t="73894" x="5619750" y="4545013"/>
          <p14:tracePt t="73902" x="5635625" y="4545013"/>
          <p14:tracePt t="73910" x="5651500" y="4537075"/>
          <p14:tracePt t="73918" x="5676900" y="4537075"/>
          <p14:tracePt t="73926" x="5708650" y="4529138"/>
          <p14:tracePt t="73934" x="5748338" y="4521200"/>
          <p14:tracePt t="73942" x="5803900" y="4513263"/>
          <p14:tracePt t="73950" x="5859463" y="4505325"/>
          <p14:tracePt t="73958" x="5922963" y="4497388"/>
          <p14:tracePt t="73966" x="5994400" y="4489450"/>
          <p14:tracePt t="73974" x="6083300" y="4473575"/>
          <p14:tracePt t="73982" x="6170613" y="4457700"/>
          <p14:tracePt t="73990" x="6257925" y="4433888"/>
          <p14:tracePt t="73999" x="6337300" y="4425950"/>
          <p14:tracePt t="74006" x="6418263" y="4410075"/>
          <p14:tracePt t="74014" x="6505575" y="4394200"/>
          <p14:tracePt t="74022" x="6577013" y="4378325"/>
          <p14:tracePt t="74030" x="6632575" y="4354513"/>
          <p14:tracePt t="74038" x="6680200" y="4330700"/>
          <p14:tracePt t="74046" x="6727825" y="4306888"/>
          <p14:tracePt t="74054" x="6759575" y="4281488"/>
          <p14:tracePt t="74062" x="6784975" y="4257675"/>
          <p14:tracePt t="74070" x="6800850" y="4233863"/>
          <p14:tracePt t="74078" x="6808788" y="4217988"/>
          <p14:tracePt t="74086" x="6808788" y="4194175"/>
          <p14:tracePt t="74094" x="6816725" y="4170363"/>
          <p14:tracePt t="74102" x="6816725" y="4154488"/>
          <p14:tracePt t="74110" x="6816725" y="4122738"/>
          <p14:tracePt t="74118" x="6800850" y="4075113"/>
          <p14:tracePt t="74126" x="6777038" y="4027488"/>
          <p14:tracePt t="74134" x="6759575" y="3971925"/>
          <p14:tracePt t="74142" x="6727825" y="3922713"/>
          <p14:tracePt t="74150" x="6704013" y="3867150"/>
          <p14:tracePt t="74158" x="6680200" y="3827463"/>
          <p14:tracePt t="74166" x="6656388" y="3779838"/>
          <p14:tracePt t="74174" x="6632575" y="3732213"/>
          <p14:tracePt t="74182" x="6600825" y="3684588"/>
          <p14:tracePt t="74190" x="6577013" y="3644900"/>
          <p14:tracePt t="74199" x="6553200" y="3595688"/>
          <p14:tracePt t="74206" x="6529388" y="3556000"/>
          <p14:tracePt t="74214" x="6505575" y="3516313"/>
          <p14:tracePt t="74222" x="6489700" y="3492500"/>
          <p14:tracePt t="74230" x="6473825" y="3468688"/>
          <p14:tracePt t="74238" x="6457950" y="3436938"/>
          <p14:tracePt t="74246" x="6450013" y="3421063"/>
          <p14:tracePt t="74254" x="6434138" y="3413125"/>
          <p14:tracePt t="74262" x="6426200" y="3381375"/>
          <p14:tracePt t="74270" x="6402388" y="3373438"/>
          <p14:tracePt t="74278" x="6392863" y="3357563"/>
          <p14:tracePt t="74286" x="6384925" y="3341688"/>
          <p14:tracePt t="74294" x="6376988" y="3341688"/>
          <p14:tracePt t="74302" x="6369050" y="3325813"/>
          <p14:tracePt t="74319" x="6353175" y="3325813"/>
          <p14:tracePt t="74494" x="6353175" y="3317875"/>
          <p14:tracePt t="74790" x="6345238" y="3317875"/>
          <p14:tracePt t="74799" x="6337300" y="3317875"/>
          <p14:tracePt t="74806" x="6329363" y="3317875"/>
          <p14:tracePt t="74814" x="6321425" y="3317875"/>
          <p14:tracePt t="74822" x="6313488" y="3317875"/>
          <p14:tracePt t="74830" x="6305550" y="3317875"/>
          <p14:tracePt t="74838" x="6297613" y="3317875"/>
          <p14:tracePt t="74846" x="6289675" y="3317875"/>
          <p14:tracePt t="74854" x="6281738" y="3317875"/>
          <p14:tracePt t="74870" x="6265863" y="3317875"/>
          <p14:tracePt t="74878" x="6249988" y="3317875"/>
          <p14:tracePt t="74886" x="6242050" y="3317875"/>
          <p14:tracePt t="74899" x="6226175" y="3317875"/>
          <p14:tracePt t="74902" x="6210300" y="3325813"/>
          <p14:tracePt t="74910" x="6194425" y="3341688"/>
          <p14:tracePt t="74918" x="6178550" y="3357563"/>
          <p14:tracePt t="74926" x="6154738" y="3389313"/>
          <p14:tracePt t="74934" x="6130925" y="3397250"/>
          <p14:tracePt t="74942" x="6099175" y="3436938"/>
          <p14:tracePt t="74950" x="6075363" y="3460750"/>
          <p14:tracePt t="74958" x="6043613" y="3484563"/>
          <p14:tracePt t="74966" x="6018213" y="3516313"/>
          <p14:tracePt t="74974" x="6002338" y="3540125"/>
          <p14:tracePt t="74982" x="5970588" y="3563938"/>
          <p14:tracePt t="74990" x="5962650" y="3579813"/>
          <p14:tracePt t="74999" x="5946775" y="3595688"/>
          <p14:tracePt t="75006" x="5922963" y="3605213"/>
          <p14:tracePt t="75014" x="5907088" y="3621088"/>
          <p14:tracePt t="75022" x="5899150" y="3621088"/>
          <p14:tracePt t="75030" x="5883275" y="3629025"/>
          <p14:tracePt t="75038" x="5883275" y="3636963"/>
          <p14:tracePt t="75046" x="5875338" y="3636963"/>
          <p14:tracePt t="75070" x="5867400" y="3636963"/>
          <p14:tracePt t="75094" x="5859463" y="3636963"/>
          <p14:tracePt t="75102" x="5851525" y="3636963"/>
          <p14:tracePt t="75118" x="5827713" y="3636963"/>
          <p14:tracePt t="75126" x="5811838" y="3636963"/>
          <p14:tracePt t="75134" x="5803900" y="3636963"/>
          <p14:tracePt t="75142" x="5795963" y="3636963"/>
          <p14:tracePt t="75150" x="5780088" y="3636963"/>
          <p14:tracePt t="75158" x="5764213" y="3636963"/>
          <p14:tracePt t="75166" x="5748338" y="3636963"/>
          <p14:tracePt t="75174" x="5732463" y="3636963"/>
          <p14:tracePt t="75182" x="5724525" y="3636963"/>
          <p14:tracePt t="75190" x="5708650" y="3636963"/>
          <p14:tracePt t="75199" x="5692775" y="3636963"/>
          <p14:tracePt t="75206" x="5667375" y="3636963"/>
          <p14:tracePt t="75214" x="5651500" y="3636963"/>
          <p14:tracePt t="75222" x="5627688" y="3636963"/>
          <p14:tracePt t="75230" x="5619750" y="3629025"/>
          <p14:tracePt t="75238" x="5595938" y="3621088"/>
          <p14:tracePt t="75246" x="5580063" y="3613150"/>
          <p14:tracePt t="75254" x="5564188" y="3613150"/>
          <p14:tracePt t="75262" x="5556250" y="3605213"/>
          <p14:tracePt t="75270" x="5540375" y="3595688"/>
          <p14:tracePt t="75278" x="5532438" y="3595688"/>
          <p14:tracePt t="75286" x="5524500" y="3587750"/>
          <p14:tracePt t="75294" x="5516563" y="3587750"/>
          <p14:tracePt t="75302" x="5516563" y="3579813"/>
          <p14:tracePt t="75311" x="5508625" y="3579813"/>
          <p14:tracePt t="75326" x="5500688" y="3579813"/>
          <p14:tracePt t="75470" x="5508625" y="3579813"/>
          <p14:tracePt t="75478" x="5524500" y="3571875"/>
          <p14:tracePt t="75486" x="5540375" y="3571875"/>
          <p14:tracePt t="75494" x="5556250" y="3571875"/>
          <p14:tracePt t="75502" x="5580063" y="3571875"/>
          <p14:tracePt t="75510" x="5595938" y="3571875"/>
          <p14:tracePt t="75518" x="5627688" y="3571875"/>
          <p14:tracePt t="75526" x="5659438" y="3571875"/>
          <p14:tracePt t="75534" x="5684838" y="3571875"/>
          <p14:tracePt t="75542" x="5716588" y="3571875"/>
          <p14:tracePt t="75550" x="5740400" y="3571875"/>
          <p14:tracePt t="75558" x="5764213" y="3571875"/>
          <p14:tracePt t="75566" x="5788025" y="3571875"/>
          <p14:tracePt t="75574" x="5795963" y="3579813"/>
          <p14:tracePt t="75606" x="5803900" y="3587750"/>
          <p14:tracePt t="75614" x="5803900" y="3595688"/>
          <p14:tracePt t="75622" x="5803900" y="3605213"/>
          <p14:tracePt t="75630" x="5803900" y="3613150"/>
          <p14:tracePt t="75638" x="5803900" y="3629025"/>
          <p14:tracePt t="75646" x="5803900" y="3644900"/>
          <p14:tracePt t="75654" x="5803900" y="3652838"/>
          <p14:tracePt t="75662" x="5803900" y="3668713"/>
          <p14:tracePt t="75670" x="5795963" y="3692525"/>
          <p14:tracePt t="75678" x="5788025" y="3716338"/>
          <p14:tracePt t="75686" x="5780088" y="3740150"/>
          <p14:tracePt t="75694" x="5780088" y="3771900"/>
          <p14:tracePt t="75702" x="5780088" y="3803650"/>
          <p14:tracePt t="75710" x="5764213" y="3843338"/>
          <p14:tracePt t="75718" x="5748338" y="3875088"/>
          <p14:tracePt t="75726" x="5740400" y="3914775"/>
          <p14:tracePt t="75734" x="5724525" y="3956050"/>
          <p14:tracePt t="75742" x="5708650" y="3995738"/>
          <p14:tracePt t="75750" x="5700713" y="4027488"/>
          <p14:tracePt t="75758" x="5684838" y="4067175"/>
          <p14:tracePt t="75766" x="5667375" y="4098925"/>
          <p14:tracePt t="75774" x="5659438" y="4122738"/>
          <p14:tracePt t="75782" x="5651500" y="4138613"/>
          <p14:tracePt t="75790" x="5651500" y="4154488"/>
          <p14:tracePt t="75799" x="5643563" y="4162425"/>
          <p14:tracePt t="75806" x="5635625" y="4178300"/>
          <p14:tracePt t="75822" x="5627688" y="4186238"/>
          <p14:tracePt t="75830" x="5627688" y="4194175"/>
          <p14:tracePt t="75886" x="5619750" y="4202113"/>
          <p14:tracePt t="75894" x="5619750" y="4217988"/>
          <p14:tracePt t="75910" x="5619750" y="4225925"/>
          <p14:tracePt t="75918" x="5611813" y="4225925"/>
          <p14:tracePt t="75926" x="5611813" y="4233863"/>
          <p14:tracePt t="75934" x="5611813" y="4241800"/>
          <p14:tracePt t="75942" x="5611813" y="4249738"/>
          <p14:tracePt t="75950" x="5611813" y="4257675"/>
          <p14:tracePt t="75958" x="5611813" y="4265613"/>
          <p14:tracePt t="75966" x="5611813" y="4273550"/>
          <p14:tracePt t="75982" x="5611813" y="4291013"/>
          <p14:tracePt t="75999" x="5611813" y="4298950"/>
          <p14:tracePt t="76006" x="5611813" y="4306888"/>
          <p14:tracePt t="76014" x="5603875" y="4306888"/>
          <p14:tracePt t="76022" x="5603875" y="4314825"/>
          <p14:tracePt t="76030" x="5603875" y="4322763"/>
          <p14:tracePt t="76038" x="5595938" y="4330700"/>
          <p14:tracePt t="76046" x="5588000" y="4330700"/>
          <p14:tracePt t="76054" x="5588000" y="4338638"/>
          <p14:tracePt t="76062" x="5572125" y="4338638"/>
          <p14:tracePt t="76070" x="5572125" y="4346575"/>
          <p14:tracePt t="76078" x="5564188" y="4346575"/>
          <p14:tracePt t="76086" x="5548313" y="4354513"/>
          <p14:tracePt t="76094" x="5524500" y="4362450"/>
          <p14:tracePt t="76102" x="5508625" y="4370388"/>
          <p14:tracePt t="76110" x="5484813" y="4370388"/>
          <p14:tracePt t="76118" x="5453063" y="4378325"/>
          <p14:tracePt t="76126" x="5429250" y="4386263"/>
          <p14:tracePt t="76134" x="5389563" y="4394200"/>
          <p14:tracePt t="76142" x="5357813" y="4394200"/>
          <p14:tracePt t="76150" x="5326063" y="4402138"/>
          <p14:tracePt t="76158" x="5292725" y="4402138"/>
          <p14:tracePt t="76166" x="5253038" y="4402138"/>
          <p14:tracePt t="76174" x="5221288" y="4402138"/>
          <p14:tracePt t="76182" x="5197475" y="4402138"/>
          <p14:tracePt t="76190" x="5173663" y="4402138"/>
          <p14:tracePt t="76199" x="5157788" y="4386263"/>
          <p14:tracePt t="76206" x="5133975" y="4386263"/>
          <p14:tracePt t="76214" x="5126038" y="4378325"/>
          <p14:tracePt t="76222" x="5110163" y="4370388"/>
          <p14:tracePt t="76230" x="5094288" y="4362450"/>
          <p14:tracePt t="76238" x="5086350" y="4346575"/>
          <p14:tracePt t="76246" x="5078413" y="4338638"/>
          <p14:tracePt t="76254" x="5070475" y="4330700"/>
          <p14:tracePt t="76262" x="5070475" y="4306888"/>
          <p14:tracePt t="76270" x="5054600" y="4281488"/>
          <p14:tracePt t="76278" x="5054600" y="4265613"/>
          <p14:tracePt t="76286" x="5054600" y="4241800"/>
          <p14:tracePt t="76294" x="5038725" y="4210050"/>
          <p14:tracePt t="76302" x="5030788" y="4186238"/>
          <p14:tracePt t="76310" x="5030788" y="4162425"/>
          <p14:tracePt t="76318" x="5022850" y="4122738"/>
          <p14:tracePt t="76326" x="5014913" y="4090988"/>
          <p14:tracePt t="76334" x="5006975" y="4067175"/>
          <p14:tracePt t="76342" x="4999038" y="4035425"/>
          <p14:tracePt t="76350" x="4999038" y="4003675"/>
          <p14:tracePt t="76358" x="4999038" y="3963988"/>
          <p14:tracePt t="76366" x="4999038" y="3922713"/>
          <p14:tracePt t="76374" x="4999038" y="3890963"/>
          <p14:tracePt t="76382" x="4999038" y="3843338"/>
          <p14:tracePt t="76390" x="4999038" y="3819525"/>
          <p14:tracePt t="76399" x="4999038" y="3779838"/>
          <p14:tracePt t="76406" x="4999038" y="3748088"/>
          <p14:tracePt t="76414" x="4999038" y="3724275"/>
          <p14:tracePt t="76422" x="4999038" y="3692525"/>
          <p14:tracePt t="76430" x="5006975" y="3668713"/>
          <p14:tracePt t="76438" x="5014913" y="3636963"/>
          <p14:tracePt t="76446" x="5022850" y="3613150"/>
          <p14:tracePt t="76454" x="5030788" y="3579813"/>
          <p14:tracePt t="76462" x="5046663" y="3540125"/>
          <p14:tracePt t="76470" x="5070475" y="3500438"/>
          <p14:tracePt t="76478" x="5086350" y="3452813"/>
          <p14:tracePt t="76486" x="5094288" y="3429000"/>
          <p14:tracePt t="76494" x="5126038" y="3389313"/>
          <p14:tracePt t="76502" x="5141913" y="3365500"/>
          <p14:tracePt t="76510" x="5165725" y="3333750"/>
          <p14:tracePt t="76518" x="5181600" y="3309938"/>
          <p14:tracePt t="76526" x="5205413" y="3278188"/>
          <p14:tracePt t="76534" x="5221288" y="3262313"/>
          <p14:tracePt t="76542" x="5260975" y="3236913"/>
          <p14:tracePt t="76550" x="5276850" y="3221038"/>
          <p14:tracePt t="76558" x="5300663" y="3205163"/>
          <p14:tracePt t="76566" x="5326063" y="3197225"/>
          <p14:tracePt t="76574" x="5357813" y="3197225"/>
          <p14:tracePt t="76581" x="5389563" y="3189288"/>
          <p14:tracePt t="76590" x="5413375" y="3189288"/>
          <p14:tracePt t="76598" x="5437188" y="3189288"/>
          <p14:tracePt t="76606" x="5468938" y="3189288"/>
          <p14:tracePt t="76614" x="5508625" y="3189288"/>
          <p14:tracePt t="76622" x="5548313" y="3197225"/>
          <p14:tracePt t="76630" x="5588000" y="3213100"/>
          <p14:tracePt t="76638" x="5611813" y="3244850"/>
          <p14:tracePt t="76646" x="5651500" y="3286125"/>
          <p14:tracePt t="76654" x="5684838" y="3317875"/>
          <p14:tracePt t="76662" x="5716588" y="3365500"/>
          <p14:tracePt t="76670" x="5756275" y="3413125"/>
          <p14:tracePt t="76678" x="5780088" y="3444875"/>
          <p14:tracePt t="76686" x="5811838" y="3508375"/>
          <p14:tracePt t="76694" x="5851525" y="3571875"/>
          <p14:tracePt t="76702" x="5875338" y="3644900"/>
          <p14:tracePt t="76710" x="5907088" y="3692525"/>
          <p14:tracePt t="76718" x="5922963" y="3748088"/>
          <p14:tracePt t="76726" x="5938838" y="3787775"/>
          <p14:tracePt t="76734" x="5954713" y="3835400"/>
          <p14:tracePt t="76742" x="5962650" y="3875088"/>
          <p14:tracePt t="76750" x="5970588" y="3906838"/>
          <p14:tracePt t="76758" x="5970588" y="3930650"/>
          <p14:tracePt t="76766" x="5970588" y="3956050"/>
          <p14:tracePt t="76774" x="5970588" y="3987800"/>
          <p14:tracePt t="76782" x="5970588" y="4003675"/>
          <p14:tracePt t="76790" x="5970588" y="4019550"/>
          <p14:tracePt t="76799" x="5970588" y="4043363"/>
          <p14:tracePt t="76806" x="5970588" y="4059238"/>
          <p14:tracePt t="76814" x="5970588" y="4075113"/>
          <p14:tracePt t="76822" x="5970588" y="4090988"/>
          <p14:tracePt t="76830" x="5970588" y="4098925"/>
          <p14:tracePt t="76838" x="5970588" y="4106863"/>
          <p14:tracePt t="76846" x="5970588" y="4114800"/>
          <p14:tracePt t="76854" x="5970588" y="4122738"/>
          <p14:tracePt t="76862" x="5970588" y="4130675"/>
          <p14:tracePt t="76882" x="5970588" y="4138613"/>
          <p14:tracePt t="76886" x="5978525" y="4138613"/>
          <p14:tracePt t="76894" x="5986463" y="4146550"/>
          <p14:tracePt t="76902" x="5994400" y="4146550"/>
          <p14:tracePt t="76910" x="5994400" y="4154488"/>
          <p14:tracePt t="76918" x="6010275" y="4162425"/>
          <p14:tracePt t="76926" x="6034088" y="4162425"/>
          <p14:tracePt t="76934" x="6043613" y="4170363"/>
          <p14:tracePt t="76942" x="6059488" y="4178300"/>
          <p14:tracePt t="76950" x="6083300" y="4186238"/>
          <p14:tracePt t="76958" x="6115050" y="4186238"/>
          <p14:tracePt t="76966" x="6154738" y="4186238"/>
          <p14:tracePt t="76974" x="6202363" y="4194175"/>
          <p14:tracePt t="76982" x="6257925" y="4194175"/>
          <p14:tracePt t="76990" x="6313488" y="4202113"/>
          <p14:tracePt t="76998" x="6384925" y="4202113"/>
          <p14:tracePt t="77006" x="6465888" y="4202113"/>
          <p14:tracePt t="77014" x="6545263" y="4202113"/>
          <p14:tracePt t="77022" x="6624638" y="4202113"/>
          <p14:tracePt t="77030" x="6688138" y="4202113"/>
          <p14:tracePt t="77038" x="6751638" y="4202113"/>
          <p14:tracePt t="77046" x="6816725" y="4202113"/>
          <p14:tracePt t="77054" x="6848475" y="4202113"/>
          <p14:tracePt t="77062" x="6880225" y="4202113"/>
          <p14:tracePt t="77070" x="6904038" y="4202113"/>
          <p14:tracePt t="77078" x="6919913" y="4202113"/>
          <p14:tracePt t="77086" x="6935788" y="4202113"/>
          <p14:tracePt t="77318" x="6927850" y="4194175"/>
          <p14:tracePt t="77326" x="6904038" y="4194175"/>
          <p14:tracePt t="77334" x="6872288" y="4194175"/>
          <p14:tracePt t="77342" x="6832600" y="4194175"/>
          <p14:tracePt t="77350" x="6792913" y="4194175"/>
          <p14:tracePt t="77358" x="6743700" y="4194175"/>
          <p14:tracePt t="77366" x="6704013" y="4194175"/>
          <p14:tracePt t="77374" x="6664325" y="4194175"/>
          <p14:tracePt t="77382" x="6608763" y="4202113"/>
          <p14:tracePt t="77390" x="6553200" y="4217988"/>
          <p14:tracePt t="77399" x="6489700" y="4241800"/>
          <p14:tracePt t="77406" x="6450013" y="4249738"/>
          <p14:tracePt t="77414" x="6402388" y="4257675"/>
          <p14:tracePt t="77422" x="6345238" y="4291013"/>
          <p14:tracePt t="77430" x="6305550" y="4306888"/>
          <p14:tracePt t="77438" x="6273800" y="4314825"/>
          <p14:tracePt t="77446" x="6234113" y="4330700"/>
          <p14:tracePt t="77454" x="6202363" y="4346575"/>
          <p14:tracePt t="77462" x="6178550" y="4354513"/>
          <p14:tracePt t="77470" x="6154738" y="4378325"/>
          <p14:tracePt t="77478" x="6130925" y="4394200"/>
          <p14:tracePt t="77486" x="6107113" y="4402138"/>
          <p14:tracePt t="77494" x="6083300" y="4418013"/>
          <p14:tracePt t="77502" x="6067425" y="4418013"/>
          <p14:tracePt t="77510" x="6059488" y="4425950"/>
          <p14:tracePt t="77518" x="6051550" y="4425950"/>
          <p14:tracePt t="77526" x="6034088" y="4433888"/>
          <p14:tracePt t="77542" x="6026150" y="4433888"/>
          <p14:tracePt t="77550" x="6018213" y="4433888"/>
          <p14:tracePt t="77558" x="6010275" y="4433888"/>
          <p14:tracePt t="77574" x="5994400" y="4433888"/>
          <p14:tracePt t="77590" x="5986463" y="4433888"/>
          <p14:tracePt t="77599" x="5970588" y="4433888"/>
          <p14:tracePt t="77606" x="5962650" y="4433888"/>
          <p14:tracePt t="77614" x="5946775" y="4425950"/>
          <p14:tracePt t="77622" x="5930900" y="4425950"/>
          <p14:tracePt t="77630" x="5915025" y="4418013"/>
          <p14:tracePt t="77638" x="5907088" y="4410075"/>
          <p14:tracePt t="77646" x="5891213" y="4402138"/>
          <p14:tracePt t="77654" x="5875338" y="4394200"/>
          <p14:tracePt t="77662" x="5867400" y="4386263"/>
          <p14:tracePt t="77670" x="5851525" y="4378325"/>
          <p14:tracePt t="77678" x="5843588" y="4370388"/>
          <p14:tracePt t="77686" x="5835650" y="4370388"/>
          <p14:tracePt t="77694" x="5835650" y="4354513"/>
          <p14:tracePt t="77702" x="5827713" y="4354513"/>
          <p14:tracePt t="77710" x="5819775" y="4346575"/>
          <p14:tracePt t="77726" x="5811838" y="4330700"/>
          <p14:tracePt t="77734" x="5803900" y="4330700"/>
          <p14:tracePt t="77742" x="5795963" y="4330700"/>
          <p14:tracePt t="77750" x="5795963" y="4322763"/>
          <p14:tracePt t="77758" x="5795963" y="4314825"/>
          <p14:tracePt t="77766" x="5788025" y="4314825"/>
          <p14:tracePt t="77822" x="5780088" y="4314825"/>
          <p14:tracePt t="77854" x="5764213" y="4314825"/>
          <p14:tracePt t="77878" x="5756275" y="4314825"/>
          <p14:tracePt t="77886" x="5740400" y="4314825"/>
          <p14:tracePt t="77902" x="5740400" y="4322763"/>
          <p14:tracePt t="77910" x="5724525" y="4322763"/>
          <p14:tracePt t="77918" x="5716588" y="4322763"/>
          <p14:tracePt t="77926" x="5684838" y="4322763"/>
          <p14:tracePt t="77934" x="5659438" y="4298950"/>
          <p14:tracePt t="77942" x="5619750" y="4273550"/>
          <p14:tracePt t="77950" x="5595938" y="4241800"/>
          <p14:tracePt t="77958" x="5564188" y="4194175"/>
          <p14:tracePt t="77966" x="5540375" y="4138613"/>
          <p14:tracePt t="77974" x="5524500" y="4067175"/>
          <p14:tracePt t="77982" x="5500688" y="4011613"/>
          <p14:tracePt t="77990" x="5484813" y="3948113"/>
          <p14:tracePt t="77999" x="5468938" y="3890963"/>
          <p14:tracePt t="78006" x="5453063" y="3811588"/>
          <p14:tracePt t="78014" x="5453063" y="3740150"/>
          <p14:tracePt t="78022" x="5453063" y="3676650"/>
          <p14:tracePt t="78030" x="5453063" y="3605213"/>
          <p14:tracePt t="78038" x="5453063" y="3540125"/>
          <p14:tracePt t="78046" x="5453063" y="3468688"/>
          <p14:tracePt t="78054" x="5468938" y="3436938"/>
          <p14:tracePt t="78062" x="5468938" y="3413125"/>
          <p14:tracePt t="78070" x="5484813" y="3397250"/>
          <p14:tracePt t="78078" x="5484813" y="3381375"/>
          <p14:tracePt t="78086" x="5500688" y="3381375"/>
          <p14:tracePt t="78094" x="5500688" y="3373438"/>
          <p14:tracePt t="78102" x="5508625" y="3373438"/>
          <p14:tracePt t="78118" x="5508625" y="3365500"/>
          <p14:tracePt t="78126" x="5516563" y="3349625"/>
          <p14:tracePt t="78134" x="5524500" y="3325813"/>
          <p14:tracePt t="78142" x="5524500" y="3317875"/>
          <p14:tracePt t="78150" x="5524500" y="3309938"/>
          <p14:tracePt t="78158" x="5524500" y="3294063"/>
          <p14:tracePt t="78166" x="5524500" y="3286125"/>
          <p14:tracePt t="78174" x="5532438" y="3286125"/>
          <p14:tracePt t="78182" x="5532438" y="3270250"/>
          <p14:tracePt t="78199" x="5540375" y="3270250"/>
          <p14:tracePt t="78206" x="5540375" y="3262313"/>
          <p14:tracePt t="78222" x="5556250" y="3262313"/>
          <p14:tracePt t="78230" x="5556250" y="3252788"/>
          <p14:tracePt t="78246" x="5564188" y="3252788"/>
          <p14:tracePt t="78974" x="5564188" y="3262313"/>
          <p14:tracePt t="78982" x="5580063" y="3278188"/>
          <p14:tracePt t="78998" x="5580063" y="3286125"/>
          <p14:tracePt t="79006" x="5588000" y="3294063"/>
          <p14:tracePt t="79014" x="5588000" y="3302000"/>
          <p14:tracePt t="79022" x="5595938" y="3302000"/>
          <p14:tracePt t="79190" x="5588000" y="3309938"/>
          <p14:tracePt t="79198" x="5588000" y="3325813"/>
          <p14:tracePt t="79206" x="5580063" y="3341688"/>
          <p14:tracePt t="79214" x="5572125" y="3349625"/>
          <p14:tracePt t="79222" x="5572125" y="3365500"/>
          <p14:tracePt t="79230" x="5556250" y="3389313"/>
          <p14:tracePt t="79238" x="5548313" y="3397250"/>
          <p14:tracePt t="79246" x="5540375" y="3413125"/>
          <p14:tracePt t="79254" x="5532438" y="3429000"/>
          <p14:tracePt t="79262" x="5524500" y="3436938"/>
          <p14:tracePt t="79270" x="5516563" y="3444875"/>
          <p14:tracePt t="79286" x="5500688" y="3452813"/>
          <p14:tracePt t="79294" x="5492750" y="3460750"/>
          <p14:tracePt t="79302" x="5484813" y="3460750"/>
          <p14:tracePt t="79310" x="5468938" y="3460750"/>
          <p14:tracePt t="79318" x="5461000" y="3468688"/>
          <p14:tracePt t="79326" x="5453063" y="3468688"/>
          <p14:tracePt t="79334" x="5445125" y="3476625"/>
          <p14:tracePt t="79350" x="5437188" y="3476625"/>
          <p14:tracePt t="79366" x="5429250" y="3476625"/>
          <p14:tracePt t="79374" x="5421313" y="3476625"/>
          <p14:tracePt t="79399" x="5413375" y="3476625"/>
          <p14:tracePt t="79406" x="5405438" y="3476625"/>
          <p14:tracePt t="79447" x="5397500" y="3476625"/>
          <p14:tracePt t="79470" x="5381625" y="3476625"/>
          <p14:tracePt t="79478" x="5373688" y="3476625"/>
          <p14:tracePt t="79486" x="5357813" y="3476625"/>
          <p14:tracePt t="79494" x="5334000" y="3476625"/>
          <p14:tracePt t="79502" x="5318125" y="3476625"/>
          <p14:tracePt t="79510" x="5292725" y="3484563"/>
          <p14:tracePt t="79518" x="5268913" y="3484563"/>
          <p14:tracePt t="79526" x="5245100" y="3484563"/>
          <p14:tracePt t="79534" x="5221288" y="3492500"/>
          <p14:tracePt t="79542" x="5197475" y="3492500"/>
          <p14:tracePt t="79550" x="5165725" y="3492500"/>
          <p14:tracePt t="79558" x="5141913" y="3500438"/>
          <p14:tracePt t="79566" x="5118100" y="3500438"/>
          <p14:tracePt t="79574" x="5094288" y="3500438"/>
          <p14:tracePt t="79582" x="5078413" y="3508375"/>
          <p14:tracePt t="79590" x="5062538" y="3508375"/>
          <p14:tracePt t="79598" x="5046663" y="3508375"/>
          <p14:tracePt t="79606" x="5038725" y="3508375"/>
          <p14:tracePt t="79614" x="5022850" y="3508375"/>
          <p14:tracePt t="79622" x="5014913" y="3508375"/>
          <p14:tracePt t="79726" x="5030788" y="3508375"/>
          <p14:tracePt t="79734" x="5046663" y="3508375"/>
          <p14:tracePt t="79742" x="5070475" y="3508375"/>
          <p14:tracePt t="79750" x="5094288" y="3508375"/>
          <p14:tracePt t="79758" x="5126038" y="3516313"/>
          <p14:tracePt t="79766" x="5173663" y="3516313"/>
          <p14:tracePt t="79774" x="5205413" y="3524250"/>
          <p14:tracePt t="79782" x="5237163" y="3532188"/>
          <p14:tracePt t="79790" x="5276850" y="3548063"/>
          <p14:tracePt t="79798" x="5300663" y="3563938"/>
          <p14:tracePt t="79806" x="5341938" y="3579813"/>
          <p14:tracePt t="79814" x="5365750" y="3587750"/>
          <p14:tracePt t="79823" x="5381625" y="3605213"/>
          <p14:tracePt t="79830" x="5405438" y="3613150"/>
          <p14:tracePt t="79838" x="5413375" y="3621088"/>
          <p14:tracePt t="79846" x="5421313" y="3629025"/>
          <p14:tracePt t="79862" x="5421313" y="3636963"/>
          <p14:tracePt t="79886" x="5421313" y="3652838"/>
          <p14:tracePt t="79894" x="5405438" y="3652838"/>
          <p14:tracePt t="79902" x="5389563" y="3668713"/>
          <p14:tracePt t="79910" x="5365750" y="3684588"/>
          <p14:tracePt t="79918" x="5318125" y="3692525"/>
          <p14:tracePt t="79926" x="5292725" y="3716338"/>
          <p14:tracePt t="79934" x="5245100" y="3732213"/>
          <p14:tracePt t="79942" x="5213350" y="3748088"/>
          <p14:tracePt t="79950" x="5173663" y="3756025"/>
          <p14:tracePt t="79958" x="5149850" y="3756025"/>
          <p14:tracePt t="79966" x="5126038" y="3771900"/>
          <p14:tracePt t="79974" x="5110163" y="3771900"/>
          <p14:tracePt t="79982" x="5102225" y="3779838"/>
          <p14:tracePt t="80046" x="5110163" y="3779838"/>
          <p14:tracePt t="80054" x="5118100" y="3779838"/>
          <p14:tracePt t="80062" x="5133975" y="3779838"/>
          <p14:tracePt t="80070" x="5141913" y="3779838"/>
          <p14:tracePt t="80078" x="5149850" y="3779838"/>
          <p14:tracePt t="80086" x="5165725" y="3779838"/>
          <p14:tracePt t="80094" x="5189538" y="3779838"/>
          <p14:tracePt t="80102" x="5205413" y="3779838"/>
          <p14:tracePt t="80110" x="5221288" y="3787775"/>
          <p14:tracePt t="80118" x="5237163" y="3795713"/>
          <p14:tracePt t="80126" x="5253038" y="3795713"/>
          <p14:tracePt t="80134" x="5260975" y="3811588"/>
          <p14:tracePt t="80142" x="5268913" y="3819525"/>
          <p14:tracePt t="80150" x="5276850" y="3819525"/>
          <p14:tracePt t="80166" x="5276850" y="3827463"/>
          <p14:tracePt t="80174" x="5276850" y="3843338"/>
          <p14:tracePt t="80182" x="5276850" y="3851275"/>
          <p14:tracePt t="80190" x="5276850" y="3859213"/>
          <p14:tracePt t="80198" x="5268913" y="3875088"/>
          <p14:tracePt t="80206" x="5245100" y="3890963"/>
          <p14:tracePt t="80214" x="5237163" y="3898900"/>
          <p14:tracePt t="80222" x="5213350" y="3922713"/>
          <p14:tracePt t="80230" x="5197475" y="3930650"/>
          <p14:tracePt t="80238" x="5173663" y="3948113"/>
          <p14:tracePt t="80246" x="5141913" y="3963988"/>
          <p14:tracePt t="80254" x="5118100" y="3971925"/>
          <p14:tracePt t="80262" x="5086350" y="3987800"/>
          <p14:tracePt t="80270" x="5062538" y="4003675"/>
          <p14:tracePt t="80278" x="5046663" y="4019550"/>
          <p14:tracePt t="80286" x="5030788" y="4027488"/>
          <p14:tracePt t="80294" x="5006975" y="4035425"/>
          <p14:tracePt t="80302" x="4999038" y="4051300"/>
          <p14:tracePt t="80310" x="4991100" y="4051300"/>
          <p14:tracePt t="80366" x="4991100" y="4059238"/>
          <p14:tracePt t="80374" x="5014913" y="4059238"/>
          <p14:tracePt t="80382" x="5038725" y="4067175"/>
          <p14:tracePt t="80390" x="5062538" y="4075113"/>
          <p14:tracePt t="80398" x="5094288" y="4090988"/>
          <p14:tracePt t="80406" x="5126038" y="4098925"/>
          <p14:tracePt t="80414" x="5157788" y="4098925"/>
          <p14:tracePt t="80422" x="5189538" y="4114800"/>
          <p14:tracePt t="80430" x="5229225" y="4122738"/>
          <p14:tracePt t="80438" x="5245100" y="4122738"/>
          <p14:tracePt t="80446" x="5268913" y="4138613"/>
          <p14:tracePt t="80454" x="5276850" y="4146550"/>
          <p14:tracePt t="80462" x="5292725" y="4154488"/>
          <p14:tracePt t="80470" x="5292725" y="4162425"/>
          <p14:tracePt t="80478" x="5300663" y="4170363"/>
          <p14:tracePt t="80486" x="5300663" y="4178300"/>
          <p14:tracePt t="80494" x="5300663" y="4186238"/>
          <p14:tracePt t="80510" x="5300663" y="4194175"/>
          <p14:tracePt t="80518" x="5300663" y="4210050"/>
          <p14:tracePt t="80534" x="5284788" y="4217988"/>
          <p14:tracePt t="80542" x="5284788" y="4225925"/>
          <p14:tracePt t="80550" x="5268913" y="4233863"/>
          <p14:tracePt t="80558" x="5253038" y="4241800"/>
          <p14:tracePt t="80566" x="5237163" y="4249738"/>
          <p14:tracePt t="80574" x="5229225" y="4265613"/>
          <p14:tracePt t="80582" x="5213350" y="4265613"/>
          <p14:tracePt t="80590" x="5205413" y="4273550"/>
          <p14:tracePt t="80598" x="5189538" y="4281488"/>
          <p14:tracePt t="80614" x="5181600" y="4281488"/>
          <p14:tracePt t="80670" x="5189538" y="4281488"/>
          <p14:tracePt t="80678" x="5205413" y="4281488"/>
          <p14:tracePt t="80686" x="5221288" y="4291013"/>
          <p14:tracePt t="80694" x="5245100" y="4298950"/>
          <p14:tracePt t="80702" x="5268913" y="4306888"/>
          <p14:tracePt t="80710" x="5310188" y="4314825"/>
          <p14:tracePt t="80718" x="5341938" y="4322763"/>
          <p14:tracePt t="80726" x="5381625" y="4338638"/>
          <p14:tracePt t="80734" x="5405438" y="4354513"/>
          <p14:tracePt t="80742" x="5453063" y="4370388"/>
          <p14:tracePt t="80750" x="5476875" y="4370388"/>
          <p14:tracePt t="80758" x="5508625" y="4386263"/>
          <p14:tracePt t="80766" x="5540375" y="4402138"/>
          <p14:tracePt t="80774" x="5548313" y="4410075"/>
          <p14:tracePt t="80782" x="5556250" y="4410075"/>
          <p14:tracePt t="80790" x="5572125" y="4418013"/>
          <p14:tracePt t="80886" x="5572125" y="4425950"/>
          <p14:tracePt t="80990" x="5556250" y="4433888"/>
          <p14:tracePt t="81014" x="5540375" y="4441825"/>
          <p14:tracePt t="81030" x="5532438" y="4449763"/>
          <p14:tracePt t="81046" x="5524500" y="4457700"/>
          <p14:tracePt t="81062" x="5524500" y="4465638"/>
          <p14:tracePt t="81078" x="5516563" y="4465638"/>
          <p14:tracePt t="81086" x="5508625" y="4465638"/>
          <p14:tracePt t="81126" x="5516563" y="4473575"/>
          <p14:tracePt t="81142" x="5524500" y="4473575"/>
          <p14:tracePt t="81150" x="5548313" y="4473575"/>
          <p14:tracePt t="81158" x="5572125" y="4473575"/>
          <p14:tracePt t="81166" x="5603875" y="4473575"/>
          <p14:tracePt t="81174" x="5643563" y="4473575"/>
          <p14:tracePt t="81182" x="5700713" y="4473575"/>
          <p14:tracePt t="81190" x="5772150" y="4473575"/>
          <p14:tracePt t="81198" x="5843588" y="4473575"/>
          <p14:tracePt t="81206" x="5954713" y="4473575"/>
          <p14:tracePt t="81214" x="6043613" y="4473575"/>
          <p14:tracePt t="81222" x="6154738" y="4473575"/>
          <p14:tracePt t="81230" x="6265863" y="4473575"/>
          <p14:tracePt t="81238" x="6392863" y="4473575"/>
          <p14:tracePt t="81246" x="6505575" y="4481513"/>
          <p14:tracePt t="81254" x="6632575" y="4481513"/>
          <p14:tracePt t="81262" x="6759575" y="4481513"/>
          <p14:tracePt t="81270" x="6880225" y="4481513"/>
          <p14:tracePt t="81278" x="6991350" y="4481513"/>
          <p14:tracePt t="81286" x="7102475" y="4481513"/>
          <p14:tracePt t="81294" x="7207250" y="4481513"/>
          <p14:tracePt t="81302" x="7294563" y="4473575"/>
          <p14:tracePt t="81310" x="7366000" y="4473575"/>
          <p14:tracePt t="81318" x="7437438" y="4465638"/>
          <p14:tracePt t="81326" x="7502525" y="4465638"/>
          <p14:tracePt t="81334" x="7558088" y="4465638"/>
          <p14:tracePt t="81342" x="7589838" y="4465638"/>
          <p14:tracePt t="81350" x="7613650" y="4465638"/>
          <p14:tracePt t="81358" x="7629525" y="4465638"/>
          <p14:tracePt t="81414" x="7621588" y="4457700"/>
          <p14:tracePt t="81430" x="7613650" y="4457700"/>
          <p14:tracePt t="81454" x="7605713" y="4449763"/>
          <p14:tracePt t="81478" x="7597775" y="4449763"/>
          <p14:tracePt t="81566" x="7589838" y="4449763"/>
          <p14:tracePt t="81582" x="7589838" y="4441825"/>
          <p14:tracePt t="81598" x="7589838" y="4433888"/>
          <p14:tracePt t="82086" x="7581900" y="4433888"/>
          <p14:tracePt t="82110" x="7581900" y="4425950"/>
          <p14:tracePt t="85086" x="7581900" y="4418013"/>
          <p14:tracePt t="85102" x="7581900" y="4410075"/>
          <p14:tracePt t="85222" x="7581900" y="4418013"/>
          <p14:tracePt t="87638" x="7581900" y="4425950"/>
          <p14:tracePt t="87742" x="7581900" y="4418013"/>
          <p14:tracePt t="87750" x="7581900" y="4410075"/>
          <p14:tracePt t="87758" x="7581900" y="4402138"/>
          <p14:tracePt t="87782" x="7581900" y="4394200"/>
          <p14:tracePt t="88790" x="7581900" y="4402138"/>
          <p14:tracePt t="88822" x="7566025" y="4402138"/>
          <p14:tracePt t="88830" x="7566025" y="4410075"/>
          <p14:tracePt t="88839" x="7550150" y="4418013"/>
          <p14:tracePt t="88854" x="7542213" y="4418013"/>
          <p14:tracePt t="88862" x="7526338" y="4418013"/>
          <p14:tracePt t="88878" x="7518400" y="4418013"/>
          <p14:tracePt t="88898" x="7493000" y="4402138"/>
          <p14:tracePt t="88902" x="7485063" y="4394200"/>
          <p14:tracePt t="88910" x="7477125" y="4378325"/>
          <p14:tracePt t="88918" x="7469188" y="4354513"/>
          <p14:tracePt t="88926" x="7461250" y="4338638"/>
          <p14:tracePt t="88934" x="7461250" y="4314825"/>
          <p14:tracePt t="88942" x="7453313" y="4298950"/>
          <p14:tracePt t="88950" x="7453313" y="4265613"/>
          <p14:tracePt t="88958" x="7453313" y="4233863"/>
          <p14:tracePt t="88966" x="7453313" y="4210050"/>
          <p14:tracePt t="88974" x="7453313" y="4186238"/>
          <p14:tracePt t="88982" x="7453313" y="4170363"/>
          <p14:tracePt t="89182" x="7453313" y="4162425"/>
          <p14:tracePt t="89190" x="7477125" y="4162425"/>
          <p14:tracePt t="89198" x="7502525" y="4154488"/>
          <p14:tracePt t="89206" x="7518400" y="4154488"/>
          <p14:tracePt t="89215" x="7526338" y="4154488"/>
          <p14:tracePt t="89222" x="7526338" y="4138613"/>
          <p14:tracePt t="89230" x="7534275" y="4138613"/>
          <p14:tracePt t="89246" x="7526338" y="4146550"/>
          <p14:tracePt t="89254" x="7510463" y="4154488"/>
          <p14:tracePt t="89262" x="7485063" y="4170363"/>
          <p14:tracePt t="89270" x="7437438" y="4178300"/>
          <p14:tracePt t="89278" x="7381875" y="4178300"/>
          <p14:tracePt t="89286" x="7334250" y="4178300"/>
          <p14:tracePt t="89295" x="7254875" y="4178300"/>
          <p14:tracePt t="89302" x="7207250" y="4178300"/>
          <p14:tracePt t="89310" x="7151688" y="4178300"/>
          <p14:tracePt t="89318" x="7094538" y="4178300"/>
          <p14:tracePt t="89326" x="7038975" y="4178300"/>
          <p14:tracePt t="89334" x="6999288" y="4178300"/>
          <p14:tracePt t="89342" x="6951663" y="4162425"/>
          <p14:tracePt t="89350" x="6904038" y="4154488"/>
          <p14:tracePt t="89358" x="6872288" y="4146550"/>
          <p14:tracePt t="89366" x="6840538" y="4138613"/>
          <p14:tracePt t="89374" x="6784975" y="4130675"/>
          <p14:tracePt t="89382" x="6743700" y="4122738"/>
          <p14:tracePt t="89390" x="6711950" y="4114800"/>
          <p14:tracePt t="89398" x="6688138" y="4114800"/>
          <p14:tracePt t="89406" x="6664325" y="4114800"/>
          <p14:tracePt t="89415" x="6640513" y="4114800"/>
          <p14:tracePt t="89422" x="6624638" y="4114800"/>
          <p14:tracePt t="89430" x="6608763" y="4114800"/>
          <p14:tracePt t="89438" x="6592888" y="4114800"/>
          <p14:tracePt t="89446" x="6584950" y="4114800"/>
          <p14:tracePt t="89454" x="6577013" y="4122738"/>
          <p14:tracePt t="89462" x="6569075" y="4130675"/>
          <p14:tracePt t="89470" x="6561138" y="4130675"/>
          <p14:tracePt t="89478" x="6545263" y="4138613"/>
          <p14:tracePt t="89502" x="6537325" y="4146550"/>
          <p14:tracePt t="89726" x="6537325" y="4154488"/>
          <p14:tracePt t="89750" x="6537325" y="4162425"/>
          <p14:tracePt t="91246" x="6537325" y="4170363"/>
          <p14:tracePt t="91270" x="6537325" y="4178300"/>
          <p14:tracePt t="91278" x="6537325" y="4186238"/>
          <p14:tracePt t="91294" x="6529388" y="4186238"/>
          <p14:tracePt t="91310" x="6521450" y="4186238"/>
          <p14:tracePt t="91318" x="6513513" y="4194175"/>
          <p14:tracePt t="91326" x="6497638" y="4194175"/>
          <p14:tracePt t="91334" x="6473825" y="4194175"/>
          <p14:tracePt t="91342" x="6450013" y="4194175"/>
          <p14:tracePt t="91350" x="6434138" y="4194175"/>
          <p14:tracePt t="91358" x="6402388" y="4186238"/>
          <p14:tracePt t="91366" x="6369050" y="4178300"/>
          <p14:tracePt t="91374" x="6321425" y="4162425"/>
          <p14:tracePt t="91382" x="6257925" y="4154488"/>
          <p14:tracePt t="91390" x="6178550" y="4146550"/>
          <p14:tracePt t="91397" x="6115050" y="4130675"/>
          <p14:tracePt t="91406" x="6043613" y="4122738"/>
          <p14:tracePt t="91414" x="5954713" y="4122738"/>
          <p14:tracePt t="91422" x="5867400" y="4122738"/>
          <p14:tracePt t="91430" x="5772150" y="4122738"/>
          <p14:tracePt t="91438" x="5684838" y="4122738"/>
          <p14:tracePt t="91446" x="5588000" y="4122738"/>
          <p14:tracePt t="91454" x="5476875" y="4130675"/>
          <p14:tracePt t="91462" x="5381625" y="4130675"/>
          <p14:tracePt t="91470" x="5284788" y="4130675"/>
          <p14:tracePt t="91478" x="5181600" y="4130675"/>
          <p14:tracePt t="91486" x="5086350" y="4130675"/>
          <p14:tracePt t="91494" x="4991100" y="4130675"/>
          <p14:tracePt t="91502" x="4894263" y="4130675"/>
          <p14:tracePt t="91510" x="4822825" y="4130675"/>
          <p14:tracePt t="91518" x="4727575" y="4130675"/>
          <p14:tracePt t="91526" x="4656138" y="4130675"/>
          <p14:tracePt t="91534" x="4567238" y="4130675"/>
          <p14:tracePt t="91542" x="4495800" y="4122738"/>
          <p14:tracePt t="91550" x="4408488" y="4114800"/>
          <p14:tracePt t="91558" x="4344988" y="4106863"/>
          <p14:tracePt t="91566" x="4289425" y="4098925"/>
          <p14:tracePt t="91574" x="4233863" y="4083050"/>
          <p14:tracePt t="91582" x="4176713" y="4075113"/>
          <p14:tracePt t="91590" x="4121150" y="4067175"/>
          <p14:tracePt t="91598" x="4057650" y="4051300"/>
          <p14:tracePt t="91606" x="4002088" y="4043363"/>
          <p14:tracePt t="91614" x="3946525" y="4019550"/>
          <p14:tracePt t="91622" x="3867150" y="4003675"/>
          <p14:tracePt t="91630" x="3817938" y="3987800"/>
          <p14:tracePt t="91638" x="3754438" y="3971925"/>
          <p14:tracePt t="91646" x="3706813" y="3956050"/>
          <p14:tracePt t="91654" x="3659188" y="3930650"/>
          <p14:tracePt t="91662" x="3619500" y="3914775"/>
          <p14:tracePt t="91670" x="3571875" y="3890963"/>
          <p14:tracePt t="91678" x="3532188" y="3875088"/>
          <p14:tracePt t="91686" x="3500438" y="3875088"/>
          <p14:tracePt t="91694" x="3459163" y="3843338"/>
          <p14:tracePt t="91702" x="3411538" y="3827463"/>
          <p14:tracePt t="91710" x="3387725" y="3803650"/>
          <p14:tracePt t="91718" x="3340100" y="3771900"/>
          <p14:tracePt t="91726" x="3316288" y="3763963"/>
          <p14:tracePt t="91734" x="3276600" y="3732213"/>
          <p14:tracePt t="91742" x="3244850" y="3716338"/>
          <p14:tracePt t="91750" x="3213100" y="3700463"/>
          <p14:tracePt t="91758" x="3173413" y="3676650"/>
          <p14:tracePt t="91766" x="3141663" y="3668713"/>
          <p14:tracePt t="91774" x="3100388" y="3652838"/>
          <p14:tracePt t="91782" x="3076575" y="3636963"/>
          <p14:tracePt t="91790" x="3052763" y="3629025"/>
          <p14:tracePt t="91798" x="3021013" y="3605213"/>
          <p14:tracePt t="91806" x="3005138" y="3587750"/>
          <p14:tracePt t="91814" x="2965450" y="3563938"/>
          <p14:tracePt t="91822" x="2949575" y="3548063"/>
          <p14:tracePt t="91830" x="2925763" y="3540125"/>
          <p14:tracePt t="91838" x="2901950" y="3524250"/>
          <p14:tracePt t="91846" x="2878138" y="3516313"/>
          <p14:tracePt t="91854" x="2870200" y="3508375"/>
          <p14:tracePt t="91862" x="2862263" y="3500438"/>
          <p14:tracePt t="91870" x="2854325" y="3500438"/>
          <p14:tracePt t="91878" x="2846388" y="3500438"/>
          <p14:tracePt t="91911" x="2854325" y="3492500"/>
          <p14:tracePt t="91926" x="2862263" y="3484563"/>
          <p14:tracePt t="92182" x="2870200" y="3492500"/>
          <p14:tracePt t="92206" x="2878138" y="3500438"/>
          <p14:tracePt t="92214" x="2886075" y="3500438"/>
          <p14:tracePt t="92222" x="2901950" y="3508375"/>
          <p14:tracePt t="92230" x="2909888" y="3524250"/>
          <p14:tracePt t="92238" x="2933700" y="3524250"/>
          <p14:tracePt t="92246" x="2965450" y="3548063"/>
          <p14:tracePt t="92254" x="2997200" y="3556000"/>
          <p14:tracePt t="92262" x="3044825" y="3579813"/>
          <p14:tracePt t="92270" x="3092450" y="3587750"/>
          <p14:tracePt t="92278" x="3157538" y="3605213"/>
          <p14:tracePt t="92286" x="3221038" y="3613150"/>
          <p14:tracePt t="92294" x="3308350" y="3621088"/>
          <p14:tracePt t="92302" x="3403600" y="3629025"/>
          <p14:tracePt t="92310" x="3500438" y="3636963"/>
          <p14:tracePt t="92318" x="3595688" y="3644900"/>
          <p14:tracePt t="92326" x="3690938" y="3652838"/>
          <p14:tracePt t="92334" x="3778250" y="3660775"/>
          <p14:tracePt t="92342" x="3875088" y="3660775"/>
          <p14:tracePt t="92350" x="3970338" y="3676650"/>
          <p14:tracePt t="92358" x="4065588" y="3692525"/>
          <p14:tracePt t="92366" x="4137025" y="3700463"/>
          <p14:tracePt t="92374" x="4225925" y="3708400"/>
          <p14:tracePt t="92382" x="4289425" y="3724275"/>
          <p14:tracePt t="92390" x="4368800" y="3724275"/>
          <p14:tracePt t="92398" x="4440238" y="3732213"/>
          <p14:tracePt t="92406" x="4503738" y="3740150"/>
          <p14:tracePt t="92415" x="4559300" y="3740150"/>
          <p14:tracePt t="92422" x="4616450" y="3748088"/>
          <p14:tracePt t="92430" x="4656138" y="3748088"/>
          <p14:tracePt t="92438" x="4703763" y="3748088"/>
          <p14:tracePt t="92446" x="4735513" y="3756025"/>
          <p14:tracePt t="92454" x="4759325" y="3756025"/>
          <p14:tracePt t="92462" x="4783138" y="3763963"/>
          <p14:tracePt t="92470" x="4799013" y="3771900"/>
          <p14:tracePt t="92478" x="4806950" y="3779838"/>
          <p14:tracePt t="92486" x="4814888" y="3787775"/>
          <p14:tracePt t="92502" x="4814888" y="3795713"/>
          <p14:tracePt t="92510" x="4814888" y="3803650"/>
          <p14:tracePt t="92518" x="4814888" y="3819525"/>
          <p14:tracePt t="92526" x="4814888" y="3843338"/>
          <p14:tracePt t="92534" x="4814888" y="3851275"/>
          <p14:tracePt t="92542" x="4814888" y="3867150"/>
          <p14:tracePt t="92550" x="4806950" y="3890963"/>
          <p14:tracePt t="92558" x="4799013" y="3906838"/>
          <p14:tracePt t="92566" x="4799013" y="3930650"/>
          <p14:tracePt t="92574" x="4783138" y="3956050"/>
          <p14:tracePt t="92582" x="4775200" y="3971925"/>
          <p14:tracePt t="92590" x="4767263" y="3987800"/>
          <p14:tracePt t="92598" x="4743450" y="4003675"/>
          <p14:tracePt t="92606" x="4743450" y="4027488"/>
          <p14:tracePt t="92614" x="4727575" y="4035425"/>
          <p14:tracePt t="92622" x="4727575" y="4043363"/>
          <p14:tracePt t="92630" x="4695825" y="4067175"/>
          <p14:tracePt t="92638" x="4672013" y="4075113"/>
          <p14:tracePt t="92646" x="4664075" y="4083050"/>
          <p14:tracePt t="92654" x="4640263" y="4098925"/>
          <p14:tracePt t="92662" x="4616450" y="4106863"/>
          <p14:tracePt t="92670" x="4600575" y="4114800"/>
          <p14:tracePt t="92678" x="4584700" y="4122738"/>
          <p14:tracePt t="92686" x="4567238" y="4130675"/>
          <p14:tracePt t="92694" x="4543425" y="4146550"/>
          <p14:tracePt t="92702" x="4519613" y="4154488"/>
          <p14:tracePt t="92710" x="4495800" y="4170363"/>
          <p14:tracePt t="92718" x="4479925" y="4178300"/>
          <p14:tracePt t="92726" x="4464050" y="4186238"/>
          <p14:tracePt t="92734" x="4456113" y="4186238"/>
          <p14:tracePt t="92742" x="4456113" y="4194175"/>
          <p14:tracePt t="92750" x="4448175" y="4194175"/>
          <p14:tracePt t="92864" x="4464050" y="4194175"/>
          <p14:tracePt t="92870" x="4471988" y="4194175"/>
          <p14:tracePt t="92878" x="4487863" y="4194175"/>
          <p14:tracePt t="92886" x="4503738" y="4194175"/>
          <p14:tracePt t="92898" x="4535488" y="4194175"/>
          <p14:tracePt t="92902" x="4559300" y="4194175"/>
          <p14:tracePt t="92910" x="4600575" y="4194175"/>
          <p14:tracePt t="92918" x="4648200" y="4194175"/>
          <p14:tracePt t="92926" x="4687888" y="4194175"/>
          <p14:tracePt t="92934" x="4719638" y="4194175"/>
          <p14:tracePt t="92942" x="4759325" y="4186238"/>
          <p14:tracePt t="92950" x="4783138" y="4186238"/>
          <p14:tracePt t="92958" x="4806950" y="4186238"/>
          <p14:tracePt t="92966" x="4822825" y="4178300"/>
          <p14:tracePt t="92974" x="4830763" y="4178300"/>
          <p14:tracePt t="92982" x="4838700" y="4178300"/>
          <p14:tracePt t="93046" x="4830763" y="4178300"/>
          <p14:tracePt t="93270" x="4814888" y="4178300"/>
          <p14:tracePt t="93278" x="4791075" y="4178300"/>
          <p14:tracePt t="93286" x="4767263" y="4186238"/>
          <p14:tracePt t="93294" x="4727575" y="4202113"/>
          <p14:tracePt t="93302" x="4695825" y="4202113"/>
          <p14:tracePt t="93310" x="4664075" y="4210050"/>
          <p14:tracePt t="93318" x="4632325" y="4210050"/>
          <p14:tracePt t="93326" x="4584700" y="4210050"/>
          <p14:tracePt t="93334" x="4527550" y="4217988"/>
          <p14:tracePt t="93342" x="4487863" y="4217988"/>
          <p14:tracePt t="93350" x="4432300" y="4225925"/>
          <p14:tracePt t="93359" x="4392613" y="4225925"/>
          <p14:tracePt t="93366" x="4344988" y="4225925"/>
          <p14:tracePt t="93374" x="4305300" y="4225925"/>
          <p14:tracePt t="93382" x="4273550" y="4225925"/>
          <p14:tracePt t="93390" x="4225925" y="4225925"/>
          <p14:tracePt t="93397" x="4192588" y="4233863"/>
          <p14:tracePt t="93406" x="4160838" y="4233863"/>
          <p14:tracePt t="93415" x="4129088" y="4233863"/>
          <p14:tracePt t="93422" x="4105275" y="4233863"/>
          <p14:tracePt t="93430" x="4089400" y="4233863"/>
          <p14:tracePt t="93438" x="4073525" y="4233863"/>
          <p14:tracePt t="93446" x="4065588" y="4233863"/>
          <p14:tracePt t="93462" x="4065588" y="4241800"/>
          <p14:tracePt t="93582" x="4073525" y="4241800"/>
          <p14:tracePt t="93638" x="4081463" y="4241800"/>
          <p14:tracePt t="93654" x="4089400" y="4241800"/>
          <p14:tracePt t="93662" x="4097338" y="4241800"/>
          <p14:tracePt t="93670" x="4113213" y="4233863"/>
          <p14:tracePt t="93678" x="4121150" y="4233863"/>
          <p14:tracePt t="93686" x="4137025" y="4225925"/>
          <p14:tracePt t="93694" x="4160838" y="4217988"/>
          <p14:tracePt t="93702" x="4210050" y="4217988"/>
          <p14:tracePt t="93710" x="4241800" y="4217988"/>
          <p14:tracePt t="93718" x="4297363" y="4217988"/>
          <p14:tracePt t="93726" x="4360863" y="4217988"/>
          <p14:tracePt t="93734" x="4432300" y="4217988"/>
          <p14:tracePt t="93742" x="4503738" y="4217988"/>
          <p14:tracePt t="93750" x="4592638" y="4217988"/>
          <p14:tracePt t="93758" x="4672013" y="4217988"/>
          <p14:tracePt t="93766" x="4767263" y="4217988"/>
          <p14:tracePt t="93774" x="4862513" y="4225925"/>
          <p14:tracePt t="93782" x="4951413" y="4233863"/>
          <p14:tracePt t="93790" x="5014913" y="4241800"/>
          <p14:tracePt t="93797" x="5094288" y="4241800"/>
          <p14:tracePt t="93806" x="5126038" y="4249738"/>
          <p14:tracePt t="93814" x="5157788" y="4257675"/>
          <p14:tracePt t="93822" x="5181600" y="4257675"/>
          <p14:tracePt t="93830" x="5197475" y="4265613"/>
          <p14:tracePt t="93838" x="5205413" y="4265613"/>
          <p14:tracePt t="93974" x="5221288" y="4273550"/>
          <p14:tracePt t="93990" x="5229225" y="4273550"/>
          <p14:tracePt t="93998" x="5237163" y="4273550"/>
          <p14:tracePt t="94006" x="5260975" y="4273550"/>
          <p14:tracePt t="94014" x="5284788" y="4273550"/>
          <p14:tracePt t="94022" x="5318125" y="4281488"/>
          <p14:tracePt t="94030" x="5357813" y="4281488"/>
          <p14:tracePt t="94038" x="5413375" y="4291013"/>
          <p14:tracePt t="94046" x="5476875" y="4291013"/>
          <p14:tracePt t="94054" x="5564188" y="4291013"/>
          <p14:tracePt t="94062" x="5659438" y="4291013"/>
          <p14:tracePt t="94070" x="5764213" y="4291013"/>
          <p14:tracePt t="94078" x="5891213" y="4291013"/>
          <p14:tracePt t="94086" x="6026150" y="4291013"/>
          <p14:tracePt t="94094" x="6202363" y="4291013"/>
          <p14:tracePt t="94102" x="6353175" y="4291013"/>
          <p14:tracePt t="94110" x="6505575" y="4291013"/>
          <p14:tracePt t="94118" x="6656388" y="4291013"/>
          <p14:tracePt t="94126" x="6792913" y="4291013"/>
          <p14:tracePt t="94134" x="6911975" y="4298950"/>
          <p14:tracePt t="94142" x="7031038" y="4322763"/>
          <p14:tracePt t="94150" x="7135813" y="4330700"/>
          <p14:tracePt t="94158" x="7231063" y="4338638"/>
          <p14:tracePt t="94166" x="7318375" y="4354513"/>
          <p14:tracePt t="94174" x="7405688" y="4354513"/>
          <p14:tracePt t="94182" x="7461250" y="4370388"/>
          <p14:tracePt t="94190" x="7502525" y="4370388"/>
          <p14:tracePt t="94198" x="7526338" y="4370388"/>
          <p14:tracePt t="94206" x="7542213" y="4370388"/>
          <p14:tracePt t="94238" x="7534275" y="4370388"/>
          <p14:tracePt t="94254" x="7526338" y="4370388"/>
          <p14:tracePt t="94262" x="7518400" y="4370388"/>
          <p14:tracePt t="94278" x="7510463" y="4370388"/>
          <p14:tracePt t="94310" x="7502525" y="4370388"/>
          <p14:tracePt t="94374" x="7485063" y="4370388"/>
          <p14:tracePt t="94382" x="7485063" y="4378325"/>
          <p14:tracePt t="94390" x="7477125" y="4378325"/>
          <p14:tracePt t="94398" x="7477125" y="4386263"/>
          <p14:tracePt t="94406" x="7469188" y="4386263"/>
          <p14:tracePt t="94422" x="7461250" y="4386263"/>
          <p14:tracePt t="94462" x="7453313" y="4386263"/>
          <p14:tracePt t="94479" x="7445375" y="4378325"/>
          <p14:tracePt t="94486" x="7445375" y="4370388"/>
          <p14:tracePt t="94502" x="7445375" y="4354513"/>
          <p14:tracePt t="94510" x="7437438" y="4346575"/>
          <p14:tracePt t="94518" x="7429500" y="4338638"/>
          <p14:tracePt t="94526" x="7429500" y="4330700"/>
          <p14:tracePt t="94542" x="7421563" y="4322763"/>
          <p14:tracePt t="94550" x="7421563" y="4314825"/>
          <p14:tracePt t="94662" x="7421563" y="4322763"/>
          <p14:tracePt t="97334" x="7405688" y="4322763"/>
          <p14:tracePt t="97350" x="7397750" y="4322763"/>
          <p14:tracePt t="97358" x="7389813" y="4322763"/>
          <p14:tracePt t="97382" x="7373938" y="4322763"/>
          <p14:tracePt t="97414" x="7366000" y="4322763"/>
          <p14:tracePt t="97422" x="7358063" y="4322763"/>
          <p14:tracePt t="97446" x="7358063" y="4314825"/>
          <p14:tracePt t="98038" x="7358063" y="4306888"/>
          <p14:tracePt t="99318" x="7358063" y="4298950"/>
          <p14:tracePt t="100414" x="7358063" y="4291013"/>
          <p14:tracePt t="100446" x="7358063" y="4281488"/>
          <p14:tracePt t="100454" x="7358063" y="4273550"/>
          <p14:tracePt t="100518" x="7358063" y="4265613"/>
          <p14:tracePt t="100526" x="7366000" y="4265613"/>
          <p14:tracePt t="100542" x="7373938" y="4265613"/>
          <p14:tracePt t="100550" x="7381875" y="4265613"/>
          <p14:tracePt t="100566" x="7389813" y="4265613"/>
          <p14:tracePt t="100574" x="7397750" y="4265613"/>
          <p14:tracePt t="100582" x="7413625" y="4265613"/>
          <p14:tracePt t="100590" x="7429500" y="4265613"/>
          <p14:tracePt t="100598" x="7437438" y="4265613"/>
          <p14:tracePt t="100606" x="7453313" y="4265613"/>
          <p14:tracePt t="100614" x="7469188" y="4265613"/>
          <p14:tracePt t="100622" x="7493000" y="4265613"/>
          <p14:tracePt t="100630" x="7518400" y="4265613"/>
          <p14:tracePt t="100638" x="7550150" y="4265613"/>
          <p14:tracePt t="100646" x="7573963" y="4265613"/>
          <p14:tracePt t="100654" x="7605713" y="4265613"/>
          <p14:tracePt t="100662" x="7637463" y="4265613"/>
          <p14:tracePt t="100670" x="7693025" y="4265613"/>
          <p14:tracePt t="100678" x="7724775" y="4265613"/>
          <p14:tracePt t="100686" x="7780338" y="4265613"/>
          <p14:tracePt t="100694" x="7827963" y="4265613"/>
          <p14:tracePt t="100702" x="7885113" y="4249738"/>
          <p14:tracePt t="100710" x="7932738" y="4249738"/>
          <p14:tracePt t="100718" x="7980363" y="4249738"/>
          <p14:tracePt t="100726" x="8035925" y="4241800"/>
          <p14:tracePt t="100734" x="8075613" y="4241800"/>
          <p14:tracePt t="100742" x="8131175" y="4233863"/>
          <p14:tracePt t="100750" x="8186738" y="4225925"/>
          <p14:tracePt t="100758" x="8235950" y="4210050"/>
          <p14:tracePt t="100766" x="8299450" y="4194175"/>
          <p14:tracePt t="100774" x="8362950" y="4186238"/>
          <p14:tracePt t="100782" x="8426450" y="4186238"/>
          <p14:tracePt t="100790" x="8513763" y="4170363"/>
          <p14:tracePt t="100798" x="8577263" y="4162425"/>
          <p14:tracePt t="100806" x="8650288" y="4154488"/>
          <p14:tracePt t="100814" x="8729663" y="4130675"/>
          <p14:tracePt t="100822" x="8793163" y="4122738"/>
          <p14:tracePt t="100830" x="8864600" y="4098925"/>
          <p14:tracePt t="100838" x="8943975" y="4083050"/>
          <p14:tracePt t="100846" x="9032875" y="4067175"/>
          <p14:tracePt t="100854" x="9128125" y="4051300"/>
        </p14:tracePtLst>
      </p14:laserTraceLst>
    </p:ext>
  </p:extLs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11560" y="1062038"/>
            <a:ext cx="7815262" cy="265499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20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클래스 찾기</a:t>
            </a:r>
            <a:endParaRPr lang="en-US" altLang="ko-KR" sz="20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▶ 클래스로 적당하지 않는 것 배제</a:t>
            </a: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중복 클래스 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고객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구매자</a:t>
            </a: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관계 없는 클래스 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시스템 구축 비용</a:t>
            </a: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불확실한 클래스 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보안  </a:t>
            </a: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사례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인터넷 서점의 클래스 후보</a:t>
            </a: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049" name="_x70634792" descr="DRW000012b42f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9838" y="3786520"/>
            <a:ext cx="7044324" cy="2071702"/>
          </a:xfrm>
          <a:prstGeom prst="rect">
            <a:avLst/>
          </a:prstGeom>
          <a:noFill/>
        </p:spPr>
      </p:pic>
      <p:sp>
        <p:nvSpPr>
          <p:cNvPr id="6" name="슬라이드 번호 개체 틀 9">
            <a:extLst>
              <a:ext uri="{FF2B5EF4-FFF2-40B4-BE49-F238E27FC236}">
                <a16:creationId xmlns:a16="http://schemas.microsoft.com/office/drawing/2014/main" id="{790FEAF0-51D4-4CC4-A651-6587300CE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5013" y="6597650"/>
            <a:ext cx="765175" cy="188913"/>
          </a:xfrm>
          <a:prstGeom prst="rect">
            <a:avLst/>
          </a:prstGeom>
        </p:spPr>
        <p:txBody>
          <a:bodyPr/>
          <a:lstStyle>
            <a:lvl1pPr algn="r">
              <a:defRPr sz="100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0D1FBF91-D0BE-483B-82B2-B89DEE19D40A}" type="slidenum">
              <a:rPr lang="ko-KR" altLang="en-US" b="0">
                <a:latin typeface="HY중고딕" panose="02030600000101010101" pitchFamily="18" charset="-127"/>
                <a:ea typeface="HY중고딕" panose="02030600000101010101" pitchFamily="18" charset="-127"/>
                <a:cs typeface="Malgun Gothic Semilight" panose="020B0502040204020203" pitchFamily="50" charset="-127"/>
              </a:rPr>
              <a:pPr>
                <a:defRPr/>
              </a:pPr>
              <a:t>30</a:t>
            </a:fld>
            <a:endParaRPr lang="ko-KR" altLang="en-US" b="0" dirty="0">
              <a:latin typeface="HY중고딕" panose="02030600000101010101" pitchFamily="18" charset="-127"/>
              <a:ea typeface="HY중고딕" panose="02030600000101010101" pitchFamily="18" charset="-127"/>
              <a:cs typeface="Malgun Gothic Semilight" panose="020B0502040204020203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0A73480-6760-4149-901C-6F03CFEB96CC}"/>
              </a:ext>
            </a:extLst>
          </p:cNvPr>
          <p:cNvSpPr txBox="1">
            <a:spLocks/>
          </p:cNvSpPr>
          <p:nvPr/>
        </p:nvSpPr>
        <p:spPr>
          <a:xfrm>
            <a:off x="642910" y="187107"/>
            <a:ext cx="7772400" cy="59029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맑은 고딕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ko-KR" sz="28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5.6 </a:t>
            </a:r>
            <a:r>
              <a:rPr lang="ko-KR" altLang="en-US" sz="28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클래스 다이어그램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323"/>
    </mc:Choice>
    <mc:Fallback xmlns="">
      <p:transition spd="slow" advTm="68323"/>
    </mc:Fallback>
  </mc:AlternateContent>
  <p:extLst>
    <p:ext uri="{3A86A75C-4F4B-4683-9AE1-C65F6400EC91}">
      <p14:laserTraceLst xmlns:p14="http://schemas.microsoft.com/office/powerpoint/2010/main">
        <p14:tracePtLst>
          <p14:tracePt t="141" x="4460875" y="2438400"/>
          <p14:tracePt t="257" x="4452938" y="2447925"/>
          <p14:tracePt t="289" x="4445000" y="2455863"/>
          <p14:tracePt t="306" x="4435475" y="2455863"/>
          <p14:tracePt t="896" x="4427538" y="2455863"/>
          <p14:tracePt t="904" x="4419600" y="2455863"/>
          <p14:tracePt t="912" x="4410075" y="2455863"/>
          <p14:tracePt t="928" x="4402138" y="2455863"/>
          <p14:tracePt t="961" x="4394200" y="2455863"/>
          <p14:tracePt t="977" x="4384675" y="2455863"/>
          <p14:tracePt t="1003" x="4368800" y="2455863"/>
          <p14:tracePt t="1016" x="4368800" y="2463800"/>
          <p14:tracePt t="1145" x="4359275" y="2463800"/>
          <p14:tracePt t="1353" x="4351338" y="2473325"/>
          <p14:tracePt t="1457" x="4359275" y="2473325"/>
          <p14:tracePt t="1490" x="4359275" y="2481263"/>
          <p14:tracePt t="1496" x="4368800" y="2489200"/>
          <p14:tracePt t="1506" x="4376738" y="2489200"/>
          <p14:tracePt t="1512" x="4376738" y="2498725"/>
          <p14:tracePt t="1522" x="4394200" y="2498725"/>
          <p14:tracePt t="1529" x="4419600" y="2498725"/>
          <p14:tracePt t="1539" x="4435475" y="2498725"/>
          <p14:tracePt t="1544" x="4470400" y="2498725"/>
          <p14:tracePt t="1556" x="4503738" y="2498725"/>
          <p14:tracePt t="1560" x="4546600" y="2498725"/>
          <p14:tracePt t="1571" x="4579938" y="2498725"/>
          <p14:tracePt t="1577" x="4657725" y="2498725"/>
          <p14:tracePt t="1587" x="4708525" y="2498725"/>
          <p14:tracePt t="1593" x="4767263" y="2498725"/>
          <p14:tracePt t="1602" x="4843463" y="2498725"/>
          <p14:tracePt t="1610" x="4929188" y="2498725"/>
          <p14:tracePt t="1616" x="4979988" y="2498725"/>
          <p14:tracePt t="1625" x="5056188" y="2489200"/>
          <p14:tracePt t="1633" x="5141913" y="2489200"/>
          <p14:tracePt t="1641" x="5200650" y="2473325"/>
          <p14:tracePt t="1649" x="5260975" y="2473325"/>
          <p14:tracePt t="1657" x="5337175" y="2463800"/>
          <p14:tracePt t="1664" x="5380038" y="2438400"/>
          <p14:tracePt t="1673" x="5438775" y="2430463"/>
          <p14:tracePt t="1681" x="5497513" y="2422525"/>
          <p14:tracePt t="1689" x="5524500" y="2413000"/>
          <p14:tracePt t="1697" x="5583238" y="2397125"/>
          <p14:tracePt t="1706" x="5608638" y="2387600"/>
          <p14:tracePt t="1712" x="5659438" y="2371725"/>
          <p14:tracePt t="1722" x="5684838" y="2362200"/>
          <p14:tracePt t="1728" x="5710238" y="2344738"/>
          <p14:tracePt t="1739" x="5745163" y="2328863"/>
          <p14:tracePt t="1744" x="5753100" y="2319338"/>
          <p14:tracePt t="1755" x="5770563" y="2303463"/>
          <p14:tracePt t="1761" x="5788025" y="2286000"/>
          <p14:tracePt t="1771" x="5795963" y="2278063"/>
          <p14:tracePt t="1777" x="5795963" y="2268538"/>
          <p14:tracePt t="1787" x="5803900" y="2260600"/>
          <p14:tracePt t="1793" x="5803900" y="2252663"/>
          <p14:tracePt t="1800" x="5813425" y="2235200"/>
          <p14:tracePt t="1816" x="5813425" y="2227263"/>
          <p14:tracePt t="1825" x="5813425" y="2217738"/>
          <p14:tracePt t="1832" x="5813425" y="2209800"/>
          <p14:tracePt t="1865" x="5813425" y="2200275"/>
          <p14:tracePt t="1937" x="5813425" y="2192338"/>
          <p14:tracePt t="2042" x="5813425" y="2184400"/>
          <p14:tracePt t="2129" x="5813425" y="2174875"/>
          <p14:tracePt t="2161" x="5813425" y="2166938"/>
          <p14:tracePt t="2177" x="5813425" y="2159000"/>
          <p14:tracePt t="2265" x="5813425" y="2141538"/>
          <p14:tracePt t="2281" x="5821363" y="2141538"/>
          <p14:tracePt t="2296" x="5821363" y="2133600"/>
          <p14:tracePt t="2329" x="5829300" y="2133600"/>
          <p14:tracePt t="2344" x="5838825" y="2133600"/>
          <p14:tracePt t="2624" x="5846763" y="2116138"/>
          <p14:tracePt t="2640" x="5854700" y="2116138"/>
          <p14:tracePt t="2657" x="5864225" y="2108200"/>
          <p14:tracePt t="2672" x="5872163" y="2108200"/>
          <p14:tracePt t="2689" x="5872163" y="2098675"/>
          <p14:tracePt t="2720" x="5880100" y="2090738"/>
          <p14:tracePt t="2744" x="5889625" y="2082800"/>
          <p14:tracePt t="2756" x="5889625" y="2073275"/>
          <p14:tracePt t="2760" x="5889625" y="2065338"/>
          <p14:tracePt t="2771" x="5889625" y="2055813"/>
          <p14:tracePt t="2777" x="5889625" y="2047875"/>
          <p14:tracePt t="9553" x="5897563" y="2047875"/>
          <p14:tracePt t="9561" x="5897563" y="2039938"/>
          <p14:tracePt t="9569" x="5897563" y="2030413"/>
          <p14:tracePt t="10179" x="5829300" y="2030413"/>
          <p14:tracePt t="10184" x="5651500" y="2039938"/>
          <p14:tracePt t="10193" x="5514975" y="2073275"/>
          <p14:tracePt t="10200" x="5430838" y="2116138"/>
          <p14:tracePt t="10210" x="5413375" y="2141538"/>
          <p14:tracePt t="10216" x="5387975" y="2192338"/>
          <p14:tracePt t="10226" x="5387975" y="2235200"/>
          <p14:tracePt t="10232" x="5380038" y="2293938"/>
          <p14:tracePt t="10243" x="5380038" y="2336800"/>
          <p14:tracePt t="10248" x="5362575" y="2362200"/>
          <p14:tracePt t="10264" x="5353050" y="2344738"/>
          <p14:tracePt t="10274" x="5353050" y="2303463"/>
          <p14:tracePt t="10280" x="5353050" y="2260600"/>
          <p14:tracePt t="10290" x="5362575" y="2227263"/>
          <p14:tracePt t="10296" x="5362575" y="2166938"/>
          <p14:tracePt t="10306" x="5413375" y="2090738"/>
          <p14:tracePt t="10313" x="5413375" y="2055813"/>
          <p14:tracePt t="10319" x="5413375" y="2022475"/>
          <p14:tracePt t="10601" x="5405438" y="2022475"/>
          <p14:tracePt t="10608" x="5387975" y="2022475"/>
          <p14:tracePt t="10617" x="5353050" y="2047875"/>
          <p14:tracePt t="10625" x="5319713" y="2065338"/>
          <p14:tracePt t="10633" x="5286375" y="2098675"/>
          <p14:tracePt t="10642" x="5260975" y="2124075"/>
          <p14:tracePt t="10648" x="5218113" y="2149475"/>
          <p14:tracePt t="10660" x="5208588" y="2166938"/>
          <p14:tracePt t="10665" x="5175250" y="2192338"/>
          <p14:tracePt t="10675" x="5132388" y="2209800"/>
          <p14:tracePt t="10681" x="5106988" y="2209800"/>
          <p14:tracePt t="10688" x="5091113" y="2217738"/>
          <p14:tracePt t="10697" x="5081588" y="2217738"/>
          <p14:tracePt t="10703" x="5073650" y="2217738"/>
          <p14:tracePt t="10712" x="5064125" y="2217738"/>
          <p14:tracePt t="10720" x="5048250" y="2217738"/>
          <p14:tracePt t="10729" x="5030788" y="2217738"/>
          <p14:tracePt t="10737" x="5005388" y="2217738"/>
          <p14:tracePt t="10745" x="4997450" y="2227263"/>
          <p14:tracePt t="10753" x="4954588" y="2227263"/>
          <p14:tracePt t="10762" x="4919663" y="2227263"/>
          <p14:tracePt t="10768" x="4903788" y="2227263"/>
          <p14:tracePt t="10921" x="4894263" y="2227263"/>
          <p14:tracePt t="10929" x="4886325" y="2217738"/>
          <p14:tracePt t="10952" x="4886325" y="2200275"/>
          <p14:tracePt t="10961" x="4886325" y="2184400"/>
          <p14:tracePt t="11017" x="4886325" y="2174875"/>
          <p14:tracePt t="11209" x="4860925" y="2159000"/>
          <p14:tracePt t="11217" x="4827588" y="2141538"/>
          <p14:tracePt t="11227" x="4802188" y="2141538"/>
          <p14:tracePt t="11233" x="4784725" y="2133600"/>
          <p14:tracePt t="11243" x="4759325" y="2124075"/>
          <p14:tracePt t="11258" x="4741863" y="2124075"/>
          <p14:tracePt t="11264" x="4733925" y="2124075"/>
          <p14:tracePt t="11275" x="4716463" y="2116138"/>
          <p14:tracePt t="11497" x="4699000" y="2116138"/>
          <p14:tracePt t="11562" x="4691063" y="2116138"/>
          <p14:tracePt t="11577" x="4683125" y="2108200"/>
          <p14:tracePt t="11584" x="4673600" y="2098675"/>
          <p14:tracePt t="11977" x="4665663" y="2098675"/>
          <p14:tracePt t="11985" x="4657725" y="2098675"/>
          <p14:tracePt t="12041" x="4640263" y="2098675"/>
          <p14:tracePt t="12073" x="4630738" y="2098675"/>
          <p14:tracePt t="12080" x="4622800" y="2098675"/>
          <p14:tracePt t="12113" x="4597400" y="2098675"/>
          <p14:tracePt t="12128" x="4589463" y="2098675"/>
          <p14:tracePt t="12144" x="4579938" y="2098675"/>
          <p14:tracePt t="12160" x="4572000" y="2098675"/>
          <p14:tracePt t="12179" x="4564063" y="2098675"/>
          <p14:tracePt t="12194" x="4554538" y="2098675"/>
          <p14:tracePt t="12216" x="4546600" y="2098675"/>
          <p14:tracePt t="12329" x="4529138" y="2098675"/>
          <p14:tracePt t="12337" x="4521200" y="2098675"/>
          <p14:tracePt t="12352" x="4513263" y="2098675"/>
          <p14:tracePt t="12369" x="4503738" y="2098675"/>
          <p14:tracePt t="12377" x="4495800" y="2098675"/>
          <p14:tracePt t="12394" x="4486275" y="2098675"/>
          <p14:tracePt t="12401" x="4478338" y="2098675"/>
          <p14:tracePt t="12417" x="4470400" y="2098675"/>
          <p14:tracePt t="12427" x="4460875" y="2098675"/>
          <p14:tracePt t="12433" x="4452938" y="2098675"/>
          <p14:tracePt t="12460" x="4445000" y="2098675"/>
          <p14:tracePt t="12609" x="4427538" y="2098675"/>
          <p14:tracePt t="12641" x="4419600" y="2098675"/>
          <p14:tracePt t="12648" x="4410075" y="2098675"/>
          <p14:tracePt t="12705" x="4394200" y="2098675"/>
          <p14:tracePt t="12728" x="4376738" y="2098675"/>
          <p14:tracePt t="12792" x="4359275" y="2098675"/>
          <p14:tracePt t="12810" x="4351338" y="2098675"/>
          <p14:tracePt t="12816" x="4341813" y="2098675"/>
          <p14:tracePt t="12826" x="4333875" y="2098675"/>
          <p14:tracePt t="12842" x="4316413" y="2098675"/>
          <p14:tracePt t="12848" x="4308475" y="2098675"/>
          <p14:tracePt t="12896" x="4300538" y="2098675"/>
          <p14:tracePt t="12912" x="4291013" y="2098675"/>
          <p14:tracePt t="12928" x="4283075" y="2098675"/>
          <p14:tracePt t="12944" x="4275138" y="2098675"/>
          <p14:tracePt t="12952" x="4265613" y="2098675"/>
          <p14:tracePt t="12968" x="4257675" y="2098675"/>
          <p14:tracePt t="12984" x="4240213" y="2098675"/>
          <p14:tracePt t="13000" x="4232275" y="2098675"/>
          <p14:tracePt t="13017" x="4214813" y="2098675"/>
          <p14:tracePt t="13043" x="4206875" y="2098675"/>
          <p14:tracePt t="13049" x="4197350" y="2098675"/>
          <p14:tracePt t="13065" x="4189413" y="2098675"/>
          <p14:tracePt t="13074" x="4181475" y="2098675"/>
          <p14:tracePt t="13081" x="4171950" y="2098675"/>
          <p14:tracePt t="13096" x="4164013" y="2098675"/>
          <p14:tracePt t="13105" x="4156075" y="2098675"/>
          <p14:tracePt t="13113" x="4146550" y="2098675"/>
          <p14:tracePt t="13129" x="4130675" y="2098675"/>
          <p14:tracePt t="13136" x="4121150" y="2098675"/>
          <p14:tracePt t="13156" x="4113213" y="2098675"/>
          <p14:tracePt t="13161" x="4105275" y="2098675"/>
          <p14:tracePt t="13169" x="4095750" y="2098675"/>
          <p14:tracePt t="13186" x="4079875" y="2098675"/>
          <p14:tracePt t="13195" x="4070350" y="2098675"/>
          <p14:tracePt t="13211" x="4052888" y="2098675"/>
          <p14:tracePt t="13217" x="4037013" y="2098675"/>
          <p14:tracePt t="13227" x="4019550" y="2098675"/>
          <p14:tracePt t="13233" x="4002088" y="2098675"/>
          <p14:tracePt t="13243" x="3986213" y="2098675"/>
          <p14:tracePt t="13249" x="3968750" y="2098675"/>
          <p14:tracePt t="13259" x="3943350" y="2108200"/>
          <p14:tracePt t="13272" x="3935413" y="2116138"/>
          <p14:tracePt t="13281" x="3925888" y="2116138"/>
          <p14:tracePt t="13287" x="3917950" y="2116138"/>
          <p14:tracePt t="13296" x="3908425" y="2124075"/>
          <p14:tracePt t="13304" x="3900488" y="2124075"/>
          <p14:tracePt t="13312" x="3892550" y="2133600"/>
          <p14:tracePt t="13321" x="3875088" y="2133600"/>
          <p14:tracePt t="13328" x="3857625" y="2133600"/>
          <p14:tracePt t="13336" x="3849688" y="2133600"/>
          <p14:tracePt t="13345" x="3832225" y="2133600"/>
          <p14:tracePt t="13353" x="3806825" y="2133600"/>
          <p14:tracePt t="13361" x="3798888" y="2133600"/>
          <p14:tracePt t="13369" x="3773488" y="2141538"/>
          <p14:tracePt t="13377" x="3763963" y="2149475"/>
          <p14:tracePt t="13385" x="3756025" y="2149475"/>
          <p14:tracePt t="13395" x="3738563" y="2149475"/>
          <p14:tracePt t="13401" x="3730625" y="2149475"/>
          <p14:tracePt t="13411" x="3722688" y="2149475"/>
          <p14:tracePt t="13416" x="3705225" y="2149475"/>
          <p14:tracePt t="13427" x="3687763" y="2149475"/>
          <p14:tracePt t="13442" x="3679825" y="2149475"/>
          <p14:tracePt t="13449" x="3671888" y="2149475"/>
          <p14:tracePt t="13459" x="3662363" y="2149475"/>
          <p14:tracePt t="13465" x="3636963" y="2159000"/>
          <p14:tracePt t="13472" x="3629025" y="2159000"/>
          <p14:tracePt t="13480" x="3619500" y="2159000"/>
          <p14:tracePt t="13488" x="3611563" y="2159000"/>
          <p14:tracePt t="13497" x="3594100" y="2159000"/>
          <p14:tracePt t="13505" x="3586163" y="2159000"/>
          <p14:tracePt t="13513" x="3560763" y="2166938"/>
          <p14:tracePt t="13521" x="3552825" y="2166938"/>
          <p14:tracePt t="13528" x="3543300" y="2166938"/>
          <p14:tracePt t="13536" x="3527425" y="2166938"/>
          <p14:tracePt t="13545" x="3517900" y="2166938"/>
          <p14:tracePt t="13553" x="3509963" y="2166938"/>
          <p14:tracePt t="13560" x="3502025" y="2166938"/>
          <p14:tracePt t="13568" x="3492500" y="2166938"/>
          <p14:tracePt t="13577" x="3475038" y="2166938"/>
          <p14:tracePt t="13584" x="3459163" y="2166938"/>
          <p14:tracePt t="13600" x="3441700" y="2166938"/>
          <p14:tracePt t="13610" x="3433763" y="2166938"/>
          <p14:tracePt t="13616" x="3424238" y="2166938"/>
          <p14:tracePt t="13627" x="3408363" y="2166938"/>
          <p14:tracePt t="13643" x="3390900" y="2166938"/>
          <p14:tracePt t="13650" x="3382963" y="2166938"/>
          <p14:tracePt t="13664" x="3373438" y="2166938"/>
          <p14:tracePt t="13680" x="3365500" y="2166938"/>
          <p14:tracePt t="13687" x="3355975" y="2166938"/>
          <p14:tracePt t="13696" x="3348038" y="2166938"/>
          <p14:tracePt t="13705" x="3340100" y="2166938"/>
          <p14:tracePt t="13712" x="3330575" y="2166938"/>
          <p14:tracePt t="13720" x="3322638" y="2166938"/>
          <p14:tracePt t="13728" x="3314700" y="2166938"/>
          <p14:tracePt t="13736" x="3297238" y="2166938"/>
          <p14:tracePt t="13744" x="3279775" y="2166938"/>
          <p14:tracePt t="13752" x="3271838" y="2166938"/>
          <p14:tracePt t="13761" x="3254375" y="2166938"/>
          <p14:tracePt t="13768" x="3228975" y="2166938"/>
          <p14:tracePt t="13784" x="3203575" y="2166938"/>
          <p14:tracePt t="13794" x="3195638" y="2174875"/>
          <p14:tracePt t="13800" x="3170238" y="2174875"/>
          <p14:tracePt t="13810" x="3160713" y="2174875"/>
          <p14:tracePt t="13816" x="3152775" y="2174875"/>
          <p14:tracePt t="13827" x="3135313" y="2174875"/>
          <p14:tracePt t="13833" x="3109913" y="2184400"/>
          <p14:tracePt t="13842" x="3101975" y="2184400"/>
          <p14:tracePt t="13849" x="3076575" y="2184400"/>
          <p14:tracePt t="13858" x="3051175" y="2184400"/>
          <p14:tracePt t="13865" x="3025775" y="2184400"/>
          <p14:tracePt t="13872" x="3000375" y="2184400"/>
          <p14:tracePt t="13880" x="2957513" y="2184400"/>
          <p14:tracePt t="13888" x="2914650" y="2184400"/>
          <p14:tracePt t="13897" x="2881313" y="2184400"/>
          <p14:tracePt t="13905" x="2838450" y="2184400"/>
          <p14:tracePt t="13913" x="2805113" y="2184400"/>
          <p14:tracePt t="13921" x="2778125" y="2184400"/>
          <p14:tracePt t="13929" x="2744788" y="2184400"/>
          <p14:tracePt t="13936" x="2711450" y="2174875"/>
          <p14:tracePt t="13945" x="2686050" y="2174875"/>
          <p14:tracePt t="13953" x="2668588" y="2174875"/>
          <p14:tracePt t="13961" x="2643188" y="2174875"/>
          <p14:tracePt t="13968" x="2617788" y="2174875"/>
          <p14:tracePt t="13977" x="2600325" y="2174875"/>
          <p14:tracePt t="13984" x="2582863" y="2174875"/>
          <p14:tracePt t="13994" x="2566988" y="2174875"/>
          <p14:tracePt t="14001" x="2549525" y="2174875"/>
          <p14:tracePt t="14011" x="2524125" y="2174875"/>
          <p14:tracePt t="14016" x="2489200" y="2166938"/>
          <p14:tracePt t="14027" x="2463800" y="2166938"/>
          <p14:tracePt t="14033" x="2438400" y="2159000"/>
          <p14:tracePt t="14043" x="2413000" y="2159000"/>
          <p14:tracePt t="14048" x="2379663" y="2149475"/>
          <p14:tracePt t="14056" x="2362200" y="2149475"/>
          <p14:tracePt t="14065" x="2336800" y="2149475"/>
          <p14:tracePt t="14071" x="2311400" y="2149475"/>
          <p14:tracePt t="14081" x="2303463" y="2149475"/>
          <p14:tracePt t="14089" x="2286000" y="2149475"/>
          <p14:tracePt t="14097" x="2268538" y="2141538"/>
          <p14:tracePt t="14105" x="2260600" y="2141538"/>
          <p14:tracePt t="14113" x="2252663" y="2141538"/>
          <p14:tracePt t="14121" x="2243138" y="2141538"/>
          <p14:tracePt t="14129" x="2217738" y="2141538"/>
          <p14:tracePt t="14136" x="2184400" y="2133600"/>
          <p14:tracePt t="14145" x="2159000" y="2133600"/>
          <p14:tracePt t="14155" x="2141538" y="2124075"/>
          <p14:tracePt t="14161" x="2116138" y="2116138"/>
          <p14:tracePt t="14169" x="2090738" y="2116138"/>
          <p14:tracePt t="14179" x="2082800" y="2116138"/>
          <p14:tracePt t="14184" x="2047875" y="2108200"/>
          <p14:tracePt t="14194" x="2022475" y="2098675"/>
          <p14:tracePt t="14200" x="2005013" y="2098675"/>
          <p14:tracePt t="14217" x="1997075" y="2098675"/>
          <p14:tracePt t="14227" x="1979613" y="2090738"/>
          <p14:tracePt t="14233" x="1963738" y="2090738"/>
          <p14:tracePt t="14242" x="1954213" y="2090738"/>
          <p14:tracePt t="14250" x="1946275" y="2082800"/>
          <p14:tracePt t="14256" x="1928813" y="2082800"/>
          <p14:tracePt t="14265" x="1920875" y="2082800"/>
          <p14:tracePt t="14282" x="1903413" y="2065338"/>
          <p14:tracePt t="14288" x="1895475" y="2065338"/>
          <p14:tracePt t="14305" x="1878013" y="2055813"/>
          <p14:tracePt t="14313" x="1860550" y="2055813"/>
          <p14:tracePt t="14329" x="1844675" y="2047875"/>
          <p14:tracePt t="14336" x="1835150" y="2039938"/>
          <p14:tracePt t="14344" x="1827213" y="2039938"/>
          <p14:tracePt t="14353" x="1819275" y="2039938"/>
          <p14:tracePt t="14360" x="1809750" y="2030413"/>
          <p14:tracePt t="14368" x="1801813" y="2030413"/>
          <p14:tracePt t="14377" x="1776413" y="2022475"/>
          <p14:tracePt t="14385" x="1766888" y="2014538"/>
          <p14:tracePt t="14393" x="1758950" y="2014538"/>
          <p14:tracePt t="14401" x="1741488" y="1997075"/>
          <p14:tracePt t="14411" x="1733550" y="1997075"/>
          <p14:tracePt t="14417" x="1716088" y="1989138"/>
          <p14:tracePt t="14427" x="1708150" y="1989138"/>
          <p14:tracePt t="14433" x="1700213" y="1989138"/>
          <p14:tracePt t="14443" x="1690688" y="1979613"/>
          <p14:tracePt t="14449" x="1682750" y="1971675"/>
          <p14:tracePt t="14465" x="1674813" y="1971675"/>
          <p14:tracePt t="14471" x="1657350" y="1963738"/>
          <p14:tracePt t="14488" x="1649413" y="1963738"/>
          <p14:tracePt t="14497" x="1639888" y="1954213"/>
          <p14:tracePt t="14505" x="1631950" y="1954213"/>
          <p14:tracePt t="14520" x="1622425" y="1946275"/>
          <p14:tracePt t="14528" x="1614488" y="1938338"/>
          <p14:tracePt t="14585" x="1606550" y="1938338"/>
          <p14:tracePt t="14610" x="1597025" y="1928813"/>
          <p14:tracePt t="14627" x="1589088" y="1928813"/>
          <p14:tracePt t="14672" x="1581150" y="1928813"/>
          <p14:tracePt t="14681" x="1571625" y="1920875"/>
          <p14:tracePt t="14714" x="1563688" y="1920875"/>
          <p14:tracePt t="14953" x="1555750" y="1920875"/>
          <p14:tracePt t="15466" x="1546225" y="1920875"/>
          <p14:tracePt t="15505" x="1563688" y="1920875"/>
          <p14:tracePt t="15529" x="1571625" y="1920875"/>
          <p14:tracePt t="15536" x="1581150" y="1920875"/>
          <p14:tracePt t="15544" x="1589088" y="1920875"/>
          <p14:tracePt t="15554" x="1606550" y="1920875"/>
          <p14:tracePt t="15560" x="1622425" y="1920875"/>
          <p14:tracePt t="15568" x="1639888" y="1920875"/>
          <p14:tracePt t="15579" x="1657350" y="1920875"/>
          <p14:tracePt t="15584" x="1674813" y="1920875"/>
          <p14:tracePt t="15595" x="1700213" y="1920875"/>
          <p14:tracePt t="15601" x="1725613" y="1920875"/>
          <p14:tracePt t="15611" x="1766888" y="1920875"/>
          <p14:tracePt t="15617" x="1784350" y="1920875"/>
          <p14:tracePt t="15627" x="1819275" y="1920875"/>
          <p14:tracePt t="15633" x="1852613" y="1920875"/>
          <p14:tracePt t="15640" x="1878013" y="1920875"/>
          <p14:tracePt t="15650" x="1911350" y="1920875"/>
          <p14:tracePt t="15655" x="1954213" y="1920875"/>
          <p14:tracePt t="15665" x="1989138" y="1920875"/>
          <p14:tracePt t="15672" x="2022475" y="1920875"/>
          <p14:tracePt t="15681" x="2065338" y="1920875"/>
          <p14:tracePt t="15689" x="2090738" y="1920875"/>
          <p14:tracePt t="15697" x="2133600" y="1920875"/>
          <p14:tracePt t="15704" x="2166938" y="1920875"/>
          <p14:tracePt t="15712" x="2209800" y="1920875"/>
          <p14:tracePt t="15720" x="2243138" y="1920875"/>
          <p14:tracePt t="15729" x="2286000" y="1920875"/>
          <p14:tracePt t="15737" x="2303463" y="1920875"/>
          <p14:tracePt t="15744" x="2344738" y="1920875"/>
          <p14:tracePt t="15754" x="2397125" y="1920875"/>
          <p14:tracePt t="15763" x="2422525" y="1920875"/>
          <p14:tracePt t="15768" x="2463800" y="1920875"/>
          <p14:tracePt t="15778" x="2506663" y="1920875"/>
          <p14:tracePt t="15785" x="2541588" y="1920875"/>
          <p14:tracePt t="15795" x="2600325" y="1920875"/>
          <p14:tracePt t="15801" x="2617788" y="1920875"/>
          <p14:tracePt t="15811" x="2660650" y="1920875"/>
          <p14:tracePt t="15817" x="2693988" y="1920875"/>
          <p14:tracePt t="15826" x="2719388" y="1920875"/>
          <p14:tracePt t="15833" x="2736850" y="1920875"/>
          <p14:tracePt t="15841" x="2762250" y="1920875"/>
          <p14:tracePt t="15849" x="2778125" y="1920875"/>
          <p14:tracePt t="15856" x="2795588" y="1920875"/>
          <p14:tracePt t="15865" x="2820988" y="1920875"/>
          <p14:tracePt t="15873" x="2830513" y="1920875"/>
          <p14:tracePt t="15881" x="2863850" y="1920875"/>
          <p14:tracePt t="15889" x="2881313" y="1920875"/>
          <p14:tracePt t="15897" x="2889250" y="1920875"/>
          <p14:tracePt t="15904" x="2906713" y="1920875"/>
          <p14:tracePt t="15912" x="2932113" y="1920875"/>
          <p14:tracePt t="15920" x="2949575" y="1920875"/>
          <p14:tracePt t="15928" x="2965450" y="1920875"/>
          <p14:tracePt t="15937" x="2974975" y="1920875"/>
          <p14:tracePt t="15946" x="2990850" y="1920875"/>
          <p14:tracePt t="15952" x="3008313" y="1920875"/>
          <p14:tracePt t="15969" x="3033713" y="1920875"/>
          <p14:tracePt t="15978" x="3041650" y="1920875"/>
          <p14:tracePt t="15985" x="3059113" y="1920875"/>
          <p14:tracePt t="15995" x="3076575" y="1920875"/>
          <p14:tracePt t="16000" x="3084513" y="1920875"/>
          <p14:tracePt t="16011" x="3094038" y="1920875"/>
          <p14:tracePt t="16017" x="3101975" y="1920875"/>
          <p14:tracePt t="16027" x="3109913" y="1920875"/>
          <p14:tracePt t="16033" x="3127375" y="1920875"/>
          <p14:tracePt t="16040" x="3135313" y="1920875"/>
          <p14:tracePt t="16048" x="3144838" y="1920875"/>
          <p14:tracePt t="16056" x="3152775" y="1920875"/>
          <p14:tracePt t="16064" x="3160713" y="1920875"/>
          <p14:tracePt t="16072" x="3170238" y="1920875"/>
          <p14:tracePt t="16081" x="3178175" y="1920875"/>
          <p14:tracePt t="16089" x="3195638" y="1920875"/>
          <p14:tracePt t="16096" x="3203575" y="1920875"/>
          <p14:tracePt t="16104" x="3211513" y="1920875"/>
          <p14:tracePt t="16121" x="3221038" y="1920875"/>
          <p14:tracePt t="16129" x="3228975" y="1920875"/>
          <p14:tracePt t="16156" x="3254375" y="1920875"/>
          <p14:tracePt t="16185" x="3271838" y="1920875"/>
          <p14:tracePt t="16217" x="3279775" y="1920875"/>
          <p14:tracePt t="16227" x="3289300" y="1920875"/>
          <p14:tracePt t="16232" x="3297238" y="1920875"/>
          <p14:tracePt t="16273" x="3314700" y="1920875"/>
          <p14:tracePt t="16280" x="3322638" y="1920875"/>
          <p14:tracePt t="16304" x="3330575" y="1920875"/>
          <p14:tracePt t="16313" x="3340100" y="1920875"/>
          <p14:tracePt t="16321" x="3348038" y="1920875"/>
          <p14:tracePt t="16337" x="3355975" y="1920875"/>
          <p14:tracePt t="16346" x="3365500" y="1920875"/>
          <p14:tracePt t="16363" x="3373438" y="1920875"/>
          <p14:tracePt t="16380" x="3382963" y="1920875"/>
          <p14:tracePt t="16427" x="3390900" y="1920875"/>
          <p14:tracePt t="16481" x="3398838" y="1920875"/>
          <p14:tracePt t="16842" x="3408363" y="1920875"/>
          <p14:tracePt t="16897" x="3416300" y="1920875"/>
          <p14:tracePt t="16929" x="3424238" y="1920875"/>
          <p14:tracePt t="17264" x="3424238" y="1928813"/>
          <p14:tracePt t="17297" x="3424238" y="1938338"/>
          <p14:tracePt t="17314" x="3424238" y="1946275"/>
          <p14:tracePt t="17328" x="3424238" y="1954213"/>
          <p14:tracePt t="17361" x="3424238" y="1963738"/>
          <p14:tracePt t="17369" x="3424238" y="1971675"/>
          <p14:tracePt t="17401" x="3424238" y="1979613"/>
          <p14:tracePt t="17417" x="3433763" y="1989138"/>
          <p14:tracePt t="20968" x="3433763" y="1979613"/>
          <p14:tracePt t="20979" x="3433763" y="1971675"/>
          <p14:tracePt t="21001" x="3433763" y="1963738"/>
          <p14:tracePt t="21017" x="3416300" y="1946275"/>
          <p14:tracePt t="21024" x="3382963" y="1946275"/>
          <p14:tracePt t="21033" x="3330575" y="1946275"/>
          <p14:tracePt t="21041" x="3279775" y="1946275"/>
          <p14:tracePt t="21048" x="3221038" y="1989138"/>
          <p14:tracePt t="21056" x="3152775" y="2030413"/>
          <p14:tracePt t="21065" x="3101975" y="2082800"/>
          <p14:tracePt t="21073" x="3067050" y="2124075"/>
          <p14:tracePt t="21082" x="3016250" y="2174875"/>
          <p14:tracePt t="21088" x="2974975" y="2243138"/>
          <p14:tracePt t="21097" x="2914650" y="2293938"/>
          <p14:tracePt t="21104" x="2881313" y="2328863"/>
          <p14:tracePt t="21115" x="2813050" y="2387600"/>
          <p14:tracePt t="21121" x="2736850" y="2430463"/>
          <p14:tracePt t="21131" x="2660650" y="2463800"/>
          <p14:tracePt t="21136" x="2582863" y="2506663"/>
          <p14:tracePt t="21147" x="2498725" y="2541588"/>
          <p14:tracePt t="21153" x="2430463" y="2566988"/>
          <p14:tracePt t="21163" x="2362200" y="2592388"/>
          <p14:tracePt t="21168" x="2303463" y="2600325"/>
          <p14:tracePt t="21176" x="2252663" y="2600325"/>
          <p14:tracePt t="21185" x="2192338" y="2608263"/>
          <p14:tracePt t="21192" x="2141538" y="2608263"/>
          <p14:tracePt t="21201" x="2090738" y="2608263"/>
          <p14:tracePt t="21208" x="2039938" y="2608263"/>
          <p14:tracePt t="21216" x="1997075" y="2608263"/>
          <p14:tracePt t="21225" x="1946275" y="2608263"/>
          <p14:tracePt t="21232" x="1928813" y="2608263"/>
          <p14:tracePt t="21241" x="1911350" y="2608263"/>
          <p14:tracePt t="21249" x="1895475" y="2608263"/>
          <p14:tracePt t="21256" x="1878013" y="2608263"/>
          <p14:tracePt t="21265" x="1860550" y="2608263"/>
          <p14:tracePt t="21282" x="1852613" y="2608263"/>
          <p14:tracePt t="21288" x="1844675" y="2608263"/>
          <p14:tracePt t="21298" x="1835150" y="2608263"/>
          <p14:tracePt t="21304" x="1819275" y="2608263"/>
          <p14:tracePt t="21314" x="1801813" y="2608263"/>
          <p14:tracePt t="21320" x="1793875" y="2608263"/>
          <p14:tracePt t="21331" x="1776413" y="2608263"/>
          <p14:tracePt t="21337" x="1766888" y="2608263"/>
          <p14:tracePt t="21347" x="1741488" y="2592388"/>
          <p14:tracePt t="21353" x="1725613" y="2582863"/>
          <p14:tracePt t="21363" x="1708150" y="2566988"/>
          <p14:tracePt t="21368" x="1700213" y="2557463"/>
          <p14:tracePt t="21379" x="1682750" y="2549525"/>
          <p14:tracePt t="21385" x="1665288" y="2532063"/>
          <p14:tracePt t="21391" x="1649413" y="2516188"/>
          <p14:tracePt t="21401" x="1631950" y="2489200"/>
          <p14:tracePt t="21408" x="1622425" y="2463800"/>
          <p14:tracePt t="21425" x="1622425" y="2447925"/>
          <p14:tracePt t="21433" x="1622425" y="2430463"/>
          <p14:tracePt t="21440" x="1622425" y="2405063"/>
          <p14:tracePt t="21449" x="1622425" y="2387600"/>
          <p14:tracePt t="21456" x="1622425" y="2379663"/>
          <p14:tracePt t="21465" x="1622425" y="2354263"/>
          <p14:tracePt t="21473" x="1622425" y="2328863"/>
          <p14:tracePt t="21482" x="1622425" y="2311400"/>
          <p14:tracePt t="21489" x="1614488" y="2286000"/>
          <p14:tracePt t="21497" x="1614488" y="2260600"/>
          <p14:tracePt t="21504" x="1614488" y="2252663"/>
          <p14:tracePt t="21520" x="1614488" y="2235200"/>
          <p14:tracePt t="21532" x="1614488" y="2227263"/>
          <p14:tracePt t="21536" x="1614488" y="2209800"/>
          <p14:tracePt t="21552" x="1606550" y="2192338"/>
          <p14:tracePt t="21563" x="1597025" y="2192338"/>
          <p14:tracePt t="21569" x="1589088" y="2184400"/>
          <p14:tracePt t="21585" x="1589088" y="2174875"/>
          <p14:tracePt t="21737" x="1597025" y="2174875"/>
          <p14:tracePt t="21753" x="1622425" y="2174875"/>
          <p14:tracePt t="21763" x="1631950" y="2174875"/>
          <p14:tracePt t="21769" x="1657350" y="2174875"/>
          <p14:tracePt t="21779" x="1682750" y="2174875"/>
          <p14:tracePt t="21784" x="1716088" y="2174875"/>
          <p14:tracePt t="21791" x="1741488" y="2174875"/>
          <p14:tracePt t="21801" x="1784350" y="2174875"/>
          <p14:tracePt t="21809" x="1844675" y="2174875"/>
          <p14:tracePt t="21817" x="1885950" y="2174875"/>
          <p14:tracePt t="21825" x="1946275" y="2184400"/>
          <p14:tracePt t="21833" x="2022475" y="2192338"/>
          <p14:tracePt t="21840" x="2082800" y="2200275"/>
          <p14:tracePt t="21849" x="2166938" y="2217738"/>
          <p14:tracePt t="21856" x="2252663" y="2227263"/>
          <p14:tracePt t="21864" x="2354263" y="2227263"/>
          <p14:tracePt t="21873" x="2438400" y="2227263"/>
          <p14:tracePt t="21881" x="2566988" y="2235200"/>
          <p14:tracePt t="21889" x="2686050" y="2252663"/>
          <p14:tracePt t="21897" x="2813050" y="2260600"/>
          <p14:tracePt t="21905" x="2906713" y="2260600"/>
          <p14:tracePt t="21915" x="3008313" y="2260600"/>
          <p14:tracePt t="21920" x="3094038" y="2260600"/>
          <p14:tracePt t="21932" x="3160713" y="2260600"/>
          <p14:tracePt t="21937" x="3195638" y="2260600"/>
          <p14:tracePt t="21947" x="3221038" y="2260600"/>
          <p14:tracePt t="21953" x="3238500" y="2260600"/>
          <p14:tracePt t="21963" x="3254375" y="2260600"/>
          <p14:tracePt t="22057" x="3263900" y="2260600"/>
          <p14:tracePt t="22073" x="3263900" y="2252663"/>
          <p14:tracePt t="22090" x="3254375" y="2243138"/>
          <p14:tracePt t="22098" x="3254375" y="2235200"/>
          <p14:tracePt t="22104" x="3246438" y="2235200"/>
          <p14:tracePt t="22115" x="3238500" y="2227263"/>
          <p14:tracePt t="22120" x="3228975" y="2217738"/>
          <p14:tracePt t="22131" x="3228975" y="2209800"/>
          <p14:tracePt t="22137" x="3211513" y="2200275"/>
          <p14:tracePt t="22147" x="3195638" y="2192338"/>
          <p14:tracePt t="22153" x="3186113" y="2184400"/>
          <p14:tracePt t="22160" x="3170238" y="2166938"/>
          <p14:tracePt t="22168" x="3152775" y="2166938"/>
          <p14:tracePt t="22176" x="3144838" y="2159000"/>
          <p14:tracePt t="22185" x="3119438" y="2149475"/>
          <p14:tracePt t="22191" x="3101975" y="2141538"/>
          <p14:tracePt t="22201" x="3084513" y="2133600"/>
          <p14:tracePt t="22209" x="3067050" y="2124075"/>
          <p14:tracePt t="22216" x="3051175" y="2124075"/>
          <p14:tracePt t="22225" x="3033713" y="2116138"/>
          <p14:tracePt t="22233" x="3025775" y="2108200"/>
          <p14:tracePt t="22240" x="3008313" y="2108200"/>
          <p14:tracePt t="22248" x="2990850" y="2108200"/>
          <p14:tracePt t="22265" x="2982913" y="2108200"/>
          <p14:tracePt t="22273" x="2974975" y="2108200"/>
          <p14:tracePt t="22282" x="2965450" y="2098675"/>
          <p14:tracePt t="22384" x="2957513" y="2098675"/>
          <p14:tracePt t="22409" x="2965450" y="2098675"/>
          <p14:tracePt t="22417" x="2990850" y="2108200"/>
          <p14:tracePt t="22425" x="3000375" y="2108200"/>
          <p14:tracePt t="22432" x="3033713" y="2108200"/>
          <p14:tracePt t="22440" x="3059113" y="2108200"/>
          <p14:tracePt t="22448" x="3094038" y="2116138"/>
          <p14:tracePt t="22456" x="3127375" y="2116138"/>
          <p14:tracePt t="22465" x="3152775" y="2116138"/>
          <p14:tracePt t="22473" x="3186113" y="2116138"/>
          <p14:tracePt t="22482" x="3228975" y="2116138"/>
          <p14:tracePt t="22488" x="3254375" y="2116138"/>
          <p14:tracePt t="22499" x="3279775" y="2116138"/>
          <p14:tracePt t="22504" x="3314700" y="2116138"/>
          <p14:tracePt t="22514" x="3348038" y="2116138"/>
          <p14:tracePt t="22520" x="3390900" y="2116138"/>
          <p14:tracePt t="22532" x="3433763" y="2116138"/>
          <p14:tracePt t="22537" x="3467100" y="2116138"/>
          <p14:tracePt t="22547" x="3502025" y="2116138"/>
          <p14:tracePt t="22552" x="3517900" y="2116138"/>
          <p14:tracePt t="22563" x="3543300" y="2116138"/>
          <p14:tracePt t="22569" x="3552825" y="2116138"/>
          <p14:tracePt t="22575" x="3578225" y="2116138"/>
          <p14:tracePt t="22584" x="3594100" y="2116138"/>
          <p14:tracePt t="22592" x="3603625" y="2116138"/>
          <p14:tracePt t="22601" x="3611563" y="2116138"/>
          <p14:tracePt t="22609" x="3629025" y="2116138"/>
          <p14:tracePt t="22625" x="3646488" y="2116138"/>
          <p14:tracePt t="22640" x="3662363" y="2116138"/>
          <p14:tracePt t="22649" x="3671888" y="2116138"/>
          <p14:tracePt t="22657" x="3687763" y="2116138"/>
          <p14:tracePt t="22664" x="3697288" y="2116138"/>
          <p14:tracePt t="22672" x="3705225" y="2116138"/>
          <p14:tracePt t="22682" x="3713163" y="2116138"/>
          <p14:tracePt t="22688" x="3730625" y="2116138"/>
          <p14:tracePt t="22705" x="3748088" y="2116138"/>
          <p14:tracePt t="22721" x="3756025" y="2116138"/>
          <p14:tracePt t="22731" x="3763963" y="2116138"/>
          <p14:tracePt t="22737" x="3773488" y="2124075"/>
          <p14:tracePt t="22747" x="3790950" y="2124075"/>
          <p14:tracePt t="22753" x="3806825" y="2124075"/>
          <p14:tracePt t="22768" x="3832225" y="2133600"/>
          <p14:tracePt t="22776" x="3841750" y="2133600"/>
          <p14:tracePt t="22784" x="3849688" y="2133600"/>
          <p14:tracePt t="22792" x="3875088" y="2141538"/>
          <p14:tracePt t="22800" x="3892550" y="2141538"/>
          <p14:tracePt t="22809" x="3917950" y="2141538"/>
          <p14:tracePt t="22816" x="3935413" y="2141538"/>
          <p14:tracePt t="22824" x="3951288" y="2141538"/>
          <p14:tracePt t="22833" x="3960813" y="2141538"/>
          <p14:tracePt t="22848" x="3976688" y="2141538"/>
          <p14:tracePt t="22857" x="3986213" y="2141538"/>
          <p14:tracePt t="23240" x="3994150" y="2141538"/>
          <p14:tracePt t="23272" x="4002088" y="2149475"/>
          <p14:tracePt t="23313" x="4011613" y="2149475"/>
          <p14:tracePt t="24457" x="4011613" y="2159000"/>
          <p14:tracePt t="24473" x="4002088" y="2159000"/>
          <p14:tracePt t="24483" x="3994150" y="2159000"/>
          <p14:tracePt t="24489" x="3976688" y="2149475"/>
          <p14:tracePt t="24500" x="3935413" y="2108200"/>
          <p14:tracePt t="24504" x="3925888" y="2090738"/>
          <p14:tracePt t="27217" x="4011613" y="2090738"/>
          <p14:tracePt t="27225" x="4214813" y="2141538"/>
          <p14:tracePt t="27234" x="4521200" y="2268538"/>
          <p14:tracePt t="27240" x="4843463" y="2371725"/>
          <p14:tracePt t="27251" x="5175250" y="2557463"/>
          <p14:tracePt t="27256" x="5464175" y="2736850"/>
          <p14:tracePt t="27266" x="5727700" y="2932113"/>
          <p14:tracePt t="27273" x="5905500" y="3067050"/>
          <p14:tracePt t="27282" x="5999163" y="3152775"/>
          <p14:tracePt t="27289" x="6076950" y="3221038"/>
          <p14:tracePt t="27299" x="6102350" y="3238500"/>
          <p14:tracePt t="27433" x="6084888" y="3238500"/>
          <p14:tracePt t="27440" x="6049963" y="3238500"/>
          <p14:tracePt t="27450" x="6016625" y="3254375"/>
          <p14:tracePt t="27456" x="5973763" y="3289300"/>
          <p14:tracePt t="27467" x="5940425" y="3305175"/>
          <p14:tracePt t="27473" x="5889625" y="3348038"/>
          <p14:tracePt t="27483" x="5813425" y="3390900"/>
          <p14:tracePt t="27489" x="5753100" y="3416300"/>
          <p14:tracePt t="27499" x="5651500" y="3475038"/>
          <p14:tracePt t="27506" x="5557838" y="3527425"/>
          <p14:tracePt t="27514" x="5421313" y="3586163"/>
          <p14:tracePt t="27521" x="5268913" y="3671888"/>
          <p14:tracePt t="27528" x="5056188" y="3763963"/>
          <p14:tracePt t="27537" x="4775200" y="3908425"/>
          <p14:tracePt t="27544" x="4513263" y="3986213"/>
          <p14:tracePt t="27553" x="4249738" y="4070350"/>
          <p14:tracePt t="27561" x="4052888" y="4113213"/>
          <p14:tracePt t="27569" x="3883025" y="4146550"/>
          <p14:tracePt t="27576" x="3738563" y="4189413"/>
          <p14:tracePt t="27585" x="3594100" y="4224338"/>
          <p14:tracePt t="27592" x="3484563" y="4249738"/>
          <p14:tracePt t="27601" x="3355975" y="4249738"/>
          <p14:tracePt t="27608" x="3211513" y="4249738"/>
          <p14:tracePt t="27617" x="3084513" y="4249738"/>
          <p14:tracePt t="27624" x="2965450" y="4249738"/>
          <p14:tracePt t="27634" x="2830513" y="4214813"/>
          <p14:tracePt t="27640" x="2719388" y="4181475"/>
          <p14:tracePt t="27651" x="2600325" y="4146550"/>
          <p14:tracePt t="27656" x="2498725" y="4105275"/>
          <p14:tracePt t="27667" x="2387600" y="4044950"/>
          <p14:tracePt t="27672" x="2328863" y="3994150"/>
          <p14:tracePt t="27682" x="2293938" y="3925888"/>
          <p14:tracePt t="27689" x="2286000" y="3824288"/>
          <p14:tracePt t="27699" x="2286000" y="3730625"/>
          <p14:tracePt t="27704" x="2328863" y="3636963"/>
          <p14:tracePt t="27713" x="2430463" y="3527425"/>
          <p14:tracePt t="27721" x="2516188" y="3475038"/>
          <p14:tracePt t="27728" x="2574925" y="3398838"/>
          <p14:tracePt t="27737" x="2582863" y="3390900"/>
          <p14:tracePt t="28145" x="2582863" y="3373438"/>
          <p14:tracePt t="28152" x="2574925" y="3340100"/>
          <p14:tracePt t="28161" x="2557463" y="3330575"/>
          <p14:tracePt t="28170" x="2524125" y="3314700"/>
          <p14:tracePt t="28176" x="2498725" y="3271838"/>
          <p14:tracePt t="28185" x="2455863" y="3246438"/>
          <p14:tracePt t="28193" x="2422525" y="3221038"/>
          <p14:tracePt t="28202" x="2371725" y="3211513"/>
          <p14:tracePt t="28209" x="2354263" y="3186113"/>
          <p14:tracePt t="28217" x="2311400" y="3152775"/>
          <p14:tracePt t="28224" x="2286000" y="3144838"/>
          <p14:tracePt t="28235" x="2278063" y="3135313"/>
          <p14:tracePt t="28240" x="2260600" y="3119438"/>
          <p14:tracePt t="28250" x="2235200" y="3109913"/>
          <p14:tracePt t="28256" x="2192338" y="3101975"/>
          <p14:tracePt t="28267" x="2166938" y="3084513"/>
          <p14:tracePt t="28272" x="2141538" y="3067050"/>
          <p14:tracePt t="28283" x="2141538" y="3059113"/>
          <p14:tracePt t="28289" x="2141538" y="3025775"/>
          <p14:tracePt t="28299" x="2124075" y="2990850"/>
          <p14:tracePt t="28304" x="2116138" y="2957513"/>
          <p14:tracePt t="28311" x="2098675" y="2932113"/>
          <p14:tracePt t="28321" x="2082800" y="2906713"/>
          <p14:tracePt t="28328" x="2073275" y="2897188"/>
          <p14:tracePt t="28337" x="2047875" y="2871788"/>
          <p14:tracePt t="28345" x="2039938" y="2855913"/>
          <p14:tracePt t="28352" x="2030413" y="2838450"/>
          <p14:tracePt t="28360" x="2014538" y="2830513"/>
          <p14:tracePt t="28368" x="2014538" y="2813050"/>
          <p14:tracePt t="28376" x="2014538" y="2805113"/>
          <p14:tracePt t="28385" x="2005013" y="2805113"/>
          <p14:tracePt t="28393" x="1997075" y="2787650"/>
          <p14:tracePt t="28401" x="1997075" y="2770188"/>
          <p14:tracePt t="28409" x="1989138" y="2762250"/>
          <p14:tracePt t="28418" x="1989138" y="2752725"/>
          <p14:tracePt t="28424" x="1979613" y="2736850"/>
          <p14:tracePt t="28435" x="1979613" y="2727325"/>
          <p14:tracePt t="28440" x="1979613" y="2719388"/>
          <p14:tracePt t="28451" x="1979613" y="2711450"/>
          <p14:tracePt t="28456" x="1979613" y="2701925"/>
          <p14:tracePt t="28467" x="1979613" y="2686050"/>
          <p14:tracePt t="28472" x="1979613" y="2676525"/>
          <p14:tracePt t="28483" x="1979613" y="2668588"/>
          <p14:tracePt t="28488" x="1979613" y="2651125"/>
          <p14:tracePt t="28505" x="1979613" y="2633663"/>
          <p14:tracePt t="28521" x="1979613" y="2625725"/>
          <p14:tracePt t="28528" x="1979613" y="2617788"/>
          <p14:tracePt t="28537" x="1979613" y="2608263"/>
          <p14:tracePt t="28553" x="1979613" y="2600325"/>
          <p14:tracePt t="28561" x="1979613" y="2592388"/>
          <p14:tracePt t="28569" x="1989138" y="2582863"/>
          <p14:tracePt t="28576" x="2014538" y="2566988"/>
          <p14:tracePt t="28584" x="2039938" y="2566988"/>
          <p14:tracePt t="28593" x="2082800" y="2566988"/>
          <p14:tracePt t="28601" x="2116138" y="2557463"/>
          <p14:tracePt t="28609" x="2159000" y="2549525"/>
          <p14:tracePt t="28617" x="2192338" y="2549525"/>
          <p14:tracePt t="28624" x="2235200" y="2549525"/>
          <p14:tracePt t="28635" x="2252663" y="2549525"/>
          <p14:tracePt t="28641" x="2278063" y="2549525"/>
          <p14:tracePt t="28650" x="2328863" y="2549525"/>
          <p14:tracePt t="28657" x="2387600" y="2549525"/>
          <p14:tracePt t="28667" x="2422525" y="2549525"/>
          <p14:tracePt t="28672" x="2463800" y="2549525"/>
          <p14:tracePt t="28683" x="2524125" y="2549525"/>
          <p14:tracePt t="28689" x="2566988" y="2549525"/>
          <p14:tracePt t="28696" x="2633663" y="2549525"/>
          <p14:tracePt t="28704" x="2693988" y="2549525"/>
          <p14:tracePt t="28711" x="2736850" y="2549525"/>
          <p14:tracePt t="28720" x="2813050" y="2549525"/>
          <p14:tracePt t="28728" x="2838450" y="2549525"/>
          <p14:tracePt t="28737" x="2881313" y="2549525"/>
          <p14:tracePt t="28745" x="2922588" y="2549525"/>
          <p14:tracePt t="28753" x="2957513" y="2549525"/>
          <p14:tracePt t="28760" x="2982913" y="2549525"/>
          <p14:tracePt t="28769" x="3000375" y="2549525"/>
          <p14:tracePt t="28776" x="3025775" y="2549525"/>
          <p14:tracePt t="28785" x="3059113" y="2549525"/>
          <p14:tracePt t="28793" x="3067050" y="2549525"/>
          <p14:tracePt t="28802" x="3094038" y="2549525"/>
          <p14:tracePt t="28809" x="3119438" y="2549525"/>
          <p14:tracePt t="28817" x="3144838" y="2549525"/>
          <p14:tracePt t="28824" x="3160713" y="2549525"/>
          <p14:tracePt t="28835" x="3186113" y="2549525"/>
          <p14:tracePt t="28841" x="3211513" y="2549525"/>
          <p14:tracePt t="28851" x="3221038" y="2549525"/>
          <p14:tracePt t="28856" x="3238500" y="2549525"/>
          <p14:tracePt t="28867" x="3246438" y="2549525"/>
          <p14:tracePt t="28872" x="3263900" y="2549525"/>
          <p14:tracePt t="28883" x="3289300" y="2549525"/>
          <p14:tracePt t="28898" x="3305175" y="2549525"/>
          <p14:tracePt t="28905" x="3314700" y="2549525"/>
          <p14:tracePt t="28912" x="3330575" y="2549525"/>
          <p14:tracePt t="28920" x="3340100" y="2549525"/>
          <p14:tracePt t="28936" x="3348038" y="2549525"/>
          <p14:tracePt t="28952" x="3365500" y="2549525"/>
          <p14:tracePt t="28976" x="3382963" y="2549525"/>
          <p14:tracePt t="28985" x="3390900" y="2549525"/>
          <p14:tracePt t="29010" x="3398838" y="2549525"/>
          <p14:tracePt t="29025" x="3408363" y="2549525"/>
          <p14:tracePt t="29040" x="3416300" y="2549525"/>
          <p14:tracePt t="29050" x="3424238" y="2549525"/>
          <p14:tracePt t="29057" x="3441700" y="2549525"/>
          <p14:tracePt t="29067" x="3449638" y="2541588"/>
          <p14:tracePt t="29072" x="3459163" y="2541588"/>
          <p14:tracePt t="29083" x="3484563" y="2541588"/>
          <p14:tracePt t="29088" x="3509963" y="2541588"/>
          <p14:tracePt t="29096" x="3527425" y="2541588"/>
          <p14:tracePt t="29104" x="3552825" y="2541588"/>
          <p14:tracePt t="29112" x="3578225" y="2541588"/>
          <p14:tracePt t="29120" x="3594100" y="2541588"/>
          <p14:tracePt t="29128" x="3619500" y="2541588"/>
          <p14:tracePt t="29136" x="3646488" y="2541588"/>
          <p14:tracePt t="29146" x="3679825" y="2541588"/>
          <p14:tracePt t="29152" x="3687763" y="2541588"/>
          <p14:tracePt t="29160" x="3713163" y="2541588"/>
          <p14:tracePt t="29169" x="3738563" y="2541588"/>
          <p14:tracePt t="29176" x="3748088" y="2541588"/>
          <p14:tracePt t="29185" x="3773488" y="2541588"/>
          <p14:tracePt t="29192" x="3790950" y="2541588"/>
          <p14:tracePt t="29202" x="3816350" y="2541588"/>
          <p14:tracePt t="29208" x="3841750" y="2541588"/>
          <p14:tracePt t="29217" x="3849688" y="2541588"/>
          <p14:tracePt t="29224" x="3875088" y="2541588"/>
          <p14:tracePt t="29234" x="3892550" y="2541588"/>
          <p14:tracePt t="29241" x="3908425" y="2541588"/>
          <p14:tracePt t="29249" x="3935413" y="2541588"/>
          <p14:tracePt t="29256" x="3951288" y="2541588"/>
          <p14:tracePt t="29266" x="3968750" y="2541588"/>
          <p14:tracePt t="29272" x="3986213" y="2541588"/>
          <p14:tracePt t="29280" x="3994150" y="2541588"/>
          <p14:tracePt t="29288" x="4019550" y="2541588"/>
          <p14:tracePt t="29299" x="4044950" y="2541588"/>
          <p14:tracePt t="29304" x="4062413" y="2541588"/>
          <p14:tracePt t="29311" x="4087813" y="2541588"/>
          <p14:tracePt t="29320" x="4105275" y="2541588"/>
          <p14:tracePt t="29328" x="4113213" y="2541588"/>
          <p14:tracePt t="29337" x="4130675" y="2541588"/>
          <p14:tracePt t="29345" x="4156075" y="2541588"/>
          <p14:tracePt t="29360" x="4181475" y="2541588"/>
          <p14:tracePt t="29368" x="4189413" y="2541588"/>
          <p14:tracePt t="29377" x="4214813" y="2541588"/>
          <p14:tracePt t="29385" x="4240213" y="2541588"/>
          <p14:tracePt t="29392" x="4257675" y="2541588"/>
          <p14:tracePt t="29402" x="4275138" y="2541588"/>
          <p14:tracePt t="29408" x="4300538" y="2541588"/>
          <p14:tracePt t="29425" x="4325938" y="2541588"/>
          <p14:tracePt t="29434" x="4333875" y="2541588"/>
          <p14:tracePt t="29441" x="4351338" y="2541588"/>
          <p14:tracePt t="29450" x="4368800" y="2541588"/>
          <p14:tracePt t="29457" x="4376738" y="2541588"/>
          <p14:tracePt t="29467" x="4384675" y="2541588"/>
          <p14:tracePt t="29473" x="4394200" y="2541588"/>
          <p14:tracePt t="29482" x="4402138" y="2541588"/>
          <p14:tracePt t="29488" x="4410075" y="2541588"/>
          <p14:tracePt t="29504" x="4427538" y="2532063"/>
          <p14:tracePt t="29512" x="4435475" y="2532063"/>
          <p14:tracePt t="29529" x="4452938" y="2532063"/>
          <p14:tracePt t="29537" x="4460875" y="2524125"/>
          <p14:tracePt t="29545" x="4470400" y="2524125"/>
          <p14:tracePt t="29552" x="4478338" y="2524125"/>
          <p14:tracePt t="29560" x="4486275" y="2524125"/>
          <p14:tracePt t="29577" x="4495800" y="2524125"/>
          <p14:tracePt t="29585" x="4503738" y="2524125"/>
          <p14:tracePt t="29593" x="4513263" y="2524125"/>
          <p14:tracePt t="29603" x="4529138" y="2524125"/>
          <p14:tracePt t="29608" x="4538663" y="2524125"/>
          <p14:tracePt t="29619" x="4546600" y="2524125"/>
          <p14:tracePt t="29777" x="4554538" y="2524125"/>
          <p14:tracePt t="29897" x="4564063" y="2524125"/>
          <p14:tracePt t="29960" x="4572000" y="2524125"/>
          <p14:tracePt t="29984" x="4579938" y="2524125"/>
          <p14:tracePt t="30016" x="4589463" y="2524125"/>
          <p14:tracePt t="30025" x="4597400" y="2524125"/>
          <p14:tracePt t="30035" x="4597400" y="2532063"/>
          <p14:tracePt t="30052" x="4605338" y="2541588"/>
          <p14:tracePt t="30057" x="4614863" y="2541588"/>
          <p14:tracePt t="30067" x="4622800" y="2549525"/>
          <p14:tracePt t="30083" x="4622800" y="2557463"/>
          <p14:tracePt t="30105" x="4630738" y="2557463"/>
          <p14:tracePt t="30121" x="4630738" y="2566988"/>
          <p14:tracePt t="30129" x="4640263" y="2574925"/>
          <p14:tracePt t="30153" x="4640263" y="2582863"/>
          <p14:tracePt t="30257" x="4640263" y="2592388"/>
          <p14:tracePt t="30272" x="4640263" y="2600325"/>
          <p14:tracePt t="30313" x="4630738" y="2600325"/>
          <p14:tracePt t="30321" x="4622800" y="2600325"/>
          <p14:tracePt t="30329" x="4589463" y="2600325"/>
          <p14:tracePt t="30337" x="4572000" y="2600325"/>
          <p14:tracePt t="31289" x="4564063" y="2592388"/>
          <p14:tracePt t="31457" x="4564063" y="2574925"/>
          <p14:tracePt t="31529" x="4554538" y="2566988"/>
          <p14:tracePt t="31544" x="4538663" y="2566988"/>
          <p14:tracePt t="31552" x="4513263" y="2557463"/>
          <p14:tracePt t="31561" x="4495800" y="2557463"/>
          <p14:tracePt t="31568" x="4478338" y="2557463"/>
          <p14:tracePt t="31577" x="4452938" y="2557463"/>
          <p14:tracePt t="31584" x="4427538" y="2557463"/>
          <p14:tracePt t="31592" x="4410075" y="2557463"/>
          <p14:tracePt t="31601" x="4394200" y="2557463"/>
          <p14:tracePt t="31609" x="4359275" y="2557463"/>
          <p14:tracePt t="31620" x="4351338" y="2557463"/>
          <p14:tracePt t="31624" x="4333875" y="2557463"/>
          <p14:tracePt t="31635" x="4308475" y="2557463"/>
          <p14:tracePt t="31641" x="4300538" y="2557463"/>
          <p14:tracePt t="31651" x="4291013" y="2557463"/>
          <p14:tracePt t="31657" x="4275138" y="2557463"/>
          <p14:tracePt t="31665" x="4249738" y="2557463"/>
          <p14:tracePt t="31673" x="4232275" y="2566988"/>
          <p14:tracePt t="31679" x="4206875" y="2574925"/>
          <p14:tracePt t="31689" x="4171950" y="2592388"/>
          <p14:tracePt t="31696" x="4146550" y="2600325"/>
          <p14:tracePt t="31705" x="4105275" y="2617788"/>
          <p14:tracePt t="31713" x="4079875" y="2617788"/>
          <p14:tracePt t="31721" x="4044950" y="2633663"/>
          <p14:tracePt t="31729" x="3986213" y="2651125"/>
          <p14:tracePt t="31737" x="3935413" y="2660650"/>
          <p14:tracePt t="31744" x="3900488" y="2676525"/>
          <p14:tracePt t="31753" x="3857625" y="2686050"/>
          <p14:tracePt t="31760" x="3806825" y="2686050"/>
          <p14:tracePt t="31769" x="3773488" y="2701925"/>
          <p14:tracePt t="31777" x="3730625" y="2719388"/>
          <p14:tracePt t="31785" x="3697288" y="2727325"/>
          <p14:tracePt t="31792" x="3636963" y="2736850"/>
          <p14:tracePt t="31802" x="3603625" y="2744788"/>
          <p14:tracePt t="31809" x="3543300" y="2744788"/>
          <p14:tracePt t="31818" x="3502025" y="2752725"/>
          <p14:tracePt t="31825" x="3441700" y="2762250"/>
          <p14:tracePt t="31835" x="3390900" y="2770188"/>
          <p14:tracePt t="31841" x="3340100" y="2770188"/>
          <p14:tracePt t="31851" x="3263900" y="2778125"/>
          <p14:tracePt t="31857" x="3203575" y="2778125"/>
          <p14:tracePt t="31868" x="3135313" y="2787650"/>
          <p14:tracePt t="31873" x="3076575" y="2805113"/>
          <p14:tracePt t="31879" x="2990850" y="2805113"/>
          <p14:tracePt t="31890" x="2906713" y="2805113"/>
          <p14:tracePt t="31896" x="2805113" y="2805113"/>
          <p14:tracePt t="31906" x="2719388" y="2805113"/>
          <p14:tracePt t="31913" x="2617788" y="2805113"/>
          <p14:tracePt t="31921" x="2549525" y="2805113"/>
          <p14:tracePt t="31929" x="2473325" y="2805113"/>
          <p14:tracePt t="31937" x="2405063" y="2805113"/>
          <p14:tracePt t="31944" x="2344738" y="2805113"/>
          <p14:tracePt t="31953" x="2286000" y="2805113"/>
          <p14:tracePt t="31960" x="2260600" y="2805113"/>
          <p14:tracePt t="31969" x="2227263" y="2805113"/>
          <p14:tracePt t="31977" x="2192338" y="2805113"/>
          <p14:tracePt t="31986" x="2174875" y="2805113"/>
          <p14:tracePt t="31993" x="2141538" y="2805113"/>
          <p14:tracePt t="32002" x="2116138" y="2805113"/>
          <p14:tracePt t="32009" x="2082800" y="2805113"/>
          <p14:tracePt t="32018" x="2065338" y="2805113"/>
          <p14:tracePt t="32025" x="2022475" y="2805113"/>
          <p14:tracePt t="32034" x="2005013" y="2805113"/>
          <p14:tracePt t="32041" x="1989138" y="2805113"/>
          <p14:tracePt t="32052" x="1979613" y="2805113"/>
          <p14:tracePt t="32056" x="1971675" y="2805113"/>
          <p14:tracePt t="32064" x="1963738" y="2805113"/>
          <p14:tracePt t="32280" x="1954213" y="2813050"/>
          <p14:tracePt t="32288" x="1946275" y="2820988"/>
          <p14:tracePt t="32312" x="1938338" y="2830513"/>
          <p14:tracePt t="32321" x="1928813" y="2838450"/>
          <p14:tracePt t="32345" x="1920875" y="2846388"/>
          <p14:tracePt t="32361" x="1920875" y="2855913"/>
          <p14:tracePt t="32369" x="1920875" y="2863850"/>
          <p14:tracePt t="32377" x="1911350" y="2871788"/>
          <p14:tracePt t="32386" x="1911350" y="2881313"/>
          <p14:tracePt t="32402" x="1911350" y="2889250"/>
          <p14:tracePt t="32464" x="1911350" y="2897188"/>
          <p14:tracePt t="32488" x="1911350" y="2906713"/>
          <p14:tracePt t="32522" x="1911350" y="2914650"/>
          <p14:tracePt t="32553" x="1928813" y="2922588"/>
          <p14:tracePt t="32561" x="1938338" y="2932113"/>
          <p14:tracePt t="32569" x="1946275" y="2940050"/>
          <p14:tracePt t="32576" x="1963738" y="2940050"/>
          <p14:tracePt t="32586" x="1971675" y="2940050"/>
          <p14:tracePt t="32593" x="1979613" y="2949575"/>
          <p14:tracePt t="32603" x="2005013" y="2949575"/>
          <p14:tracePt t="32608" x="2014538" y="2949575"/>
          <p14:tracePt t="32619" x="2030413" y="2949575"/>
          <p14:tracePt t="32625" x="2039938" y="2949575"/>
          <p14:tracePt t="32635" x="2065338" y="2957513"/>
          <p14:tracePt t="32641" x="2090738" y="2957513"/>
          <p14:tracePt t="32651" x="2098675" y="2957513"/>
          <p14:tracePt t="32657" x="2124075" y="2957513"/>
          <p14:tracePt t="32664" x="2149475" y="2965450"/>
          <p14:tracePt t="32673" x="2159000" y="2965450"/>
          <p14:tracePt t="32679" x="2184400" y="2965450"/>
          <p14:tracePt t="32689" x="2209800" y="2965450"/>
          <p14:tracePt t="32697" x="2217738" y="2965450"/>
          <p14:tracePt t="32705" x="2252663" y="2965450"/>
          <p14:tracePt t="32713" x="2268538" y="2965450"/>
          <p14:tracePt t="32721" x="2286000" y="2974975"/>
          <p14:tracePt t="32728" x="2311400" y="2974975"/>
          <p14:tracePt t="32737" x="2336800" y="2974975"/>
          <p14:tracePt t="32745" x="2354263" y="2974975"/>
          <p14:tracePt t="32754" x="2379663" y="2974975"/>
          <p14:tracePt t="32760" x="2405063" y="2974975"/>
          <p14:tracePt t="32769" x="2422525" y="2974975"/>
          <p14:tracePt t="32777" x="2438400" y="2974975"/>
          <p14:tracePt t="32786" x="2455863" y="2974975"/>
          <p14:tracePt t="32792" x="2463800" y="2974975"/>
          <p14:tracePt t="32803" x="2489200" y="2974975"/>
          <p14:tracePt t="32808" x="2498725" y="2974975"/>
          <p14:tracePt t="32819" x="2506663" y="2974975"/>
          <p14:tracePt t="32825" x="2516188" y="2974975"/>
          <p14:tracePt t="32835" x="2524125" y="2974975"/>
          <p14:tracePt t="32850" x="2532063" y="2974975"/>
          <p14:tracePt t="32857" x="2549525" y="2974975"/>
          <p14:tracePt t="32863" x="2566988" y="2974975"/>
          <p14:tracePt t="32873" x="2574925" y="2974975"/>
          <p14:tracePt t="32880" x="2582863" y="2974975"/>
          <p14:tracePt t="32889" x="2592388" y="2974975"/>
          <p14:tracePt t="32897" x="2608263" y="2974975"/>
          <p14:tracePt t="32904" x="2625725" y="2974975"/>
          <p14:tracePt t="32913" x="2633663" y="2974975"/>
          <p14:tracePt t="32922" x="2651125" y="2974975"/>
          <p14:tracePt t="32928" x="2660650" y="2974975"/>
          <p14:tracePt t="32937" x="2676525" y="2974975"/>
          <p14:tracePt t="32945" x="2686050" y="2974975"/>
          <p14:tracePt t="32953" x="2701925" y="2974975"/>
          <p14:tracePt t="32961" x="2727325" y="2974975"/>
          <p14:tracePt t="32970" x="2736850" y="2974975"/>
          <p14:tracePt t="32976" x="2752725" y="2974975"/>
          <p14:tracePt t="32986" x="2770188" y="2965450"/>
          <p14:tracePt t="33003" x="2795588" y="2957513"/>
          <p14:tracePt t="33008" x="2805113" y="2957513"/>
          <p14:tracePt t="33019" x="2820988" y="2957513"/>
          <p14:tracePt t="33024" x="2855913" y="2949575"/>
          <p14:tracePt t="33035" x="2889250" y="2932113"/>
          <p14:tracePt t="33040" x="2940050" y="2914650"/>
          <p14:tracePt t="33048" x="3025775" y="2855913"/>
          <p14:tracePt t="33056" x="3067050" y="2830513"/>
          <p14:tracePt t="33064" x="3144838" y="2770188"/>
          <p14:tracePt t="33072" x="3195638" y="2711450"/>
          <p14:tracePt t="33080" x="3221038" y="2693988"/>
          <p14:tracePt t="33088" x="3254375" y="2668588"/>
          <p14:tracePt t="33096" x="3271838" y="2617788"/>
          <p14:tracePt t="33104" x="3279775" y="2608263"/>
          <p14:tracePt t="33112" x="3289300" y="2582863"/>
          <p14:tracePt t="33120" x="3289300" y="2574925"/>
          <p14:tracePt t="33545" x="3254375" y="2592388"/>
          <p14:tracePt t="33560" x="3203575" y="2668588"/>
          <p14:tracePt t="33571" x="3152775" y="2701925"/>
          <p14:tracePt t="33576" x="3135313" y="2719388"/>
          <p14:tracePt t="33587" x="3119438" y="2736850"/>
          <p14:tracePt t="33593" x="3119438" y="2744788"/>
          <p14:tracePt t="33603" x="3127375" y="2770188"/>
          <p14:tracePt t="33608" x="3152775" y="2787650"/>
          <p14:tracePt t="33619" x="3221038" y="2830513"/>
          <p14:tracePt t="33625" x="3322638" y="2871788"/>
          <p14:tracePt t="33634" x="3416300" y="2889250"/>
          <p14:tracePt t="33641" x="3484563" y="2889250"/>
          <p14:tracePt t="33651" x="3543300" y="2906713"/>
          <p14:tracePt t="33657" x="3594100" y="2914650"/>
          <p14:tracePt t="33672" x="3611563" y="2914650"/>
          <p14:tracePt t="33712" x="3619500" y="2914650"/>
          <p14:tracePt t="33745" x="3629025" y="2914650"/>
          <p14:tracePt t="33753" x="3646488" y="2914650"/>
          <p14:tracePt t="33770" x="3671888" y="2914650"/>
          <p14:tracePt t="33787" x="3697288" y="2914650"/>
          <p14:tracePt t="33803" x="3713163" y="2914650"/>
          <p14:tracePt t="33808" x="3730625" y="2914650"/>
          <p14:tracePt t="33824" x="3748088" y="2914650"/>
          <p14:tracePt t="33834" x="3756025" y="2914650"/>
          <p14:tracePt t="33856" x="3773488" y="2914650"/>
          <p14:tracePt t="33976" x="3773488" y="2922588"/>
          <p14:tracePt t="33993" x="3773488" y="2932113"/>
          <p14:tracePt t="34001" x="3763963" y="2932113"/>
          <p14:tracePt t="34009" x="3763963" y="2940050"/>
          <p14:tracePt t="34019" x="3748088" y="2957513"/>
          <p14:tracePt t="34025" x="3738563" y="2957513"/>
          <p14:tracePt t="34041" x="3738563" y="2965450"/>
          <p14:tracePt t="34050" x="3730625" y="2974975"/>
          <p14:tracePt t="34073" x="3722688" y="2974975"/>
          <p14:tracePt t="34081" x="3713163" y="2974975"/>
          <p14:tracePt t="34089" x="3705225" y="2974975"/>
          <p14:tracePt t="34097" x="3697288" y="2974975"/>
          <p14:tracePt t="34104" x="3679825" y="2974975"/>
          <p14:tracePt t="34112" x="3646488" y="2974975"/>
          <p14:tracePt t="34121" x="3629025" y="2974975"/>
          <p14:tracePt t="34129" x="3603625" y="2974975"/>
          <p14:tracePt t="34136" x="3578225" y="2974975"/>
          <p14:tracePt t="34144" x="3552825" y="2974975"/>
          <p14:tracePt t="34164" x="3509963" y="2974975"/>
          <p14:tracePt t="34170" x="3484563" y="2974975"/>
          <p14:tracePt t="34177" x="3475038" y="2974975"/>
          <p14:tracePt t="34187" x="3459163" y="2974975"/>
          <p14:tracePt t="34192" x="3449638" y="2974975"/>
          <p14:tracePt t="34203" x="3449638" y="2965450"/>
          <p14:tracePt t="34209" x="3441700" y="2957513"/>
          <p14:tracePt t="34225" x="3424238" y="2949575"/>
          <p14:tracePt t="34234" x="3424238" y="2922588"/>
          <p14:tracePt t="34242" x="3416300" y="2906713"/>
          <p14:tracePt t="34248" x="3416300" y="2889250"/>
          <p14:tracePt t="34256" x="3416300" y="2871788"/>
          <p14:tracePt t="34264" x="3408363" y="2846388"/>
          <p14:tracePt t="34272" x="3408363" y="2830513"/>
          <p14:tracePt t="34281" x="3408363" y="2813050"/>
          <p14:tracePt t="34288" x="3408363" y="2787650"/>
          <p14:tracePt t="34296" x="3408363" y="2778125"/>
          <p14:tracePt t="34304" x="3408363" y="2752725"/>
          <p14:tracePt t="34312" x="3408363" y="2744788"/>
          <p14:tracePt t="34320" x="3408363" y="2736850"/>
          <p14:tracePt t="34328" x="3416300" y="2719388"/>
          <p14:tracePt t="34337" x="3416300" y="2711450"/>
          <p14:tracePt t="34344" x="3424238" y="2701925"/>
          <p14:tracePt t="34353" x="3424238" y="2686050"/>
          <p14:tracePt t="34360" x="3433763" y="2676525"/>
          <p14:tracePt t="34370" x="3433763" y="2668588"/>
          <p14:tracePt t="34376" x="3449638" y="2651125"/>
          <p14:tracePt t="34386" x="3459163" y="2643188"/>
          <p14:tracePt t="34392" x="3475038" y="2617788"/>
          <p14:tracePt t="34402" x="3475038" y="2608263"/>
          <p14:tracePt t="34408" x="3492500" y="2592388"/>
          <p14:tracePt t="34418" x="3502025" y="2592388"/>
          <p14:tracePt t="34424" x="3502025" y="2582863"/>
          <p14:tracePt t="34435" x="3509963" y="2574925"/>
          <p14:tracePt t="34440" x="3517900" y="2574925"/>
          <p14:tracePt t="34448" x="3527425" y="2566988"/>
          <p14:tracePt t="34456" x="3535363" y="2557463"/>
          <p14:tracePt t="34464" x="3560763" y="2549525"/>
          <p14:tracePt t="34481" x="3568700" y="2541588"/>
          <p14:tracePt t="34489" x="3578225" y="2541588"/>
          <p14:tracePt t="34497" x="3594100" y="2541588"/>
          <p14:tracePt t="34504" x="3611563" y="2532063"/>
          <p14:tracePt t="34512" x="3636963" y="2524125"/>
          <p14:tracePt t="34529" x="3662363" y="2524125"/>
          <p14:tracePt t="34537" x="3679825" y="2524125"/>
          <p14:tracePt t="34545" x="3705225" y="2524125"/>
          <p14:tracePt t="34553" x="3730625" y="2524125"/>
          <p14:tracePt t="34560" x="3738563" y="2524125"/>
          <p14:tracePt t="34570" x="3763963" y="2524125"/>
          <p14:tracePt t="34576" x="3781425" y="2524125"/>
          <p14:tracePt t="34586" x="3798888" y="2524125"/>
          <p14:tracePt t="34593" x="3816350" y="2524125"/>
          <p14:tracePt t="34603" x="3824288" y="2524125"/>
          <p14:tracePt t="34641" x="3832225" y="2524125"/>
          <p14:tracePt t="34656" x="3841750" y="2524125"/>
          <p14:tracePt t="34673" x="3841750" y="2532063"/>
          <p14:tracePt t="34688" x="3857625" y="2541588"/>
          <p14:tracePt t="34705" x="3867150" y="2549525"/>
          <p14:tracePt t="34721" x="3883025" y="2557463"/>
          <p14:tracePt t="34728" x="3900488" y="2566988"/>
          <p14:tracePt t="34745" x="3908425" y="2574925"/>
          <p14:tracePt t="34754" x="3917950" y="2582863"/>
          <p14:tracePt t="34793" x="3925888" y="2592388"/>
          <p14:tracePt t="34865" x="3935413" y="2592388"/>
          <p14:tracePt t="35440" x="3935413" y="2600325"/>
          <p14:tracePt t="35447" x="3935413" y="2608263"/>
          <p14:tracePt t="35456" x="3935413" y="2617788"/>
          <p14:tracePt t="35464" x="3935413" y="2633663"/>
          <p14:tracePt t="35472" x="3935413" y="2643188"/>
          <p14:tracePt t="35481" x="3935413" y="2651125"/>
          <p14:tracePt t="35737" x="3943350" y="2651125"/>
          <p14:tracePt t="35744" x="3951288" y="2651125"/>
          <p14:tracePt t="35770" x="3960813" y="2651125"/>
          <p14:tracePt t="35801" x="3968750" y="2660650"/>
          <p14:tracePt t="35819" x="3976688" y="2660650"/>
          <p14:tracePt t="35905" x="3986213" y="2668588"/>
          <p14:tracePt t="36025" x="3994150" y="2668588"/>
          <p14:tracePt t="36040" x="3994150" y="2676525"/>
          <p14:tracePt t="36057" x="3994150" y="2686050"/>
          <p14:tracePt t="36072" x="4002088" y="2693988"/>
          <p14:tracePt t="36089" x="4011613" y="2701925"/>
          <p14:tracePt t="37120" x="4019550" y="2701925"/>
          <p14:tracePt t="37128" x="4019550" y="2711450"/>
          <p14:tracePt t="37170" x="4027488" y="2711450"/>
          <p14:tracePt t="37442" x="4011613" y="2693988"/>
          <p14:tracePt t="37448" x="3986213" y="2651125"/>
          <p14:tracePt t="40608" x="3951288" y="2651125"/>
          <p14:tracePt t="40617" x="3925888" y="2651125"/>
          <p14:tracePt t="40625" x="3849688" y="2701925"/>
          <p14:tracePt t="40633" x="3748088" y="2813050"/>
          <p14:tracePt t="40640" x="3594100" y="2965450"/>
          <p14:tracePt t="40648" x="3433763" y="3127375"/>
          <p14:tracePt t="40657" x="3246438" y="3365500"/>
          <p14:tracePt t="40665" x="3127375" y="3543300"/>
          <p14:tracePt t="40673" x="3059113" y="3646488"/>
          <p14:tracePt t="40681" x="3025775" y="3738563"/>
          <p14:tracePt t="40690" x="3016250" y="3781425"/>
          <p14:tracePt t="40697" x="3016250" y="3806825"/>
          <p14:tracePt t="40706" x="3016250" y="3816350"/>
          <p14:tracePt t="40713" x="3033713" y="3816350"/>
          <p14:tracePt t="40722" x="3059113" y="3806825"/>
          <p14:tracePt t="40729" x="3127375" y="3790950"/>
          <p14:tracePt t="40739" x="3170238" y="3756025"/>
          <p14:tracePt t="40745" x="3203575" y="3705225"/>
          <p14:tracePt t="40755" x="3246438" y="3662363"/>
          <p14:tracePt t="40761" x="3254375" y="3654425"/>
          <p14:tracePt t="41017" x="3246438" y="3654425"/>
          <p14:tracePt t="41024" x="3203575" y="3687763"/>
          <p14:tracePt t="41032" x="3160713" y="3705225"/>
          <p14:tracePt t="41041" x="3084513" y="3730625"/>
          <p14:tracePt t="41048" x="3076575" y="3738563"/>
          <p14:tracePt t="41056" x="3025775" y="3773488"/>
          <p14:tracePt t="41064" x="2990850" y="3824288"/>
          <p14:tracePt t="41073" x="2965450" y="3832225"/>
          <p14:tracePt t="41080" x="2940050" y="3832225"/>
          <p14:tracePt t="41090" x="2914650" y="3841750"/>
          <p14:tracePt t="41107" x="2906713" y="3841750"/>
          <p14:tracePt t="41112" x="2897188" y="3841750"/>
          <p14:tracePt t="41123" x="2889250" y="3841750"/>
          <p14:tracePt t="41129" x="2871788" y="3841750"/>
          <p14:tracePt t="41139" x="2838450" y="3841750"/>
          <p14:tracePt t="41144" x="2830513" y="3841750"/>
          <p14:tracePt t="41154" x="2813050" y="3841750"/>
          <p14:tracePt t="41167" x="2805113" y="3841750"/>
          <p14:tracePt t="41176" x="2795588" y="3841750"/>
          <p14:tracePt t="41184" x="2787650" y="3841750"/>
          <p14:tracePt t="41192" x="2778125" y="3841750"/>
          <p14:tracePt t="41201" x="2770188" y="3841750"/>
          <p14:tracePt t="41208" x="2752725" y="3841750"/>
          <p14:tracePt t="41217" x="2744788" y="3841750"/>
          <p14:tracePt t="41241" x="2736850" y="3841750"/>
          <p14:tracePt t="41248" x="2727325" y="3841750"/>
          <p14:tracePt t="41265" x="2719388" y="3841750"/>
          <p14:tracePt t="41273" x="2701925" y="3832225"/>
          <p14:tracePt t="41280" x="2693988" y="3816350"/>
          <p14:tracePt t="41323" x="2686050" y="3816350"/>
          <p14:tracePt t="41339" x="2668588" y="3816350"/>
          <p14:tracePt t="41354" x="2660650" y="3806825"/>
          <p14:tracePt t="41360" x="2633663" y="3798888"/>
          <p14:tracePt t="41370" x="2625725" y="3798888"/>
          <p14:tracePt t="41376" x="2608263" y="3790950"/>
          <p14:tracePt t="41384" x="2574925" y="3773488"/>
          <p14:tracePt t="41392" x="2541588" y="3773488"/>
          <p14:tracePt t="41401" x="2516188" y="3763963"/>
          <p14:tracePt t="41409" x="2489200" y="3763963"/>
          <p14:tracePt t="41425" x="2473325" y="3756025"/>
          <p14:tracePt t="41432" x="2455863" y="3756025"/>
          <p14:tracePt t="41440" x="2413000" y="3756025"/>
          <p14:tracePt t="41449" x="2379663" y="3756025"/>
          <p14:tracePt t="41457" x="2344738" y="3756025"/>
          <p14:tracePt t="41464" x="2303463" y="3756025"/>
          <p14:tracePt t="41474" x="2260600" y="3748088"/>
          <p14:tracePt t="41480" x="2217738" y="3748088"/>
          <p14:tracePt t="41490" x="2149475" y="3738563"/>
          <p14:tracePt t="41496" x="2124075" y="3730625"/>
          <p14:tracePt t="41507" x="2090738" y="3722688"/>
          <p14:tracePt t="41512" x="2055813" y="3722688"/>
          <p14:tracePt t="41523" x="2014538" y="3713163"/>
          <p14:tracePt t="41528" x="1963738" y="3705225"/>
          <p14:tracePt t="41538" x="1938338" y="3697288"/>
          <p14:tracePt t="41545" x="1878013" y="3687763"/>
          <p14:tracePt t="41555" x="1827213" y="3671888"/>
          <p14:tracePt t="41560" x="1784350" y="3671888"/>
          <p14:tracePt t="41567" x="1725613" y="3654425"/>
          <p14:tracePt t="41577" x="1700213" y="3654425"/>
          <p14:tracePt t="41584" x="1657350" y="3646488"/>
          <p14:tracePt t="41592" x="1639888" y="3646488"/>
          <p14:tracePt t="41609" x="1614488" y="3646488"/>
          <p14:tracePt t="41624" x="1597025" y="3646488"/>
          <p14:tracePt t="41632" x="1589088" y="3646488"/>
          <p14:tracePt t="41641" x="1581150" y="3646488"/>
          <p14:tracePt t="41785" x="1571625" y="3646488"/>
          <p14:tracePt t="41832" x="1563688" y="3646488"/>
          <p14:tracePt t="42001" x="1571625" y="3646488"/>
          <p14:tracePt t="42008" x="1581150" y="3646488"/>
          <p14:tracePt t="42017" x="1597025" y="3646488"/>
          <p14:tracePt t="42025" x="1622425" y="3646488"/>
          <p14:tracePt t="42032" x="1631950" y="3646488"/>
          <p14:tracePt t="42040" x="1657350" y="3646488"/>
          <p14:tracePt t="42049" x="1682750" y="3646488"/>
          <p14:tracePt t="42057" x="1690688" y="3646488"/>
          <p14:tracePt t="42064" x="1708150" y="3646488"/>
          <p14:tracePt t="42074" x="1725613" y="3646488"/>
          <p14:tracePt t="42081" x="1751013" y="3646488"/>
          <p14:tracePt t="42090" x="1776413" y="3646488"/>
          <p14:tracePt t="42096" x="1784350" y="3646488"/>
          <p14:tracePt t="42106" x="1801813" y="3646488"/>
          <p14:tracePt t="42112" x="1827213" y="3646488"/>
          <p14:tracePt t="42123" x="1835150" y="3646488"/>
          <p14:tracePt t="42129" x="1852613" y="3646488"/>
          <p14:tracePt t="42139" x="1870075" y="3646488"/>
          <p14:tracePt t="42145" x="1878013" y="3646488"/>
          <p14:tracePt t="42152" x="1895475" y="3646488"/>
          <p14:tracePt t="42161" x="1903413" y="3646488"/>
          <p14:tracePt t="42168" x="1920875" y="3646488"/>
          <p14:tracePt t="42176" x="1946275" y="3646488"/>
          <p14:tracePt t="42192" x="1963738" y="3646488"/>
          <p14:tracePt t="42201" x="1979613" y="3646488"/>
          <p14:tracePt t="42209" x="2005013" y="3646488"/>
          <p14:tracePt t="42216" x="2030413" y="3646488"/>
          <p14:tracePt t="42224" x="2065338" y="3646488"/>
          <p14:tracePt t="42232" x="2090738" y="3646488"/>
          <p14:tracePt t="42240" x="2116138" y="3646488"/>
          <p14:tracePt t="42249" x="2149475" y="3646488"/>
          <p14:tracePt t="42257" x="2166938" y="3646488"/>
          <p14:tracePt t="42266" x="2200275" y="3646488"/>
          <p14:tracePt t="42273" x="2227263" y="3646488"/>
          <p14:tracePt t="42280" x="2243138" y="3646488"/>
          <p14:tracePt t="42291" x="2260600" y="3646488"/>
          <p14:tracePt t="42296" x="2286000" y="3646488"/>
          <p14:tracePt t="42307" x="2303463" y="3646488"/>
          <p14:tracePt t="42312" x="2319338" y="3646488"/>
          <p14:tracePt t="42323" x="2336800" y="3646488"/>
          <p14:tracePt t="42329" x="2354263" y="3646488"/>
          <p14:tracePt t="42339" x="2371725" y="3646488"/>
          <p14:tracePt t="42345" x="2379663" y="3646488"/>
          <p14:tracePt t="42353" x="2397125" y="3646488"/>
          <p14:tracePt t="42361" x="2413000" y="3646488"/>
          <p14:tracePt t="42368" x="2430463" y="3646488"/>
          <p14:tracePt t="42376" x="2447925" y="3646488"/>
          <p14:tracePt t="42384" x="2463800" y="3646488"/>
          <p14:tracePt t="42392" x="2489200" y="3646488"/>
          <p14:tracePt t="42401" x="2516188" y="3646488"/>
          <p14:tracePt t="42409" x="2524125" y="3646488"/>
          <p14:tracePt t="42416" x="2541588" y="3646488"/>
          <p14:tracePt t="42425" x="2566988" y="3646488"/>
          <p14:tracePt t="42432" x="2574925" y="3646488"/>
          <p14:tracePt t="42441" x="2608263" y="3646488"/>
          <p14:tracePt t="42449" x="2625725" y="3646488"/>
          <p14:tracePt t="42456" x="2643188" y="3646488"/>
          <p14:tracePt t="42465" x="2668588" y="3646488"/>
          <p14:tracePt t="42474" x="2693988" y="3646488"/>
          <p14:tracePt t="42480" x="2701925" y="3646488"/>
          <p14:tracePt t="42491" x="2727325" y="3646488"/>
          <p14:tracePt t="42497" x="2736850" y="3646488"/>
          <p14:tracePt t="42507" x="2762250" y="3646488"/>
          <p14:tracePt t="42513" x="2787650" y="3646488"/>
          <p14:tracePt t="42523" x="2795588" y="3646488"/>
          <p14:tracePt t="42529" x="2820988" y="3646488"/>
          <p14:tracePt t="42539" x="2846388" y="3646488"/>
          <p14:tracePt t="42545" x="2855913" y="3646488"/>
          <p14:tracePt t="42552" x="2871788" y="3646488"/>
          <p14:tracePt t="42561" x="2897188" y="3646488"/>
          <p14:tracePt t="42567" x="2906713" y="3646488"/>
          <p14:tracePt t="42577" x="2932113" y="3646488"/>
          <p14:tracePt t="42585" x="2957513" y="3646488"/>
          <p14:tracePt t="42593" x="2965450" y="3646488"/>
          <p14:tracePt t="42601" x="3000375" y="3646488"/>
          <p14:tracePt t="42609" x="3025775" y="3646488"/>
          <p14:tracePt t="42616" x="3041650" y="3646488"/>
          <p14:tracePt t="42624" x="3059113" y="3646488"/>
          <p14:tracePt t="42632" x="3094038" y="3646488"/>
          <p14:tracePt t="42640" x="3119438" y="3646488"/>
          <p14:tracePt t="42649" x="3152775" y="3646488"/>
          <p14:tracePt t="42657" x="3195638" y="3646488"/>
          <p14:tracePt t="42666" x="3228975" y="3646488"/>
          <p14:tracePt t="42674" x="3271838" y="3646488"/>
          <p14:tracePt t="42681" x="3289300" y="3646488"/>
          <p14:tracePt t="42690" x="3330575" y="3646488"/>
          <p14:tracePt t="42696" x="3365500" y="3646488"/>
          <p14:tracePt t="42707" x="3398838" y="3646488"/>
          <p14:tracePt t="42712" x="3433763" y="3646488"/>
          <p14:tracePt t="42722" x="3459163" y="3646488"/>
          <p14:tracePt t="42729" x="3502025" y="3646488"/>
          <p14:tracePt t="42739" x="3535363" y="3646488"/>
          <p14:tracePt t="42746" x="3568700" y="3646488"/>
          <p14:tracePt t="42754" x="3603625" y="3646488"/>
          <p14:tracePt t="42761" x="3629025" y="3646488"/>
          <p14:tracePt t="42768" x="3654425" y="3646488"/>
          <p14:tracePt t="42777" x="3697288" y="3636963"/>
          <p14:tracePt t="42784" x="3730625" y="3636963"/>
          <p14:tracePt t="42793" x="3756025" y="3629025"/>
          <p14:tracePt t="42801" x="3773488" y="3629025"/>
          <p14:tracePt t="42809" x="3806825" y="3619500"/>
          <p14:tracePt t="42816" x="3841750" y="3619500"/>
          <p14:tracePt t="42825" x="3857625" y="3619500"/>
          <p14:tracePt t="42833" x="3875088" y="3619500"/>
          <p14:tracePt t="42841" x="3892550" y="3619500"/>
          <p14:tracePt t="42849" x="3900488" y="3619500"/>
          <p14:tracePt t="42857" x="3917950" y="3619500"/>
          <p14:tracePt t="42864" x="3935413" y="3619500"/>
          <p14:tracePt t="42881" x="3951288" y="3619500"/>
          <p14:tracePt t="42890" x="3960813" y="3619500"/>
          <p14:tracePt t="42896" x="3968750" y="3619500"/>
          <p14:tracePt t="42913" x="3986213" y="3619500"/>
          <p14:tracePt t="42930" x="4002088" y="3619500"/>
          <p14:tracePt t="42945" x="4011613" y="3619500"/>
          <p14:tracePt t="42961" x="4027488" y="3619500"/>
          <p14:tracePt t="42977" x="4044950" y="3619500"/>
          <p14:tracePt t="42985" x="4052888" y="3619500"/>
          <p14:tracePt t="42992" x="4062413" y="3619500"/>
          <p14:tracePt t="43000" x="4087813" y="3619500"/>
          <p14:tracePt t="43009" x="4113213" y="3619500"/>
          <p14:tracePt t="43016" x="4130675" y="3619500"/>
          <p14:tracePt t="43025" x="4156075" y="3619500"/>
          <p14:tracePt t="43032" x="4181475" y="3619500"/>
          <p14:tracePt t="43042" x="4197350" y="3619500"/>
          <p14:tracePt t="43049" x="4224338" y="3619500"/>
          <p14:tracePt t="43057" x="4257675" y="3619500"/>
          <p14:tracePt t="43064" x="4300538" y="3619500"/>
          <p14:tracePt t="43074" x="4316413" y="3619500"/>
          <p14:tracePt t="43081" x="4341813" y="3619500"/>
          <p14:tracePt t="43090" x="4368800" y="3619500"/>
          <p14:tracePt t="43096" x="4376738" y="3619500"/>
          <p14:tracePt t="43107" x="4394200" y="3619500"/>
          <p14:tracePt t="43113" x="4410075" y="3619500"/>
          <p14:tracePt t="43130" x="4427538" y="3619500"/>
          <p14:tracePt t="43137" x="4435475" y="3619500"/>
          <p14:tracePt t="43145" x="4445000" y="3619500"/>
          <p14:tracePt t="43155" x="4452938" y="3619500"/>
          <p14:tracePt t="43168" x="4470400" y="3619500"/>
          <p14:tracePt t="43177" x="4478338" y="3619500"/>
          <p14:tracePt t="43185" x="4486275" y="3619500"/>
          <p14:tracePt t="43201" x="4495800" y="3619500"/>
          <p14:tracePt t="43209" x="4513263" y="3619500"/>
          <p14:tracePt t="43225" x="4529138" y="3619500"/>
          <p14:tracePt t="43241" x="4538663" y="3619500"/>
          <p14:tracePt t="43257" x="4546600" y="3619500"/>
          <p14:tracePt t="43274" x="4554538" y="3619500"/>
          <p14:tracePt t="43291" x="4564063" y="3619500"/>
          <p14:tracePt t="43323" x="4579938" y="3619500"/>
          <p14:tracePt t="43672" x="4579938" y="3629025"/>
          <p14:tracePt t="43680" x="4579938" y="3636963"/>
          <p14:tracePt t="43690" x="4572000" y="3636963"/>
          <p14:tracePt t="43696" x="4572000" y="3646488"/>
          <p14:tracePt t="43707" x="4564063" y="3654425"/>
          <p14:tracePt t="43712" x="4554538" y="3662363"/>
          <p14:tracePt t="43721" x="4546600" y="3662363"/>
          <p14:tracePt t="43728" x="4521200" y="3671888"/>
          <p14:tracePt t="43736" x="4513263" y="3679825"/>
          <p14:tracePt t="43744" x="4503738" y="3697288"/>
          <p14:tracePt t="43751" x="4478338" y="3705225"/>
          <p14:tracePt t="43760" x="4452938" y="3713163"/>
          <p14:tracePt t="43768" x="4394200" y="3738563"/>
          <p14:tracePt t="43777" x="4351338" y="3756025"/>
          <p14:tracePt t="43785" x="4300538" y="3773488"/>
          <p14:tracePt t="43792" x="4224338" y="3798888"/>
          <p14:tracePt t="43800" x="4156075" y="3816350"/>
          <p14:tracePt t="43808" x="4044950" y="3849688"/>
          <p14:tracePt t="43816" x="3943350" y="3875088"/>
          <p14:tracePt t="43824" x="3875088" y="3892550"/>
          <p14:tracePt t="43832" x="3773488" y="3908425"/>
          <p14:tracePt t="43841" x="3697288" y="3935413"/>
          <p14:tracePt t="43848" x="3594100" y="3960813"/>
          <p14:tracePt t="43857" x="3509963" y="3968750"/>
          <p14:tracePt t="43864" x="3433763" y="3994150"/>
          <p14:tracePt t="43874" x="3348038" y="4002088"/>
          <p14:tracePt t="43880" x="3263900" y="4011613"/>
          <p14:tracePt t="43891" x="3186113" y="4027488"/>
          <p14:tracePt t="43897" x="3109913" y="4044950"/>
          <p14:tracePt t="43907" x="3025775" y="4052888"/>
          <p14:tracePt t="43913" x="2949575" y="4070350"/>
          <p14:tracePt t="43923" x="2846388" y="4105275"/>
          <p14:tracePt t="43930" x="2762250" y="4105275"/>
          <p14:tracePt t="43939" x="2693988" y="4121150"/>
          <p14:tracePt t="43946" x="2617788" y="4121150"/>
          <p14:tracePt t="43951" x="2541588" y="4146550"/>
          <p14:tracePt t="43961" x="2481263" y="4156075"/>
          <p14:tracePt t="43968" x="2430463" y="4156075"/>
          <p14:tracePt t="43977" x="2379663" y="4164013"/>
          <p14:tracePt t="43985" x="2319338" y="4171950"/>
          <p14:tracePt t="43992" x="2260600" y="4171950"/>
          <p14:tracePt t="44000" x="2235200" y="4181475"/>
          <p14:tracePt t="44009" x="2166938" y="4189413"/>
          <p14:tracePt t="44016" x="2124075" y="4189413"/>
          <p14:tracePt t="44025" x="2090738" y="4197350"/>
          <p14:tracePt t="44032" x="2065338" y="4197350"/>
          <p14:tracePt t="44042" x="2030413" y="4197350"/>
          <p14:tracePt t="44049" x="2005013" y="4197350"/>
          <p14:tracePt t="44057" x="1963738" y="4197350"/>
          <p14:tracePt t="44064" x="1946275" y="4206875"/>
          <p14:tracePt t="44075" x="1920875" y="4206875"/>
          <p14:tracePt t="44080" x="1903413" y="4224338"/>
          <p14:tracePt t="44092" x="1895475" y="4224338"/>
          <p14:tracePt t="44107" x="1885950" y="4224338"/>
          <p14:tracePt t="44113" x="1878013" y="4224338"/>
          <p14:tracePt t="44128" x="1870075" y="4224338"/>
          <p14:tracePt t="44193" x="1860550" y="4232275"/>
          <p14:tracePt t="44505" x="1860550" y="4240213"/>
          <p14:tracePt t="44523" x="1860550" y="4257675"/>
          <p14:tracePt t="44529" x="1870075" y="4257675"/>
          <p14:tracePt t="44538" x="1870075" y="4265613"/>
          <p14:tracePt t="44551" x="1878013" y="4283075"/>
          <p14:tracePt t="44560" x="1885950" y="4283075"/>
          <p14:tracePt t="44568" x="1885950" y="4291013"/>
          <p14:tracePt t="44576" x="1895475" y="4300538"/>
          <p14:tracePt t="44584" x="1920875" y="4300538"/>
          <p14:tracePt t="44600" x="1954213" y="4308475"/>
          <p14:tracePt t="44608" x="1954213" y="4316413"/>
          <p14:tracePt t="44616" x="1979613" y="4316413"/>
          <p14:tracePt t="44625" x="2014538" y="4333875"/>
          <p14:tracePt t="44632" x="2039938" y="4341813"/>
          <p14:tracePt t="44642" x="2055813" y="4341813"/>
          <p14:tracePt t="44648" x="2098675" y="4351338"/>
          <p14:tracePt t="44658" x="2133600" y="4351338"/>
          <p14:tracePt t="44664" x="2166938" y="4359275"/>
          <p14:tracePt t="44674" x="2200275" y="4359275"/>
          <p14:tracePt t="44680" x="2227263" y="4359275"/>
          <p14:tracePt t="44692" x="2286000" y="4368800"/>
          <p14:tracePt t="44696" x="2344738" y="4368800"/>
          <p14:tracePt t="44707" x="2371725" y="4368800"/>
          <p14:tracePt t="44713" x="2430463" y="4368800"/>
          <p14:tracePt t="44722" x="2473325" y="4368800"/>
          <p14:tracePt t="44729" x="2516188" y="4368800"/>
          <p14:tracePt t="44736" x="2574925" y="4368800"/>
          <p14:tracePt t="44745" x="2617788" y="4368800"/>
          <p14:tracePt t="44752" x="2676525" y="4368800"/>
          <p14:tracePt t="44761" x="2727325" y="4368800"/>
          <p14:tracePt t="44769" x="2778125" y="4368800"/>
          <p14:tracePt t="44776" x="2830513" y="4368800"/>
          <p14:tracePt t="44784" x="2889250" y="4368800"/>
          <p14:tracePt t="44792" x="2940050" y="4359275"/>
          <p14:tracePt t="44800" x="3000375" y="4351338"/>
          <p14:tracePt t="44809" x="3033713" y="4333875"/>
          <p14:tracePt t="44817" x="3067050" y="4308475"/>
          <p14:tracePt t="44826" x="3101975" y="4291013"/>
          <p14:tracePt t="44832" x="3127375" y="4283075"/>
          <p14:tracePt t="44842" x="3152775" y="4283075"/>
          <p14:tracePt t="44848" x="3152775" y="4275138"/>
          <p14:tracePt t="44857" x="3170238" y="4265613"/>
          <p14:tracePt t="45008" x="3186113" y="4275138"/>
          <p14:tracePt t="45017" x="3186113" y="4283075"/>
          <p14:tracePt t="45025" x="3195638" y="4291013"/>
          <p14:tracePt t="45033" x="3203575" y="4316413"/>
          <p14:tracePt t="45042" x="3211513" y="4333875"/>
          <p14:tracePt t="45048" x="3228975" y="4351338"/>
          <p14:tracePt t="45058" x="3238500" y="4359275"/>
          <p14:tracePt t="45064" x="3254375" y="4376738"/>
          <p14:tracePt t="45075" x="3271838" y="4394200"/>
          <p14:tracePt t="45080" x="3297238" y="4410075"/>
          <p14:tracePt t="45091" x="3305175" y="4419600"/>
          <p14:tracePt t="45096" x="3314700" y="4427538"/>
          <p14:tracePt t="45107" x="3340100" y="4427538"/>
          <p14:tracePt t="45113" x="3365500" y="4435475"/>
          <p14:tracePt t="45123" x="3390900" y="4452938"/>
          <p14:tracePt t="45129" x="3408363" y="4452938"/>
          <p14:tracePt t="45135" x="3424238" y="4452938"/>
          <p14:tracePt t="45155" x="3467100" y="4460875"/>
          <p14:tracePt t="45161" x="3484563" y="4460875"/>
          <p14:tracePt t="45169" x="3509963" y="4460875"/>
          <p14:tracePt t="45178" x="3535363" y="4460875"/>
          <p14:tracePt t="45184" x="3552825" y="4460875"/>
          <p14:tracePt t="45194" x="3568700" y="4460875"/>
          <p14:tracePt t="45200" x="3594100" y="4460875"/>
          <p14:tracePt t="45210" x="3619500" y="4460875"/>
          <p14:tracePt t="45217" x="3654425" y="4460875"/>
          <p14:tracePt t="45225" x="3671888" y="4460875"/>
          <p14:tracePt t="45233" x="3697288" y="4460875"/>
          <p14:tracePt t="45242" x="3730625" y="4460875"/>
          <p14:tracePt t="45248" x="3748088" y="4460875"/>
          <p14:tracePt t="45257" x="3781425" y="4460875"/>
          <p14:tracePt t="45264" x="3806825" y="4452938"/>
          <p14:tracePt t="45275" x="3832225" y="4452938"/>
          <p14:tracePt t="45280" x="3857625" y="4435475"/>
          <p14:tracePt t="45291" x="3892550" y="4427538"/>
          <p14:tracePt t="45296" x="3908425" y="4419600"/>
          <p14:tracePt t="45307" x="3951288" y="4394200"/>
          <p14:tracePt t="45312" x="3986213" y="4376738"/>
          <p14:tracePt t="45321" x="4019550" y="4368800"/>
          <p14:tracePt t="45328" x="4027488" y="4359275"/>
          <p14:tracePt t="45335" x="4062413" y="4341813"/>
          <p14:tracePt t="45345" x="4113213" y="4308475"/>
          <p14:tracePt t="45352" x="4138613" y="4291013"/>
          <p14:tracePt t="45361" x="4156075" y="4283075"/>
          <p14:tracePt t="45369" x="4164013" y="4275138"/>
          <p14:tracePt t="45384" x="4181475" y="4265613"/>
          <p14:tracePt t="45545" x="4189413" y="4265613"/>
          <p14:tracePt t="45560" x="4197350" y="4265613"/>
          <p14:tracePt t="45577" x="4206875" y="4275138"/>
          <p14:tracePt t="45584" x="4214813" y="4283075"/>
          <p14:tracePt t="45593" x="4224338" y="4308475"/>
          <p14:tracePt t="45601" x="4232275" y="4325938"/>
          <p14:tracePt t="45608" x="4240213" y="4341813"/>
          <p14:tracePt t="45617" x="4249738" y="4351338"/>
          <p14:tracePt t="45626" x="4257675" y="4368800"/>
          <p14:tracePt t="45632" x="4265613" y="4384675"/>
          <p14:tracePt t="45643" x="4275138" y="4410075"/>
          <p14:tracePt t="45648" x="4275138" y="4419600"/>
          <p14:tracePt t="45659" x="4283075" y="4435475"/>
          <p14:tracePt t="45664" x="4291013" y="4452938"/>
          <p14:tracePt t="45675" x="4291013" y="4470400"/>
          <p14:tracePt t="45680" x="4291013" y="4486275"/>
          <p14:tracePt t="45691" x="4300538" y="4503738"/>
          <p14:tracePt t="45696" x="4300538" y="4521200"/>
          <p14:tracePt t="45705" x="4308475" y="4538663"/>
          <p14:tracePt t="45713" x="4325938" y="4564063"/>
          <p14:tracePt t="45723" x="4325938" y="4572000"/>
          <p14:tracePt t="45729" x="4341813" y="4589463"/>
          <p14:tracePt t="45736" x="4351338" y="4605338"/>
          <p14:tracePt t="45745" x="4359275" y="4622800"/>
          <p14:tracePt t="45752" x="4368800" y="4630738"/>
          <p14:tracePt t="45761" x="4384675" y="4657725"/>
          <p14:tracePt t="45769" x="4394200" y="4683125"/>
          <p14:tracePt t="45777" x="4410075" y="4699000"/>
          <p14:tracePt t="45784" x="4419600" y="4699000"/>
          <p14:tracePt t="45793" x="4435475" y="4724400"/>
          <p14:tracePt t="45801" x="4452938" y="4733925"/>
          <p14:tracePt t="45808" x="4460875" y="4741863"/>
          <p14:tracePt t="45816" x="4478338" y="4759325"/>
          <p14:tracePt t="45825" x="4503738" y="4767263"/>
          <p14:tracePt t="45832" x="4529138" y="4784725"/>
          <p14:tracePt t="45843" x="4564063" y="4792663"/>
          <p14:tracePt t="45848" x="4597400" y="4802188"/>
          <p14:tracePt t="45858" x="4640263" y="4810125"/>
          <p14:tracePt t="45865" x="4683125" y="4810125"/>
          <p14:tracePt t="45875" x="4724400" y="4810125"/>
          <p14:tracePt t="45880" x="4784725" y="4810125"/>
          <p14:tracePt t="45891" x="4843463" y="4810125"/>
          <p14:tracePt t="45897" x="4903788" y="4810125"/>
          <p14:tracePt t="45907" x="4962525" y="4810125"/>
          <p14:tracePt t="45913" x="5013325" y="4810125"/>
          <p14:tracePt t="45920" x="5073650" y="4810125"/>
          <p14:tracePt t="45928" x="5132388" y="4810125"/>
          <p14:tracePt t="45936" x="5175250" y="4810125"/>
          <p14:tracePt t="45945" x="5235575" y="4810125"/>
          <p14:tracePt t="45952" x="5268913" y="4802188"/>
          <p14:tracePt t="45960" x="5294313" y="4792663"/>
          <p14:tracePt t="45969" x="5327650" y="4775200"/>
          <p14:tracePt t="45977" x="5337175" y="4775200"/>
          <p14:tracePt t="45984" x="5380038" y="4767263"/>
          <p14:tracePt t="45992" x="5421313" y="4749800"/>
          <p14:tracePt t="46001" x="5438775" y="4749800"/>
          <p14:tracePt t="46009" x="5481638" y="4741863"/>
          <p14:tracePt t="46016" x="5514975" y="4724400"/>
          <p14:tracePt t="46026" x="5549900" y="4716463"/>
          <p14:tracePt t="46032" x="5600700" y="4699000"/>
          <p14:tracePt t="46042" x="5634038" y="4691063"/>
          <p14:tracePt t="46049" x="5641975" y="4691063"/>
          <p14:tracePt t="46059" x="5694363" y="4657725"/>
          <p14:tracePt t="46064" x="5727700" y="4657725"/>
          <p14:tracePt t="46076" x="5735638" y="4640263"/>
          <p14:tracePt t="46080" x="5770563" y="4622800"/>
          <p14:tracePt t="46091" x="5795963" y="4614863"/>
          <p14:tracePt t="46096" x="5813425" y="4597400"/>
          <p14:tracePt t="46107" x="5838825" y="4579938"/>
          <p14:tracePt t="46113" x="5854700" y="4564063"/>
          <p14:tracePt t="46129" x="5872163" y="4546600"/>
          <p14:tracePt t="46136" x="5880100" y="4538663"/>
          <p14:tracePt t="46144" x="5880100" y="4529138"/>
          <p14:tracePt t="46153" x="5889625" y="4521200"/>
          <p14:tracePt t="46170" x="5897563" y="4513263"/>
          <p14:tracePt t="46177" x="5897563" y="4503738"/>
          <p14:tracePt t="46184" x="5897563" y="4495800"/>
          <p14:tracePt t="46194" x="5905500" y="4486275"/>
          <p14:tracePt t="46211" x="5905500" y="4478338"/>
          <p14:tracePt t="46226" x="5905500" y="4470400"/>
          <p14:tracePt t="46297" x="5905500" y="4460875"/>
          <p14:tracePt t="46353" x="5905500" y="4452938"/>
          <p14:tracePt t="46384" x="5915025" y="4452938"/>
          <p14:tracePt t="46393" x="5922963" y="4452938"/>
          <p14:tracePt t="46401" x="5932488" y="4452938"/>
          <p14:tracePt t="46409" x="5957888" y="4452938"/>
          <p14:tracePt t="46417" x="5973763" y="4452938"/>
          <p14:tracePt t="46426" x="5991225" y="4452938"/>
          <p14:tracePt t="46432" x="6024563" y="4452938"/>
          <p14:tracePt t="46443" x="6042025" y="4452938"/>
          <p14:tracePt t="46448" x="6092825" y="4460875"/>
          <p14:tracePt t="46459" x="6118225" y="4460875"/>
          <p14:tracePt t="46465" x="6178550" y="4470400"/>
          <p14:tracePt t="46474" x="6221413" y="4478338"/>
          <p14:tracePt t="46480" x="6272213" y="4486275"/>
          <p14:tracePt t="46490" x="6297613" y="4486275"/>
          <p14:tracePt t="46497" x="6330950" y="4486275"/>
          <p14:tracePt t="46504" x="6365875" y="4495800"/>
          <p14:tracePt t="46512" x="6407150" y="4495800"/>
          <p14:tracePt t="46520" x="6442075" y="4495800"/>
          <p14:tracePt t="46528" x="6483350" y="4503738"/>
          <p14:tracePt t="46536" x="6526213" y="4503738"/>
          <p14:tracePt t="46545" x="6586538" y="4503738"/>
          <p14:tracePt t="46553" x="6645275" y="4503738"/>
          <p14:tracePt t="46560" x="6696075" y="4503738"/>
          <p14:tracePt t="46569" x="6756400" y="4503738"/>
          <p14:tracePt t="46576" x="6815138" y="4503738"/>
          <p14:tracePt t="46584" x="6858000" y="4503738"/>
          <p14:tracePt t="46593" x="6916738" y="4503738"/>
          <p14:tracePt t="46601" x="6977063" y="4503738"/>
          <p14:tracePt t="46609" x="7019925" y="4503738"/>
          <p14:tracePt t="46617" x="7061200" y="4503738"/>
          <p14:tracePt t="46626" x="7104063" y="4503738"/>
          <p14:tracePt t="46632" x="7129463" y="4503738"/>
          <p14:tracePt t="46643" x="7172325" y="4503738"/>
          <p14:tracePt t="46649" x="7197725" y="4503738"/>
          <p14:tracePt t="46659" x="7197725" y="4495800"/>
          <p14:tracePt t="46664" x="7223125" y="4495800"/>
          <p14:tracePt t="46681" x="7240588" y="4495800"/>
          <p14:tracePt t="46690" x="7248525" y="4495800"/>
          <p14:tracePt t="46707" x="7258050" y="4495800"/>
          <p14:tracePt t="46720" x="7265988" y="4495800"/>
          <p14:tracePt t="46728" x="7273925" y="4495800"/>
          <p14:tracePt t="46736" x="7291388" y="4495800"/>
          <p14:tracePt t="46745" x="7299325" y="4495800"/>
          <p14:tracePt t="46760" x="7316788" y="4495800"/>
          <p14:tracePt t="46777" x="7324725" y="4495800"/>
          <p14:tracePt t="46784" x="7334250" y="4495800"/>
          <p14:tracePt t="46793" x="7342188" y="4495800"/>
          <p14:tracePt t="46801" x="7350125" y="4495800"/>
          <p14:tracePt t="46809" x="7359650" y="4495800"/>
          <p14:tracePt t="46817" x="7377113" y="4495800"/>
          <p14:tracePt t="46826" x="7385050" y="4495800"/>
          <p14:tracePt t="46832" x="7392988" y="4495800"/>
          <p14:tracePt t="46842" x="7402513" y="4495800"/>
          <p14:tracePt t="46848" x="7418388" y="4495800"/>
          <p14:tracePt t="46859" x="7427913" y="4503738"/>
          <p14:tracePt t="46865" x="7435850" y="4521200"/>
          <p14:tracePt t="46875" x="7435850" y="4529138"/>
          <p14:tracePt t="46880" x="7453313" y="4546600"/>
          <p14:tracePt t="46891" x="7461250" y="4572000"/>
          <p14:tracePt t="46897" x="7469188" y="4605338"/>
          <p14:tracePt t="46905" x="7478713" y="4605338"/>
          <p14:tracePt t="46912" x="7478713" y="4630738"/>
          <p14:tracePt t="46919" x="7486650" y="4657725"/>
          <p14:tracePt t="46928" x="7486650" y="4673600"/>
          <p14:tracePt t="46937" x="7486650" y="4699000"/>
          <p14:tracePt t="46944" x="7486650" y="4733925"/>
          <p14:tracePt t="46953" x="7486650" y="4749800"/>
          <p14:tracePt t="46962" x="7486650" y="4775200"/>
          <p14:tracePt t="46968" x="7486650" y="4802188"/>
          <p14:tracePt t="46977" x="7486650" y="4818063"/>
          <p14:tracePt t="46984" x="7486650" y="4835525"/>
          <p14:tracePt t="46992" x="7486650" y="4860925"/>
          <p14:tracePt t="47001" x="7486650" y="4868863"/>
          <p14:tracePt t="47009" x="7486650" y="4894263"/>
          <p14:tracePt t="47016" x="7486650" y="4911725"/>
          <p14:tracePt t="47026" x="7486650" y="4929188"/>
          <p14:tracePt t="47033" x="7486650" y="4954588"/>
          <p14:tracePt t="47043" x="7478713" y="4979988"/>
          <p14:tracePt t="47058" x="7478713" y="5005388"/>
          <p14:tracePt t="47065" x="7478713" y="5013325"/>
          <p14:tracePt t="47074" x="7478713" y="5038725"/>
          <p14:tracePt t="47081" x="7478713" y="5056188"/>
          <p14:tracePt t="47097" x="7478713" y="5064125"/>
          <p14:tracePt t="47104" x="7478713" y="5073650"/>
          <p14:tracePt t="47273" x="7478713" y="5081588"/>
          <p14:tracePt t="47281" x="7469188" y="5091113"/>
          <p14:tracePt t="47291" x="7469188" y="5099050"/>
          <p14:tracePt t="47297" x="7443788" y="5099050"/>
          <p14:tracePt t="47304" x="7410450" y="5099050"/>
          <p14:tracePt t="47314" x="7392988" y="5099050"/>
          <p14:tracePt t="47320" x="7342188" y="5124450"/>
          <p14:tracePt t="47330" x="7316788" y="5132388"/>
          <p14:tracePt t="47337" x="7273925" y="5149850"/>
          <p14:tracePt t="47344" x="7265988" y="5149850"/>
          <p14:tracePt t="47352" x="7232650" y="5149850"/>
          <p14:tracePt t="47360" x="7189788" y="5167313"/>
          <p14:tracePt t="47368" x="7164388" y="5175250"/>
          <p14:tracePt t="47376" x="7129463" y="5192713"/>
          <p14:tracePt t="47384" x="7113588" y="5192713"/>
          <p14:tracePt t="47393" x="7078663" y="5208588"/>
          <p14:tracePt t="47400" x="7078663" y="5218113"/>
          <p14:tracePt t="47408" x="7061200" y="5226050"/>
          <p14:tracePt t="47416" x="7035800" y="5243513"/>
          <p14:tracePt t="47425" x="7035800" y="5251450"/>
          <p14:tracePt t="47433" x="7019925" y="5260975"/>
          <p14:tracePt t="47443" x="7002463" y="5286375"/>
          <p14:tracePt t="47448" x="7002463" y="5294313"/>
          <p14:tracePt t="47458" x="6994525" y="5319713"/>
          <p14:tracePt t="47465" x="6994525" y="5345113"/>
          <p14:tracePt t="47475" x="6994525" y="5353050"/>
          <p14:tracePt t="47481" x="6994525" y="5370513"/>
          <p14:tracePt t="47490" x="6994525" y="5395913"/>
          <p14:tracePt t="47497" x="6994525" y="5421313"/>
          <p14:tracePt t="47504" x="6994525" y="5446713"/>
          <p14:tracePt t="47513" x="6994525" y="5472113"/>
          <p14:tracePt t="47520" x="6994525" y="5489575"/>
          <p14:tracePt t="47529" x="7010400" y="5524500"/>
          <p14:tracePt t="47537" x="7010400" y="5540375"/>
          <p14:tracePt t="47544" x="7027863" y="5575300"/>
          <p14:tracePt t="47552" x="7035800" y="5591175"/>
          <p14:tracePt t="47561" x="7045325" y="5608638"/>
          <p14:tracePt t="47568" x="7061200" y="5634038"/>
          <p14:tracePt t="47576" x="7078663" y="5659438"/>
          <p14:tracePt t="47585" x="7078663" y="5668963"/>
          <p14:tracePt t="47592" x="7088188" y="5668963"/>
          <p14:tracePt t="47600" x="7096125" y="5684838"/>
          <p14:tracePt t="47609" x="7104063" y="5694363"/>
          <p14:tracePt t="47616" x="7104063" y="5702300"/>
          <p14:tracePt t="47626" x="7104063" y="5719763"/>
          <p14:tracePt t="47633" x="7121525" y="5735638"/>
          <p14:tracePt t="47648" x="7121525" y="5753100"/>
          <p14:tracePt t="47659" x="7121525" y="5761038"/>
          <p14:tracePt t="47675" x="7121525" y="5770563"/>
          <p14:tracePt t="47681" x="7121525" y="5778500"/>
          <p14:tracePt t="47697" x="7121525" y="5788025"/>
          <p14:tracePt t="47704" x="7121525" y="5795963"/>
          <p14:tracePt t="47729" x="7121525" y="5803900"/>
          <p14:tracePt t="47737" x="7121525" y="5813425"/>
          <p14:tracePt t="47744" x="7121525" y="5821363"/>
          <p14:tracePt t="47753" x="7113588" y="5829300"/>
          <p14:tracePt t="47761" x="7104063" y="5829300"/>
          <p14:tracePt t="47768" x="7096125" y="5829300"/>
          <p14:tracePt t="47777" x="7088188" y="5838825"/>
          <p14:tracePt t="47785" x="7078663" y="5838825"/>
          <p14:tracePt t="47801" x="7053263" y="5846763"/>
          <p14:tracePt t="47816" x="7035800" y="5854700"/>
          <p14:tracePt t="47833" x="7019925" y="5854700"/>
          <p14:tracePt t="47842" x="7010400" y="5854700"/>
          <p14:tracePt t="47849" x="6994525" y="5854700"/>
          <p14:tracePt t="47859" x="6969125" y="5864225"/>
          <p14:tracePt t="47865" x="6959600" y="5864225"/>
          <p14:tracePt t="47876" x="6926263" y="5872163"/>
          <p14:tracePt t="47880" x="6908800" y="5872163"/>
          <p14:tracePt t="47888" x="6883400" y="5880100"/>
          <p14:tracePt t="47896" x="6865938" y="5880100"/>
          <p14:tracePt t="47903" x="6840538" y="5880100"/>
          <p14:tracePt t="47913" x="6807200" y="5880100"/>
          <p14:tracePt t="47920" x="6764338" y="5889625"/>
          <p14:tracePt t="47930" x="6738938" y="5897563"/>
          <p14:tracePt t="47937" x="6713538" y="5905500"/>
          <p14:tracePt t="47945" x="6680200" y="5905500"/>
          <p14:tracePt t="47952" x="6645275" y="5905500"/>
          <p14:tracePt t="47961" x="6619875" y="5922963"/>
          <p14:tracePt t="47968" x="6611938" y="5922963"/>
          <p14:tracePt t="47977" x="6594475" y="5922963"/>
          <p14:tracePt t="47985" x="6586538" y="5922963"/>
          <p14:tracePt t="47992" x="6561138" y="5922963"/>
          <p14:tracePt t="48000" x="6543675" y="5922963"/>
          <p14:tracePt t="48010" x="6543675" y="5932488"/>
          <p14:tracePt t="48017" x="6518275" y="5932488"/>
          <p14:tracePt t="48026" x="6510338" y="5932488"/>
          <p14:tracePt t="48032" x="6500813" y="5932488"/>
          <p14:tracePt t="48042" x="6483350" y="5940425"/>
          <p14:tracePt t="48049" x="6475413" y="5940425"/>
          <p14:tracePt t="48059" x="6467475" y="5940425"/>
          <p14:tracePt t="48065" x="6457950" y="5940425"/>
          <p14:tracePt t="48075" x="6442075" y="5940425"/>
          <p14:tracePt t="48081" x="6416675" y="5948363"/>
          <p14:tracePt t="48090" x="6391275" y="5957888"/>
          <p14:tracePt t="48097" x="6365875" y="5965825"/>
          <p14:tracePt t="48103" x="6348413" y="5965825"/>
          <p14:tracePt t="48113" x="6313488" y="5965825"/>
          <p14:tracePt t="48121" x="6280150" y="5973763"/>
          <p14:tracePt t="48128" x="6246813" y="5983288"/>
          <p14:tracePt t="48137" x="6221413" y="5983288"/>
          <p14:tracePt t="48145" x="6169025" y="5991225"/>
          <p14:tracePt t="48152" x="6143625" y="5991225"/>
          <p14:tracePt t="48160" x="6110288" y="5991225"/>
          <p14:tracePt t="48171" x="6076950" y="5991225"/>
          <p14:tracePt t="48177" x="6024563" y="5999163"/>
          <p14:tracePt t="48185" x="5999163" y="6008688"/>
          <p14:tracePt t="48194" x="5965825" y="6008688"/>
          <p14:tracePt t="48201" x="5922963" y="6008688"/>
          <p14:tracePt t="48210" x="5889625" y="6016625"/>
          <p14:tracePt t="48216" x="5846763" y="6016625"/>
          <p14:tracePt t="48226" x="5821363" y="6016625"/>
          <p14:tracePt t="48232" x="5770563" y="6024563"/>
          <p14:tracePt t="48242" x="5745163" y="6024563"/>
          <p14:tracePt t="48249" x="5719763" y="6034088"/>
          <p14:tracePt t="48259" x="5684838" y="6042025"/>
          <p14:tracePt t="48265" x="5651500" y="6042025"/>
          <p14:tracePt t="48275" x="5626100" y="6049963"/>
          <p14:tracePt t="48280" x="5600700" y="6059488"/>
          <p14:tracePt t="48290" x="5557838" y="6067425"/>
          <p14:tracePt t="48297" x="5507038" y="6084888"/>
          <p14:tracePt t="48303" x="5456238" y="6102350"/>
          <p14:tracePt t="48313" x="5387975" y="6127750"/>
          <p14:tracePt t="48321" x="5311775" y="6161088"/>
          <p14:tracePt t="48329" x="5208588" y="6169025"/>
          <p14:tracePt t="48337" x="5116513" y="6194425"/>
          <p14:tracePt t="48346" x="4987925" y="6203950"/>
          <p14:tracePt t="48352" x="4878388" y="6203950"/>
          <p14:tracePt t="48361" x="4775200" y="6203950"/>
          <p14:tracePt t="48368" x="4673600" y="6169025"/>
          <p14:tracePt t="48377" x="4640263" y="6153150"/>
          <p14:tracePt t="48384" x="4622800" y="6135688"/>
          <p14:tracePt t="48393" x="4597400" y="6110288"/>
          <p14:tracePt t="48401" x="4579938" y="6059488"/>
          <p14:tracePt t="48410" x="4579938" y="6042025"/>
          <p14:tracePt t="48416" x="4579938" y="5999163"/>
          <p14:tracePt t="48427" x="4579938" y="5940425"/>
          <p14:tracePt t="48432" x="4579938" y="5922963"/>
          <p14:tracePt t="48443" x="4579938" y="5889625"/>
          <p14:tracePt t="48448" x="4589463" y="5880100"/>
          <p14:tracePt t="48784" x="4546600" y="5880100"/>
          <p14:tracePt t="48793" x="4460875" y="5864225"/>
          <p14:tracePt t="48800" x="4368800" y="5846763"/>
          <p14:tracePt t="48810" x="4283075" y="5813425"/>
          <p14:tracePt t="48817" x="4206875" y="5778500"/>
          <p14:tracePt t="48826" x="4121150" y="5753100"/>
          <p14:tracePt t="48832" x="4052888" y="5727700"/>
          <p14:tracePt t="48843" x="3986213" y="5710238"/>
          <p14:tracePt t="48848" x="3892550" y="5694363"/>
          <p14:tracePt t="48859" x="3832225" y="5684838"/>
          <p14:tracePt t="48864" x="3773488" y="5676900"/>
          <p14:tracePt t="48874" x="3713163" y="5659438"/>
          <p14:tracePt t="48881" x="3646488" y="5651500"/>
          <p14:tracePt t="48887" x="3594100" y="5634038"/>
          <p14:tracePt t="48897" x="3492500" y="5608638"/>
          <p14:tracePt t="48904" x="3433763" y="5591175"/>
          <p14:tracePt t="48912" x="3373438" y="5565775"/>
          <p14:tracePt t="48920" x="3348038" y="5557838"/>
          <p14:tracePt t="48928" x="3305175" y="5540375"/>
          <p14:tracePt t="48937" x="3297238" y="5540375"/>
          <p14:tracePt t="48945" x="3279775" y="5540375"/>
          <p14:tracePt t="48961" x="3271838" y="5540375"/>
          <p14:tracePt t="49113" x="3263900" y="5540375"/>
          <p14:tracePt t="49129" x="3254375" y="5540375"/>
          <p14:tracePt t="49194" x="3246438" y="5549900"/>
          <p14:tracePt t="49225" x="3238500" y="5549900"/>
          <p14:tracePt t="49816" x="3238500" y="5557838"/>
          <p14:tracePt t="49827" x="3238500" y="5565775"/>
          <p14:tracePt t="49832" x="3228975" y="5575300"/>
          <p14:tracePt t="49843" x="3221038" y="5575300"/>
          <p14:tracePt t="49848" x="3211513" y="5583238"/>
          <p14:tracePt t="49859" x="3211513" y="5591175"/>
          <p14:tracePt t="49872" x="3203575" y="5608638"/>
          <p14:tracePt t="49887" x="3203575" y="5616575"/>
          <p14:tracePt t="49896" x="3203575" y="5634038"/>
          <p14:tracePt t="49904" x="3195638" y="5634038"/>
          <p14:tracePt t="49912" x="3195638" y="5641975"/>
          <p14:tracePt t="49921" x="3195638" y="5651500"/>
          <p14:tracePt t="49936" x="3195638" y="5668963"/>
          <p14:tracePt t="49944" x="3186113" y="5684838"/>
          <p14:tracePt t="49961" x="3186113" y="5694363"/>
          <p14:tracePt t="49968" x="3186113" y="5710238"/>
          <p14:tracePt t="49977" x="3178175" y="5719763"/>
          <p14:tracePt t="49984" x="3160713" y="5745163"/>
          <p14:tracePt t="49993" x="3152775" y="5753100"/>
          <p14:tracePt t="50009" x="3144838" y="5770563"/>
          <p14:tracePt t="50042" x="3127375" y="5788025"/>
          <p14:tracePt t="50058" x="3119438" y="5788025"/>
          <p14:tracePt t="50072" x="3109913" y="5795963"/>
          <p14:tracePt t="50088" x="3094038" y="5795963"/>
          <p14:tracePt t="50097" x="3076575" y="5803900"/>
          <p14:tracePt t="50105" x="3059113" y="5813425"/>
          <p14:tracePt t="50113" x="3041650" y="5829300"/>
          <p14:tracePt t="50121" x="3033713" y="5829300"/>
          <p14:tracePt t="50129" x="3016250" y="5838825"/>
          <p14:tracePt t="50136" x="3000375" y="5854700"/>
          <p14:tracePt t="50146" x="2982913" y="5854700"/>
          <p14:tracePt t="50153" x="2957513" y="5864225"/>
          <p14:tracePt t="50161" x="2957513" y="5872163"/>
          <p14:tracePt t="50168" x="2932113" y="5880100"/>
          <p14:tracePt t="50179" x="2922588" y="5897563"/>
          <p14:tracePt t="50184" x="2906713" y="5897563"/>
          <p14:tracePt t="50195" x="2897188" y="5897563"/>
          <p14:tracePt t="50200" x="2889250" y="5905500"/>
          <p14:tracePt t="50211" x="2871788" y="5915025"/>
          <p14:tracePt t="50216" x="2863850" y="5915025"/>
          <p14:tracePt t="50227" x="2855913" y="5915025"/>
          <p14:tracePt t="50232" x="2846388" y="5922963"/>
          <p14:tracePt t="50243" x="2838450" y="5932488"/>
          <p14:tracePt t="50259" x="2830513" y="5932488"/>
          <p14:tracePt t="50281" x="2813050" y="5932488"/>
          <p14:tracePt t="50320" x="2805113" y="5932488"/>
          <p14:tracePt t="50329" x="2795588" y="5940425"/>
          <p14:tracePt t="50336" x="2795588" y="5948363"/>
          <p14:tracePt t="50344" x="2787650" y="5948363"/>
          <p14:tracePt t="50353" x="2770188" y="5948363"/>
          <p14:tracePt t="50368" x="2762250" y="5948363"/>
          <p14:tracePt t="50384" x="2752725" y="5957888"/>
          <p14:tracePt t="50416" x="2736850" y="5965825"/>
          <p14:tracePt t="50448" x="2727325" y="5973763"/>
          <p14:tracePt t="50464" x="2719388" y="5973763"/>
          <p14:tracePt t="50472" x="2711450" y="5973763"/>
          <p14:tracePt t="50481" x="2693988" y="5983288"/>
          <p14:tracePt t="50487" x="2676525" y="5991225"/>
          <p14:tracePt t="50504" x="2660650" y="5999163"/>
          <p14:tracePt t="50529" x="2651125" y="6008688"/>
          <p14:tracePt t="50536" x="2643188" y="6008688"/>
          <p14:tracePt t="50552" x="2633663" y="6008688"/>
          <p14:tracePt t="50568" x="2625725" y="6008688"/>
          <p14:tracePt t="50593" x="2617788" y="6008688"/>
          <p14:tracePt t="50611" x="2617788" y="6016625"/>
          <p14:tracePt t="50627" x="2600325" y="6016625"/>
          <p14:tracePt t="50659" x="2592388" y="6016625"/>
          <p14:tracePt t="50672" x="2582863" y="6016625"/>
          <p14:tracePt t="50687" x="2574925" y="6016625"/>
          <p14:tracePt t="50720" x="2566988" y="6016625"/>
          <p14:tracePt t="50730" x="2549525" y="6016625"/>
          <p14:tracePt t="50777" x="2532063" y="6016625"/>
          <p14:tracePt t="50809" x="2524125" y="6016625"/>
          <p14:tracePt t="50816" x="2506663" y="6016625"/>
          <p14:tracePt t="50843" x="2498725" y="6016625"/>
          <p14:tracePt t="50849" x="2489200" y="6016625"/>
          <p14:tracePt t="50865" x="2481263" y="6016625"/>
          <p14:tracePt t="51009" x="2473325" y="6024563"/>
          <p14:tracePt t="51017" x="2463800" y="6034088"/>
          <p14:tracePt t="51050" x="2463800" y="6042025"/>
          <p14:tracePt t="51059" x="2463800" y="6049963"/>
          <p14:tracePt t="51097" x="2463800" y="6059488"/>
          <p14:tracePt t="51288" x="2463800" y="6067425"/>
          <p14:tracePt t="51312" x="2463800" y="6084888"/>
          <p14:tracePt t="51417" x="2463800" y="6092825"/>
          <p14:tracePt t="51432" x="2463800" y="6102350"/>
          <p14:tracePt t="51448" x="2473325" y="6110288"/>
          <p14:tracePt t="51457" x="2473325" y="6118225"/>
          <p14:tracePt t="51464" x="2473325" y="6127750"/>
          <p14:tracePt t="51488" x="2481263" y="6143625"/>
          <p14:tracePt t="51553" x="2489200" y="6143625"/>
          <p14:tracePt t="51737" x="2498725" y="6153150"/>
          <p14:tracePt t="51753" x="2506663" y="6161088"/>
          <p14:tracePt t="51762" x="2516188" y="6169025"/>
          <p14:tracePt t="51777" x="2516188" y="6178550"/>
          <p14:tracePt t="51793" x="2524125" y="6178550"/>
          <p14:tracePt t="51841" x="2541588" y="6178550"/>
          <p14:tracePt t="51858" x="2549525" y="6178550"/>
          <p14:tracePt t="51865" x="2566988" y="6178550"/>
          <p14:tracePt t="51881" x="2574925" y="6169025"/>
          <p14:tracePt t="51888" x="2582863" y="6161088"/>
          <p14:tracePt t="51897" x="2592388" y="6161088"/>
          <p14:tracePt t="51906" x="2600325" y="6153150"/>
          <p14:tracePt t="51913" x="2617788" y="6153150"/>
          <p14:tracePt t="51929" x="2617788" y="6143625"/>
          <p14:tracePt t="51937" x="2625725" y="6135688"/>
          <p14:tracePt t="52033" x="2633663" y="6135688"/>
          <p14:tracePt t="52049" x="2643188" y="6135688"/>
          <p14:tracePt t="52088" x="2651125" y="6135688"/>
          <p14:tracePt t="52120" x="2660650" y="6135688"/>
          <p14:tracePt t="52305" x="2676525" y="6118225"/>
          <p14:tracePt t="52353" x="2686050" y="6110288"/>
          <p14:tracePt t="52441" x="2693988" y="6110288"/>
          <p14:tracePt t="52458" x="2701925" y="6102350"/>
          <p14:tracePt t="52480" x="2711450" y="6092825"/>
          <p14:tracePt t="52512" x="2711450" y="6084888"/>
          <p14:tracePt t="52544" x="2711450" y="6076950"/>
          <p14:tracePt t="52577" x="2711450" y="6067425"/>
          <p14:tracePt t="52595" x="2719388" y="6067425"/>
          <p14:tracePt t="52650" x="2727325" y="6059488"/>
          <p14:tracePt t="52688" x="2736850" y="6059488"/>
          <p14:tracePt t="52697" x="2752725" y="6059488"/>
          <p14:tracePt t="52704" x="2752725" y="6049963"/>
          <p14:tracePt t="52713" x="2770188" y="6049963"/>
          <p14:tracePt t="52720" x="2778125" y="6049963"/>
          <p14:tracePt t="52729" x="2795588" y="6049963"/>
          <p14:tracePt t="52737" x="2813050" y="6049963"/>
          <p14:tracePt t="52745" x="2830513" y="6049963"/>
          <p14:tracePt t="52752" x="2855913" y="6049963"/>
          <p14:tracePt t="52761" x="2881313" y="6049963"/>
          <p14:tracePt t="52769" x="2906713" y="6049963"/>
          <p14:tracePt t="52778" x="2940050" y="6049963"/>
          <p14:tracePt t="52785" x="2974975" y="6049963"/>
          <p14:tracePt t="52795" x="3016250" y="6049963"/>
          <p14:tracePt t="52801" x="3076575" y="6049963"/>
          <p14:tracePt t="52812" x="3144838" y="6049963"/>
          <p14:tracePt t="52817" x="3203575" y="6049963"/>
          <p14:tracePt t="52828" x="3263900" y="6049963"/>
          <p14:tracePt t="52832" x="3348038" y="6049963"/>
          <p14:tracePt t="52840" x="3416300" y="6049963"/>
          <p14:tracePt t="52850" x="3517900" y="6049963"/>
          <p14:tracePt t="52855" x="3603625" y="6049963"/>
          <p14:tracePt t="52865" x="3730625" y="6049963"/>
          <p14:tracePt t="52872" x="3867150" y="6049963"/>
          <p14:tracePt t="52881" x="3951288" y="6049963"/>
          <p14:tracePt t="52889" x="4062413" y="6049963"/>
          <p14:tracePt t="52897" x="4181475" y="6049963"/>
          <p14:tracePt t="52904" x="4283075" y="6034088"/>
          <p14:tracePt t="52913" x="4376738" y="6034088"/>
          <p14:tracePt t="52921" x="4478338" y="6008688"/>
          <p14:tracePt t="52929" x="4538663" y="5999163"/>
          <p14:tracePt t="52937" x="4579938" y="5999163"/>
          <p14:tracePt t="52945" x="4630738" y="5983288"/>
          <p14:tracePt t="52952" x="4665663" y="5973763"/>
          <p14:tracePt t="52962" x="4691063" y="5965825"/>
          <p14:tracePt t="52969" x="4699000" y="5957888"/>
          <p14:tracePt t="52978" x="4724400" y="5948363"/>
          <p14:tracePt t="52985" x="4741863" y="5940425"/>
          <p14:tracePt t="52994" x="4749800" y="5940425"/>
          <p14:tracePt t="53001" x="4749800" y="5932488"/>
          <p14:tracePt t="53011" x="4759325" y="5932488"/>
          <p14:tracePt t="53016" x="4767263" y="5932488"/>
          <p14:tracePt t="53043" x="4775200" y="5922963"/>
          <p14:tracePt t="53056" x="4784725" y="5915025"/>
          <p14:tracePt t="53072" x="4792663" y="5905500"/>
          <p14:tracePt t="53130" x="4818063" y="5905500"/>
          <p14:tracePt t="53209" x="4827588" y="5897563"/>
          <p14:tracePt t="53457" x="4843463" y="5897563"/>
          <p14:tracePt t="53488" x="4852988" y="5897563"/>
          <p14:tracePt t="53530" x="4860925" y="5897563"/>
          <p14:tracePt t="53561" x="4868863" y="5897563"/>
          <p14:tracePt t="53817" x="4878388" y="5897563"/>
          <p14:tracePt t="53848" x="4886325" y="5897563"/>
          <p14:tracePt t="53930" x="4894263" y="5897563"/>
          <p14:tracePt t="53952" x="4903788" y="5897563"/>
          <p14:tracePt t="53962" x="4911725" y="5897563"/>
          <p14:tracePt t="53969" x="4919663" y="5897563"/>
          <p14:tracePt t="53984" x="4937125" y="5897563"/>
          <p14:tracePt t="54001" x="4946650" y="5897563"/>
          <p14:tracePt t="54011" x="4954588" y="5897563"/>
          <p14:tracePt t="54016" x="4962525" y="5897563"/>
          <p14:tracePt t="54024" x="4972050" y="5897563"/>
          <p14:tracePt t="54039" x="4979988" y="5897563"/>
          <p14:tracePt t="54048" x="4987925" y="5905500"/>
          <p14:tracePt t="54120" x="4997450" y="5905500"/>
          <p14:tracePt t="54280" x="5005388" y="5915025"/>
          <p14:tracePt t="54297" x="5013325" y="5915025"/>
          <p14:tracePt t="54313" x="5013325" y="5922963"/>
          <p14:tracePt t="54346" x="5030788" y="5922963"/>
          <p14:tracePt t="54520" x="5038725" y="5922963"/>
          <p14:tracePt t="54530" x="5048250" y="5922963"/>
          <p14:tracePt t="54536" x="5056188" y="5922963"/>
          <p14:tracePt t="54569" x="5064125" y="5922963"/>
          <p14:tracePt t="54584" x="5073650" y="5932488"/>
          <p14:tracePt t="54625" x="5081588" y="5932488"/>
          <p14:tracePt t="54657" x="5091113" y="5932488"/>
          <p14:tracePt t="54688" x="5099050" y="5940425"/>
          <p14:tracePt t="54761" x="5106988" y="5948363"/>
          <p14:tracePt t="54779" x="5124450" y="5948363"/>
          <p14:tracePt t="54872" x="5141913" y="5948363"/>
          <p14:tracePt t="54880" x="5149850" y="5948363"/>
          <p14:tracePt t="54896" x="5157788" y="5948363"/>
          <p14:tracePt t="54912" x="5175250" y="5948363"/>
          <p14:tracePt t="54929" x="5183188" y="5940425"/>
          <p14:tracePt t="54936" x="5200650" y="5922963"/>
          <p14:tracePt t="54946" x="5208588" y="5922963"/>
          <p14:tracePt t="54963" x="5208588" y="5915025"/>
          <p14:tracePt t="54968" x="5226050" y="5897563"/>
          <p14:tracePt t="55048" x="5235575" y="5889625"/>
          <p14:tracePt t="55096" x="5235575" y="5880100"/>
          <p14:tracePt t="55113" x="5235575" y="5872163"/>
          <p14:tracePt t="55130" x="5235575" y="5864225"/>
          <p14:tracePt t="55136" x="5235575" y="5854700"/>
          <p14:tracePt t="55146" x="5243513" y="5846763"/>
          <p14:tracePt t="55169" x="5243513" y="5838825"/>
          <p14:tracePt t="55185" x="5243513" y="5829300"/>
          <p14:tracePt t="55249" x="5243513" y="5821363"/>
          <p14:tracePt t="56168" x="5251450" y="5813425"/>
          <p14:tracePt t="56185" x="5251450" y="5795963"/>
          <p14:tracePt t="56201" x="5251450" y="5788025"/>
          <p14:tracePt t="56217" x="5251450" y="5770563"/>
          <p14:tracePt t="57656" x="5251450" y="5778500"/>
          <p14:tracePt t="57665" x="5251450" y="5788025"/>
          <p14:tracePt t="57961" x="5251450" y="5803900"/>
          <p14:tracePt t="58601" x="5251450" y="5813425"/>
          <p14:tracePt t="59113" x="5243513" y="5821363"/>
          <p14:tracePt t="59144" x="5243513" y="5829300"/>
          <p14:tracePt t="59160" x="5243513" y="5838825"/>
          <p14:tracePt t="59234" x="5235575" y="5846763"/>
          <p14:tracePt t="59473" x="5235575" y="5854700"/>
          <p14:tracePt t="59480" x="5235575" y="5864225"/>
          <p14:tracePt t="59545" x="5235575" y="5872163"/>
          <p14:tracePt t="59569" x="5235575" y="5880100"/>
          <p14:tracePt t="59585" x="5243513" y="5880100"/>
          <p14:tracePt t="59591" x="5243513" y="5889625"/>
          <p14:tracePt t="59601" x="5251450" y="5897563"/>
          <p14:tracePt t="59616" x="5251450" y="5905500"/>
          <p14:tracePt t="59777" x="5251450" y="5915025"/>
          <p14:tracePt t="59792" x="5251450" y="5922963"/>
          <p14:tracePt t="59817" x="5260975" y="5940425"/>
          <p14:tracePt t="59833" x="5260975" y="5957888"/>
          <p14:tracePt t="59849" x="5268913" y="5965825"/>
          <p14:tracePt t="59865" x="5268913" y="5973763"/>
          <p14:tracePt t="59928" x="5276850" y="5983288"/>
          <p14:tracePt t="60264" x="5286375" y="5983288"/>
          <p14:tracePt t="60305" x="5286375" y="5991225"/>
          <p14:tracePt t="60665" x="5294313" y="5999163"/>
          <p14:tracePt t="61688" x="5294313" y="6008688"/>
          <p14:tracePt t="61809" x="5294313" y="5991225"/>
          <p14:tracePt t="61825" x="5311775" y="5973763"/>
          <p14:tracePt t="61841" x="5311775" y="5957888"/>
          <p14:tracePt t="61850" x="5319713" y="5940425"/>
          <p14:tracePt t="61865" x="5319713" y="5922963"/>
          <p14:tracePt t="61872" x="5319713" y="5915025"/>
          <p14:tracePt t="61883" x="5319713" y="5897563"/>
          <p14:tracePt t="61889" x="5319713" y="5880100"/>
          <p14:tracePt t="61900" x="5327650" y="5872163"/>
          <p14:tracePt t="61905" x="5327650" y="5846763"/>
          <p14:tracePt t="61915" x="5327650" y="5829300"/>
          <p14:tracePt t="61921" x="5337175" y="5821363"/>
          <p14:tracePt t="61931" x="5345113" y="5795963"/>
          <p14:tracePt t="61936" x="5353050" y="5778500"/>
          <p14:tracePt t="61944" x="5370513" y="5745163"/>
          <p14:tracePt t="61953" x="5380038" y="5727700"/>
          <p14:tracePt t="61959" x="5395913" y="5710238"/>
          <p14:tracePt t="61968" x="5395913" y="5694363"/>
          <p14:tracePt t="61977" x="5413375" y="5668963"/>
          <p14:tracePt t="61985" x="5430838" y="5651500"/>
          <p14:tracePt t="61993" x="5456238" y="5641975"/>
          <p14:tracePt t="62000" x="5481638" y="5616575"/>
          <p14:tracePt t="62008" x="5481638" y="5608638"/>
          <p14:tracePt t="62016" x="5514975" y="5583238"/>
          <p14:tracePt t="62025" x="5532438" y="5575300"/>
          <p14:tracePt t="62033" x="5549900" y="5565775"/>
          <p14:tracePt t="62040" x="5565775" y="5549900"/>
          <p14:tracePt t="62048" x="5583238" y="5532438"/>
          <p14:tracePt t="62057" x="5608638" y="5514975"/>
          <p14:tracePt t="62067" x="5626100" y="5497513"/>
          <p14:tracePt t="62082" x="5641975" y="5481638"/>
          <p14:tracePt t="62088" x="5641975" y="5472113"/>
          <p14:tracePt t="62099" x="5651500" y="5464175"/>
          <p14:tracePt t="62105" x="5659438" y="5446713"/>
          <p14:tracePt t="62115" x="5668963" y="5430838"/>
          <p14:tracePt t="62131" x="5676900" y="5405438"/>
          <p14:tracePt t="62137" x="5684838" y="5387975"/>
          <p14:tracePt t="62145" x="5702300" y="5380038"/>
          <p14:tracePt t="62153" x="5710238" y="5362575"/>
          <p14:tracePt t="62160" x="5735638" y="5337175"/>
          <p14:tracePt t="62169" x="5753100" y="5311775"/>
          <p14:tracePt t="62176" x="5761038" y="5294313"/>
          <p14:tracePt t="62185" x="5778500" y="5286375"/>
          <p14:tracePt t="62193" x="5795963" y="5260975"/>
          <p14:tracePt t="62201" x="5803900" y="5251450"/>
          <p14:tracePt t="62208" x="5813425" y="5243513"/>
          <p14:tracePt t="62216" x="5821363" y="5235575"/>
          <p14:tracePt t="62225" x="5821363" y="5226050"/>
          <p14:tracePt t="62232" x="5829300" y="5218113"/>
          <p14:tracePt t="62240" x="5838825" y="5208588"/>
          <p14:tracePt t="62250" x="5846763" y="5200650"/>
          <p14:tracePt t="62256" x="5864225" y="5183188"/>
          <p14:tracePt t="62272" x="5872163" y="5167313"/>
          <p14:tracePt t="62283" x="5880100" y="5157788"/>
          <p14:tracePt t="62288" x="5889625" y="5157788"/>
          <p14:tracePt t="62299" x="5897563" y="5149850"/>
          <p14:tracePt t="62304" x="5905500" y="5141913"/>
          <p14:tracePt t="62313" x="5915025" y="5141913"/>
          <p14:tracePt t="62320" x="5932488" y="5124450"/>
          <p14:tracePt t="62329" x="5948363" y="5116513"/>
          <p14:tracePt t="62344" x="5965825" y="5106988"/>
          <p14:tracePt t="62352" x="5973763" y="5106988"/>
          <p14:tracePt t="62360" x="5991225" y="5099050"/>
          <p14:tracePt t="62368" x="5999163" y="5091113"/>
          <p14:tracePt t="62377" x="6016625" y="5081588"/>
          <p14:tracePt t="62392" x="6024563" y="5081588"/>
          <p14:tracePt t="62408" x="6042025" y="5081588"/>
          <p14:tracePt t="62440" x="6049963" y="5073650"/>
          <p14:tracePt t="62481" x="6059488" y="5064125"/>
          <p14:tracePt t="62529" x="6067425" y="5064125"/>
          <p14:tracePt t="62544" x="6076950" y="5064125"/>
          <p14:tracePt t="63697" x="6067425" y="5073650"/>
          <p14:tracePt t="63720" x="6059488" y="5081588"/>
          <p14:tracePt t="63730" x="6042025" y="5099050"/>
          <p14:tracePt t="63777" x="6034088" y="5106988"/>
          <p14:tracePt t="63866" x="6024563" y="5106988"/>
          <p14:tracePt t="63884" x="6016625" y="5116513"/>
          <p14:tracePt t="63899" x="6008688" y="5116513"/>
          <p14:tracePt t="63929" x="5999163" y="5116513"/>
          <p14:tracePt t="63985" x="5991225" y="5116513"/>
          <p14:tracePt t="64017" x="5983288" y="5116513"/>
          <p14:tracePt t="64081" x="5973763" y="5116513"/>
          <p14:tracePt t="64099" x="5957888" y="5124450"/>
          <p14:tracePt t="64104" x="5948363" y="5124450"/>
          <p14:tracePt t="64169" x="5940425" y="5132388"/>
          <p14:tracePt t="64192" x="5932488" y="5132388"/>
          <p14:tracePt t="64201" x="5897563" y="5132388"/>
          <p14:tracePt t="64208" x="5854700" y="5116513"/>
          <p14:tracePt t="64218" x="5838825" y="5116513"/>
          <p14:tracePt t="64224" x="5803900" y="5099050"/>
          <p14:tracePt t="64234" x="5778500" y="5081588"/>
          <p14:tracePt t="64241" x="5745163" y="5073650"/>
          <p14:tracePt t="64250" x="5710238" y="5073650"/>
          <p14:tracePt t="64257" x="5659438" y="5073650"/>
          <p14:tracePt t="64267" x="5651500" y="5073650"/>
          <p14:tracePt t="64489" x="5634038" y="5073650"/>
          <p14:tracePt t="64499" x="5626100" y="5081588"/>
          <p14:tracePt t="64505" x="5626100" y="5091113"/>
          <p14:tracePt t="64514" x="5626100" y="5099050"/>
          <p14:tracePt t="64521" x="5626100" y="5116513"/>
          <p14:tracePt t="64537" x="5626100" y="5124450"/>
          <p14:tracePt t="64544" x="5626100" y="5132388"/>
          <p14:tracePt t="64553" x="5626100" y="5141913"/>
          <p14:tracePt t="64568" x="5626100" y="5157788"/>
          <p14:tracePt t="64584" x="5641975" y="5183188"/>
          <p14:tracePt t="64602" x="5651500" y="5192713"/>
          <p14:tracePt t="64608" x="5668963" y="5192713"/>
          <p14:tracePt t="64617" x="5694363" y="5192713"/>
          <p14:tracePt t="64624" x="5710238" y="5192713"/>
          <p14:tracePt t="64634" x="5753100" y="5192713"/>
          <p14:tracePt t="64640" x="5770563" y="5192713"/>
          <p14:tracePt t="64651" x="5778500" y="5192713"/>
          <p14:tracePt t="64657" x="5788025" y="5192713"/>
          <p14:tracePt t="64667" x="5795963" y="5192713"/>
          <p14:tracePt t="64673" x="5803900" y="5192713"/>
          <p14:tracePt t="64683" x="5829300" y="5192713"/>
          <p14:tracePt t="64699" x="5846763" y="5192713"/>
          <p14:tracePt t="64705" x="5872163" y="5192713"/>
          <p14:tracePt t="64721" x="5889625" y="5192713"/>
          <p14:tracePt t="64728" x="5905500" y="5192713"/>
          <p14:tracePt t="64737" x="5922963" y="5192713"/>
          <p14:tracePt t="64745" x="5932488" y="5192713"/>
          <p14:tracePt t="64753" x="5957888" y="5192713"/>
          <p14:tracePt t="64761" x="5965825" y="5192713"/>
          <p14:tracePt t="64769" x="5973763" y="5192713"/>
          <p14:tracePt t="64776" x="6008688" y="5192713"/>
          <p14:tracePt t="64784" x="6024563" y="5192713"/>
          <p14:tracePt t="64792" x="6059488" y="5192713"/>
          <p14:tracePt t="64800" x="6084888" y="5192713"/>
          <p14:tracePt t="64809" x="6118225" y="5192713"/>
          <p14:tracePt t="64817" x="6135688" y="5183188"/>
          <p14:tracePt t="64824" x="6178550" y="5183188"/>
          <p14:tracePt t="64833" x="6203950" y="5183188"/>
          <p14:tracePt t="64841" x="6237288" y="5183188"/>
          <p14:tracePt t="64851" x="6272213" y="5183188"/>
          <p14:tracePt t="64856" x="6297613" y="5175250"/>
          <p14:tracePt t="64867" x="6348413" y="5167313"/>
          <p14:tracePt t="64872" x="6407150" y="5167313"/>
          <p14:tracePt t="64883" x="6450013" y="5157788"/>
          <p14:tracePt t="64889" x="6492875" y="5149850"/>
          <p14:tracePt t="64899" x="6551613" y="5141913"/>
          <p14:tracePt t="64905" x="6611938" y="5132388"/>
          <p14:tracePt t="64914" x="6670675" y="5124450"/>
          <p14:tracePt t="64920" x="6731000" y="5106988"/>
          <p14:tracePt t="64928" x="6789738" y="5106988"/>
          <p14:tracePt t="64937" x="6850063" y="5099050"/>
          <p14:tracePt t="64945" x="6908800" y="5081588"/>
          <p14:tracePt t="64953" x="6985000" y="5081588"/>
          <p14:tracePt t="64961" x="7045325" y="5073650"/>
          <p14:tracePt t="64968" x="7129463" y="5056188"/>
          <p14:tracePt t="64976" x="7205663" y="5048250"/>
          <p14:tracePt t="64984" x="7273925" y="5038725"/>
          <p14:tracePt t="64993" x="7350125" y="5038725"/>
          <p14:tracePt t="65001" x="7418388" y="5013325"/>
          <p14:tracePt t="65009" x="7494588" y="5005388"/>
          <p14:tracePt t="65017" x="7572375" y="4997450"/>
          <p14:tracePt t="65024" x="7656513" y="4987925"/>
          <p14:tracePt t="65034" x="7742238" y="4962525"/>
          <p14:tracePt t="65040" x="7818438" y="4954588"/>
          <p14:tracePt t="65051" x="7886700" y="4946650"/>
          <p14:tracePt t="65056" x="7988300" y="4929188"/>
          <p14:tracePt t="65067" x="8047038" y="4919663"/>
          <p14:tracePt t="65073" x="8124825" y="4919663"/>
          <p14:tracePt t="65082" x="8183563" y="4911725"/>
          <p14:tracePt t="65089" x="8218488" y="4903788"/>
          <p14:tracePt t="65099" x="8259763" y="4894263"/>
          <p14:tracePt t="65104" x="8294688" y="4886325"/>
          <p14:tracePt t="65111" x="8328025" y="4878388"/>
          <p14:tracePt t="65120" x="8345488" y="4878388"/>
          <p14:tracePt t="65127" x="8362950" y="4868863"/>
          <p14:tracePt t="65137" x="8378825" y="4860925"/>
          <p14:tracePt t="65145" x="8404225" y="4852988"/>
          <p14:tracePt t="65152" x="8413750" y="4852988"/>
          <p14:tracePt t="65160" x="8429625" y="4852988"/>
          <p14:tracePt t="65180" x="8447088" y="4843463"/>
          <p14:tracePt t="65185" x="8455025" y="4843463"/>
          <p14:tracePt t="65192" x="8464550" y="4835525"/>
          <p14:tracePt t="65203" x="8472488" y="4835525"/>
          <p14:tracePt t="65208" x="8480425" y="4835525"/>
          <p14:tracePt t="65218" x="8489950" y="4835525"/>
          <p14:tracePt t="65224" x="8489950" y="4827588"/>
          <p14:tracePt t="65234" x="8497888" y="4827588"/>
          <p14:tracePt t="65256" x="8507413" y="4818063"/>
          <p14:tracePt t="65288" x="8507413" y="4810125"/>
          <p14:tracePt t="65320" x="8515350" y="4802188"/>
          <p14:tracePt t="65488" x="8523288" y="4792663"/>
          <p14:tracePt t="65521" x="8523288" y="4784725"/>
          <p14:tracePt t="65537" x="8532813" y="4775200"/>
          <p14:tracePt t="65570" x="8540750" y="4767263"/>
          <p14:tracePt t="65576" x="8548688" y="4749800"/>
          <p14:tracePt t="65585" x="8558213" y="4749800"/>
          <p14:tracePt t="65602" x="8558213" y="4741863"/>
          <p14:tracePt t="65609" x="8566150" y="4733925"/>
          <p14:tracePt t="65625" x="8574088" y="4733925"/>
          <p14:tracePt t="65640" x="8574088" y="4724400"/>
          <p14:tracePt t="65651" x="8574088" y="4716463"/>
          <p14:tracePt t="65656" x="8574088" y="4708525"/>
          <p14:tracePt t="65921" x="8574088" y="4699000"/>
          <p14:tracePt t="66088" x="8574088" y="4691063"/>
          <p14:tracePt t="66545" x="8574088" y="4683125"/>
          <p14:tracePt t="66937" x="8574088" y="4673600"/>
          <p14:tracePt t="66953" x="8583613" y="4665663"/>
          <p14:tracePt t="66960" x="8591550" y="4657725"/>
          <p14:tracePt t="66969" x="8599488" y="4648200"/>
          <p14:tracePt t="66977" x="8609013" y="4622800"/>
          <p14:tracePt t="66985" x="8609013" y="4614863"/>
          <p14:tracePt t="66993" x="8616950" y="4597400"/>
          <p14:tracePt t="67001" x="8634413" y="4572000"/>
          <p14:tracePt t="67009" x="8651875" y="4546600"/>
          <p14:tracePt t="67017" x="8659813" y="4513263"/>
          <p14:tracePt t="67025" x="8685213" y="4486275"/>
          <p14:tracePt t="67035" x="8718550" y="4435475"/>
          <p14:tracePt t="67040" x="8761413" y="4402138"/>
          <p14:tracePt t="67051" x="8812213" y="4333875"/>
          <p14:tracePt t="67058" x="8855075" y="4300538"/>
          <p14:tracePt t="67067" x="8888413" y="4257675"/>
          <p14:tracePt t="67073" x="8940800" y="4214813"/>
          <p14:tracePt t="67080" x="8991600" y="4181475"/>
          <p14:tracePt t="67089" x="9017000" y="4156075"/>
          <p14:tracePt t="67095" x="9067800" y="4113213"/>
          <p14:tracePt t="67104" x="9093200" y="4087813"/>
          <p14:tracePt t="67112" x="9136063" y="4044950"/>
        </p14:tracePtLst>
      </p14:laserTraceLst>
    </p:ext>
  </p:extLs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708061" y="1043376"/>
            <a:ext cx="7815262" cy="5165749"/>
          </a:xfrm>
          <a:prstGeom prst="rect">
            <a:avLst/>
          </a:prstGeom>
        </p:spPr>
        <p:txBody>
          <a:bodyPr lIns="0"/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20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연관 찾기</a:t>
            </a:r>
            <a:endParaRPr lang="en-US" altLang="ko-KR" sz="20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▶ 문제 정의에 있는 것</a:t>
            </a: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고객은 책을 구매한다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사용자는 로그인 한다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사용자는 구매이력을 확인한다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주문을 위하여 결재한다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결재에는 신용카드와 온라인 송금이 있다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책을 저자 색인으로 찾는다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고객은 취향을 가진다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▶ 문제 정의에 없는 것</a:t>
            </a: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사용자는 계정을 갖는다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주문은 주문 상세로 구성된다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검색결과는 책으로 구성된다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출판사는 책을 출간한다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00000"/>
              </a:lnSpc>
            </a:pPr>
            <a:endParaRPr lang="ko-KR" altLang="en-US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9">
            <a:extLst>
              <a:ext uri="{FF2B5EF4-FFF2-40B4-BE49-F238E27FC236}">
                <a16:creationId xmlns:a16="http://schemas.microsoft.com/office/drawing/2014/main" id="{230C24C1-F53F-4CBB-8E98-CF5E48408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5013" y="6597650"/>
            <a:ext cx="765175" cy="188913"/>
          </a:xfrm>
          <a:prstGeom prst="rect">
            <a:avLst/>
          </a:prstGeom>
        </p:spPr>
        <p:txBody>
          <a:bodyPr/>
          <a:lstStyle>
            <a:lvl1pPr algn="r">
              <a:defRPr sz="100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0D1FBF91-D0BE-483B-82B2-B89DEE19D40A}" type="slidenum">
              <a:rPr lang="ko-KR" altLang="en-US" b="0">
                <a:latin typeface="HY중고딕" panose="02030600000101010101" pitchFamily="18" charset="-127"/>
                <a:ea typeface="HY중고딕" panose="02030600000101010101" pitchFamily="18" charset="-127"/>
                <a:cs typeface="Malgun Gothic Semilight" panose="020B0502040204020203" pitchFamily="50" charset="-127"/>
              </a:rPr>
              <a:pPr>
                <a:defRPr/>
              </a:pPr>
              <a:t>31</a:t>
            </a:fld>
            <a:endParaRPr lang="ko-KR" altLang="en-US" b="0" dirty="0">
              <a:latin typeface="HY중고딕" panose="02030600000101010101" pitchFamily="18" charset="-127"/>
              <a:ea typeface="HY중고딕" panose="02030600000101010101" pitchFamily="18" charset="-127"/>
              <a:cs typeface="Malgun Gothic Semilight" panose="020B0502040204020203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85B999D-662F-4B76-8B0B-2515B1D71F11}"/>
              </a:ext>
            </a:extLst>
          </p:cNvPr>
          <p:cNvSpPr txBox="1">
            <a:spLocks/>
          </p:cNvSpPr>
          <p:nvPr/>
        </p:nvSpPr>
        <p:spPr>
          <a:xfrm>
            <a:off x="642910" y="187107"/>
            <a:ext cx="7772400" cy="59029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맑은 고딕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ko-KR" sz="28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5.6 </a:t>
            </a:r>
            <a:r>
              <a:rPr lang="ko-KR" altLang="en-US" sz="28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클래스 다이어그램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939"/>
    </mc:Choice>
    <mc:Fallback xmlns="">
      <p:transition spd="slow" advTm="75939"/>
    </mc:Fallback>
  </mc:AlternateContent>
  <p:extLst>
    <p:ext uri="{3A86A75C-4F4B-4683-9AE1-C65F6400EC91}">
      <p14:laserTraceLst xmlns:p14="http://schemas.microsoft.com/office/powerpoint/2010/main">
        <p14:tracePtLst>
          <p14:tracePt t="848" x="8786813" y="3416300"/>
          <p14:tracePt t="858" x="8574088" y="3398838"/>
          <p14:tracePt t="863" x="8362950" y="3390900"/>
          <p14:tracePt t="874" x="8039100" y="3373438"/>
          <p14:tracePt t="880" x="7810500" y="3373438"/>
          <p14:tracePt t="890" x="7521575" y="3373438"/>
          <p14:tracePt t="902" x="6858000" y="3373438"/>
          <p14:tracePt t="913" x="6450013" y="3373438"/>
          <p14:tracePt t="919" x="5965825" y="3373438"/>
          <p14:tracePt t="928" x="5446713" y="3373438"/>
          <p14:tracePt t="936" x="5073650" y="3373438"/>
          <p14:tracePt t="944" x="4741863" y="3355975"/>
          <p14:tracePt t="952" x="4419600" y="3322638"/>
          <p14:tracePt t="961" x="4214813" y="3263900"/>
          <p14:tracePt t="968" x="4095750" y="3246438"/>
          <p14:tracePt t="976" x="3994150" y="3228975"/>
          <p14:tracePt t="983" x="3917950" y="3186113"/>
          <p14:tracePt t="992" x="3857625" y="3160713"/>
          <p14:tracePt t="1000" x="3781425" y="3144838"/>
          <p14:tracePt t="1009" x="3697288" y="3109913"/>
          <p14:tracePt t="1015" x="3619500" y="3084513"/>
          <p14:tracePt t="1025" x="3492500" y="3041650"/>
          <p14:tracePt t="1032" x="3433763" y="3033713"/>
          <p14:tracePt t="1042" x="3355975" y="3000375"/>
          <p14:tracePt t="1256" x="3373438" y="3008313"/>
          <p14:tracePt t="1264" x="3382963" y="3016250"/>
          <p14:tracePt t="1274" x="3408363" y="3033713"/>
          <p14:tracePt t="1280" x="3441700" y="3067050"/>
          <p14:tracePt t="1291" x="3484563" y="3109913"/>
          <p14:tracePt t="1296" x="3517900" y="3144838"/>
          <p14:tracePt t="1303" x="3527425" y="3152775"/>
          <p14:tracePt t="1313" x="3543300" y="3170238"/>
          <p14:tracePt t="1327" x="3560763" y="3170238"/>
          <p14:tracePt t="1336" x="3578225" y="3170238"/>
          <p14:tracePt t="1345" x="3586163" y="3170238"/>
          <p14:tracePt t="1353" x="3594100" y="3170238"/>
          <p14:tracePt t="1361" x="3611563" y="3170238"/>
          <p14:tracePt t="1368" x="3629025" y="3170238"/>
          <p14:tracePt t="1376" x="3646488" y="3144838"/>
          <p14:tracePt t="1384" x="3671888" y="3109913"/>
          <p14:tracePt t="1393" x="3697288" y="3084513"/>
          <p14:tracePt t="1400" x="3705225" y="3076575"/>
          <p14:tracePt t="1408" x="3713163" y="3067050"/>
          <p14:tracePt t="1415" x="3722688" y="3067050"/>
          <p14:tracePt t="1426" x="3730625" y="3059113"/>
          <p14:tracePt t="1431" x="3738563" y="3041650"/>
          <p14:tracePt t="1442" x="3748088" y="3041650"/>
          <p14:tracePt t="1448" x="3756025" y="3033713"/>
          <p14:tracePt t="1459" x="3763963" y="3025775"/>
          <p14:tracePt t="1475" x="3773488" y="3025775"/>
          <p14:tracePt t="1479" x="3790950" y="3008313"/>
          <p14:tracePt t="1488" x="3790950" y="3000375"/>
          <p14:tracePt t="1495" x="3806825" y="2990850"/>
          <p14:tracePt t="1513" x="3816350" y="2982913"/>
          <p14:tracePt t="1519" x="3824288" y="2974975"/>
          <p14:tracePt t="1529" x="3841750" y="2965450"/>
          <p14:tracePt t="1544" x="3849688" y="2965450"/>
          <p14:tracePt t="1568" x="3867150" y="2957513"/>
          <p14:tracePt t="1576" x="3875088" y="2949575"/>
          <p14:tracePt t="1584" x="3875088" y="2940050"/>
          <p14:tracePt t="1593" x="3892550" y="2940050"/>
          <p14:tracePt t="1599" x="3900488" y="2940050"/>
          <p14:tracePt t="1610" x="3900488" y="2932113"/>
          <p14:tracePt t="1616" x="3908425" y="2922588"/>
          <p14:tracePt t="1625" x="3917950" y="2922588"/>
          <p14:tracePt t="1632" x="3935413" y="2914650"/>
          <p14:tracePt t="1647" x="3951288" y="2906713"/>
          <p14:tracePt t="1681" x="3968750" y="2897188"/>
          <p14:tracePt t="1696" x="3976688" y="2889250"/>
          <p14:tracePt t="1719" x="3986213" y="2889250"/>
          <p14:tracePt t="1729" x="3986213" y="2881313"/>
          <p14:tracePt t="1752" x="4002088" y="2881313"/>
          <p14:tracePt t="1768" x="4011613" y="2871788"/>
          <p14:tracePt t="1793" x="4019550" y="2863850"/>
          <p14:tracePt t="1799" x="4027488" y="2863850"/>
          <p14:tracePt t="1920" x="4037013" y="2855913"/>
          <p14:tracePt t="1945" x="4044950" y="2846388"/>
          <p14:tracePt t="2087" x="4052888" y="2838450"/>
          <p14:tracePt t="2152" x="4062413" y="2838450"/>
          <p14:tracePt t="2168" x="4070350" y="2830513"/>
          <p14:tracePt t="2296" x="4079875" y="2830513"/>
          <p14:tracePt t="2312" x="4095750" y="2820988"/>
          <p14:tracePt t="2319" x="4095750" y="2813050"/>
          <p14:tracePt t="2336" x="4105275" y="2813050"/>
          <p14:tracePt t="2432" x="4121150" y="2795588"/>
          <p14:tracePt t="2473" x="4121150" y="2787650"/>
          <p14:tracePt t="2536" x="4130675" y="2787650"/>
          <p14:tracePt t="2545" x="4138613" y="2787650"/>
          <p14:tracePt t="2552" x="4146550" y="2787650"/>
          <p14:tracePt t="2576" x="4156075" y="2778125"/>
          <p14:tracePt t="2625" x="4164013" y="2770188"/>
          <p14:tracePt t="2745" x="4171950" y="2770188"/>
          <p14:tracePt t="2826" x="4181475" y="2762250"/>
          <p14:tracePt t="2873" x="4189413" y="2744788"/>
          <p14:tracePt t="3432" x="4197350" y="2744788"/>
          <p14:tracePt t="3456" x="4197350" y="2736850"/>
          <p14:tracePt t="3473" x="4197350" y="2727325"/>
          <p14:tracePt t="3481" x="4189413" y="2719388"/>
          <p14:tracePt t="3487" x="4181475" y="2701925"/>
          <p14:tracePt t="3503" x="4181475" y="2686050"/>
          <p14:tracePt t="3520" x="4171950" y="2676525"/>
          <p14:tracePt t="3535" x="4164013" y="2660650"/>
          <p14:tracePt t="3552" x="4156075" y="2643188"/>
          <p14:tracePt t="3568" x="4156075" y="2633663"/>
          <p14:tracePt t="3576" x="4146550" y="2633663"/>
          <p14:tracePt t="3584" x="4138613" y="2625725"/>
          <p14:tracePt t="3593" x="4130675" y="2608263"/>
          <p14:tracePt t="3615" x="4121150" y="2592388"/>
          <p14:tracePt t="3625" x="4121150" y="2582863"/>
          <p14:tracePt t="3642" x="4113213" y="2574925"/>
          <p14:tracePt t="3647" x="4113213" y="2566988"/>
          <p14:tracePt t="3657" x="4113213" y="2557463"/>
          <p14:tracePt t="3679" x="4113213" y="2541588"/>
          <p14:tracePt t="3687" x="4105275" y="2532063"/>
          <p14:tracePt t="3704" x="4105275" y="2524125"/>
          <p14:tracePt t="3711" x="4105275" y="2516188"/>
          <p14:tracePt t="3720" x="4105275" y="2506663"/>
          <p14:tracePt t="3727" x="4105275" y="2498725"/>
          <p14:tracePt t="3743" x="4105275" y="2489200"/>
          <p14:tracePt t="3761" x="4105275" y="2473325"/>
          <p14:tracePt t="3776" x="4105275" y="2463800"/>
          <p14:tracePt t="3784" x="4095750" y="2463800"/>
          <p14:tracePt t="3793" x="4095750" y="2447925"/>
          <p14:tracePt t="3810" x="4095750" y="2430463"/>
          <p14:tracePt t="3815" x="4087813" y="2413000"/>
          <p14:tracePt t="3832" x="4087813" y="2405063"/>
          <p14:tracePt t="3842" x="4079875" y="2387600"/>
          <p14:tracePt t="3864" x="4079875" y="2371725"/>
          <p14:tracePt t="3887" x="4079875" y="2362200"/>
          <p14:tracePt t="3896" x="4079875" y="2354263"/>
          <p14:tracePt t="3913" x="4070350" y="2344738"/>
          <p14:tracePt t="3945" x="4062413" y="2336800"/>
          <p14:tracePt t="3967" x="4062413" y="2319338"/>
          <p14:tracePt t="4000" x="4062413" y="2311400"/>
          <p14:tracePt t="4009" x="4062413" y="2303463"/>
          <p14:tracePt t="4016" x="4062413" y="2293938"/>
          <p14:tracePt t="4031" x="4070350" y="2278063"/>
          <p14:tracePt t="4058" x="4079875" y="2268538"/>
          <p14:tracePt t="4065" x="4095750" y="2252663"/>
          <p14:tracePt t="4074" x="4105275" y="2252663"/>
          <p14:tracePt t="4081" x="4113213" y="2243138"/>
          <p14:tracePt t="4087" x="4121150" y="2235200"/>
          <p14:tracePt t="4095" x="4130675" y="2217738"/>
          <p14:tracePt t="4104" x="4138613" y="2217738"/>
          <p14:tracePt t="4112" x="4156075" y="2200275"/>
          <p14:tracePt t="4121" x="4156075" y="2192338"/>
          <p14:tracePt t="4127" x="4171950" y="2184400"/>
          <p14:tracePt t="4135" x="4181475" y="2184400"/>
          <p14:tracePt t="4144" x="4189413" y="2166938"/>
          <p14:tracePt t="4152" x="4197350" y="2159000"/>
          <p14:tracePt t="4160" x="4214813" y="2149475"/>
          <p14:tracePt t="4167" x="4214813" y="2141538"/>
          <p14:tracePt t="4176" x="4232275" y="2133600"/>
          <p14:tracePt t="4184" x="4240213" y="2116138"/>
          <p14:tracePt t="4194" x="4257675" y="2108200"/>
          <p14:tracePt t="4199" x="4265613" y="2090738"/>
          <p14:tracePt t="4211" x="4275138" y="2082800"/>
          <p14:tracePt t="4215" x="4291013" y="2073275"/>
          <p14:tracePt t="4226" x="4300538" y="2065338"/>
          <p14:tracePt t="4231" x="4316413" y="2055813"/>
          <p14:tracePt t="4242" x="4325938" y="2055813"/>
          <p14:tracePt t="4249" x="4333875" y="2047875"/>
          <p14:tracePt t="4258" x="4351338" y="2030413"/>
          <p14:tracePt t="4271" x="4359275" y="2022475"/>
          <p14:tracePt t="4287" x="4368800" y="2014538"/>
          <p14:tracePt t="4304" x="4376738" y="2005013"/>
          <p14:tracePt t="4321" x="4376738" y="1997075"/>
          <p14:tracePt t="4336" x="4384675" y="1997075"/>
          <p14:tracePt t="4376" x="4394200" y="1989138"/>
          <p14:tracePt t="4410" x="4402138" y="1979613"/>
          <p14:tracePt t="4456" x="4410075" y="1971675"/>
          <p14:tracePt t="4616" x="4410075" y="1963738"/>
          <p14:tracePt t="4839" x="4410075" y="1954213"/>
          <p14:tracePt t="4873" x="4402138" y="1954213"/>
          <p14:tracePt t="5201" x="4394200" y="1954213"/>
          <p14:tracePt t="5216" x="4384675" y="1954213"/>
          <p14:tracePt t="5227" x="4376738" y="1954213"/>
          <p14:tracePt t="5232" x="4368800" y="1954213"/>
          <p14:tracePt t="5242" x="4359275" y="1954213"/>
          <p14:tracePt t="5255" x="4351338" y="1954213"/>
          <p14:tracePt t="5265" x="4341813" y="1954213"/>
          <p14:tracePt t="5280" x="4333875" y="1954213"/>
          <p14:tracePt t="5288" x="4325938" y="1954213"/>
          <p14:tracePt t="5305" x="4316413" y="1954213"/>
          <p14:tracePt t="5320" x="4308475" y="1954213"/>
          <p14:tracePt t="5336" x="4300538" y="1954213"/>
          <p14:tracePt t="5345" x="4291013" y="1954213"/>
          <p14:tracePt t="5353" x="4275138" y="1954213"/>
          <p14:tracePt t="5378" x="4257675" y="1954213"/>
          <p14:tracePt t="5384" x="4240213" y="1954213"/>
          <p14:tracePt t="5409" x="4232275" y="1954213"/>
          <p14:tracePt t="5416" x="4224338" y="1954213"/>
          <p14:tracePt t="5426" x="4214813" y="1954213"/>
          <p14:tracePt t="5442" x="4189413" y="1963738"/>
          <p14:tracePt t="5457" x="4171950" y="1963738"/>
          <p14:tracePt t="5471" x="4156075" y="1963738"/>
          <p14:tracePt t="5479" x="4146550" y="1963738"/>
          <p14:tracePt t="5488" x="4130675" y="1971675"/>
          <p14:tracePt t="5496" x="4113213" y="1971675"/>
          <p14:tracePt t="5512" x="4087813" y="1971675"/>
          <p14:tracePt t="5519" x="4079875" y="1971675"/>
          <p14:tracePt t="5527" x="4062413" y="1979613"/>
          <p14:tracePt t="5536" x="4044950" y="1989138"/>
          <p14:tracePt t="5544" x="4011613" y="1997075"/>
          <p14:tracePt t="5567" x="4002088" y="1997075"/>
          <p14:tracePt t="5578" x="3994150" y="1997075"/>
          <p14:tracePt t="5583" x="3986213" y="1997075"/>
          <p14:tracePt t="5593" x="3968750" y="1997075"/>
          <p14:tracePt t="5599" x="3960813" y="1997075"/>
          <p14:tracePt t="5611" x="3951288" y="1997075"/>
          <p14:tracePt t="5615" x="3943350" y="1997075"/>
          <p14:tracePt t="5626" x="3925888" y="1997075"/>
          <p14:tracePt t="5631" x="3908425" y="2005013"/>
          <p14:tracePt t="5642" x="3900488" y="2005013"/>
          <p14:tracePt t="5648" x="3883025" y="2005013"/>
          <p14:tracePt t="5658" x="3857625" y="2014538"/>
          <p14:tracePt t="5663" x="3849688" y="2014538"/>
          <p14:tracePt t="5672" x="3816350" y="2014538"/>
          <p14:tracePt t="5681" x="3790950" y="2022475"/>
          <p14:tracePt t="5688" x="3781425" y="2022475"/>
          <p14:tracePt t="5696" x="3756025" y="2030413"/>
          <p14:tracePt t="5704" x="3722688" y="2030413"/>
          <p14:tracePt t="5712" x="3697288" y="2039938"/>
          <p14:tracePt t="5720" x="3654425" y="2039938"/>
          <p14:tracePt t="5729" x="3629025" y="2039938"/>
          <p14:tracePt t="5736" x="3568700" y="2047875"/>
          <p14:tracePt t="5743" x="3517900" y="2065338"/>
          <p14:tracePt t="5753" x="3475038" y="2065338"/>
          <p14:tracePt t="5761" x="3433763" y="2073275"/>
          <p14:tracePt t="5768" x="3373438" y="2073275"/>
          <p14:tracePt t="5778" x="3314700" y="2098675"/>
          <p14:tracePt t="5783" x="3238500" y="2098675"/>
          <p14:tracePt t="5793" x="3178175" y="2108200"/>
          <p14:tracePt t="5799" x="3109913" y="2116138"/>
          <p14:tracePt t="5810" x="3033713" y="2124075"/>
          <p14:tracePt t="5816" x="2974975" y="2124075"/>
          <p14:tracePt t="5826" x="2906713" y="2124075"/>
          <p14:tracePt t="5832" x="2855913" y="2149475"/>
          <p14:tracePt t="5840" x="2805113" y="2149475"/>
          <p14:tracePt t="5848" x="2744788" y="2149475"/>
          <p14:tracePt t="5855" x="2701925" y="2149475"/>
          <p14:tracePt t="5864" x="2643188" y="2149475"/>
          <p14:tracePt t="5872" x="2592388" y="2159000"/>
          <p14:tracePt t="5889" x="2481263" y="2166938"/>
          <p14:tracePt t="5895" x="2405063" y="2166938"/>
          <p14:tracePt t="5905" x="2362200" y="2166938"/>
          <p14:tracePt t="5914" x="2303463" y="2166938"/>
          <p14:tracePt t="5919" x="2243138" y="2174875"/>
          <p14:tracePt t="5928" x="2174875" y="2174875"/>
          <p14:tracePt t="5936" x="2116138" y="2174875"/>
          <p14:tracePt t="5945" x="2082800" y="2174875"/>
          <p14:tracePt t="5952" x="2022475" y="2174875"/>
          <p14:tracePt t="5961" x="1963738" y="2174875"/>
          <p14:tracePt t="5968" x="1920875" y="2174875"/>
          <p14:tracePt t="5978" x="1895475" y="2174875"/>
          <p14:tracePt t="5984" x="1870075" y="2174875"/>
          <p14:tracePt t="5994" x="1852613" y="2174875"/>
          <p14:tracePt t="6000" x="1827213" y="2174875"/>
          <p14:tracePt t="6010" x="1819275" y="2174875"/>
          <p14:tracePt t="6016" x="1809750" y="2174875"/>
          <p14:tracePt t="6026" x="1793875" y="2174875"/>
          <p14:tracePt t="6032" x="1784350" y="2174875"/>
          <p14:tracePt t="6041" x="1766888" y="2174875"/>
          <p14:tracePt t="6048" x="1758950" y="2174875"/>
          <p14:tracePt t="6055" x="1741488" y="2174875"/>
          <p14:tracePt t="6064" x="1725613" y="2174875"/>
          <p14:tracePt t="6072" x="1716088" y="2174875"/>
          <p14:tracePt t="6079" x="1690688" y="2174875"/>
          <p14:tracePt t="6088" x="1682750" y="2174875"/>
          <p14:tracePt t="6096" x="1665288" y="2174875"/>
          <p14:tracePt t="6104" x="1639888" y="2174875"/>
          <p14:tracePt t="6111" x="1631950" y="2174875"/>
          <p14:tracePt t="6120" x="1622425" y="2174875"/>
          <p14:tracePt t="6351" x="1631950" y="2174875"/>
          <p14:tracePt t="6359" x="1649413" y="2174875"/>
          <p14:tracePt t="6367" x="1665288" y="2174875"/>
          <p14:tracePt t="6379" x="1690688" y="2174875"/>
          <p14:tracePt t="6384" x="1716088" y="2174875"/>
          <p14:tracePt t="6395" x="1733550" y="2174875"/>
          <p14:tracePt t="6400" x="1758950" y="2174875"/>
          <p14:tracePt t="6410" x="1776413" y="2174875"/>
          <p14:tracePt t="6416" x="1801813" y="2174875"/>
          <p14:tracePt t="6426" x="1827213" y="2174875"/>
          <p14:tracePt t="6432" x="1852613" y="2174875"/>
          <p14:tracePt t="6442" x="1870075" y="2174875"/>
          <p14:tracePt t="6449" x="1895475" y="2174875"/>
          <p14:tracePt t="6455" x="1920875" y="2174875"/>
          <p14:tracePt t="6464" x="1938338" y="2174875"/>
          <p14:tracePt t="6472" x="1963738" y="2174875"/>
          <p14:tracePt t="6480" x="1989138" y="2174875"/>
          <p14:tracePt t="6488" x="2014538" y="2174875"/>
          <p14:tracePt t="6496" x="2039938" y="2174875"/>
          <p14:tracePt t="6504" x="2065338" y="2174875"/>
          <p14:tracePt t="6512" x="2082800" y="2174875"/>
          <p14:tracePt t="6520" x="2124075" y="2174875"/>
          <p14:tracePt t="6528" x="2149475" y="2174875"/>
          <p14:tracePt t="6537" x="2184400" y="2174875"/>
          <p14:tracePt t="6544" x="2217738" y="2174875"/>
          <p14:tracePt t="6551" x="2243138" y="2174875"/>
          <p14:tracePt t="6561" x="2278063" y="2174875"/>
          <p14:tracePt t="6568" x="2303463" y="2174875"/>
          <p14:tracePt t="6577" x="2328863" y="2174875"/>
          <p14:tracePt t="6584" x="2354263" y="2174875"/>
          <p14:tracePt t="6594" x="2387600" y="2174875"/>
          <p14:tracePt t="6600" x="2413000" y="2174875"/>
          <p14:tracePt t="6611" x="2430463" y="2174875"/>
          <p14:tracePt t="6616" x="2455863" y="2184400"/>
          <p14:tracePt t="6626" x="2463800" y="2184400"/>
          <p14:tracePt t="6633" x="2473325" y="2184400"/>
          <p14:tracePt t="6640" x="2489200" y="2184400"/>
          <p14:tracePt t="6649" x="2498725" y="2184400"/>
          <p14:tracePt t="6664" x="2506663" y="2184400"/>
          <p14:tracePt t="6672" x="2516188" y="2184400"/>
          <p14:tracePt t="6720" x="2532063" y="2184400"/>
          <p14:tracePt t="6761" x="2541588" y="2184400"/>
          <p14:tracePt t="6793" x="2549525" y="2184400"/>
          <p14:tracePt t="6810" x="2557463" y="2184400"/>
          <p14:tracePt t="6816" x="2566988" y="2184400"/>
          <p14:tracePt t="6842" x="2582863" y="2184400"/>
          <p14:tracePt t="6849" x="2592388" y="2184400"/>
          <p14:tracePt t="6864" x="2608263" y="2184400"/>
          <p14:tracePt t="6872" x="2617788" y="2184400"/>
          <p14:tracePt t="6880" x="2633663" y="2184400"/>
          <p14:tracePt t="6889" x="2651125" y="2184400"/>
          <p14:tracePt t="6903" x="2676525" y="2184400"/>
          <p14:tracePt t="6913" x="2686050" y="2184400"/>
          <p14:tracePt t="6919" x="2693988" y="2184400"/>
          <p14:tracePt t="6928" x="2711450" y="2184400"/>
          <p14:tracePt t="6937" x="2727325" y="2184400"/>
          <p14:tracePt t="6945" x="2744788" y="2184400"/>
          <p14:tracePt t="6960" x="2762250" y="2184400"/>
          <p14:tracePt t="6968" x="2770188" y="2184400"/>
          <p14:tracePt t="6979" x="2778125" y="2184400"/>
          <p14:tracePt t="6984" x="2795588" y="2184400"/>
          <p14:tracePt t="7001" x="2805113" y="2184400"/>
          <p14:tracePt t="7010" x="2813050" y="2184400"/>
          <p14:tracePt t="8345" x="2813050" y="2192338"/>
          <p14:tracePt t="8375" x="2805113" y="2192338"/>
          <p14:tracePt t="8384" x="2795588" y="2200275"/>
          <p14:tracePt t="8394" x="2778125" y="2200275"/>
          <p14:tracePt t="8400" x="2770188" y="2200275"/>
          <p14:tracePt t="8410" x="2752725" y="2209800"/>
          <p14:tracePt t="8416" x="2736850" y="2217738"/>
          <p14:tracePt t="8423" x="2719388" y="2227263"/>
          <p14:tracePt t="8433" x="2686050" y="2243138"/>
          <p14:tracePt t="8439" x="2633663" y="2243138"/>
          <p14:tracePt t="8448" x="2600325" y="2260600"/>
          <p14:tracePt t="8456" x="2557463" y="2268538"/>
          <p14:tracePt t="8464" x="2524125" y="2278063"/>
          <p14:tracePt t="8472" x="2463800" y="2286000"/>
          <p14:tracePt t="8481" x="2422525" y="2293938"/>
          <p14:tracePt t="8487" x="2371725" y="2328863"/>
          <p14:tracePt t="8496" x="2336800" y="2328863"/>
          <p14:tracePt t="8504" x="2303463" y="2336800"/>
          <p14:tracePt t="8512" x="2243138" y="2354263"/>
          <p14:tracePt t="8520" x="2200275" y="2362200"/>
          <p14:tracePt t="8529" x="2149475" y="2379663"/>
          <p14:tracePt t="8535" x="2116138" y="2379663"/>
          <p14:tracePt t="8546" x="2090738" y="2387600"/>
          <p14:tracePt t="8552" x="2047875" y="2397125"/>
          <p14:tracePt t="8562" x="2030413" y="2405063"/>
          <p14:tracePt t="8568" x="1997075" y="2413000"/>
          <p14:tracePt t="8578" x="1946275" y="2422525"/>
          <p14:tracePt t="8585" x="1911350" y="2430463"/>
          <p14:tracePt t="8594" x="1895475" y="2430463"/>
          <p14:tracePt t="8601" x="1860550" y="2447925"/>
          <p14:tracePt t="8610" x="1844675" y="2447925"/>
          <p14:tracePt t="8616" x="1819275" y="2447925"/>
          <p14:tracePt t="8626" x="1801813" y="2447925"/>
          <p14:tracePt t="8633" x="1766888" y="2447925"/>
          <p14:tracePt t="8639" x="1733550" y="2455863"/>
          <p14:tracePt t="8649" x="1716088" y="2455863"/>
          <p14:tracePt t="8656" x="1700213" y="2455863"/>
          <p14:tracePt t="8665" x="1682750" y="2455863"/>
          <p14:tracePt t="8673" x="1665288" y="2455863"/>
          <p14:tracePt t="8681" x="1657350" y="2455863"/>
          <p14:tracePt t="8687" x="1639888" y="2463800"/>
          <p14:tracePt t="8904" x="1631950" y="2473325"/>
          <p14:tracePt t="9016" x="1639888" y="2473325"/>
          <p14:tracePt t="9023" x="1649413" y="2473325"/>
          <p14:tracePt t="9039" x="1657350" y="2481263"/>
          <p14:tracePt t="9073" x="1665288" y="2489200"/>
          <p14:tracePt t="9079" x="1674813" y="2489200"/>
          <p14:tracePt t="9088" x="1682750" y="2489200"/>
          <p14:tracePt t="9096" x="1700213" y="2489200"/>
          <p14:tracePt t="9112" x="1716088" y="2489200"/>
          <p14:tracePt t="9120" x="1733550" y="2489200"/>
          <p14:tracePt t="9129" x="1751013" y="2489200"/>
          <p14:tracePt t="9136" x="1766888" y="2489200"/>
          <p14:tracePt t="9146" x="1801813" y="2489200"/>
          <p14:tracePt t="9151" x="1827213" y="2489200"/>
          <p14:tracePt t="9162" x="1860550" y="2489200"/>
          <p14:tracePt t="9167" x="1885950" y="2489200"/>
          <p14:tracePt t="9179" x="1928813" y="2489200"/>
          <p14:tracePt t="9185" x="1954213" y="2489200"/>
          <p14:tracePt t="9194" x="2014538" y="2489200"/>
          <p14:tracePt t="9201" x="2055813" y="2489200"/>
          <p14:tracePt t="9209" x="2090738" y="2489200"/>
          <p14:tracePt t="9216" x="2141538" y="2489200"/>
          <p14:tracePt t="9223" x="2184400" y="2489200"/>
          <p14:tracePt t="9233" x="2243138" y="2498725"/>
          <p14:tracePt t="9240" x="2278063" y="2498725"/>
          <p14:tracePt t="9247" x="2328863" y="2498725"/>
          <p14:tracePt t="9257" x="2387600" y="2498725"/>
          <p14:tracePt t="9263" x="2430463" y="2506663"/>
          <p14:tracePt t="9272" x="2506663" y="2506663"/>
          <p14:tracePt t="9280" x="2549525" y="2506663"/>
          <p14:tracePt t="9288" x="2608263" y="2506663"/>
          <p14:tracePt t="9296" x="2651125" y="2516188"/>
          <p14:tracePt t="9304" x="2711450" y="2524125"/>
          <p14:tracePt t="9313" x="2744788" y="2524125"/>
          <p14:tracePt t="9321" x="2778125" y="2524125"/>
          <p14:tracePt t="9330" x="2805113" y="2524125"/>
          <p14:tracePt t="9336" x="2838450" y="2524125"/>
          <p14:tracePt t="9346" x="2863850" y="2532063"/>
          <p14:tracePt t="9351" x="2881313" y="2532063"/>
          <p14:tracePt t="9363" x="2889250" y="2532063"/>
          <p14:tracePt t="9367" x="2906713" y="2532063"/>
          <p14:tracePt t="9985" x="2914650" y="2532063"/>
          <p14:tracePt t="10016" x="2914650" y="2541588"/>
          <p14:tracePt t="10033" x="2906713" y="2549525"/>
          <p14:tracePt t="10039" x="2889250" y="2549525"/>
          <p14:tracePt t="10049" x="2881313" y="2549525"/>
          <p14:tracePt t="10056" x="2855913" y="2566988"/>
          <p14:tracePt t="10064" x="2838450" y="2574925"/>
          <p14:tracePt t="10072" x="2820988" y="2574925"/>
          <p14:tracePt t="10080" x="2787650" y="2582863"/>
          <p14:tracePt t="10088" x="2752725" y="2592388"/>
          <p14:tracePt t="10097" x="2727325" y="2600325"/>
          <p14:tracePt t="10105" x="2693988" y="2608263"/>
          <p14:tracePt t="10112" x="2668588" y="2617788"/>
          <p14:tracePt t="10120" x="2633663" y="2625725"/>
          <p14:tracePt t="10130" x="2608263" y="2625725"/>
          <p14:tracePt t="10136" x="2574925" y="2633663"/>
          <p14:tracePt t="10146" x="2541588" y="2643188"/>
          <p14:tracePt t="10152" x="2524125" y="2643188"/>
          <p14:tracePt t="10163" x="2498725" y="2651125"/>
          <p14:tracePt t="10168" x="2463800" y="2668588"/>
          <p14:tracePt t="10178" x="2447925" y="2668588"/>
          <p14:tracePt t="10184" x="2422525" y="2668588"/>
          <p14:tracePt t="10191" x="2387600" y="2686050"/>
          <p14:tracePt t="10199" x="2362200" y="2693988"/>
          <p14:tracePt t="10207" x="2336800" y="2701925"/>
          <p14:tracePt t="10216" x="2303463" y="2711450"/>
          <p14:tracePt t="10223" x="2286000" y="2711450"/>
          <p14:tracePt t="10233" x="2252663" y="2719388"/>
          <p14:tracePt t="10240" x="2227263" y="2727325"/>
          <p14:tracePt t="10249" x="2184400" y="2736850"/>
          <p14:tracePt t="10257" x="2159000" y="2744788"/>
          <p14:tracePt t="10265" x="2133600" y="2752725"/>
          <p14:tracePt t="10272" x="2116138" y="2752725"/>
          <p14:tracePt t="10279" x="2082800" y="2762250"/>
          <p14:tracePt t="10287" x="2055813" y="2770188"/>
          <p14:tracePt t="10297" x="2030413" y="2778125"/>
          <p14:tracePt t="10305" x="2014538" y="2778125"/>
          <p14:tracePt t="10313" x="1997075" y="2778125"/>
          <p14:tracePt t="10320" x="1979613" y="2778125"/>
          <p14:tracePt t="10330" x="1971675" y="2787650"/>
          <p14:tracePt t="10335" x="1954213" y="2795588"/>
          <p14:tracePt t="10346" x="1938338" y="2805113"/>
          <p14:tracePt t="10362" x="1928813" y="2805113"/>
          <p14:tracePt t="10378" x="1920875" y="2805113"/>
          <p14:tracePt t="10528" x="1920875" y="2813050"/>
          <p14:tracePt t="10568" x="1920875" y="2820988"/>
          <p14:tracePt t="10584" x="1928813" y="2820988"/>
          <p14:tracePt t="10594" x="1946275" y="2820988"/>
          <p14:tracePt t="10600" x="1954213" y="2820988"/>
          <p14:tracePt t="10608" x="1971675" y="2820988"/>
          <p14:tracePt t="10616" x="1979613" y="2820988"/>
          <p14:tracePt t="10624" x="1997075" y="2820988"/>
          <p14:tracePt t="10633" x="2014538" y="2820988"/>
          <p14:tracePt t="10640" x="2022475" y="2820988"/>
          <p14:tracePt t="10649" x="2047875" y="2820988"/>
          <p14:tracePt t="10656" x="2073275" y="2820988"/>
          <p14:tracePt t="10663" x="2090738" y="2830513"/>
          <p14:tracePt t="10672" x="2116138" y="2830513"/>
          <p14:tracePt t="10680" x="2149475" y="2838450"/>
          <p14:tracePt t="10688" x="2192338" y="2838450"/>
          <p14:tracePt t="10696" x="2235200" y="2838450"/>
          <p14:tracePt t="10704" x="2268538" y="2838450"/>
          <p14:tracePt t="10713" x="2311400" y="2846388"/>
          <p14:tracePt t="10720" x="2354263" y="2846388"/>
          <p14:tracePt t="10730" x="2405063" y="2855913"/>
          <p14:tracePt t="10735" x="2430463" y="2855913"/>
          <p14:tracePt t="10746" x="2489200" y="2863850"/>
          <p14:tracePt t="10752" x="2532063" y="2863850"/>
          <p14:tracePt t="10763" x="2557463" y="2863850"/>
          <p14:tracePt t="10768" x="2600325" y="2863850"/>
          <p14:tracePt t="10778" x="2617788" y="2863850"/>
          <p14:tracePt t="10785" x="2643188" y="2871788"/>
          <p14:tracePt t="10794" x="2668588" y="2871788"/>
          <p14:tracePt t="10801" x="2676525" y="2881313"/>
          <p14:tracePt t="10807" x="2701925" y="2881313"/>
          <p14:tracePt t="10816" x="2719388" y="2881313"/>
          <p14:tracePt t="10824" x="2736850" y="2881313"/>
          <p14:tracePt t="10831" x="2752725" y="2889250"/>
          <p14:tracePt t="10840" x="2762250" y="2889250"/>
          <p14:tracePt t="10847" x="2778125" y="2889250"/>
          <p14:tracePt t="10855" x="2795588" y="2889250"/>
          <p14:tracePt t="10863" x="2805113" y="2889250"/>
          <p14:tracePt t="10872" x="2820988" y="2889250"/>
          <p14:tracePt t="10880" x="2838450" y="2889250"/>
          <p14:tracePt t="10888" x="2855913" y="2889250"/>
          <p14:tracePt t="10896" x="2863850" y="2889250"/>
          <p14:tracePt t="10903" x="2871788" y="2889250"/>
          <p14:tracePt t="10914" x="2881313" y="2889250"/>
          <p14:tracePt t="10920" x="2906713" y="2889250"/>
          <p14:tracePt t="10930" x="2914650" y="2889250"/>
          <p14:tracePt t="10936" x="2932113" y="2897188"/>
          <p14:tracePt t="10946" x="2949575" y="2897188"/>
          <p14:tracePt t="10951" x="2965450" y="2897188"/>
          <p14:tracePt t="10962" x="3000375" y="2906713"/>
          <p14:tracePt t="10968" x="3008313" y="2906713"/>
          <p14:tracePt t="10978" x="3025775" y="2906713"/>
          <p14:tracePt t="10984" x="3041650" y="2906713"/>
          <p14:tracePt t="10991" x="3059113" y="2906713"/>
          <p14:tracePt t="10999" x="3067050" y="2906713"/>
          <p14:tracePt t="11016" x="3076575" y="2906713"/>
          <p14:tracePt t="11024" x="3084513" y="2906713"/>
          <p14:tracePt t="11048" x="3094038" y="2906713"/>
          <p14:tracePt t="11936" x="3094038" y="2914650"/>
          <p14:tracePt t="11946" x="3084513" y="2932113"/>
          <p14:tracePt t="11951" x="3084513" y="2940050"/>
          <p14:tracePt t="11959" x="3084513" y="2949575"/>
          <p14:tracePt t="11967" x="3076575" y="2957513"/>
          <p14:tracePt t="11976" x="3067050" y="2982913"/>
          <p14:tracePt t="11984" x="3067050" y="2990850"/>
          <p14:tracePt t="11991" x="3059113" y="3000375"/>
          <p14:tracePt t="12001" x="3059113" y="3008313"/>
          <p14:tracePt t="12016" x="3051175" y="3033713"/>
          <p14:tracePt t="12024" x="3041650" y="3033713"/>
          <p14:tracePt t="12032" x="3033713" y="3041650"/>
          <p14:tracePt t="12041" x="3033713" y="3059113"/>
          <p14:tracePt t="12047" x="3008313" y="3076575"/>
          <p14:tracePt t="12056" x="3000375" y="3076575"/>
          <p14:tracePt t="12064" x="2982913" y="3084513"/>
          <p14:tracePt t="12072" x="2957513" y="3094038"/>
          <p14:tracePt t="12081" x="2932113" y="3101975"/>
          <p14:tracePt t="12087" x="2897188" y="3109913"/>
          <p14:tracePt t="12096" x="2871788" y="3119438"/>
          <p14:tracePt t="12104" x="2820988" y="3127375"/>
          <p14:tracePt t="12114" x="2762250" y="3127375"/>
          <p14:tracePt t="12120" x="2711450" y="3127375"/>
          <p14:tracePt t="12130" x="2633663" y="3127375"/>
          <p14:tracePt t="12136" x="2566988" y="3127375"/>
          <p14:tracePt t="12146" x="2463800" y="3127375"/>
          <p14:tracePt t="12152" x="2397125" y="3127375"/>
          <p14:tracePt t="12162" x="2311400" y="3127375"/>
          <p14:tracePt t="12168" x="2227263" y="3127375"/>
          <p14:tracePt t="12175" x="2124075" y="3127375"/>
          <p14:tracePt t="12184" x="2039938" y="3127375"/>
          <p14:tracePt t="12191" x="1954213" y="3127375"/>
          <p14:tracePt t="12200" x="1878013" y="3127375"/>
          <p14:tracePt t="12208" x="1827213" y="3127375"/>
          <p14:tracePt t="12216" x="1766888" y="3127375"/>
          <p14:tracePt t="12224" x="1725613" y="3127375"/>
          <p14:tracePt t="12231" x="1700213" y="3127375"/>
          <p14:tracePt t="12239" x="1682750" y="3127375"/>
          <p14:tracePt t="12247" x="1674813" y="3127375"/>
          <p14:tracePt t="12255" x="1665288" y="3127375"/>
          <p14:tracePt t="12335" x="1674813" y="3127375"/>
          <p14:tracePt t="12346" x="1716088" y="3127375"/>
          <p14:tracePt t="12351" x="1741488" y="3127375"/>
          <p14:tracePt t="12361" x="1776413" y="3135313"/>
          <p14:tracePt t="12367" x="1819275" y="3135313"/>
          <p14:tracePt t="12375" x="1895475" y="3135313"/>
          <p14:tracePt t="12384" x="1954213" y="3144838"/>
          <p14:tracePt t="12391" x="2039938" y="3144838"/>
          <p14:tracePt t="12400" x="2098675" y="3152775"/>
          <p14:tracePt t="12408" x="2166938" y="3152775"/>
          <p14:tracePt t="12415" x="2243138" y="3152775"/>
          <p14:tracePt t="12424" x="2311400" y="3152775"/>
          <p14:tracePt t="12431" x="2354263" y="3152775"/>
          <p14:tracePt t="12440" x="2397125" y="3152775"/>
          <p14:tracePt t="12447" x="2447925" y="3152775"/>
          <p14:tracePt t="12455" x="2489200" y="3152775"/>
          <p14:tracePt t="12465" x="2532063" y="3160713"/>
          <p14:tracePt t="12471" x="2574925" y="3160713"/>
          <p14:tracePt t="12480" x="2600325" y="3170238"/>
          <p14:tracePt t="12487" x="2660650" y="3178175"/>
          <p14:tracePt t="12498" x="2676525" y="3178175"/>
          <p14:tracePt t="12503" x="2719388" y="3178175"/>
          <p14:tracePt t="12514" x="2752725" y="3178175"/>
          <p14:tracePt t="12519" x="2795588" y="3186113"/>
          <p14:tracePt t="12530" x="2838450" y="3195638"/>
          <p14:tracePt t="12535" x="2871788" y="3203575"/>
          <p14:tracePt t="12547" x="2906713" y="3211513"/>
          <p14:tracePt t="12551" x="2932113" y="3221038"/>
          <p14:tracePt t="12562" x="2940050" y="3221038"/>
          <p14:tracePt t="12567" x="2957513" y="3228975"/>
          <p14:tracePt t="12576" x="2965450" y="3238500"/>
          <p14:tracePt t="12591" x="2965450" y="3246438"/>
          <p14:tracePt t="12599" x="2965450" y="3254375"/>
          <p14:tracePt t="12608" x="2965450" y="3263900"/>
          <p14:tracePt t="12625" x="2965450" y="3271838"/>
          <p14:tracePt t="12631" x="2965450" y="3289300"/>
          <p14:tracePt t="12647" x="2965450" y="3314700"/>
          <p14:tracePt t="12656" x="2957513" y="3330575"/>
          <p14:tracePt t="12665" x="2949575" y="3330575"/>
          <p14:tracePt t="12673" x="2949575" y="3340100"/>
          <p14:tracePt t="12681" x="2940050" y="3355975"/>
          <p14:tracePt t="12688" x="2932113" y="3373438"/>
          <p14:tracePt t="12697" x="2922588" y="3382963"/>
          <p14:tracePt t="12704" x="2906713" y="3398838"/>
          <p14:tracePt t="12715" x="2906713" y="3416300"/>
          <p14:tracePt t="12720" x="2897188" y="3441700"/>
          <p14:tracePt t="12731" x="2889250" y="3467100"/>
          <p14:tracePt t="12737" x="2881313" y="3475038"/>
          <p14:tracePt t="12746" x="2863850" y="3509963"/>
          <p14:tracePt t="12752" x="2863850" y="3527425"/>
          <p14:tracePt t="12762" x="2855913" y="3552825"/>
          <p14:tracePt t="12768" x="2838450" y="3560763"/>
          <p14:tracePt t="12776" x="2838450" y="3578225"/>
          <p14:tracePt t="12784" x="2830513" y="3603625"/>
          <p14:tracePt t="12800" x="2820988" y="3619500"/>
          <p14:tracePt t="12808" x="2813050" y="3629025"/>
          <p14:tracePt t="12816" x="2795588" y="3646488"/>
          <p14:tracePt t="12825" x="2787650" y="3671888"/>
          <p14:tracePt t="12831" x="2778125" y="3697288"/>
          <p14:tracePt t="12839" x="2770188" y="3697288"/>
          <p14:tracePt t="12849" x="2752725" y="3713163"/>
          <p14:tracePt t="12856" x="2736850" y="3738563"/>
          <p14:tracePt t="12873" x="2719388" y="3748088"/>
          <p14:tracePt t="12882" x="2711450" y="3756025"/>
          <p14:tracePt t="12908" x="2686050" y="3781425"/>
          <p14:tracePt t="12920" x="2668588" y="3781425"/>
          <p14:tracePt t="12931" x="2660650" y="3798888"/>
          <p14:tracePt t="12936" x="2651125" y="3806825"/>
          <p14:tracePt t="13000" x="2651125" y="3816350"/>
          <p14:tracePt t="13031" x="2651125" y="3841750"/>
          <p14:tracePt t="13049" x="2676525" y="3841750"/>
          <p14:tracePt t="13056" x="2711450" y="3849688"/>
          <p14:tracePt t="13063" x="2727325" y="3849688"/>
          <p14:tracePt t="13071" x="2752725" y="3857625"/>
          <p14:tracePt t="13081" x="2805113" y="3857625"/>
          <p14:tracePt t="13088" x="2855913" y="3857625"/>
          <p14:tracePt t="13096" x="2914650" y="3875088"/>
          <p14:tracePt t="13104" x="2965450" y="3875088"/>
          <p14:tracePt t="13114" x="3025775" y="3883025"/>
          <p14:tracePt t="13119" x="3084513" y="3883025"/>
          <p14:tracePt t="13130" x="3144838" y="3892550"/>
          <p14:tracePt t="13135" x="3203575" y="3900488"/>
          <p14:tracePt t="13146" x="3263900" y="3900488"/>
          <p14:tracePt t="13152" x="3305175" y="3908425"/>
          <p14:tracePt t="13162" x="3348038" y="3908425"/>
          <p14:tracePt t="13168" x="3408363" y="3908425"/>
          <p14:tracePt t="13176" x="3449638" y="3908425"/>
          <p14:tracePt t="13184" x="3543300" y="3917950"/>
          <p14:tracePt t="13191" x="3568700" y="3917950"/>
          <p14:tracePt t="13200" x="3646488" y="3935413"/>
          <p14:tracePt t="13208" x="3705225" y="3935413"/>
          <p14:tracePt t="13216" x="3781425" y="3943350"/>
          <p14:tracePt t="13225" x="3824288" y="3943350"/>
          <p14:tracePt t="13232" x="3867150" y="3951288"/>
          <p14:tracePt t="13240" x="3925888" y="3960813"/>
          <p14:tracePt t="13247" x="3951288" y="3968750"/>
          <p14:tracePt t="13256" x="4011613" y="3968750"/>
          <p14:tracePt t="13265" x="4052888" y="3968750"/>
          <p14:tracePt t="13272" x="4087813" y="3976688"/>
          <p14:tracePt t="13280" x="4113213" y="3976688"/>
          <p14:tracePt t="13288" x="4138613" y="3976688"/>
          <p14:tracePt t="13298" x="4164013" y="3976688"/>
          <p14:tracePt t="13304" x="4189413" y="3976688"/>
          <p14:tracePt t="13315" x="4224338" y="3986213"/>
          <p14:tracePt t="13320" x="4257675" y="3986213"/>
          <p14:tracePt t="13330" x="4291013" y="3986213"/>
          <p14:tracePt t="13336" x="4333875" y="3986213"/>
          <p14:tracePt t="13346" x="4384675" y="3986213"/>
          <p14:tracePt t="13353" x="4445000" y="3986213"/>
          <p14:tracePt t="13360" x="4503738" y="3986213"/>
          <p14:tracePt t="13367" x="4546600" y="3986213"/>
          <p14:tracePt t="13375" x="4589463" y="3986213"/>
          <p14:tracePt t="13384" x="4648200" y="3986213"/>
          <p14:tracePt t="13392" x="4683125" y="3986213"/>
          <p14:tracePt t="13400" x="4708525" y="3976688"/>
          <p14:tracePt t="13409" x="4733925" y="3935413"/>
          <p14:tracePt t="13416" x="4749800" y="3892550"/>
          <p14:tracePt t="13424" x="4792663" y="3841750"/>
          <p14:tracePt t="13431" x="4843463" y="3763963"/>
          <p14:tracePt t="13440" x="4878388" y="3687763"/>
          <p14:tracePt t="13448" x="4911725" y="3611563"/>
          <p14:tracePt t="13456" x="4911725" y="3603625"/>
          <p14:tracePt t="13808" x="4894263" y="3611563"/>
          <p14:tracePt t="13816" x="4878388" y="3619500"/>
          <p14:tracePt t="13823" x="4860925" y="3619500"/>
          <p14:tracePt t="13833" x="4827588" y="3636963"/>
          <p14:tracePt t="13840" x="4810125" y="3654425"/>
          <p14:tracePt t="13848" x="4792663" y="3662363"/>
          <p14:tracePt t="13856" x="4784725" y="3671888"/>
          <p14:tracePt t="13864" x="4759325" y="3687763"/>
          <p14:tracePt t="13872" x="4759325" y="3697288"/>
          <p14:tracePt t="13888" x="4749800" y="3697288"/>
          <p14:tracePt t="13897" x="4741863" y="3697288"/>
          <p14:tracePt t="13904" x="4741863" y="3705225"/>
          <p14:tracePt t="13914" x="4733925" y="3713163"/>
          <p14:tracePt t="13919" x="4708525" y="3722688"/>
          <p14:tracePt t="13930" x="4699000" y="3748088"/>
          <p14:tracePt t="13936" x="4683125" y="3773488"/>
          <p14:tracePt t="13945" x="4673600" y="3790950"/>
          <p14:tracePt t="13991" x="4665663" y="3790950"/>
          <p14:tracePt t="14064" x="4665663" y="3798888"/>
          <p14:tracePt t="14082" x="4665663" y="3806825"/>
          <p14:tracePt t="14257" x="4657725" y="3816350"/>
          <p14:tracePt t="14288" x="4648200" y="3824288"/>
          <p14:tracePt t="14296" x="4640263" y="3824288"/>
          <p14:tracePt t="14314" x="4630738" y="3832225"/>
          <p14:tracePt t="14319" x="4622800" y="3832225"/>
          <p14:tracePt t="14363" x="4614863" y="3832225"/>
          <p14:tracePt t="14375" x="4605338" y="3832225"/>
          <p14:tracePt t="14399" x="4597400" y="3841750"/>
          <p14:tracePt t="14616" x="4589463" y="3849688"/>
          <p14:tracePt t="14633" x="4579938" y="3857625"/>
          <p14:tracePt t="14649" x="4572000" y="3857625"/>
          <p14:tracePt t="14657" x="4554538" y="3875088"/>
          <p14:tracePt t="14664" x="4538663" y="3883025"/>
          <p14:tracePt t="14672" x="4521200" y="3892550"/>
          <p14:tracePt t="14681" x="4503738" y="3908425"/>
          <p14:tracePt t="14688" x="4486275" y="3908425"/>
          <p14:tracePt t="14698" x="4478338" y="3925888"/>
          <p14:tracePt t="14704" x="4460875" y="3935413"/>
          <p14:tracePt t="14714" x="4445000" y="3951288"/>
          <p14:tracePt t="14720" x="4435475" y="3951288"/>
          <p14:tracePt t="14731" x="4419600" y="3968750"/>
          <p14:tracePt t="14736" x="4410075" y="3968750"/>
          <p14:tracePt t="14747" x="4402138" y="3976688"/>
          <p14:tracePt t="14753" x="4384675" y="3986213"/>
          <p14:tracePt t="14761" x="4376738" y="3994150"/>
          <p14:tracePt t="14768" x="4368800" y="3994150"/>
          <p14:tracePt t="14776" x="4351338" y="4011613"/>
          <p14:tracePt t="14784" x="4333875" y="4011613"/>
          <p14:tracePt t="14792" x="4333875" y="4019550"/>
          <p14:tracePt t="14801" x="4316413" y="4027488"/>
          <p14:tracePt t="14808" x="4308475" y="4027488"/>
          <p14:tracePt t="14824" x="4300538" y="4027488"/>
          <p14:tracePt t="14833" x="4291013" y="4037013"/>
          <p14:tracePt t="14839" x="4291013" y="4044950"/>
          <p14:tracePt t="14849" x="4275138" y="4052888"/>
          <p14:tracePt t="14856" x="4265613" y="4052888"/>
          <p14:tracePt t="14872" x="4257675" y="4052888"/>
          <p14:tracePt t="14882" x="4249738" y="4062413"/>
          <p14:tracePt t="14893" x="4240213" y="4070350"/>
          <p14:tracePt t="14904" x="4232275" y="4070350"/>
          <p14:tracePt t="14915" x="4224338" y="4070350"/>
          <p14:tracePt t="14921" x="4206875" y="4079875"/>
          <p14:tracePt t="14931" x="4206875" y="4087813"/>
          <p14:tracePt t="14936" x="4189413" y="4087813"/>
          <p14:tracePt t="14943" x="4181475" y="4087813"/>
          <p14:tracePt t="14953" x="4164013" y="4095750"/>
          <p14:tracePt t="14959" x="4146550" y="4105275"/>
          <p14:tracePt t="14976" x="4130675" y="4105275"/>
          <p14:tracePt t="14985" x="4113213" y="4105275"/>
          <p14:tracePt t="14992" x="4105275" y="4105275"/>
          <p14:tracePt t="14999" x="4087813" y="4105275"/>
          <p14:tracePt t="15007" x="4079875" y="4105275"/>
          <p14:tracePt t="15016" x="4079875" y="4095750"/>
          <p14:tracePt t="15023" x="4079875" y="4087813"/>
          <p14:tracePt t="15032" x="4079875" y="4062413"/>
          <p14:tracePt t="15040" x="4079875" y="4044950"/>
          <p14:tracePt t="15065" x="4105275" y="4037013"/>
          <p14:tracePt t="15072" x="4113213" y="4019550"/>
          <p14:tracePt t="15082" x="4130675" y="3994150"/>
          <p14:tracePt t="15088" x="4138613" y="3986213"/>
          <p14:tracePt t="15097" x="4146550" y="3986213"/>
          <p14:tracePt t="15336" x="4121150" y="3986213"/>
          <p14:tracePt t="15345" x="4113213" y="3986213"/>
          <p14:tracePt t="15351" x="4095750" y="3986213"/>
          <p14:tracePt t="15359" x="4079875" y="3986213"/>
          <p14:tracePt t="15369" x="4044950" y="4011613"/>
          <p14:tracePt t="15376" x="4037013" y="4019550"/>
          <p14:tracePt t="15385" x="3986213" y="4037013"/>
          <p14:tracePt t="15392" x="3908425" y="4062413"/>
          <p14:tracePt t="15401" x="3875088" y="4087813"/>
          <p14:tracePt t="15408" x="3832225" y="4095750"/>
          <p14:tracePt t="15416" x="3806825" y="4105275"/>
          <p14:tracePt t="15423" x="3790950" y="4113213"/>
          <p14:tracePt t="15601" x="3781425" y="4121150"/>
          <p14:tracePt t="15767" x="3781425" y="4130675"/>
          <p14:tracePt t="15792" x="3790950" y="4146550"/>
          <p14:tracePt t="15801" x="3790950" y="4156075"/>
          <p14:tracePt t="15833" x="3790950" y="4171950"/>
          <p14:tracePt t="15839" x="3790950" y="4189413"/>
          <p14:tracePt t="15855" x="3790950" y="4206875"/>
          <p14:tracePt t="15865" x="3790950" y="4224338"/>
          <p14:tracePt t="15872" x="3790950" y="4232275"/>
          <p14:tracePt t="15881" x="3790950" y="4249738"/>
          <p14:tracePt t="15894" x="3781425" y="4257675"/>
          <p14:tracePt t="15899" x="3773488" y="4275138"/>
          <p14:tracePt t="15905" x="3756025" y="4300538"/>
          <p14:tracePt t="15914" x="3730625" y="4325938"/>
          <p14:tracePt t="15921" x="3713163" y="4341813"/>
          <p14:tracePt t="15930" x="3687763" y="4376738"/>
          <p14:tracePt t="15936" x="3662363" y="4394200"/>
          <p14:tracePt t="15944" x="3636963" y="4419600"/>
          <p14:tracePt t="15953" x="3629025" y="4427538"/>
          <p14:tracePt t="15959" x="3603625" y="4445000"/>
          <p14:tracePt t="15969" x="3578225" y="4452938"/>
          <p14:tracePt t="15976" x="3552825" y="4470400"/>
          <p14:tracePt t="15985" x="3527425" y="4478338"/>
          <p14:tracePt t="15993" x="3509963" y="4486275"/>
          <p14:tracePt t="16001" x="3484563" y="4495800"/>
          <p14:tracePt t="16008" x="3459163" y="4503738"/>
          <p14:tracePt t="16016" x="3424238" y="4513263"/>
          <p14:tracePt t="16024" x="3382963" y="4521200"/>
          <p14:tracePt t="16032" x="3348038" y="4521200"/>
          <p14:tracePt t="16039" x="3297238" y="4521200"/>
          <p14:tracePt t="16049" x="3238500" y="4529138"/>
          <p14:tracePt t="16056" x="3178175" y="4538663"/>
          <p14:tracePt t="16065" x="3119438" y="4546600"/>
          <p14:tracePt t="16072" x="3059113" y="4546600"/>
          <p14:tracePt t="16081" x="2957513" y="4546600"/>
          <p14:tracePt t="16089" x="2897188" y="4554538"/>
          <p14:tracePt t="16098" x="2805113" y="4554538"/>
          <p14:tracePt t="16105" x="2719388" y="4572000"/>
          <p14:tracePt t="16114" x="2617788" y="4572000"/>
          <p14:tracePt t="16120" x="2549525" y="4572000"/>
          <p14:tracePt t="16129" x="2455863" y="4572000"/>
          <p14:tracePt t="16136" x="2387600" y="4572000"/>
          <p14:tracePt t="16143" x="2303463" y="4572000"/>
          <p14:tracePt t="16152" x="2217738" y="4572000"/>
          <p14:tracePt t="16159" x="2149475" y="4572000"/>
          <p14:tracePt t="16169" x="2065338" y="4572000"/>
          <p14:tracePt t="16176" x="1989138" y="4572000"/>
          <p14:tracePt t="16184" x="1903413" y="4572000"/>
          <p14:tracePt t="16192" x="1835150" y="4572000"/>
          <p14:tracePt t="16201" x="1751013" y="4572000"/>
          <p14:tracePt t="16207" x="1674813" y="4572000"/>
          <p14:tracePt t="16216" x="1581150" y="4572000"/>
          <p14:tracePt t="16224" x="1495425" y="4572000"/>
          <p14:tracePt t="16232" x="1393825" y="4572000"/>
          <p14:tracePt t="16240" x="1325563" y="4572000"/>
          <p14:tracePt t="16248" x="1223963" y="4572000"/>
          <p14:tracePt t="16255" x="1138238" y="4572000"/>
          <p14:tracePt t="16265" x="1062038" y="4572000"/>
          <p14:tracePt t="16273" x="977900" y="4572000"/>
          <p14:tracePt t="16282" x="925513" y="4572000"/>
          <p14:tracePt t="16288" x="866775" y="4572000"/>
          <p14:tracePt t="16298" x="808038" y="4572000"/>
          <p14:tracePt t="16305" x="781050" y="4572000"/>
          <p14:tracePt t="16314" x="765175" y="4572000"/>
          <p14:tracePt t="16320" x="755650" y="4572000"/>
          <p14:tracePt t="16330" x="747713" y="4572000"/>
          <p14:tracePt t="16463" x="755650" y="4572000"/>
          <p14:tracePt t="16472" x="781050" y="4572000"/>
          <p14:tracePt t="16482" x="808038" y="4572000"/>
          <p14:tracePt t="16489" x="823913" y="4572000"/>
          <p14:tracePt t="16498" x="849313" y="4572000"/>
          <p14:tracePt t="16505" x="884238" y="4572000"/>
          <p14:tracePt t="16514" x="925513" y="4572000"/>
          <p14:tracePt t="16521" x="977900" y="4572000"/>
          <p14:tracePt t="16529" x="1036638" y="4572000"/>
          <p14:tracePt t="16535" x="1122363" y="4572000"/>
          <p14:tracePt t="16543" x="1223963" y="4572000"/>
          <p14:tracePt t="16551" x="1325563" y="4572000"/>
          <p14:tracePt t="16560" x="1436688" y="4572000"/>
          <p14:tracePt t="16568" x="1520825" y="4572000"/>
          <p14:tracePt t="16577" x="1606550" y="4572000"/>
          <p14:tracePt t="16585" x="1674813" y="4572000"/>
          <p14:tracePt t="16592" x="1751013" y="4572000"/>
          <p14:tracePt t="16601" x="1801813" y="4572000"/>
          <p14:tracePt t="16608" x="1860550" y="4572000"/>
          <p14:tracePt t="16616" x="1903413" y="4572000"/>
          <p14:tracePt t="16623" x="1963738" y="4572000"/>
          <p14:tracePt t="16633" x="2005013" y="4572000"/>
          <p14:tracePt t="16640" x="2065338" y="4572000"/>
          <p14:tracePt t="16649" x="2124075" y="4572000"/>
          <p14:tracePt t="16656" x="2192338" y="4572000"/>
          <p14:tracePt t="16665" x="2268538" y="4572000"/>
          <p14:tracePt t="16672" x="2354263" y="4572000"/>
          <p14:tracePt t="16682" x="2447925" y="4572000"/>
          <p14:tracePt t="16689" x="2549525" y="4572000"/>
          <p14:tracePt t="16698" x="2660650" y="4572000"/>
          <p14:tracePt t="16704" x="2778125" y="4572000"/>
          <p14:tracePt t="16714" x="2871788" y="4572000"/>
          <p14:tracePt t="16720" x="2974975" y="4572000"/>
          <p14:tracePt t="16731" x="3076575" y="4572000"/>
          <p14:tracePt t="16736" x="3160713" y="4572000"/>
          <p14:tracePt t="16743" x="3246438" y="4572000"/>
          <p14:tracePt t="16752" x="3271838" y="4572000"/>
          <p14:tracePt t="16760" x="3314700" y="4572000"/>
          <p14:tracePt t="16769" x="3340100" y="4572000"/>
          <p14:tracePt t="16777" x="3365500" y="4572000"/>
          <p14:tracePt t="16785" x="3382963" y="4572000"/>
          <p14:tracePt t="16792" x="3390900" y="4572000"/>
          <p14:tracePt t="16801" x="3398838" y="4572000"/>
          <p14:tracePt t="16839" x="3408363" y="4572000"/>
          <p14:tracePt t="16849" x="3416300" y="4572000"/>
          <p14:tracePt t="16855" x="3424238" y="4572000"/>
          <p14:tracePt t="16866" x="3433763" y="4572000"/>
          <p14:tracePt t="16872" x="3441700" y="4572000"/>
          <p14:tracePt t="16883" x="3449638" y="4572000"/>
          <p14:tracePt t="16894" x="3467100" y="4572000"/>
          <p14:tracePt t="16898" x="3484563" y="4572000"/>
          <p14:tracePt t="16905" x="3502025" y="4572000"/>
          <p14:tracePt t="16914" x="3527425" y="4572000"/>
          <p14:tracePt t="16921" x="3552825" y="4572000"/>
          <p14:tracePt t="16930" x="3578225" y="4572000"/>
          <p14:tracePt t="16935" x="3611563" y="4572000"/>
          <p14:tracePt t="16943" x="3636963" y="4572000"/>
          <p14:tracePt t="16951" x="3662363" y="4572000"/>
          <p14:tracePt t="16960" x="3697288" y="4572000"/>
          <p14:tracePt t="16968" x="3722688" y="4572000"/>
          <p14:tracePt t="16977" x="3730625" y="4572000"/>
          <p14:tracePt t="16984" x="3756025" y="4572000"/>
          <p14:tracePt t="16992" x="3773488" y="4572000"/>
          <p14:tracePt t="17008" x="3790950" y="4572000"/>
          <p14:tracePt t="17281" x="3806825" y="4572000"/>
          <p14:tracePt t="17298" x="3824288" y="4572000"/>
          <p14:tracePt t="17305" x="3849688" y="4572000"/>
          <p14:tracePt t="17314" x="3892550" y="4554538"/>
          <p14:tracePt t="17319" x="3917950" y="4546600"/>
          <p14:tracePt t="17327" x="3943350" y="4513263"/>
          <p14:tracePt t="17336" x="4019550" y="4478338"/>
          <p14:tracePt t="17343" x="4052888" y="4452938"/>
          <p14:tracePt t="17351" x="4130675" y="4402138"/>
          <p14:tracePt t="17360" x="4146550" y="4394200"/>
          <p14:tracePt t="17367" x="4189413" y="4341813"/>
          <p14:tracePt t="17375" x="4257675" y="4325938"/>
          <p14:tracePt t="17383" x="4275138" y="4283075"/>
          <p14:tracePt t="17392" x="4283075" y="4275138"/>
          <p14:tracePt t="17399" x="4308475" y="4249738"/>
          <p14:tracePt t="17672" x="4300538" y="4257675"/>
          <p14:tracePt t="17683" x="4283075" y="4265613"/>
          <p14:tracePt t="17687" x="4265613" y="4291013"/>
          <p14:tracePt t="17698" x="4265613" y="4300538"/>
          <p14:tracePt t="17705" x="4265613" y="4308475"/>
          <p14:tracePt t="17714" x="4265613" y="4316413"/>
          <p14:tracePt t="17721" x="4265613" y="4325938"/>
          <p14:tracePt t="17727" x="4257675" y="4325938"/>
          <p14:tracePt t="17736" x="4249738" y="4325938"/>
          <p14:tracePt t="17744" x="4240213" y="4325938"/>
          <p14:tracePt t="17752" x="4224338" y="4325938"/>
          <p14:tracePt t="17767" x="4206875" y="4325938"/>
          <p14:tracePt t="18049" x="4197350" y="4333875"/>
          <p14:tracePt t="18056" x="4189413" y="4333875"/>
          <p14:tracePt t="18067" x="4171950" y="4351338"/>
          <p14:tracePt t="18072" x="4156075" y="4359275"/>
          <p14:tracePt t="18082" x="4130675" y="4368800"/>
          <p14:tracePt t="18087" x="4105275" y="4376738"/>
          <p14:tracePt t="18098" x="4070350" y="4402138"/>
          <p14:tracePt t="18103" x="4062413" y="4402138"/>
          <p14:tracePt t="18114" x="4019550" y="4435475"/>
          <p14:tracePt t="18120" x="4011613" y="4435475"/>
          <p14:tracePt t="18127" x="3976688" y="4452938"/>
          <p14:tracePt t="18136" x="3943350" y="4470400"/>
          <p14:tracePt t="18144" x="3908425" y="4478338"/>
          <p14:tracePt t="18151" x="3883025" y="4495800"/>
          <p14:tracePt t="18160" x="3857625" y="4503738"/>
          <p14:tracePt t="18169" x="3841750" y="4521200"/>
          <p14:tracePt t="18176" x="3824288" y="4538663"/>
          <p14:tracePt t="18185" x="3798888" y="4554538"/>
          <p14:tracePt t="18192" x="3790950" y="4554538"/>
          <p14:tracePt t="18199" x="3763963" y="4572000"/>
          <p14:tracePt t="18208" x="3738563" y="4579938"/>
          <p14:tracePt t="18216" x="3722688" y="4597400"/>
          <p14:tracePt t="18225" x="3697288" y="4605338"/>
          <p14:tracePt t="18233" x="3687763" y="4614863"/>
          <p14:tracePt t="18240" x="3671888" y="4614863"/>
          <p14:tracePt t="18251" x="3654425" y="4614863"/>
          <p14:tracePt t="18256" x="3646488" y="4622800"/>
          <p14:tracePt t="18266" x="3629025" y="4640263"/>
          <p14:tracePt t="18272" x="3611563" y="4640263"/>
          <p14:tracePt t="18282" x="3603625" y="4640263"/>
          <p14:tracePt t="18288" x="3568700" y="4657725"/>
          <p14:tracePt t="18298" x="3552825" y="4665663"/>
          <p14:tracePt t="18304" x="3527425" y="4665663"/>
          <p14:tracePt t="18312" x="3509963" y="4673600"/>
          <p14:tracePt t="18320" x="3459163" y="4683125"/>
          <p14:tracePt t="18327" x="3441700" y="4691063"/>
          <p14:tracePt t="18336" x="3382963" y="4708525"/>
          <p14:tracePt t="18344" x="3348038" y="4716463"/>
          <p14:tracePt t="18351" x="3314700" y="4724400"/>
          <p14:tracePt t="18360" x="3279775" y="4741863"/>
          <p14:tracePt t="18367" x="3238500" y="4749800"/>
          <p14:tracePt t="18376" x="3203575" y="4759325"/>
          <p14:tracePt t="18383" x="3170238" y="4767263"/>
          <p14:tracePt t="18392" x="3135313" y="4784725"/>
          <p14:tracePt t="18401" x="3101975" y="4792663"/>
          <p14:tracePt t="18408" x="3059113" y="4802188"/>
          <p14:tracePt t="18416" x="3025775" y="4810125"/>
          <p14:tracePt t="18424" x="2974975" y="4827588"/>
          <p14:tracePt t="18433" x="2940050" y="4827588"/>
          <p14:tracePt t="18440" x="2914650" y="4835525"/>
          <p14:tracePt t="18450" x="2881313" y="4843463"/>
          <p14:tracePt t="18456" x="2820988" y="4852988"/>
          <p14:tracePt t="18466" x="2787650" y="4878388"/>
          <p14:tracePt t="18472" x="2727325" y="4886325"/>
          <p14:tracePt t="18482" x="2693988" y="4886325"/>
          <p14:tracePt t="18489" x="2651125" y="4894263"/>
          <p14:tracePt t="18498" x="2600325" y="4903788"/>
          <p14:tracePt t="18503" x="2566988" y="4911725"/>
          <p14:tracePt t="18511" x="2524125" y="4911725"/>
          <p14:tracePt t="18520" x="2481263" y="4911725"/>
          <p14:tracePt t="18527" x="2447925" y="4919663"/>
          <p14:tracePt t="18536" x="2405063" y="4919663"/>
          <p14:tracePt t="18544" x="2371725" y="4929188"/>
          <p14:tracePt t="18552" x="2336800" y="4929188"/>
          <p14:tracePt t="18561" x="2311400" y="4929188"/>
          <p14:tracePt t="18568" x="2286000" y="4929188"/>
          <p14:tracePt t="18575" x="2252663" y="4929188"/>
          <p14:tracePt t="18584" x="2227263" y="4937125"/>
          <p14:tracePt t="18591" x="2192338" y="4937125"/>
          <p14:tracePt t="18600" x="2166938" y="4937125"/>
          <p14:tracePt t="18609" x="2141538" y="4937125"/>
          <p14:tracePt t="18615" x="2116138" y="4937125"/>
          <p14:tracePt t="18625" x="2073275" y="4937125"/>
          <p14:tracePt t="18633" x="2039938" y="4937125"/>
          <p14:tracePt t="18639" x="1997075" y="4937125"/>
          <p14:tracePt t="18650" x="1963738" y="4937125"/>
          <p14:tracePt t="18655" x="1920875" y="4937125"/>
          <p14:tracePt t="18667" x="1903413" y="4937125"/>
          <p14:tracePt t="18671" x="1870075" y="4937125"/>
          <p14:tracePt t="18682" x="1827213" y="4937125"/>
          <p14:tracePt t="18687" x="1793875" y="4937125"/>
          <p14:tracePt t="18696" x="1758950" y="4937125"/>
          <p14:tracePt t="18703" x="1733550" y="4937125"/>
          <p14:tracePt t="18711" x="1708150" y="4937125"/>
          <p14:tracePt t="18719" x="1682750" y="4937125"/>
          <p14:tracePt t="18727" x="1665288" y="4937125"/>
          <p14:tracePt t="18735" x="1649413" y="4937125"/>
          <p14:tracePt t="18744" x="1631950" y="4937125"/>
          <p14:tracePt t="18872" x="1622425" y="4937125"/>
          <p14:tracePt t="18920" x="1622425" y="4946650"/>
          <p14:tracePt t="18927" x="1631950" y="4954588"/>
          <p14:tracePt t="18944" x="1649413" y="4954588"/>
          <p14:tracePt t="18952" x="1674813" y="4954588"/>
          <p14:tracePt t="18960" x="1682750" y="4954588"/>
          <p14:tracePt t="18969" x="1716088" y="4954588"/>
          <p14:tracePt t="18976" x="1751013" y="4954588"/>
          <p14:tracePt t="18983" x="1776413" y="4954588"/>
          <p14:tracePt t="18992" x="1819275" y="4954588"/>
          <p14:tracePt t="19001" x="1844675" y="4954588"/>
          <p14:tracePt t="19007" x="1878013" y="4954588"/>
          <p14:tracePt t="19016" x="1885950" y="4954588"/>
          <p14:tracePt t="19024" x="1928813" y="4954588"/>
          <p14:tracePt t="19034" x="1954213" y="4954588"/>
          <p14:tracePt t="19040" x="1971675" y="4954588"/>
          <p14:tracePt t="19050" x="1979613" y="4954588"/>
          <p14:tracePt t="19056" x="1997075" y="4954588"/>
          <p14:tracePt t="19066" x="2005013" y="4954588"/>
          <p14:tracePt t="19073" x="2022475" y="4954588"/>
          <p14:tracePt t="19082" x="2047875" y="4962525"/>
          <p14:tracePt t="19095" x="2073275" y="4962525"/>
          <p14:tracePt t="19104" x="2098675" y="4972050"/>
          <p14:tracePt t="19111" x="2141538" y="4972050"/>
          <p14:tracePt t="19119" x="2166938" y="4972050"/>
          <p14:tracePt t="19128" x="2200275" y="4972050"/>
          <p14:tracePt t="19135" x="2235200" y="4972050"/>
          <p14:tracePt t="19144" x="2286000" y="4979988"/>
          <p14:tracePt t="19152" x="2344738" y="4979988"/>
          <p14:tracePt t="19161" x="2405063" y="4987925"/>
          <p14:tracePt t="19167" x="2463800" y="4997450"/>
          <p14:tracePt t="19175" x="2524125" y="4997450"/>
          <p14:tracePt t="19185" x="2582863" y="4997450"/>
          <p14:tracePt t="19192" x="2625725" y="4997450"/>
          <p14:tracePt t="19201" x="2668588" y="5005388"/>
          <p14:tracePt t="19209" x="2727325" y="5005388"/>
          <p14:tracePt t="19216" x="2770188" y="5013325"/>
          <p14:tracePt t="19224" x="2820988" y="5013325"/>
          <p14:tracePt t="19234" x="2838450" y="5022850"/>
          <p14:tracePt t="19240" x="2897188" y="5022850"/>
          <p14:tracePt t="19250" x="2922588" y="5022850"/>
          <p14:tracePt t="19256" x="2965450" y="5022850"/>
          <p14:tracePt t="19266" x="3000375" y="5022850"/>
          <p14:tracePt t="19272" x="3041650" y="5030788"/>
          <p14:tracePt t="19282" x="3076575" y="5030788"/>
          <p14:tracePt t="19288" x="3101975" y="5030788"/>
          <p14:tracePt t="19298" x="3119438" y="5030788"/>
          <p14:tracePt t="19303" x="3170238" y="5038725"/>
          <p14:tracePt t="19311" x="3186113" y="5038725"/>
          <p14:tracePt t="19320" x="3211513" y="5038725"/>
          <p14:tracePt t="19327" x="3228975" y="5048250"/>
          <p14:tracePt t="19336" x="3254375" y="5048250"/>
          <p14:tracePt t="19344" x="3279775" y="5048250"/>
          <p14:tracePt t="19352" x="3305175" y="5048250"/>
          <p14:tracePt t="19360" x="3322638" y="5048250"/>
          <p14:tracePt t="19369" x="3348038" y="5048250"/>
          <p14:tracePt t="19376" x="3355975" y="5048250"/>
          <p14:tracePt t="19384" x="3365500" y="5048250"/>
          <p14:tracePt t="19392" x="3382963" y="5048250"/>
          <p14:tracePt t="19401" x="3390900" y="5048250"/>
          <p14:tracePt t="21201" x="3390900" y="5064125"/>
          <p14:tracePt t="21208" x="3382963" y="5064125"/>
          <p14:tracePt t="21219" x="3365500" y="5081588"/>
          <p14:tracePt t="21240" x="3355975" y="5091113"/>
          <p14:tracePt t="21251" x="3340100" y="5091113"/>
          <p14:tracePt t="21256" x="3322638" y="5099050"/>
          <p14:tracePt t="21266" x="3314700" y="5099050"/>
          <p14:tracePt t="21272" x="3305175" y="5106988"/>
          <p14:tracePt t="21280" x="3279775" y="5106988"/>
          <p14:tracePt t="21288" x="3254375" y="5116513"/>
          <p14:tracePt t="21295" x="3228975" y="5124450"/>
          <p14:tracePt t="21304" x="3203575" y="5132388"/>
          <p14:tracePt t="21312" x="3178175" y="5132388"/>
          <p14:tracePt t="21320" x="3152775" y="5132388"/>
          <p14:tracePt t="21329" x="3119438" y="5141913"/>
          <p14:tracePt t="21335" x="3094038" y="5149850"/>
          <p14:tracePt t="21344" x="3041650" y="5157788"/>
          <p14:tracePt t="21353" x="3008313" y="5157788"/>
          <p14:tracePt t="21360" x="2990850" y="5157788"/>
          <p14:tracePt t="21368" x="2932113" y="5167313"/>
          <p14:tracePt t="21377" x="2897188" y="5175250"/>
          <p14:tracePt t="21384" x="2855913" y="5183188"/>
          <p14:tracePt t="21392" x="2830513" y="5183188"/>
          <p14:tracePt t="21402" x="2787650" y="5192713"/>
          <p14:tracePt t="21408" x="2752725" y="5192713"/>
          <p14:tracePt t="21418" x="2719388" y="5208588"/>
          <p14:tracePt t="21424" x="2701925" y="5208588"/>
          <p14:tracePt t="21434" x="2660650" y="5208588"/>
          <p14:tracePt t="21440" x="2625725" y="5218113"/>
          <p14:tracePt t="21450" x="2592388" y="5226050"/>
          <p14:tracePt t="21456" x="2566988" y="5226050"/>
          <p14:tracePt t="21465" x="2541588" y="5226050"/>
          <p14:tracePt t="21472" x="2516188" y="5226050"/>
          <p14:tracePt t="21480" x="2481263" y="5235575"/>
          <p14:tracePt t="21488" x="2447925" y="5243513"/>
          <p14:tracePt t="21495" x="2430463" y="5243513"/>
          <p14:tracePt t="21504" x="2405063" y="5243513"/>
          <p14:tracePt t="21512" x="2379663" y="5251450"/>
          <p14:tracePt t="21521" x="2362200" y="5251450"/>
          <p14:tracePt t="21529" x="2336800" y="5251450"/>
          <p14:tracePt t="21536" x="2311400" y="5251450"/>
          <p14:tracePt t="21544" x="2293938" y="5251450"/>
          <p14:tracePt t="21552" x="2268538" y="5251450"/>
          <p14:tracePt t="21559" x="2243138" y="5251450"/>
          <p14:tracePt t="21568" x="2227263" y="5260975"/>
          <p14:tracePt t="21575" x="2209800" y="5260975"/>
          <p14:tracePt t="21585" x="2192338" y="5260975"/>
          <p14:tracePt t="21592" x="2159000" y="5268913"/>
          <p14:tracePt t="21602" x="2149475" y="5268913"/>
          <p14:tracePt t="21608" x="2124075" y="5268913"/>
          <p14:tracePt t="21618" x="2098675" y="5268913"/>
          <p14:tracePt t="21623" x="2090738" y="5268913"/>
          <p14:tracePt t="21634" x="2082800" y="5268913"/>
          <p14:tracePt t="21650" x="2073275" y="5276850"/>
          <p14:tracePt t="21655" x="2055813" y="5286375"/>
          <p14:tracePt t="21682" x="2047875" y="5286375"/>
          <p14:tracePt t="21689" x="2039938" y="5294313"/>
          <p14:tracePt t="21752" x="2039938" y="5302250"/>
          <p14:tracePt t="21767" x="2030413" y="5302250"/>
          <p14:tracePt t="21800" x="2030413" y="5311775"/>
          <p14:tracePt t="21819" x="2030413" y="5319713"/>
          <p14:tracePt t="21936" x="2039938" y="5319713"/>
          <p14:tracePt t="21943" x="2065338" y="5319713"/>
          <p14:tracePt t="21960" x="2090738" y="5319713"/>
          <p14:tracePt t="21977" x="2108200" y="5319713"/>
          <p14:tracePt t="21985" x="2124075" y="5319713"/>
          <p14:tracePt t="21992" x="2141538" y="5319713"/>
          <p14:tracePt t="22000" x="2149475" y="5319713"/>
          <p14:tracePt t="22008" x="2159000" y="5319713"/>
          <p14:tracePt t="22018" x="2174875" y="5319713"/>
          <p14:tracePt t="22024" x="2192338" y="5319713"/>
          <p14:tracePt t="22034" x="2209800" y="5319713"/>
          <p14:tracePt t="22040" x="2227263" y="5319713"/>
          <p14:tracePt t="22050" x="2235200" y="5319713"/>
          <p14:tracePt t="22056" x="2252663" y="5311775"/>
          <p14:tracePt t="22066" x="2278063" y="5311775"/>
          <p14:tracePt t="22072" x="2293938" y="5311775"/>
          <p14:tracePt t="22079" x="2311400" y="5311775"/>
          <p14:tracePt t="22089" x="2328863" y="5311775"/>
          <p14:tracePt t="22096" x="2344738" y="5302250"/>
          <p14:tracePt t="22105" x="2354263" y="5302250"/>
          <p14:tracePt t="22112" x="2362200" y="5302250"/>
          <p14:tracePt t="22121" x="2379663" y="5302250"/>
          <p14:tracePt t="22129" x="2397125" y="5302250"/>
          <p14:tracePt t="22143" x="2413000" y="5302250"/>
          <p14:tracePt t="22151" x="2422525" y="5302250"/>
          <p14:tracePt t="22160" x="2438400" y="5302250"/>
          <p14:tracePt t="22167" x="2463800" y="5302250"/>
          <p14:tracePt t="22175" x="2473325" y="5302250"/>
          <p14:tracePt t="22184" x="2481263" y="5302250"/>
          <p14:tracePt t="22192" x="2498725" y="5302250"/>
          <p14:tracePt t="22202" x="2524125" y="5302250"/>
          <p14:tracePt t="22208" x="2541588" y="5302250"/>
          <p14:tracePt t="22217" x="2549525" y="5302250"/>
          <p14:tracePt t="22224" x="2566988" y="5302250"/>
          <p14:tracePt t="22234" x="2582863" y="5302250"/>
          <p14:tracePt t="22250" x="2600325" y="5302250"/>
          <p14:tracePt t="22263" x="2625725" y="5302250"/>
          <p14:tracePt t="22271" x="2633663" y="5302250"/>
          <p14:tracePt t="22280" x="2643188" y="5294313"/>
          <p14:tracePt t="22289" x="2660650" y="5294313"/>
          <p14:tracePt t="22305" x="2686050" y="5294313"/>
          <p14:tracePt t="22312" x="2693988" y="5294313"/>
          <p14:tracePt t="22321" x="2719388" y="5294313"/>
          <p14:tracePt t="22328" x="2744788" y="5294313"/>
          <p14:tracePt t="22336" x="2762250" y="5294313"/>
          <p14:tracePt t="22344" x="2770188" y="5294313"/>
          <p14:tracePt t="22352" x="2795588" y="5294313"/>
          <p14:tracePt t="22368" x="2813050" y="5294313"/>
          <p14:tracePt t="22385" x="2820988" y="5294313"/>
          <p14:tracePt t="22392" x="2830513" y="5294313"/>
          <p14:tracePt t="22401" x="2838450" y="5294313"/>
          <p14:tracePt t="22418" x="2846388" y="5294313"/>
          <p14:tracePt t="22425" x="2855913" y="5294313"/>
          <p14:tracePt t="22434" x="2863850" y="5294313"/>
          <p14:tracePt t="22441" x="2881313" y="5294313"/>
          <p14:tracePt t="22450" x="2889250" y="5294313"/>
          <p14:tracePt t="22455" x="2897188" y="5294313"/>
          <p14:tracePt t="22465" x="2906713" y="5294313"/>
          <p14:tracePt t="22472" x="2914650" y="5294313"/>
          <p14:tracePt t="22479" x="2922588" y="5294313"/>
          <p14:tracePt t="22489" x="2932113" y="5294313"/>
          <p14:tracePt t="22505" x="2940050" y="5294313"/>
          <p14:tracePt t="22513" x="2949575" y="5294313"/>
          <p14:tracePt t="22520" x="2957513" y="5294313"/>
          <p14:tracePt t="22536" x="2974975" y="5294313"/>
          <p14:tracePt t="22544" x="2982913" y="5286375"/>
          <p14:tracePt t="22559" x="3000375" y="5286375"/>
          <p14:tracePt t="22568" x="3000375" y="5276850"/>
          <p14:tracePt t="22575" x="3016250" y="5276850"/>
          <p14:tracePt t="22585" x="3025775" y="5268913"/>
          <p14:tracePt t="22591" x="3033713" y="5268913"/>
          <p14:tracePt t="22602" x="3041650" y="5268913"/>
          <p14:tracePt t="22607" x="3051175" y="5268913"/>
          <p14:tracePt t="22618" x="3059113" y="5268913"/>
          <p14:tracePt t="22623" x="3084513" y="5268913"/>
          <p14:tracePt t="22634" x="3094038" y="5268913"/>
          <p14:tracePt t="22639" x="3109913" y="5268913"/>
          <p14:tracePt t="22649" x="3119438" y="5268913"/>
          <p14:tracePt t="22655" x="3144838" y="5268913"/>
          <p14:tracePt t="22664" x="3160713" y="5268913"/>
          <p14:tracePt t="22671" x="3178175" y="5268913"/>
          <p14:tracePt t="22679" x="3195638" y="5268913"/>
          <p14:tracePt t="22687" x="3221038" y="5260975"/>
          <p14:tracePt t="22696" x="3228975" y="5260975"/>
          <p14:tracePt t="22703" x="3254375" y="5260975"/>
          <p14:tracePt t="22712" x="3271838" y="5260975"/>
          <p14:tracePt t="22728" x="3297238" y="5251450"/>
          <p14:tracePt t="22743" x="3305175" y="5251450"/>
          <p14:tracePt t="22751" x="3314700" y="5251450"/>
          <p14:tracePt t="22801" x="3322638" y="5251450"/>
          <p14:tracePt t="22819" x="3330575" y="5251450"/>
          <p14:tracePt t="22823" x="3340100" y="5251450"/>
          <p14:tracePt t="22834" x="3348038" y="5251450"/>
          <p14:tracePt t="22841" x="3355975" y="5251450"/>
          <p14:tracePt t="22850" x="3365500" y="5251450"/>
          <p14:tracePt t="22903" x="3373438" y="5251450"/>
          <p14:tracePt t="22912" x="3390900" y="5251450"/>
          <p14:tracePt t="22953" x="3398838" y="5251450"/>
          <p14:tracePt t="22960" x="3408363" y="5251450"/>
          <p14:tracePt t="23385" x="3416300" y="5251450"/>
          <p14:tracePt t="23488" x="3424238" y="5251450"/>
          <p14:tracePt t="23504" x="3433763" y="5251450"/>
          <p14:tracePt t="23520" x="3441700" y="5251450"/>
          <p14:tracePt t="23535" x="3459163" y="5251450"/>
          <p14:tracePt t="23551" x="3467100" y="5251450"/>
          <p14:tracePt t="23601" x="3475038" y="5251450"/>
          <p14:tracePt t="23608" x="3484563" y="5251450"/>
          <p14:tracePt t="23618" x="3492500" y="5251450"/>
          <p14:tracePt t="23623" x="3509963" y="5251450"/>
          <p14:tracePt t="23633" x="3517900" y="5251450"/>
          <p14:tracePt t="23639" x="3543300" y="5251450"/>
          <p14:tracePt t="23648" x="3560763" y="5251450"/>
          <p14:tracePt t="23656" x="3578225" y="5251450"/>
          <p14:tracePt t="23663" x="3603625" y="5251450"/>
          <p14:tracePt t="23672" x="3636963" y="5251450"/>
          <p14:tracePt t="23680" x="3662363" y="5251450"/>
          <p14:tracePt t="23688" x="3705225" y="5251450"/>
          <p14:tracePt t="23696" x="3773488" y="5226050"/>
          <p14:tracePt t="23704" x="3841750" y="5208588"/>
          <p14:tracePt t="23711" x="3857625" y="5192713"/>
          <p14:tracePt t="23719" x="3917950" y="5157788"/>
          <p14:tracePt t="23728" x="3994150" y="5099050"/>
          <p14:tracePt t="23735" x="4027488" y="5073650"/>
          <p14:tracePt t="23744" x="4095750" y="5030788"/>
          <p14:tracePt t="23753" x="4121150" y="5005388"/>
          <p14:tracePt t="23761" x="4138613" y="4979988"/>
          <p14:tracePt t="23769" x="4156075" y="4919663"/>
          <p14:tracePt t="23776" x="4164013" y="4911725"/>
          <p14:tracePt t="23785" x="4164013" y="4903788"/>
          <p14:tracePt t="23792" x="4164013" y="4894263"/>
          <p14:tracePt t="24025" x="4146550" y="4894263"/>
          <p14:tracePt t="24034" x="4113213" y="4894263"/>
          <p14:tracePt t="24040" x="4087813" y="4894263"/>
          <p14:tracePt t="24048" x="4044950" y="4894263"/>
          <p14:tracePt t="24056" x="4011613" y="4894263"/>
          <p14:tracePt t="24063" x="3986213" y="4894263"/>
          <p14:tracePt t="24073" x="3968750" y="4894263"/>
          <p14:tracePt t="24080" x="3925888" y="4911725"/>
          <p14:tracePt t="24088" x="3917950" y="4911725"/>
          <p14:tracePt t="24096" x="3900488" y="4911725"/>
          <p14:tracePt t="24104" x="3867150" y="4929188"/>
          <p14:tracePt t="24112" x="3849688" y="4937125"/>
          <p14:tracePt t="24120" x="3841750" y="4937125"/>
          <p14:tracePt t="24128" x="3824288" y="4937125"/>
          <p14:tracePt t="24144" x="3806825" y="4937125"/>
          <p14:tracePt t="24151" x="3798888" y="4937125"/>
          <p14:tracePt t="24161" x="3773488" y="4937125"/>
          <p14:tracePt t="24169" x="3738563" y="4937125"/>
          <p14:tracePt t="24176" x="3713163" y="4937125"/>
          <p14:tracePt t="24186" x="3662363" y="4954588"/>
          <p14:tracePt t="24192" x="3636963" y="4954588"/>
          <p14:tracePt t="24202" x="3578225" y="4962525"/>
          <p14:tracePt t="24208" x="3535363" y="4979988"/>
          <p14:tracePt t="24218" x="3509963" y="4979988"/>
          <p14:tracePt t="24224" x="3502025" y="4979988"/>
          <p14:tracePt t="24234" x="3492500" y="4979988"/>
          <p14:tracePt t="24279" x="3475038" y="4997450"/>
          <p14:tracePt t="24288" x="3459163" y="5013325"/>
          <p14:tracePt t="24296" x="3449638" y="5030788"/>
          <p14:tracePt t="24304" x="3441700" y="5030788"/>
          <p14:tracePt t="24311" x="3424238" y="5048250"/>
          <p14:tracePt t="24320" x="3424238" y="5056188"/>
          <p14:tracePt t="24328" x="3416300" y="5064125"/>
          <p14:tracePt t="24335" x="3398838" y="5081588"/>
          <p14:tracePt t="24345" x="3390900" y="5099050"/>
          <p14:tracePt t="24352" x="3382963" y="5099050"/>
          <p14:tracePt t="24361" x="3382963" y="5124450"/>
          <p14:tracePt t="24369" x="3382963" y="5132388"/>
          <p14:tracePt t="24376" x="3382963" y="5149850"/>
          <p14:tracePt t="24386" x="3382963" y="5175250"/>
          <p14:tracePt t="24392" x="3382963" y="5183188"/>
          <p14:tracePt t="24402" x="3382963" y="5192713"/>
          <p14:tracePt t="24408" x="3382963" y="5208588"/>
          <p14:tracePt t="24418" x="3382963" y="5226050"/>
          <p14:tracePt t="24425" x="3382963" y="5243513"/>
          <p14:tracePt t="24431" x="3390900" y="5260975"/>
          <p14:tracePt t="24440" x="3408363" y="5268913"/>
          <p14:tracePt t="24449" x="3424238" y="5276850"/>
          <p14:tracePt t="24456" x="3433763" y="5286375"/>
          <p14:tracePt t="24463" x="3449638" y="5294313"/>
          <p14:tracePt t="24471" x="3467100" y="5302250"/>
          <p14:tracePt t="24480" x="3475038" y="5302250"/>
          <p14:tracePt t="24497" x="3502025" y="5311775"/>
          <p14:tracePt t="24504" x="3509963" y="5319713"/>
          <p14:tracePt t="24512" x="3517900" y="5319713"/>
          <p14:tracePt t="24520" x="3543300" y="5319713"/>
          <p14:tracePt t="24535" x="3560763" y="5319713"/>
          <p14:tracePt t="24545" x="3578225" y="5327650"/>
          <p14:tracePt t="24552" x="3603625" y="5337175"/>
          <p14:tracePt t="24560" x="3629025" y="5345113"/>
          <p14:tracePt t="24568" x="3654425" y="5345113"/>
          <p14:tracePt t="24576" x="3662363" y="5345113"/>
          <p14:tracePt t="24586" x="3679825" y="5353050"/>
          <p14:tracePt t="24592" x="3687763" y="5353050"/>
          <p14:tracePt t="24608" x="3697288" y="5353050"/>
          <p14:tracePt t="24663" x="3705225" y="5353050"/>
          <p14:tracePt t="24680" x="3713163" y="5353050"/>
          <p14:tracePt t="25033" x="3722688" y="5353050"/>
          <p14:tracePt t="25056" x="3722688" y="5345113"/>
          <p14:tracePt t="25072" x="3722688" y="5337175"/>
          <p14:tracePt t="25080" x="3722688" y="5319713"/>
          <p14:tracePt t="25096" x="3713163" y="5294313"/>
          <p14:tracePt t="25104" x="3697288" y="5268913"/>
          <p14:tracePt t="25120" x="3679825" y="5268913"/>
          <p14:tracePt t="25128" x="3662363" y="5251450"/>
          <p14:tracePt t="25135" x="3629025" y="5226050"/>
          <p14:tracePt t="25145" x="3619500" y="5218113"/>
          <p14:tracePt t="25152" x="3594100" y="5200650"/>
          <p14:tracePt t="25160" x="3578225" y="5192713"/>
          <p14:tracePt t="25169" x="3552825" y="5183188"/>
          <p14:tracePt t="25176" x="3543300" y="5175250"/>
          <p14:tracePt t="25186" x="3492500" y="5157788"/>
          <p14:tracePt t="25191" x="3459163" y="5124450"/>
          <p14:tracePt t="25202" x="3433763" y="5116513"/>
          <p14:tracePt t="25209" x="3390900" y="5091113"/>
          <p14:tracePt t="25218" x="3355975" y="5064125"/>
          <p14:tracePt t="25223" x="3305175" y="5022850"/>
          <p14:tracePt t="25234" x="3263900" y="4997450"/>
          <p14:tracePt t="25241" x="3228975" y="4972050"/>
          <p14:tracePt t="25247" x="3195638" y="4937125"/>
          <p14:tracePt t="25256" x="3144838" y="4903788"/>
          <p14:tracePt t="25264" x="3076575" y="4868863"/>
          <p14:tracePt t="25273" x="3025775" y="4827588"/>
          <p14:tracePt t="25280" x="2965450" y="4784725"/>
          <p14:tracePt t="25289" x="2914650" y="4767263"/>
          <p14:tracePt t="25296" x="2855913" y="4733925"/>
          <p14:tracePt t="25305" x="2778125" y="4699000"/>
          <p14:tracePt t="25312" x="2711450" y="4673600"/>
          <p14:tracePt t="25321" x="2660650" y="4640263"/>
          <p14:tracePt t="25328" x="2592388" y="4630738"/>
          <p14:tracePt t="25336" x="2541588" y="4597400"/>
          <p14:tracePt t="25345" x="2506663" y="4579938"/>
          <p14:tracePt t="25352" x="2473325" y="4564063"/>
          <p14:tracePt t="25360" x="2455863" y="4554538"/>
          <p14:tracePt t="25370" x="2447925" y="4554538"/>
          <p14:tracePt t="25376" x="2438400" y="4554538"/>
          <p14:tracePt t="25386" x="2430463" y="4546600"/>
          <p14:tracePt t="25402" x="2430463" y="4529138"/>
          <p14:tracePt t="25417" x="2438400" y="4529138"/>
          <p14:tracePt t="25423" x="2447925" y="4521200"/>
          <p14:tracePt t="25431" x="2463800" y="4513263"/>
          <p14:tracePt t="25439" x="2489200" y="4503738"/>
          <p14:tracePt t="25447" x="2498725" y="4495800"/>
          <p14:tracePt t="25456" x="2524125" y="4486275"/>
          <p14:tracePt t="25464" x="2541588" y="4478338"/>
          <p14:tracePt t="25472" x="2566988" y="4470400"/>
          <p14:tracePt t="25480" x="2582863" y="4460875"/>
          <p14:tracePt t="25489" x="2633663" y="4445000"/>
          <p14:tracePt t="25496" x="2651125" y="4435475"/>
          <p14:tracePt t="25504" x="2676525" y="4419600"/>
          <p14:tracePt t="25512" x="2701925" y="4410075"/>
          <p14:tracePt t="25519" x="2744788" y="4394200"/>
          <p14:tracePt t="25528" x="2813050" y="4359275"/>
          <p14:tracePt t="25536" x="2846388" y="4333875"/>
          <p14:tracePt t="25545" x="2897188" y="4300538"/>
          <p14:tracePt t="25554" x="2932113" y="4283075"/>
          <p14:tracePt t="25560" x="2965450" y="4257675"/>
          <p14:tracePt t="25570" x="3008313" y="4232275"/>
          <p14:tracePt t="25576" x="3025775" y="4214813"/>
          <p14:tracePt t="25586" x="3067050" y="4181475"/>
          <p14:tracePt t="25593" x="3101975" y="4138613"/>
          <p14:tracePt t="25602" x="3135313" y="4113213"/>
          <p14:tracePt t="25608" x="3186113" y="4079875"/>
          <p14:tracePt t="25618" x="3228975" y="4044950"/>
          <p14:tracePt t="25625" x="3254375" y="4019550"/>
          <p14:tracePt t="25634" x="3305175" y="3976688"/>
          <p14:tracePt t="25640" x="3365500" y="3935413"/>
          <p14:tracePt t="25647" x="3408363" y="3908425"/>
          <p14:tracePt t="25656" x="3459163" y="3867150"/>
          <p14:tracePt t="25664" x="3502025" y="3841750"/>
          <p14:tracePt t="25672" x="3543300" y="3798888"/>
          <p14:tracePt t="25680" x="3568700" y="3781425"/>
          <p14:tracePt t="25687" x="3603625" y="3756025"/>
          <p14:tracePt t="25695" x="3629025" y="3730625"/>
          <p14:tracePt t="25704" x="3654425" y="3713163"/>
          <p14:tracePt t="25712" x="3671888" y="3697288"/>
          <p14:tracePt t="25719" x="3687763" y="3687763"/>
          <p14:tracePt t="25728" x="3705225" y="3679825"/>
          <p14:tracePt t="25736" x="3730625" y="3654425"/>
          <p14:tracePt t="25744" x="3748088" y="3636963"/>
          <p14:tracePt t="25754" x="3756025" y="3629025"/>
          <p14:tracePt t="25760" x="3763963" y="3611563"/>
          <p14:tracePt t="25770" x="3781425" y="3594100"/>
          <p14:tracePt t="25775" x="3798888" y="3578225"/>
          <p14:tracePt t="25786" x="3806825" y="3560763"/>
          <p14:tracePt t="25793" x="3816350" y="3552825"/>
          <p14:tracePt t="25802" x="3832225" y="3543300"/>
          <p14:tracePt t="25809" x="3849688" y="3535363"/>
          <p14:tracePt t="25825" x="3849688" y="3527425"/>
          <p14:tracePt t="26703" x="3849688" y="3517900"/>
          <p14:tracePt t="26721" x="3849688" y="3527425"/>
          <p14:tracePt t="26727" x="3841750" y="3527425"/>
          <p14:tracePt t="26738" x="3832225" y="3535363"/>
          <p14:tracePt t="27016" x="3832225" y="3543300"/>
          <p14:tracePt t="27024" x="3816350" y="3568700"/>
          <p14:tracePt t="27031" x="3806825" y="3578225"/>
          <p14:tracePt t="27040" x="3790950" y="3594100"/>
          <p14:tracePt t="27048" x="3773488" y="3619500"/>
          <p14:tracePt t="27056" x="3748088" y="3646488"/>
          <p14:tracePt t="27064" x="3730625" y="3662363"/>
          <p14:tracePt t="27072" x="3713163" y="3679825"/>
          <p14:tracePt t="27079" x="3697288" y="3697288"/>
          <p14:tracePt t="27088" x="3662363" y="3722688"/>
          <p14:tracePt t="27096" x="3654425" y="3738563"/>
          <p14:tracePt t="27104" x="3611563" y="3763963"/>
          <p14:tracePt t="27112" x="3594100" y="3781425"/>
          <p14:tracePt t="27121" x="3578225" y="3798888"/>
          <p14:tracePt t="27128" x="3560763" y="3816350"/>
          <p14:tracePt t="27137" x="3543300" y="3832225"/>
          <p14:tracePt t="27155" x="3527425" y="3849688"/>
          <p14:tracePt t="27159" x="3509963" y="3867150"/>
          <p14:tracePt t="27169" x="3492500" y="3867150"/>
          <p14:tracePt t="27176" x="3484563" y="3883025"/>
          <p14:tracePt t="27193" x="3467100" y="3892550"/>
          <p14:tracePt t="27207" x="3449638" y="3900488"/>
          <p14:tracePt t="27215" x="3441700" y="3908425"/>
          <p14:tracePt t="27225" x="3433763" y="3908425"/>
          <p14:tracePt t="27231" x="3408363" y="3917950"/>
          <p14:tracePt t="27239" x="3398838" y="3917950"/>
          <p14:tracePt t="27248" x="3373438" y="3925888"/>
          <p14:tracePt t="27256" x="3355975" y="3925888"/>
          <p14:tracePt t="27265" x="3314700" y="3925888"/>
          <p14:tracePt t="27273" x="3271838" y="3925888"/>
          <p14:tracePt t="27279" x="3228975" y="3935413"/>
          <p14:tracePt t="27288" x="3195638" y="3935413"/>
          <p14:tracePt t="27296" x="3152775" y="3935413"/>
          <p14:tracePt t="27303" x="3094038" y="3935413"/>
          <p14:tracePt t="27313" x="3041650" y="3935413"/>
          <p14:tracePt t="27321" x="2990850" y="3935413"/>
          <p14:tracePt t="27327" x="2940050" y="3935413"/>
          <p14:tracePt t="27337" x="2897188" y="3935413"/>
          <p14:tracePt t="27344" x="2838450" y="3935413"/>
          <p14:tracePt t="27354" x="2813050" y="3935413"/>
          <p14:tracePt t="27360" x="2762250" y="3935413"/>
          <p14:tracePt t="27371" x="2727325" y="3935413"/>
          <p14:tracePt t="27375" x="2686050" y="3935413"/>
          <p14:tracePt t="27386" x="2651125" y="3935413"/>
          <p14:tracePt t="27392" x="2600325" y="3935413"/>
          <p14:tracePt t="27402" x="2541588" y="3917950"/>
          <p14:tracePt t="27408" x="2489200" y="3908425"/>
          <p14:tracePt t="27418" x="2438400" y="3908425"/>
          <p14:tracePt t="27425" x="2387600" y="3892550"/>
          <p14:tracePt t="27431" x="2344738" y="3883025"/>
          <p14:tracePt t="27440" x="2286000" y="3883025"/>
          <p14:tracePt t="27448" x="2235200" y="3867150"/>
          <p14:tracePt t="27456" x="2200275" y="3867150"/>
          <p14:tracePt t="27465" x="2174875" y="3857625"/>
          <p14:tracePt t="27472" x="2149475" y="3857625"/>
          <p14:tracePt t="27479" x="2090738" y="3849688"/>
          <p14:tracePt t="27487" x="2073275" y="3841750"/>
          <p14:tracePt t="27496" x="2055813" y="3841750"/>
          <p14:tracePt t="27504" x="2022475" y="3832225"/>
          <p14:tracePt t="27513" x="1989138" y="3832225"/>
          <p14:tracePt t="27521" x="1979613" y="3832225"/>
          <p14:tracePt t="27528" x="1963738" y="3824288"/>
          <p14:tracePt t="27537" x="1946275" y="3816350"/>
          <p14:tracePt t="27544" x="1928813" y="3816350"/>
          <p14:tracePt t="27554" x="1903413" y="3816350"/>
          <p14:tracePt t="27560" x="1878013" y="3806825"/>
          <p14:tracePt t="27570" x="1870075" y="3790950"/>
          <p14:tracePt t="27576" x="1860550" y="3790950"/>
          <p14:tracePt t="27586" x="1827213" y="3781425"/>
          <p14:tracePt t="27592" x="1827213" y="3773488"/>
          <p14:tracePt t="27602" x="1809750" y="3763963"/>
          <p14:tracePt t="27608" x="1801813" y="3763963"/>
          <p14:tracePt t="27617" x="1793875" y="3756025"/>
          <p14:tracePt t="27624" x="1776413" y="3748088"/>
          <p14:tracePt t="27631" x="1758950" y="3730625"/>
          <p14:tracePt t="27640" x="1751013" y="3722688"/>
          <p14:tracePt t="27648" x="1733550" y="3705225"/>
          <p14:tracePt t="27656" x="1716088" y="3687763"/>
          <p14:tracePt t="27665" x="1690688" y="3671888"/>
          <p14:tracePt t="27671" x="1682750" y="3662363"/>
          <p14:tracePt t="27680" x="1674813" y="3636963"/>
          <p14:tracePt t="27689" x="1657350" y="3619500"/>
          <p14:tracePt t="27696" x="1649413" y="3594100"/>
          <p14:tracePt t="27704" x="1622425" y="3568700"/>
          <p14:tracePt t="27711" x="1622425" y="3560763"/>
          <p14:tracePt t="27720" x="1614488" y="3543300"/>
          <p14:tracePt t="27727" x="1606550" y="3517900"/>
          <p14:tracePt t="27738" x="1606550" y="3492500"/>
          <p14:tracePt t="27743" x="1606550" y="3475038"/>
          <p14:tracePt t="27754" x="1597025" y="3441700"/>
          <p14:tracePt t="27759" x="1597025" y="3424238"/>
          <p14:tracePt t="27771" x="1597025" y="3398838"/>
          <p14:tracePt t="27775" x="1597025" y="3382963"/>
          <p14:tracePt t="27786" x="1589088" y="3340100"/>
          <p14:tracePt t="27791" x="1589088" y="3322638"/>
          <p14:tracePt t="27800" x="1589088" y="3297238"/>
          <p14:tracePt t="27807" x="1581150" y="3279775"/>
          <p14:tracePt t="27815" x="1581150" y="3254375"/>
          <p14:tracePt t="27823" x="1571625" y="3238500"/>
          <p14:tracePt t="27831" x="1563688" y="3221038"/>
          <p14:tracePt t="27839" x="1563688" y="3203575"/>
          <p14:tracePt t="27848" x="1563688" y="3178175"/>
          <p14:tracePt t="27855" x="1563688" y="3152775"/>
          <p14:tracePt t="27864" x="1563688" y="3127375"/>
          <p14:tracePt t="27871" x="1563688" y="3101975"/>
          <p14:tracePt t="27879" x="1563688" y="3094038"/>
          <p14:tracePt t="27887" x="1563688" y="3076575"/>
          <p14:tracePt t="27895" x="1571625" y="3051175"/>
          <p14:tracePt t="27914" x="1581150" y="3000375"/>
          <p14:tracePt t="27921" x="1581150" y="2990850"/>
          <p14:tracePt t="27928" x="1589088" y="2965450"/>
          <p14:tracePt t="27938" x="1597025" y="2949575"/>
          <p14:tracePt t="27944" x="1614488" y="2922588"/>
          <p14:tracePt t="27955" x="1614488" y="2914650"/>
          <p14:tracePt t="27960" x="1614488" y="2889250"/>
          <p14:tracePt t="27971" x="1622425" y="2881313"/>
          <p14:tracePt t="27976" x="1631950" y="2855913"/>
          <p14:tracePt t="27987" x="1639888" y="2838450"/>
          <p14:tracePt t="27991" x="1657350" y="2813050"/>
          <p14:tracePt t="28001" x="1665288" y="2787650"/>
          <p14:tracePt t="28007" x="1682750" y="2770188"/>
          <p14:tracePt t="28015" x="1682750" y="2744788"/>
          <p14:tracePt t="28023" x="1690688" y="2719388"/>
          <p14:tracePt t="28031" x="1700213" y="2693988"/>
          <p14:tracePt t="28039" x="1716088" y="2676525"/>
          <p14:tracePt t="28048" x="1733550" y="2643188"/>
          <p14:tracePt t="28056" x="1733550" y="2633663"/>
          <p14:tracePt t="28065" x="1751013" y="2617788"/>
          <p14:tracePt t="28073" x="1758950" y="2600325"/>
          <p14:tracePt t="28080" x="1784350" y="2574925"/>
          <p14:tracePt t="28087" x="1801813" y="2557463"/>
          <p14:tracePt t="28096" x="1819275" y="2532063"/>
          <p14:tracePt t="28104" x="1844675" y="2506663"/>
          <p14:tracePt t="28112" x="1860550" y="2489200"/>
          <p14:tracePt t="28121" x="1895475" y="2473325"/>
          <p14:tracePt t="28127" x="1946275" y="2447925"/>
          <p14:tracePt t="28139" x="1971675" y="2430463"/>
          <p14:tracePt t="28144" x="1997075" y="2430463"/>
          <p14:tracePt t="28154" x="2039938" y="2405063"/>
          <p14:tracePt t="28160" x="2073275" y="2387600"/>
          <p14:tracePt t="28170" x="2108200" y="2362200"/>
          <p14:tracePt t="28176" x="2133600" y="2354263"/>
          <p14:tracePt t="28186" x="2166938" y="2336800"/>
          <p14:tracePt t="28192" x="2200275" y="2328863"/>
          <p14:tracePt t="28199" x="2217738" y="2311400"/>
          <p14:tracePt t="28208" x="2252663" y="2303463"/>
          <p14:tracePt t="28215" x="2278063" y="2286000"/>
          <p14:tracePt t="28224" x="2311400" y="2286000"/>
          <p14:tracePt t="28231" x="2354263" y="2260600"/>
          <p14:tracePt t="28241" x="2379663" y="2260600"/>
          <p14:tracePt t="28248" x="2422525" y="2243138"/>
          <p14:tracePt t="28256" x="2473325" y="2235200"/>
          <p14:tracePt t="28264" x="2516188" y="2209800"/>
          <p14:tracePt t="28272" x="2566988" y="2200275"/>
          <p14:tracePt t="28280" x="2625725" y="2184400"/>
          <p14:tracePt t="28288" x="2668588" y="2174875"/>
          <p14:tracePt t="28296" x="2719388" y="2159000"/>
          <p14:tracePt t="28305" x="2778125" y="2141538"/>
          <p14:tracePt t="28311" x="2813050" y="2124075"/>
          <p14:tracePt t="28321" x="2855913" y="2116138"/>
          <p14:tracePt t="28327" x="2906713" y="2108200"/>
          <p14:tracePt t="28337" x="2949575" y="2098675"/>
          <p14:tracePt t="28344" x="2974975" y="2098675"/>
          <p14:tracePt t="28355" x="3000375" y="2098675"/>
          <p14:tracePt t="28360" x="3016250" y="2098675"/>
          <p14:tracePt t="28370" x="3041650" y="2098675"/>
          <p14:tracePt t="28376" x="3067050" y="2098675"/>
          <p14:tracePt t="28386" x="3076575" y="2098675"/>
          <p14:tracePt t="28392" x="3094038" y="2098675"/>
          <p14:tracePt t="28400" x="3101975" y="2098675"/>
          <p14:tracePt t="28407" x="3127375" y="2098675"/>
          <p14:tracePt t="28415" x="3135313" y="2098675"/>
          <p14:tracePt t="28424" x="3152775" y="2098675"/>
          <p14:tracePt t="28432" x="3178175" y="2098675"/>
          <p14:tracePt t="28440" x="3195638" y="2098675"/>
          <p14:tracePt t="28449" x="3203575" y="2098675"/>
          <p14:tracePt t="28456" x="3238500" y="2116138"/>
          <p14:tracePt t="28464" x="3254375" y="2124075"/>
          <p14:tracePt t="28473" x="3279775" y="2133600"/>
          <p14:tracePt t="28479" x="3289300" y="2141538"/>
          <p14:tracePt t="28488" x="3330575" y="2166938"/>
          <p14:tracePt t="28497" x="3348038" y="2174875"/>
          <p14:tracePt t="28504" x="3365500" y="2184400"/>
          <p14:tracePt t="28513" x="3390900" y="2192338"/>
          <p14:tracePt t="28522" x="3408363" y="2209800"/>
          <p14:tracePt t="28528" x="3416300" y="2227263"/>
          <p14:tracePt t="28537" x="3433763" y="2252663"/>
          <p14:tracePt t="28544" x="3459163" y="2278063"/>
          <p14:tracePt t="28555" x="3475038" y="2286000"/>
          <p14:tracePt t="28560" x="3509963" y="2328863"/>
          <p14:tracePt t="28570" x="3535363" y="2336800"/>
          <p14:tracePt t="28575" x="3568700" y="2387600"/>
          <p14:tracePt t="28586" x="3586163" y="2397125"/>
          <p14:tracePt t="28591" x="3619500" y="2430463"/>
          <p14:tracePt t="28603" x="3646488" y="2463800"/>
          <p14:tracePt t="28609" x="3671888" y="2489200"/>
          <p14:tracePt t="28615" x="3687763" y="2524125"/>
          <p14:tracePt t="28625" x="3722688" y="2566988"/>
          <p14:tracePt t="28632" x="3738563" y="2582863"/>
          <p14:tracePt t="28639" x="3748088" y="2608263"/>
          <p14:tracePt t="28649" x="3763963" y="2643188"/>
          <p14:tracePt t="28656" x="3773488" y="2668588"/>
          <p14:tracePt t="28664" x="3773488" y="2693988"/>
          <p14:tracePt t="28672" x="3773488" y="2711450"/>
          <p14:tracePt t="28680" x="3781425" y="2736850"/>
          <p14:tracePt t="28687" x="3781425" y="2752725"/>
          <p14:tracePt t="28697" x="3781425" y="2778125"/>
          <p14:tracePt t="28705" x="3781425" y="2805113"/>
          <p14:tracePt t="28711" x="3781425" y="2838450"/>
          <p14:tracePt t="28721" x="3781425" y="2871788"/>
          <p14:tracePt t="28728" x="3790950" y="2897188"/>
          <p14:tracePt t="28739" x="3790950" y="2932113"/>
          <p14:tracePt t="28744" x="3798888" y="2974975"/>
          <p14:tracePt t="28754" x="3806825" y="3025775"/>
          <p14:tracePt t="28759" x="3816350" y="3059113"/>
          <p14:tracePt t="28770" x="3816350" y="3109913"/>
          <p14:tracePt t="28776" x="3816350" y="3152775"/>
          <p14:tracePt t="28786" x="3824288" y="3203575"/>
          <p14:tracePt t="28792" x="3832225" y="3238500"/>
          <p14:tracePt t="28799" x="3832225" y="3305175"/>
          <p14:tracePt t="28808" x="3832225" y="3365500"/>
          <p14:tracePt t="28815" x="3841750" y="3424238"/>
          <p14:tracePt t="28824" x="3841750" y="3467100"/>
          <p14:tracePt t="28832" x="3857625" y="3527425"/>
          <p14:tracePt t="28839" x="3867150" y="3586163"/>
          <p14:tracePt t="28849" x="3875088" y="3636963"/>
          <p14:tracePt t="28855" x="3892550" y="3679825"/>
          <p14:tracePt t="28863" x="3917950" y="3738563"/>
          <p14:tracePt t="28871" x="3917950" y="3763963"/>
          <p14:tracePt t="28880" x="3935413" y="3798888"/>
          <p14:tracePt t="28900" x="3960813" y="3841750"/>
          <p14:tracePt t="28905" x="3986213" y="3849688"/>
          <p14:tracePt t="28912" x="4037013" y="3849688"/>
          <p14:tracePt t="28924" x="4052888" y="3849688"/>
          <p14:tracePt t="28928" x="4095750" y="3824288"/>
          <p14:tracePt t="28939" x="4113213" y="3824288"/>
          <p14:tracePt t="28943" x="4146550" y="3773488"/>
          <p14:tracePt t="28955" x="4189413" y="3738563"/>
          <p14:tracePt t="28960" x="4206875" y="3722688"/>
          <p14:tracePt t="28970" x="4206875" y="3713163"/>
          <p14:tracePt t="29136" x="4206875" y="3722688"/>
          <p14:tracePt t="29145" x="4171950" y="3722688"/>
          <p14:tracePt t="29155" x="4130675" y="3722688"/>
          <p14:tracePt t="29160" x="4095750" y="3722688"/>
          <p14:tracePt t="29170" x="4044950" y="3722688"/>
          <p14:tracePt t="29176" x="4011613" y="3722688"/>
          <p14:tracePt t="29186" x="3960813" y="3756025"/>
          <p14:tracePt t="29193" x="3908425" y="3798888"/>
          <p14:tracePt t="29199" x="3875088" y="3816350"/>
          <p14:tracePt t="29209" x="3816350" y="3832225"/>
          <p14:tracePt t="29216" x="3798888" y="3841750"/>
          <p14:tracePt t="29224" x="3763963" y="3867150"/>
          <p14:tracePt t="29232" x="3705225" y="3892550"/>
          <p14:tracePt t="29240" x="3671888" y="3908425"/>
          <p14:tracePt t="29249" x="3619500" y="3935413"/>
          <p14:tracePt t="29256" x="3603625" y="3943350"/>
          <p14:tracePt t="29472" x="3586163" y="3960813"/>
          <p14:tracePt t="29480" x="3578225" y="3960813"/>
          <p14:tracePt t="29489" x="3578225" y="3976688"/>
          <p14:tracePt t="29496" x="3568700" y="3994150"/>
          <p14:tracePt t="29505" x="3568700" y="4002088"/>
          <p14:tracePt t="29512" x="3560763" y="4027488"/>
          <p14:tracePt t="29521" x="3560763" y="4044950"/>
          <p14:tracePt t="29528" x="3552825" y="4062413"/>
          <p14:tracePt t="29537" x="3552825" y="4079875"/>
          <p14:tracePt t="29544" x="3552825" y="4087813"/>
          <p14:tracePt t="29554" x="3552825" y="4095750"/>
          <p14:tracePt t="29560" x="3552825" y="4113213"/>
          <p14:tracePt t="29570" x="3552825" y="4121150"/>
          <p14:tracePt t="29576" x="3552825" y="4138613"/>
          <p14:tracePt t="29585" x="3552825" y="4164013"/>
          <p14:tracePt t="29592" x="3552825" y="4171950"/>
          <p14:tracePt t="29599" x="3552825" y="4197350"/>
          <p14:tracePt t="29607" x="3552825" y="4214813"/>
          <p14:tracePt t="29616" x="3552825" y="4232275"/>
          <p14:tracePt t="29625" x="3552825" y="4240213"/>
          <p14:tracePt t="29632" x="3552825" y="4249738"/>
          <p14:tracePt t="29640" x="3552825" y="4275138"/>
          <p14:tracePt t="29649" x="3552825" y="4291013"/>
          <p14:tracePt t="29663" x="3552825" y="4308475"/>
          <p14:tracePt t="29672" x="3552825" y="4316413"/>
          <p14:tracePt t="29680" x="3552825" y="4325938"/>
          <p14:tracePt t="29689" x="3552825" y="4333875"/>
          <p14:tracePt t="29712" x="3552825" y="4341813"/>
          <p14:tracePt t="30264" x="3552825" y="4351338"/>
          <p14:tracePt t="30305" x="3552825" y="4368800"/>
          <p14:tracePt t="30323" x="3552825" y="4384675"/>
          <p14:tracePt t="30327" x="3552825" y="4394200"/>
          <p14:tracePt t="30344" x="3552825" y="4410075"/>
          <p14:tracePt t="30354" x="3552825" y="4427538"/>
          <p14:tracePt t="30386" x="3560763" y="4435475"/>
          <p14:tracePt t="30392" x="3560763" y="4445000"/>
          <p14:tracePt t="30415" x="3568700" y="4452938"/>
          <p14:tracePt t="30432" x="3568700" y="4460875"/>
          <p14:tracePt t="30441" x="3568700" y="4470400"/>
          <p14:tracePt t="30447" x="3578225" y="4470400"/>
          <p14:tracePt t="30456" x="3578225" y="4478338"/>
          <p14:tracePt t="30473" x="3586163" y="4486275"/>
          <p14:tracePt t="30481" x="3594100" y="4486275"/>
          <p14:tracePt t="30496" x="3619500" y="4495800"/>
          <p14:tracePt t="30505" x="3636963" y="4495800"/>
          <p14:tracePt t="30512" x="3662363" y="4495800"/>
          <p14:tracePt t="30522" x="3671888" y="4495800"/>
          <p14:tracePt t="30528" x="3697288" y="4495800"/>
          <p14:tracePt t="30538" x="3748088" y="4478338"/>
          <p14:tracePt t="30544" x="3773488" y="4470400"/>
          <p14:tracePt t="30554" x="3816350" y="4452938"/>
          <p14:tracePt t="30560" x="3841750" y="4445000"/>
          <p14:tracePt t="30570" x="3875088" y="4410075"/>
          <p14:tracePt t="30576" x="3900488" y="4394200"/>
          <p14:tracePt t="30583" x="3908425" y="4384675"/>
          <p14:tracePt t="30592" x="3935413" y="4368800"/>
          <p14:tracePt t="30599" x="3960813" y="4341813"/>
          <p14:tracePt t="30608" x="3976688" y="4333875"/>
          <p14:tracePt t="30617" x="3994150" y="4316413"/>
          <p14:tracePt t="30623" x="4002088" y="4300538"/>
          <p14:tracePt t="30633" x="4019550" y="4275138"/>
          <p14:tracePt t="30729" x="4019550" y="4283075"/>
          <p14:tracePt t="30745" x="4019550" y="4291013"/>
          <p14:tracePt t="30770" x="4002088" y="4308475"/>
          <p14:tracePt t="30777" x="4002088" y="4316413"/>
          <p14:tracePt t="30793" x="3994150" y="4316413"/>
          <p14:tracePt t="30799" x="3976688" y="4316413"/>
          <p14:tracePt t="30807" x="3968750" y="4316413"/>
          <p14:tracePt t="30816" x="3951288" y="4316413"/>
          <p14:tracePt t="30824" x="3943350" y="4316413"/>
          <p14:tracePt t="30833" x="3935413" y="4316413"/>
          <p14:tracePt t="30840" x="3925888" y="4316413"/>
          <p14:tracePt t="30847" x="3917950" y="4316413"/>
          <p14:tracePt t="30864" x="3908425" y="4316413"/>
          <p14:tracePt t="30899" x="3892550" y="4316413"/>
          <p14:tracePt t="30939" x="3883025" y="4316413"/>
          <p14:tracePt t="30985" x="3867150" y="4325938"/>
          <p14:tracePt t="30999" x="3857625" y="4333875"/>
          <p14:tracePt t="31007" x="3857625" y="4341813"/>
          <p14:tracePt t="31016" x="3849688" y="4351338"/>
          <p14:tracePt t="31032" x="3832225" y="4359275"/>
          <p14:tracePt t="31040" x="3832225" y="4368800"/>
          <p14:tracePt t="31047" x="3824288" y="4376738"/>
          <p14:tracePt t="31055" x="3824288" y="4394200"/>
          <p14:tracePt t="31063" x="3806825" y="4419600"/>
          <p14:tracePt t="31072" x="3806825" y="4427538"/>
          <p14:tracePt t="31089" x="3798888" y="4445000"/>
          <p14:tracePt t="31095" x="3798888" y="4460875"/>
          <p14:tracePt t="31106" x="3790950" y="4460875"/>
          <p14:tracePt t="31111" x="3790950" y="4470400"/>
          <p14:tracePt t="31122" x="3790950" y="4486275"/>
          <p14:tracePt t="31127" x="3790950" y="4495800"/>
          <p14:tracePt t="31139" x="3790950" y="4503738"/>
          <p14:tracePt t="31143" x="3790950" y="4513263"/>
          <p14:tracePt t="31153" x="3790950" y="4521200"/>
          <p14:tracePt t="31159" x="3790950" y="4529138"/>
          <p14:tracePt t="31167" x="3790950" y="4546600"/>
          <p14:tracePt t="31175" x="3790950" y="4554538"/>
          <p14:tracePt t="31183" x="3790950" y="4564063"/>
          <p14:tracePt t="31200" x="3790950" y="4572000"/>
          <p14:tracePt t="31207" x="3790950" y="4579938"/>
          <p14:tracePt t="31231" x="3790950" y="4589463"/>
          <p14:tracePt t="31239" x="3790950" y="4597400"/>
          <p14:tracePt t="31248" x="3790950" y="4605338"/>
          <p14:tracePt t="31256" x="3798888" y="4614863"/>
          <p14:tracePt t="31264" x="3816350" y="4630738"/>
          <p14:tracePt t="31272" x="3816350" y="4640263"/>
          <p14:tracePt t="31279" x="3832225" y="4657725"/>
          <p14:tracePt t="31289" x="3849688" y="4673600"/>
          <p14:tracePt t="31295" x="3857625" y="4691063"/>
          <p14:tracePt t="31305" x="3867150" y="4699000"/>
          <p14:tracePt t="31311" x="3875088" y="4708525"/>
          <p14:tracePt t="31321" x="3883025" y="4716463"/>
          <p14:tracePt t="31328" x="3900488" y="4724400"/>
          <p14:tracePt t="31338" x="3908425" y="4733925"/>
          <p14:tracePt t="31344" x="3917950" y="4733925"/>
          <p14:tracePt t="31361" x="3925888" y="4741863"/>
          <p14:tracePt t="31376" x="3925888" y="4749800"/>
          <p14:tracePt t="31393" x="3935413" y="4749800"/>
          <p14:tracePt t="31400" x="3943350" y="4749800"/>
          <p14:tracePt t="31417" x="3951288" y="4759325"/>
          <p14:tracePt t="31425" x="3960813" y="4767263"/>
          <p14:tracePt t="31432" x="3968750" y="4775200"/>
          <p14:tracePt t="31440" x="3976688" y="4775200"/>
          <p14:tracePt t="31448" x="3986213" y="4784725"/>
          <p14:tracePt t="31529" x="3986213" y="4802188"/>
          <p14:tracePt t="31616" x="3986213" y="4810125"/>
          <p14:tracePt t="31703" x="3986213" y="4818063"/>
          <p14:tracePt t="38673" x="3960813" y="4810125"/>
          <p14:tracePt t="38679" x="3900488" y="4767263"/>
          <p14:tracePt t="38689" x="3832225" y="4733925"/>
          <p14:tracePt t="38695" x="3781425" y="4691063"/>
          <p14:tracePt t="38703" x="3705225" y="4640263"/>
          <p14:tracePt t="38712" x="3654425" y="4572000"/>
          <p14:tracePt t="38720" x="3568700" y="4460875"/>
          <p14:tracePt t="38727" x="3517900" y="4402138"/>
          <p14:tracePt t="38737" x="3433763" y="4308475"/>
          <p14:tracePt t="38745" x="3408363" y="4257675"/>
          <p14:tracePt t="38752" x="3408363" y="4249738"/>
          <p14:tracePt t="38768" x="3408363" y="4224338"/>
          <p14:tracePt t="38775" x="3408363" y="4189413"/>
          <p14:tracePt t="38784" x="3433763" y="4130675"/>
          <p14:tracePt t="38793" x="3449638" y="4079875"/>
          <p14:tracePt t="38799" x="3467100" y="4037013"/>
          <p14:tracePt t="38809" x="3502025" y="3968750"/>
          <p14:tracePt t="38816" x="3517900" y="3908425"/>
          <p14:tracePt t="38825" x="3517900" y="3883025"/>
          <p14:tracePt t="38832" x="3509963" y="3849688"/>
          <p14:tracePt t="38842" x="3408363" y="3790950"/>
          <p14:tracePt t="38848" x="3228975" y="3773488"/>
          <p14:tracePt t="38858" x="3008313" y="3730625"/>
          <p14:tracePt t="38864" x="2863850" y="3697288"/>
          <p14:tracePt t="38874" x="2762250" y="3671888"/>
          <p14:tracePt t="38881" x="2719388" y="3654425"/>
          <p14:tracePt t="38888" x="2701925" y="3636963"/>
          <p14:tracePt t="38904" x="2711450" y="3611563"/>
          <p14:tracePt t="38913" x="2778125" y="3535363"/>
          <p14:tracePt t="38920" x="2846388" y="3484563"/>
          <p14:tracePt t="38929" x="2897188" y="3433763"/>
          <p14:tracePt t="38936" x="2990850" y="3322638"/>
          <p14:tracePt t="38945" x="3119438" y="3211513"/>
          <p14:tracePt t="38952" x="3195638" y="3152775"/>
          <p14:tracePt t="38960" x="3238500" y="3076575"/>
          <p14:tracePt t="38967" x="3246438" y="3033713"/>
          <p14:tracePt t="38976" x="3246438" y="3025775"/>
          <p14:tracePt t="39256" x="3238500" y="3041650"/>
          <p14:tracePt t="39264" x="3221038" y="3041650"/>
          <p14:tracePt t="39274" x="3160713" y="3101975"/>
          <p14:tracePt t="39280" x="3144838" y="3119438"/>
          <p14:tracePt t="39287" x="3127375" y="3119438"/>
          <p14:tracePt t="39296" x="3101975" y="3127375"/>
          <p14:tracePt t="39303" x="3084513" y="3135313"/>
          <p14:tracePt t="39313" x="3076575" y="3144838"/>
          <p14:tracePt t="39320" x="3067050" y="3144838"/>
          <p14:tracePt t="39329" x="3051175" y="3152775"/>
          <p14:tracePt t="39361" x="3067050" y="3135313"/>
          <p14:tracePt t="39368" x="3076575" y="3127375"/>
          <p14:tracePt t="39376" x="3101975" y="3109913"/>
          <p14:tracePt t="39384" x="3109913" y="3109913"/>
          <p14:tracePt t="39393" x="3119438" y="3109913"/>
          <p14:tracePt t="39409" x="3135313" y="3101975"/>
          <p14:tracePt t="39416" x="3160713" y="3094038"/>
          <p14:tracePt t="39425" x="3170238" y="3094038"/>
          <p14:tracePt t="39432" x="3203575" y="3094038"/>
          <p14:tracePt t="39442" x="3238500" y="3094038"/>
          <p14:tracePt t="39449" x="3279775" y="3094038"/>
          <p14:tracePt t="39459" x="3365500" y="3094038"/>
          <p14:tracePt t="39465" x="3433763" y="3094038"/>
          <p14:tracePt t="39475" x="3527425" y="3109913"/>
          <p14:tracePt t="39481" x="3611563" y="3119438"/>
          <p14:tracePt t="39487" x="3697288" y="3127375"/>
          <p14:tracePt t="39496" x="3738563" y="3135313"/>
          <p14:tracePt t="39503" x="3798888" y="3135313"/>
          <p14:tracePt t="39513" x="3857625" y="3144838"/>
          <p14:tracePt t="39520" x="3892550" y="3160713"/>
          <p14:tracePt t="39529" x="3908425" y="3160713"/>
          <p14:tracePt t="39537" x="3935413" y="3170238"/>
          <p14:tracePt t="39544" x="3935413" y="3178175"/>
          <p14:tracePt t="39551" x="3951288" y="3186113"/>
          <p14:tracePt t="39560" x="3960813" y="3195638"/>
          <p14:tracePt t="39591" x="3960813" y="3203575"/>
          <p14:tracePt t="39616" x="3960813" y="3211513"/>
          <p14:tracePt t="39643" x="3960813" y="3221038"/>
          <p14:tracePt t="39649" x="3960813" y="3238500"/>
          <p14:tracePt t="39659" x="3960813" y="3246438"/>
          <p14:tracePt t="39664" x="3968750" y="3263900"/>
          <p14:tracePt t="39673" x="3968750" y="3279775"/>
          <p14:tracePt t="39680" x="3976688" y="3279775"/>
          <p14:tracePt t="39687" x="3986213" y="3305175"/>
          <p14:tracePt t="39696" x="3994150" y="3314700"/>
          <p14:tracePt t="39703" x="3994150" y="3330575"/>
          <p14:tracePt t="39713" x="3994150" y="3340100"/>
          <p14:tracePt t="39729" x="3994150" y="3355975"/>
          <p14:tracePt t="39737" x="3994150" y="3365500"/>
          <p14:tracePt t="39752" x="3994150" y="3373438"/>
          <p14:tracePt t="39761" x="3994150" y="3398838"/>
          <p14:tracePt t="39768" x="4011613" y="3433763"/>
          <p14:tracePt t="39776" x="4019550" y="3459163"/>
          <p14:tracePt t="39785" x="4027488" y="3484563"/>
          <p14:tracePt t="39793" x="4044950" y="3527425"/>
          <p14:tracePt t="39800" x="4070350" y="3586163"/>
          <p14:tracePt t="39809" x="4087813" y="3629025"/>
          <p14:tracePt t="39816" x="4105275" y="3679825"/>
          <p14:tracePt t="39826" x="4121150" y="3730625"/>
          <p14:tracePt t="39832" x="4146550" y="3763963"/>
          <p14:tracePt t="39842" x="4156075" y="3790950"/>
          <p14:tracePt t="39848" x="4181475" y="3832225"/>
          <p14:tracePt t="39859" x="4189413" y="3857625"/>
          <p14:tracePt t="39865" x="4206875" y="3875088"/>
          <p14:tracePt t="39874" x="4214813" y="3883025"/>
          <p14:tracePt t="39880" x="4224338" y="3900488"/>
          <p14:tracePt t="39896" x="4232275" y="3908425"/>
          <p14:tracePt t="39929" x="4240213" y="3925888"/>
          <p14:tracePt t="39976" x="4240213" y="3935413"/>
          <p14:tracePt t="40008" x="4240213" y="3943350"/>
          <p14:tracePt t="40065" x="4240213" y="3951288"/>
          <p14:tracePt t="40079" x="4224338" y="3951288"/>
          <p14:tracePt t="40087" x="4206875" y="3951288"/>
          <p14:tracePt t="40096" x="4171950" y="3951288"/>
          <p14:tracePt t="40103" x="4156075" y="3951288"/>
          <p14:tracePt t="40112" x="4130675" y="3951288"/>
          <p14:tracePt t="40120" x="4105275" y="3951288"/>
          <p14:tracePt t="40129" x="4095750" y="3951288"/>
          <p14:tracePt t="40136" x="4070350" y="3951288"/>
          <p14:tracePt t="40144" x="4062413" y="3951288"/>
          <p14:tracePt t="40152" x="4044950" y="3951288"/>
          <p14:tracePt t="40161" x="4019550" y="3951288"/>
          <p14:tracePt t="40168" x="4011613" y="3951288"/>
          <p14:tracePt t="40176" x="3986213" y="3951288"/>
          <p14:tracePt t="40183" x="3968750" y="3951288"/>
          <p14:tracePt t="40193" x="3960813" y="3951288"/>
          <p14:tracePt t="40200" x="3935413" y="3960813"/>
          <p14:tracePt t="40209" x="3917950" y="3960813"/>
          <p14:tracePt t="40216" x="3900488" y="3960813"/>
          <p14:tracePt t="40226" x="3867150" y="3960813"/>
          <p14:tracePt t="40232" x="3849688" y="3968750"/>
          <p14:tracePt t="40243" x="3824288" y="3968750"/>
          <p14:tracePt t="40247" x="3790950" y="3968750"/>
          <p14:tracePt t="40258" x="3763963" y="3968750"/>
          <p14:tracePt t="40263" x="3730625" y="3968750"/>
          <p14:tracePt t="40272" x="3705225" y="3968750"/>
          <p14:tracePt t="40279" x="3671888" y="3968750"/>
          <p14:tracePt t="40287" x="3636963" y="3968750"/>
          <p14:tracePt t="40296" x="3594100" y="3968750"/>
          <p14:tracePt t="40304" x="3560763" y="3968750"/>
          <p14:tracePt t="40313" x="3535363" y="3968750"/>
          <p14:tracePt t="40321" x="3502025" y="3968750"/>
          <p14:tracePt t="40328" x="3467100" y="3968750"/>
          <p14:tracePt t="40335" x="3449638" y="3968750"/>
          <p14:tracePt t="40345" x="3416300" y="3968750"/>
          <p14:tracePt t="40351" x="3398838" y="3968750"/>
          <p14:tracePt t="40361" x="3355975" y="3968750"/>
          <p14:tracePt t="40369" x="3348038" y="3968750"/>
          <p14:tracePt t="40376" x="3322638" y="3968750"/>
          <p14:tracePt t="40383" x="3297238" y="3968750"/>
          <p14:tracePt t="40393" x="3279775" y="3968750"/>
          <p14:tracePt t="40400" x="3254375" y="3976688"/>
          <p14:tracePt t="40410" x="3238500" y="3976688"/>
          <p14:tracePt t="40415" x="3221038" y="3976688"/>
          <p14:tracePt t="40425" x="3203575" y="3986213"/>
          <p14:tracePt t="40432" x="3178175" y="3986213"/>
          <p14:tracePt t="40443" x="3160713" y="3994150"/>
          <p14:tracePt t="40449" x="3135313" y="4002088"/>
          <p14:tracePt t="40458" x="3119438" y="4002088"/>
          <p14:tracePt t="40465" x="3084513" y="4011613"/>
          <p14:tracePt t="40473" x="3076575" y="4011613"/>
          <p14:tracePt t="40481" x="3051175" y="4019550"/>
          <p14:tracePt t="40487" x="3025775" y="4019550"/>
          <p14:tracePt t="40496" x="3008313" y="4027488"/>
          <p14:tracePt t="40504" x="2982913" y="4037013"/>
          <p14:tracePt t="40513" x="2957513" y="4037013"/>
          <p14:tracePt t="40520" x="2932113" y="4037013"/>
          <p14:tracePt t="40529" x="2914650" y="4037013"/>
          <p14:tracePt t="40536" x="2881313" y="4037013"/>
          <p14:tracePt t="40545" x="2846388" y="4037013"/>
          <p14:tracePt t="40552" x="2820988" y="4037013"/>
          <p14:tracePt t="40559" x="2787650" y="4044950"/>
          <p14:tracePt t="40568" x="2752725" y="4044950"/>
          <p14:tracePt t="40576" x="2727325" y="4044950"/>
          <p14:tracePt t="40584" x="2701925" y="4044950"/>
          <p14:tracePt t="40594" x="2668588" y="4044950"/>
          <p14:tracePt t="40599" x="2643188" y="4044950"/>
          <p14:tracePt t="40610" x="2617788" y="4044950"/>
          <p14:tracePt t="40616" x="2592388" y="4044950"/>
          <p14:tracePt t="40626" x="2557463" y="4044950"/>
          <p14:tracePt t="40633" x="2524125" y="4044950"/>
          <p14:tracePt t="40642" x="2489200" y="4044950"/>
          <p14:tracePt t="40648" x="2455863" y="4044950"/>
          <p14:tracePt t="40659" x="2405063" y="4044950"/>
          <p14:tracePt t="40665" x="2387600" y="4044950"/>
          <p14:tracePt t="40673" x="2328863" y="4044950"/>
          <p14:tracePt t="40680" x="2303463" y="4044950"/>
          <p14:tracePt t="40687" x="2260600" y="4044950"/>
          <p14:tracePt t="40695" x="2209800" y="4044950"/>
          <p14:tracePt t="40704" x="2184400" y="4044950"/>
          <p14:tracePt t="40713" x="2141538" y="4044950"/>
          <p14:tracePt t="40721" x="2098675" y="4044950"/>
          <p14:tracePt t="40729" x="2047875" y="4044950"/>
          <p14:tracePt t="40736" x="2022475" y="4044950"/>
          <p14:tracePt t="40744" x="1946275" y="4037013"/>
          <p14:tracePt t="40752" x="1920875" y="4037013"/>
          <p14:tracePt t="40760" x="1885950" y="4019550"/>
          <p14:tracePt t="40768" x="1852613" y="4011613"/>
          <p14:tracePt t="40775" x="1809750" y="3994150"/>
          <p14:tracePt t="40785" x="1784350" y="3986213"/>
          <p14:tracePt t="40793" x="1751013" y="3968750"/>
          <p14:tracePt t="40800" x="1716088" y="3951288"/>
          <p14:tracePt t="40810" x="1700213" y="3943350"/>
          <p14:tracePt t="40816" x="1657350" y="3935413"/>
          <p14:tracePt t="40826" x="1631950" y="3917950"/>
          <p14:tracePt t="40832" x="1614488" y="3908425"/>
          <p14:tracePt t="40842" x="1597025" y="3908425"/>
          <p14:tracePt t="40849" x="1571625" y="3892550"/>
          <p14:tracePt t="40859" x="1546225" y="3875088"/>
          <p14:tracePt t="40865" x="1530350" y="3857625"/>
          <p14:tracePt t="40871" x="1520825" y="3849688"/>
          <p14:tracePt t="40881" x="1495425" y="3824288"/>
          <p14:tracePt t="40887" x="1477963" y="3816350"/>
          <p14:tracePt t="40896" x="1462088" y="3798888"/>
          <p14:tracePt t="40904" x="1436688" y="3773488"/>
          <p14:tracePt t="40913" x="1436688" y="3756025"/>
          <p14:tracePt t="40920" x="1427163" y="3738563"/>
          <p14:tracePt t="40928" x="1401763" y="3705225"/>
          <p14:tracePt t="40935" x="1393825" y="3679825"/>
          <p14:tracePt t="40945" x="1385888" y="3671888"/>
          <p14:tracePt t="40952" x="1376363" y="3646488"/>
          <p14:tracePt t="40960" x="1360488" y="3603625"/>
          <p14:tracePt t="40968" x="1350963" y="3578225"/>
          <p14:tracePt t="40976" x="1333500" y="3543300"/>
          <p14:tracePt t="40989" x="1333500" y="3502025"/>
          <p14:tracePt t="40994" x="1325563" y="3475038"/>
          <p14:tracePt t="41000" x="1317625" y="3424238"/>
          <p14:tracePt t="41011" x="1308100" y="3373438"/>
          <p14:tracePt t="41015" x="1308100" y="3330575"/>
          <p14:tracePt t="41028" x="1300163" y="3289300"/>
          <p14:tracePt t="41031" x="1292225" y="3238500"/>
          <p14:tracePt t="41043" x="1282700" y="3195638"/>
          <p14:tracePt t="41048" x="1282700" y="3160713"/>
          <p14:tracePt t="41059" x="1274763" y="3127375"/>
          <p14:tracePt t="41063" x="1274763" y="3084513"/>
          <p14:tracePt t="41071" x="1266825" y="3041650"/>
          <p14:tracePt t="41081" x="1249363" y="2990850"/>
          <p14:tracePt t="41087" x="1249363" y="2957513"/>
          <p14:tracePt t="41096" x="1249363" y="2940050"/>
          <p14:tracePt t="41104" x="1249363" y="2897188"/>
          <p14:tracePt t="41111" x="1249363" y="2863850"/>
          <p14:tracePt t="41119" x="1241425" y="2820988"/>
          <p14:tracePt t="41129" x="1241425" y="2787650"/>
          <p14:tracePt t="41135" x="1231900" y="2752725"/>
          <p14:tracePt t="41143" x="1231900" y="2736850"/>
          <p14:tracePt t="41152" x="1231900" y="2701925"/>
          <p14:tracePt t="41161" x="1231900" y="2676525"/>
          <p14:tracePt t="41168" x="1231900" y="2660650"/>
          <p14:tracePt t="41176" x="1231900" y="2625725"/>
          <p14:tracePt t="41183" x="1231900" y="2592388"/>
          <p14:tracePt t="41193" x="1231900" y="2574925"/>
          <p14:tracePt t="41200" x="1231900" y="2532063"/>
          <p14:tracePt t="41209" x="1231900" y="2524125"/>
          <p14:tracePt t="41215" x="1231900" y="2498725"/>
          <p14:tracePt t="41226" x="1231900" y="2481263"/>
          <p14:tracePt t="41232" x="1231900" y="2473325"/>
          <p14:tracePt t="41242" x="1231900" y="2447925"/>
          <p14:tracePt t="41248" x="1231900" y="2430463"/>
          <p14:tracePt t="41258" x="1231900" y="2413000"/>
          <p14:tracePt t="41265" x="1231900" y="2397125"/>
          <p14:tracePt t="41272" x="1231900" y="2387600"/>
          <p14:tracePt t="41279" x="1241425" y="2371725"/>
          <p14:tracePt t="41287" x="1249363" y="2354263"/>
          <p14:tracePt t="41295" x="1257300" y="2354263"/>
          <p14:tracePt t="41304" x="1266825" y="2328863"/>
          <p14:tracePt t="41312" x="1274763" y="2319338"/>
          <p14:tracePt t="41319" x="1292225" y="2311400"/>
          <p14:tracePt t="41328" x="1292225" y="2303463"/>
          <p14:tracePt t="41336" x="1300163" y="2293938"/>
          <p14:tracePt t="41344" x="1317625" y="2278063"/>
          <p14:tracePt t="41352" x="1325563" y="2252663"/>
          <p14:tracePt t="41361" x="1333500" y="2243138"/>
          <p14:tracePt t="41377" x="1343025" y="2235200"/>
          <p14:tracePt t="41384" x="1360488" y="2217738"/>
          <p14:tracePt t="41400" x="1368425" y="2209800"/>
          <p14:tracePt t="41410" x="1376363" y="2192338"/>
          <p14:tracePt t="41426" x="1401763" y="2174875"/>
          <p14:tracePt t="41431" x="1427163" y="2159000"/>
          <p14:tracePt t="41443" x="1444625" y="2149475"/>
          <p14:tracePt t="41448" x="1477963" y="2124075"/>
          <p14:tracePt t="41459" x="1487488" y="2116138"/>
          <p14:tracePt t="41465" x="1520825" y="2098675"/>
          <p14:tracePt t="41471" x="1546225" y="2090738"/>
          <p14:tracePt t="41480" x="1571625" y="2073275"/>
          <p14:tracePt t="41488" x="1606550" y="2065338"/>
          <p14:tracePt t="41496" x="1631950" y="2055813"/>
          <p14:tracePt t="41504" x="1649413" y="2047875"/>
          <p14:tracePt t="41512" x="1674813" y="2030413"/>
          <p14:tracePt t="41520" x="1700213" y="2022475"/>
          <p14:tracePt t="41529" x="1708150" y="2022475"/>
          <p14:tracePt t="41536" x="1725613" y="2005013"/>
          <p14:tracePt t="41545" x="1741488" y="2005013"/>
          <p14:tracePt t="41552" x="1751013" y="1997075"/>
          <p14:tracePt t="41560" x="1758950" y="1989138"/>
          <p14:tracePt t="41567" x="1793875" y="1989138"/>
          <p14:tracePt t="41576" x="1809750" y="1979613"/>
          <p14:tracePt t="41584" x="1835150" y="1963738"/>
          <p14:tracePt t="41595" x="1852613" y="1963738"/>
          <p14:tracePt t="41600" x="1870075" y="1954213"/>
          <p14:tracePt t="41609" x="1895475" y="1946275"/>
          <p14:tracePt t="41616" x="1920875" y="1938338"/>
          <p14:tracePt t="41626" x="1946275" y="1928813"/>
          <p14:tracePt t="41632" x="1954213" y="1928813"/>
          <p14:tracePt t="41642" x="1989138" y="1920875"/>
          <p14:tracePt t="41648" x="2014538" y="1920875"/>
          <p14:tracePt t="41657" x="2039938" y="1911350"/>
          <p14:tracePt t="41664" x="2065338" y="1903413"/>
          <p14:tracePt t="41671" x="2082800" y="1903413"/>
          <p14:tracePt t="41680" x="2124075" y="1895475"/>
          <p14:tracePt t="41688" x="2149475" y="1895475"/>
          <p14:tracePt t="41696" x="2184400" y="1895475"/>
          <p14:tracePt t="41705" x="2227263" y="1885950"/>
          <p14:tracePt t="41713" x="2243138" y="1885950"/>
          <p14:tracePt t="41720" x="2286000" y="1885950"/>
          <p14:tracePt t="41728" x="2319338" y="1878013"/>
          <p14:tracePt t="41736" x="2371725" y="1870075"/>
          <p14:tracePt t="41745" x="2397125" y="1870075"/>
          <p14:tracePt t="41752" x="2455863" y="1870075"/>
          <p14:tracePt t="41760" x="2498725" y="1860550"/>
          <p14:tracePt t="41769" x="2541588" y="1860550"/>
          <p14:tracePt t="41776" x="2566988" y="1860550"/>
          <p14:tracePt t="41784" x="2600325" y="1860550"/>
          <p14:tracePt t="41794" x="2643188" y="1860550"/>
          <p14:tracePt t="41800" x="2686050" y="1860550"/>
          <p14:tracePt t="41810" x="2701925" y="1860550"/>
          <p14:tracePt t="41816" x="2744788" y="1860550"/>
          <p14:tracePt t="41826" x="2778125" y="1860550"/>
          <p14:tracePt t="41833" x="2813050" y="1860550"/>
          <p14:tracePt t="41843" x="2838450" y="1860550"/>
          <p14:tracePt t="41848" x="2881313" y="1860550"/>
          <p14:tracePt t="41855" x="2906713" y="1860550"/>
          <p14:tracePt t="41864" x="2932113" y="1860550"/>
          <p14:tracePt t="41871" x="2974975" y="1860550"/>
          <p14:tracePt t="41890" x="3025775" y="1860550"/>
          <p14:tracePt t="41896" x="3051175" y="1860550"/>
          <p14:tracePt t="41905" x="3094038" y="1860550"/>
          <p14:tracePt t="41914" x="3119438" y="1860550"/>
          <p14:tracePt t="41919" x="3135313" y="1860550"/>
          <p14:tracePt t="41929" x="3160713" y="1860550"/>
          <p14:tracePt t="41936" x="3186113" y="1860550"/>
          <p14:tracePt t="41945" x="3203575" y="1860550"/>
          <p14:tracePt t="41952" x="3228975" y="1860550"/>
          <p14:tracePt t="41961" x="3246438" y="1860550"/>
          <p14:tracePt t="41967" x="3263900" y="1860550"/>
          <p14:tracePt t="41977" x="3279775" y="1860550"/>
          <p14:tracePt t="41984" x="3314700" y="1860550"/>
          <p14:tracePt t="41994" x="3322638" y="1860550"/>
          <p14:tracePt t="41999" x="3355975" y="1860550"/>
          <p14:tracePt t="42010" x="3382963" y="1860550"/>
          <p14:tracePt t="42016" x="3390900" y="1860550"/>
          <p14:tracePt t="42027" x="3408363" y="1860550"/>
          <p14:tracePt t="42033" x="3416300" y="1860550"/>
          <p14:tracePt t="42043" x="3433763" y="1860550"/>
          <p14:tracePt t="42047" x="3441700" y="1860550"/>
          <p14:tracePt t="42055" x="3459163" y="1860550"/>
          <p14:tracePt t="42063" x="3475038" y="1860550"/>
          <p14:tracePt t="42071" x="3492500" y="1870075"/>
          <p14:tracePt t="42081" x="3502025" y="1870075"/>
          <p14:tracePt t="42088" x="3517900" y="1878013"/>
          <p14:tracePt t="42096" x="3527425" y="1878013"/>
          <p14:tracePt t="42104" x="3535363" y="1878013"/>
          <p14:tracePt t="42113" x="3552825" y="1885950"/>
          <p14:tracePt t="42120" x="3578225" y="1885950"/>
          <p14:tracePt t="42129" x="3586163" y="1885950"/>
          <p14:tracePt t="42135" x="3611563" y="1895475"/>
          <p14:tracePt t="42144" x="3636963" y="1895475"/>
          <p14:tracePt t="42151" x="3654425" y="1895475"/>
          <p14:tracePt t="42160" x="3679825" y="1903413"/>
          <p14:tracePt t="42167" x="3713163" y="1903413"/>
          <p14:tracePt t="42177" x="3722688" y="1903413"/>
          <p14:tracePt t="42184" x="3738563" y="1911350"/>
          <p14:tracePt t="42194" x="3763963" y="1920875"/>
          <p14:tracePt t="42200" x="3798888" y="1928813"/>
          <p14:tracePt t="42210" x="3816350" y="1928813"/>
          <p14:tracePt t="42216" x="3832225" y="1938338"/>
          <p14:tracePt t="42226" x="3849688" y="1946275"/>
          <p14:tracePt t="42232" x="3867150" y="1954213"/>
          <p14:tracePt t="42240" x="3883025" y="1954213"/>
          <p14:tracePt t="42247" x="3900488" y="1963738"/>
          <p14:tracePt t="42256" x="3917950" y="1971675"/>
          <p14:tracePt t="42265" x="3935413" y="1979613"/>
          <p14:tracePt t="42271" x="3951288" y="1989138"/>
          <p14:tracePt t="42281" x="3976688" y="1997075"/>
          <p14:tracePt t="42288" x="4002088" y="2014538"/>
          <p14:tracePt t="42295" x="4002088" y="2022475"/>
          <p14:tracePt t="42304" x="4027488" y="2030413"/>
          <p14:tracePt t="42311" x="4044950" y="2047875"/>
          <p14:tracePt t="42319" x="4052888" y="2065338"/>
          <p14:tracePt t="42327" x="4079875" y="2082800"/>
          <p14:tracePt t="42335" x="4095750" y="2090738"/>
          <p14:tracePt t="42344" x="4113213" y="2108200"/>
          <p14:tracePt t="42352" x="4146550" y="2133600"/>
          <p14:tracePt t="42361" x="4156075" y="2141538"/>
          <p14:tracePt t="42368" x="4181475" y="2166938"/>
          <p14:tracePt t="42377" x="4206875" y="2192338"/>
          <p14:tracePt t="42384" x="4224338" y="2200275"/>
          <p14:tracePt t="42395" x="4249738" y="2227263"/>
          <p14:tracePt t="42399" x="4265613" y="2243138"/>
          <p14:tracePt t="42410" x="4283075" y="2268538"/>
          <p14:tracePt t="42416" x="4291013" y="2293938"/>
          <p14:tracePt t="42426" x="4308475" y="2319338"/>
          <p14:tracePt t="42432" x="4325938" y="2344738"/>
          <p14:tracePt t="42442" x="4333875" y="2344738"/>
          <p14:tracePt t="42447" x="4351338" y="2371725"/>
          <p14:tracePt t="42455" x="4351338" y="2397125"/>
          <p14:tracePt t="42465" x="4359275" y="2413000"/>
          <p14:tracePt t="42471" x="4359275" y="2438400"/>
          <p14:tracePt t="42481" x="4376738" y="2455863"/>
          <p14:tracePt t="42488" x="4394200" y="2481263"/>
          <p14:tracePt t="42496" x="4402138" y="2506663"/>
          <p14:tracePt t="42505" x="4410075" y="2532063"/>
          <p14:tracePt t="42513" x="4427538" y="2557463"/>
          <p14:tracePt t="42520" x="4435475" y="2592388"/>
          <p14:tracePt t="42528" x="4445000" y="2617788"/>
          <p14:tracePt t="42536" x="4460875" y="2633663"/>
          <p14:tracePt t="42545" x="4460875" y="2668588"/>
          <p14:tracePt t="42551" x="4460875" y="2693988"/>
          <p14:tracePt t="42561" x="4478338" y="2719388"/>
          <p14:tracePt t="42568" x="4478338" y="2736850"/>
          <p14:tracePt t="42578" x="4486275" y="2762250"/>
          <p14:tracePt t="42584" x="4495800" y="2795588"/>
          <p14:tracePt t="42594" x="4495800" y="2813050"/>
          <p14:tracePt t="42601" x="4495800" y="2830513"/>
          <p14:tracePt t="42610" x="4513263" y="2863850"/>
          <p14:tracePt t="42616" x="4513263" y="2889250"/>
          <p14:tracePt t="42626" x="4513263" y="2922588"/>
          <p14:tracePt t="42632" x="4513263" y="2940050"/>
          <p14:tracePt t="42642" x="4513263" y="2974975"/>
          <p14:tracePt t="42648" x="4513263" y="3000375"/>
          <p14:tracePt t="42656" x="4513263" y="3016250"/>
          <p14:tracePt t="42663" x="4513263" y="3041650"/>
          <p14:tracePt t="42671" x="4513263" y="3084513"/>
          <p14:tracePt t="42681" x="4513263" y="3101975"/>
          <p14:tracePt t="42688" x="4513263" y="3127375"/>
          <p14:tracePt t="42696" x="4513263" y="3144838"/>
          <p14:tracePt t="42705" x="4513263" y="3170238"/>
          <p14:tracePt t="42711" x="4513263" y="3186113"/>
          <p14:tracePt t="42720" x="4513263" y="3211513"/>
          <p14:tracePt t="42728" x="4513263" y="3228975"/>
          <p14:tracePt t="42736" x="4513263" y="3254375"/>
          <p14:tracePt t="42745" x="4513263" y="3271838"/>
          <p14:tracePt t="42751" x="4513263" y="3279775"/>
          <p14:tracePt t="42761" x="4513263" y="3305175"/>
          <p14:tracePt t="42768" x="4513263" y="3322638"/>
          <p14:tracePt t="42777" x="4513263" y="3340100"/>
          <p14:tracePt t="42784" x="4513263" y="3365500"/>
          <p14:tracePt t="42795" x="4503738" y="3390900"/>
          <p14:tracePt t="42800" x="4503738" y="3408363"/>
          <p14:tracePt t="42810" x="4495800" y="3424238"/>
          <p14:tracePt t="42816" x="4495800" y="3441700"/>
          <p14:tracePt t="42826" x="4478338" y="3467100"/>
          <p14:tracePt t="42832" x="4470400" y="3492500"/>
          <p14:tracePt t="42848" x="4452938" y="3509963"/>
          <p14:tracePt t="42855" x="4435475" y="3543300"/>
          <p14:tracePt t="42863" x="4435475" y="3552825"/>
          <p14:tracePt t="42872" x="4427538" y="3568700"/>
          <p14:tracePt t="42890" x="4402138" y="3619500"/>
          <p14:tracePt t="42895" x="4384675" y="3636963"/>
          <p14:tracePt t="42904" x="4384675" y="3654425"/>
          <p14:tracePt t="42914" x="4384675" y="3662363"/>
          <p14:tracePt t="42920" x="4376738" y="3679825"/>
          <p14:tracePt t="42929" x="4359275" y="3697288"/>
          <p14:tracePt t="42936" x="4359275" y="3705225"/>
          <p14:tracePt t="42945" x="4359275" y="3713163"/>
          <p14:tracePt t="42953" x="4351338" y="3730625"/>
          <p14:tracePt t="42961" x="4341813" y="3748088"/>
          <p14:tracePt t="42968" x="4333875" y="3748088"/>
          <p14:tracePt t="42977" x="4333875" y="3763963"/>
          <p14:tracePt t="42983" x="4316413" y="3781425"/>
          <p14:tracePt t="43000" x="4300538" y="3798888"/>
          <p14:tracePt t="43010" x="4291013" y="3806825"/>
          <p14:tracePt t="43016" x="4291013" y="3816350"/>
          <p14:tracePt t="43026" x="4283075" y="3824288"/>
          <p14:tracePt t="43032" x="4275138" y="3832225"/>
          <p14:tracePt t="43041" x="4265613" y="3841750"/>
          <p14:tracePt t="43048" x="4265613" y="3849688"/>
          <p14:tracePt t="43055" x="4257675" y="3857625"/>
          <p14:tracePt t="43065" x="4249738" y="3857625"/>
          <p14:tracePt t="43071" x="4249738" y="3867150"/>
          <p14:tracePt t="43079" x="4240213" y="3875088"/>
          <p14:tracePt t="43088" x="4232275" y="3875088"/>
          <p14:tracePt t="43095" x="4224338" y="3883025"/>
          <p14:tracePt t="43104" x="4206875" y="3883025"/>
          <p14:tracePt t="43120" x="4197350" y="3892550"/>
          <p14:tracePt t="43137" x="4189413" y="3900488"/>
          <p14:tracePt t="43145" x="4181475" y="3900488"/>
          <p14:tracePt t="43151" x="4171950" y="3900488"/>
          <p14:tracePt t="43167" x="4156075" y="3900488"/>
          <p14:tracePt t="43178" x="4138613" y="3908425"/>
          <p14:tracePt t="43183" x="4138613" y="3917950"/>
          <p14:tracePt t="43194" x="4130675" y="3917950"/>
          <p14:tracePt t="43199" x="4105275" y="3925888"/>
          <p14:tracePt t="43215" x="4079875" y="3935413"/>
          <p14:tracePt t="43226" x="4070350" y="3935413"/>
          <p14:tracePt t="43231" x="4062413" y="3935413"/>
          <p14:tracePt t="43239" x="4037013" y="3943350"/>
          <p14:tracePt t="43247" x="4027488" y="3951288"/>
          <p14:tracePt t="43255" x="4019550" y="3951288"/>
          <p14:tracePt t="43263" x="4002088" y="3960813"/>
          <p14:tracePt t="43271" x="3994150" y="3968750"/>
          <p14:tracePt t="43279" x="3986213" y="3968750"/>
          <p14:tracePt t="43288" x="3968750" y="3968750"/>
          <p14:tracePt t="43295" x="3960813" y="3968750"/>
          <p14:tracePt t="43303" x="3943350" y="3976688"/>
          <p14:tracePt t="43311" x="3935413" y="3986213"/>
          <p14:tracePt t="43327" x="3925888" y="3994150"/>
          <p14:tracePt t="43335" x="3908425" y="4002088"/>
          <p14:tracePt t="43344" x="3892550" y="4002088"/>
          <p14:tracePt t="43362" x="3883025" y="4011613"/>
          <p14:tracePt t="43368" x="3875088" y="4019550"/>
          <p14:tracePt t="43379" x="3867150" y="4027488"/>
          <p14:tracePt t="43395" x="3857625" y="4027488"/>
          <p14:tracePt t="43426" x="3849688" y="4037013"/>
          <p14:tracePt t="43431" x="3849688" y="4044950"/>
          <p14:tracePt t="43463" x="3841750" y="4044950"/>
          <p14:tracePt t="43479" x="3832225" y="4044950"/>
          <p14:tracePt t="43488" x="3824288" y="4052888"/>
          <p14:tracePt t="43511" x="3816350" y="4052888"/>
          <p14:tracePt t="43519" x="3806825" y="4052888"/>
          <p14:tracePt t="43544" x="3798888" y="4062413"/>
          <p14:tracePt t="43696" x="3798888" y="4070350"/>
          <p14:tracePt t="44176" x="3790950" y="4070350"/>
          <p14:tracePt t="45881" x="3798888" y="4079875"/>
          <p14:tracePt t="45929" x="3798888" y="4087813"/>
          <p14:tracePt t="46072" x="3806825" y="4095750"/>
          <p14:tracePt t="46096" x="3816350" y="4095750"/>
          <p14:tracePt t="46112" x="3816350" y="4105275"/>
          <p14:tracePt t="46520" x="3824288" y="4113213"/>
          <p14:tracePt t="46665" x="3832225" y="4113213"/>
          <p14:tracePt t="46776" x="3832225" y="4121150"/>
          <p14:tracePt t="46783" x="3832225" y="4130675"/>
          <p14:tracePt t="46794" x="3832225" y="4138613"/>
          <p14:tracePt t="46801" x="3832225" y="4146550"/>
          <p14:tracePt t="46810" x="3832225" y="4171950"/>
          <p14:tracePt t="46816" x="3832225" y="4189413"/>
          <p14:tracePt t="46823" x="3832225" y="4206875"/>
          <p14:tracePt t="46831" x="3832225" y="4232275"/>
          <p14:tracePt t="46840" x="3832225" y="4249738"/>
          <p14:tracePt t="46848" x="3832225" y="4265613"/>
          <p14:tracePt t="46857" x="3832225" y="4291013"/>
          <p14:tracePt t="46865" x="3824288" y="4316413"/>
          <p14:tracePt t="46872" x="3816350" y="4341813"/>
          <p14:tracePt t="46892" x="3798888" y="4402138"/>
          <p14:tracePt t="46896" x="3798888" y="4445000"/>
          <p14:tracePt t="46905" x="3798888" y="4470400"/>
          <p14:tracePt t="46914" x="3790950" y="4521200"/>
          <p14:tracePt t="46919" x="3781425" y="4538663"/>
          <p14:tracePt t="46930" x="3781425" y="4579938"/>
          <p14:tracePt t="46936" x="3781425" y="4614863"/>
          <p14:tracePt t="46946" x="3773488" y="4657725"/>
          <p14:tracePt t="46952" x="3773488" y="4716463"/>
          <p14:tracePt t="46962" x="3773488" y="4741863"/>
          <p14:tracePt t="46968" x="3773488" y="4784725"/>
          <p14:tracePt t="46978" x="3763963" y="4818063"/>
          <p14:tracePt t="46985" x="3756025" y="4835525"/>
          <p14:tracePt t="46994" x="3756025" y="4868863"/>
          <p14:tracePt t="46999" x="3748088" y="4886325"/>
          <p14:tracePt t="47007" x="3738563" y="4919663"/>
          <p14:tracePt t="47024" x="3730625" y="4946650"/>
          <p14:tracePt t="47040" x="3730625" y="4954588"/>
          <p14:tracePt t="47049" x="3730625" y="4962525"/>
          <p14:tracePt t="47111" x="3722688" y="4972050"/>
          <p14:tracePt t="47130" x="3713163" y="4972050"/>
          <p14:tracePt t="47168" x="3705225" y="4972050"/>
          <p14:tracePt t="47178" x="3697288" y="4972050"/>
          <p14:tracePt t="47183" x="3687763" y="4972050"/>
          <p14:tracePt t="47194" x="3679825" y="4972050"/>
          <p14:tracePt t="47199" x="3654425" y="4972050"/>
          <p14:tracePt t="47207" x="3646488" y="4972050"/>
          <p14:tracePt t="47216" x="3611563" y="4972050"/>
          <p14:tracePt t="47224" x="3586163" y="4972050"/>
          <p14:tracePt t="47232" x="3568700" y="4972050"/>
          <p14:tracePt t="47240" x="3535363" y="4972050"/>
          <p14:tracePt t="47248" x="3492500" y="4972050"/>
          <p14:tracePt t="47257" x="3449638" y="4972050"/>
          <p14:tracePt t="47263" x="3390900" y="4979988"/>
          <p14:tracePt t="47271" x="3297238" y="5005388"/>
          <p14:tracePt t="47280" x="3211513" y="5022850"/>
          <p14:tracePt t="47288" x="3101975" y="5038725"/>
          <p14:tracePt t="47296" x="3000375" y="5038725"/>
          <p14:tracePt t="47304" x="2871788" y="5038725"/>
          <p14:tracePt t="47313" x="2770188" y="5030788"/>
          <p14:tracePt t="47320" x="2693988" y="5005388"/>
          <p14:tracePt t="47330" x="2633663" y="4972050"/>
          <p14:tracePt t="47336" x="2625725" y="4962525"/>
          <p14:tracePt t="47346" x="2617788" y="4937125"/>
          <p14:tracePt t="47352" x="2608263" y="4919663"/>
          <p14:tracePt t="47362" x="2592388" y="4894263"/>
          <p14:tracePt t="47368" x="2566988" y="4878388"/>
          <p14:tracePt t="47632" x="2473325" y="4903788"/>
          <p14:tracePt t="47640" x="2362200" y="4903788"/>
          <p14:tracePt t="47647" x="2278063" y="4911725"/>
          <p14:tracePt t="47656" x="2217738" y="4919663"/>
          <p14:tracePt t="47663" x="2141538" y="4919663"/>
          <p14:tracePt t="47672" x="2039938" y="4937125"/>
          <p14:tracePt t="47680" x="1971675" y="4946650"/>
          <p14:tracePt t="47688" x="1895475" y="4946650"/>
          <p14:tracePt t="47697" x="1852613" y="4954588"/>
          <p14:tracePt t="47704" x="1809750" y="4954588"/>
          <p14:tracePt t="47714" x="1751013" y="4954588"/>
          <p14:tracePt t="47720" x="1716088" y="4962525"/>
          <p14:tracePt t="47731" x="1674813" y="4962525"/>
          <p14:tracePt t="47736" x="1631950" y="4972050"/>
          <p14:tracePt t="47746" x="1606550" y="4979988"/>
          <p14:tracePt t="47752" x="1571625" y="4987925"/>
          <p14:tracePt t="47762" x="1555750" y="4997450"/>
          <p14:tracePt t="47768" x="1546225" y="4997450"/>
          <p14:tracePt t="47778" x="1530350" y="5005388"/>
          <p14:tracePt t="47784" x="1512888" y="5005388"/>
          <p14:tracePt t="47913" x="1520825" y="5005388"/>
          <p14:tracePt t="47920" x="1530350" y="5005388"/>
          <p14:tracePt t="47930" x="1546225" y="5005388"/>
          <p14:tracePt t="47937" x="1555750" y="5005388"/>
          <p14:tracePt t="47946" x="1563688" y="5005388"/>
          <p14:tracePt t="47952" x="1581150" y="5005388"/>
          <p14:tracePt t="47968" x="1589088" y="5005388"/>
          <p14:tracePt t="47978" x="1606550" y="5005388"/>
          <p14:tracePt t="47983" x="1614488" y="5005388"/>
          <p14:tracePt t="47992" x="1631950" y="5005388"/>
          <p14:tracePt t="48000" x="1639888" y="5005388"/>
          <p14:tracePt t="48007" x="1665288" y="5005388"/>
          <p14:tracePt t="48016" x="1682750" y="5005388"/>
          <p14:tracePt t="48024" x="1690688" y="5005388"/>
          <p14:tracePt t="48033" x="1716088" y="5005388"/>
          <p14:tracePt t="48041" x="1725613" y="5005388"/>
          <p14:tracePt t="48048" x="1741488" y="5005388"/>
          <p14:tracePt t="48056" x="1766888" y="4997450"/>
          <p14:tracePt t="48064" x="1793875" y="4997450"/>
          <p14:tracePt t="48072" x="1801813" y="4997450"/>
          <p14:tracePt t="48081" x="1827213" y="4997450"/>
          <p14:tracePt t="48089" x="1852613" y="4997450"/>
          <p14:tracePt t="48096" x="1870075" y="4997450"/>
          <p14:tracePt t="48105" x="1895475" y="4997450"/>
          <p14:tracePt t="48113" x="1920875" y="4997450"/>
          <p14:tracePt t="48120" x="1938338" y="4997450"/>
          <p14:tracePt t="48131" x="1963738" y="4997450"/>
          <p14:tracePt t="48136" x="1989138" y="4987925"/>
          <p14:tracePt t="48146" x="1997075" y="4987925"/>
          <p14:tracePt t="48153" x="2014538" y="4987925"/>
          <p14:tracePt t="48162" x="2030413" y="4987925"/>
          <p14:tracePt t="48168" x="2047875" y="4987925"/>
          <p14:tracePt t="48178" x="2055813" y="4987925"/>
          <p14:tracePt t="48184" x="2065338" y="4987925"/>
          <p14:tracePt t="48199" x="2082800" y="4987925"/>
          <p14:tracePt t="48207" x="2090738" y="4987925"/>
          <p14:tracePt t="48215" x="2098675" y="4987925"/>
          <p14:tracePt t="48224" x="2108200" y="4987925"/>
          <p14:tracePt t="48233" x="2116138" y="4987925"/>
          <p14:tracePt t="48241" x="2124075" y="4987925"/>
          <p14:tracePt t="48249" x="2133600" y="4987925"/>
          <p14:tracePt t="48256" x="2159000" y="4987925"/>
          <p14:tracePt t="48263" x="2174875" y="4979988"/>
          <p14:tracePt t="48272" x="2184400" y="4979988"/>
          <p14:tracePt t="48280" x="2209800" y="4979988"/>
          <p14:tracePt t="48289" x="2227263" y="4979988"/>
          <p14:tracePt t="48297" x="2260600" y="4972050"/>
          <p14:tracePt t="48303" x="2278063" y="4962525"/>
          <p14:tracePt t="48315" x="2303463" y="4954588"/>
          <p14:tracePt t="48320" x="2319338" y="4954588"/>
          <p14:tracePt t="48330" x="2328863" y="4954588"/>
          <p14:tracePt t="48335" x="2362200" y="4954588"/>
          <p14:tracePt t="48346" x="2387600" y="4946650"/>
          <p14:tracePt t="48351" x="2397125" y="4946650"/>
          <p14:tracePt t="48362" x="2422525" y="4937125"/>
          <p14:tracePt t="48367" x="2447925" y="4937125"/>
          <p14:tracePt t="48376" x="2463800" y="4937125"/>
          <p14:tracePt t="48383" x="2473325" y="4937125"/>
          <p14:tracePt t="48391" x="2498725" y="4937125"/>
          <p14:tracePt t="48399" x="2506663" y="4937125"/>
          <p14:tracePt t="48407" x="2532063" y="4937125"/>
          <p14:tracePt t="48415" x="2541588" y="4929188"/>
          <p14:tracePt t="48424" x="2557463" y="4929188"/>
          <p14:tracePt t="48431" x="2582863" y="4929188"/>
          <p14:tracePt t="48447" x="2608263" y="4929188"/>
          <p14:tracePt t="48455" x="2617788" y="4919663"/>
          <p14:tracePt t="48465" x="2633663" y="4919663"/>
          <p14:tracePt t="48471" x="2660650" y="4919663"/>
          <p14:tracePt t="48480" x="2660650" y="4911725"/>
          <p14:tracePt t="48487" x="2686050" y="4911725"/>
          <p14:tracePt t="48496" x="2711450" y="4903788"/>
          <p14:tracePt t="48514" x="2736850" y="4894263"/>
          <p14:tracePt t="48520" x="2744788" y="4894263"/>
          <p14:tracePt t="48530" x="2770188" y="4894263"/>
          <p14:tracePt t="48536" x="2787650" y="4894263"/>
          <p14:tracePt t="48546" x="2795588" y="4894263"/>
          <p14:tracePt t="48552" x="2813050" y="4894263"/>
          <p14:tracePt t="48562" x="2838450" y="4894263"/>
          <p14:tracePt t="48567" x="2863850" y="4894263"/>
          <p14:tracePt t="48578" x="2881313" y="4894263"/>
          <p14:tracePt t="48584" x="2897188" y="4894263"/>
          <p14:tracePt t="48591" x="2922588" y="4894263"/>
          <p14:tracePt t="48601" x="2957513" y="4894263"/>
          <p14:tracePt t="48608" x="2965450" y="4894263"/>
          <p14:tracePt t="48616" x="2982913" y="4894263"/>
          <p14:tracePt t="48624" x="3008313" y="4894263"/>
          <p14:tracePt t="48641" x="3025775" y="4894263"/>
          <p14:tracePt t="48647" x="3033713" y="4894263"/>
          <p14:tracePt t="48655" x="3041650" y="4894263"/>
          <p14:tracePt t="48663" x="3059113" y="4894263"/>
          <p14:tracePt t="48680" x="3067050" y="4894263"/>
          <p14:tracePt t="48689" x="3084513" y="4894263"/>
          <p14:tracePt t="48704" x="3101975" y="4894263"/>
          <p14:tracePt t="48720" x="3119438" y="4894263"/>
          <p14:tracePt t="48731" x="3127375" y="4894263"/>
          <p14:tracePt t="48736" x="3135313" y="4894263"/>
          <p14:tracePt t="48746" x="3144838" y="4894263"/>
          <p14:tracePt t="48752" x="3152775" y="4894263"/>
          <p14:tracePt t="48762" x="3170238" y="4894263"/>
          <p14:tracePt t="48768" x="3178175" y="4894263"/>
          <p14:tracePt t="48784" x="3186113" y="4894263"/>
          <p14:tracePt t="48791" x="3203575" y="4894263"/>
          <p14:tracePt t="48808" x="3211513" y="4894263"/>
          <p14:tracePt t="48816" x="3221038" y="4894263"/>
          <p14:tracePt t="48832" x="3228975" y="4894263"/>
          <p14:tracePt t="48840" x="3238500" y="4894263"/>
          <p14:tracePt t="48849" x="3246438" y="4894263"/>
          <p14:tracePt t="48856" x="3254375" y="4894263"/>
          <p14:tracePt t="48863" x="3263900" y="4894263"/>
          <p14:tracePt t="48872" x="3271838" y="4894263"/>
          <p14:tracePt t="48894" x="3289300" y="4894263"/>
          <p14:tracePt t="48897" x="3305175" y="4894263"/>
          <p14:tracePt t="48915" x="3322638" y="4894263"/>
          <p14:tracePt t="48962" x="3340100" y="4894263"/>
          <p14:tracePt t="48978" x="3348038" y="4894263"/>
          <p14:tracePt t="48984" x="3348038" y="4886325"/>
          <p14:tracePt t="49327" x="3348038" y="4878388"/>
          <p14:tracePt t="49352" x="3330575" y="4878388"/>
          <p14:tracePt t="49369" x="3314700" y="4878388"/>
          <p14:tracePt t="49384" x="3289300" y="4878388"/>
          <p14:tracePt t="49390" x="3279775" y="4878388"/>
          <p14:tracePt t="49401" x="3254375" y="4868863"/>
          <p14:tracePt t="49408" x="3238500" y="4860925"/>
          <p14:tracePt t="49416" x="3211513" y="4860925"/>
          <p14:tracePt t="49424" x="3203575" y="4860925"/>
          <p14:tracePt t="49432" x="3186113" y="4860925"/>
          <p14:tracePt t="49439" x="3170238" y="4860925"/>
          <p14:tracePt t="49448" x="3152775" y="4860925"/>
          <p14:tracePt t="49456" x="3127375" y="4852988"/>
          <p14:tracePt t="49464" x="3119438" y="4852988"/>
          <p14:tracePt t="49473" x="3109913" y="4852988"/>
          <p14:tracePt t="49480" x="3101975" y="4852988"/>
          <p14:tracePt t="49487" x="3094038" y="4852988"/>
          <p14:tracePt t="49496" x="3076575" y="4852988"/>
          <p14:tracePt t="49504" x="3059113" y="4852988"/>
          <p14:tracePt t="49514" x="3051175" y="4852988"/>
          <p14:tracePt t="49520" x="3033713" y="4852988"/>
          <p14:tracePt t="49531" x="3025775" y="4852988"/>
          <p14:tracePt t="49536" x="3008313" y="4852988"/>
          <p14:tracePt t="49546" x="2990850" y="4852988"/>
          <p14:tracePt t="49562" x="2965450" y="4852988"/>
          <p14:tracePt t="49568" x="2957513" y="4852988"/>
          <p14:tracePt t="49575" x="2949575" y="4852988"/>
          <p14:tracePt t="49584" x="2940050" y="4852988"/>
          <p14:tracePt t="49591" x="2922588" y="4852988"/>
          <p14:tracePt t="49600" x="2906713" y="4852988"/>
          <p14:tracePt t="49608" x="2897188" y="4852988"/>
          <p14:tracePt t="49624" x="2889250" y="4852988"/>
          <p14:tracePt t="49703" x="2881313" y="4852988"/>
          <p14:tracePt t="49719" x="2871788" y="4852988"/>
          <p14:tracePt t="49809" x="2863850" y="4852988"/>
          <p14:tracePt t="50040" x="2881313" y="4852988"/>
          <p14:tracePt t="50047" x="2889250" y="4852988"/>
          <p14:tracePt t="50056" x="2906713" y="4852988"/>
          <p14:tracePt t="50065" x="2922588" y="4852988"/>
          <p14:tracePt t="50073" x="2949575" y="4852988"/>
          <p14:tracePt t="50081" x="2974975" y="4852988"/>
          <p14:tracePt t="50088" x="2982913" y="4852988"/>
          <p14:tracePt t="50098" x="3016250" y="4852988"/>
          <p14:tracePt t="50104" x="3041650" y="4852988"/>
          <p14:tracePt t="50114" x="3051175" y="4852988"/>
          <p14:tracePt t="50120" x="3076575" y="4852988"/>
          <p14:tracePt t="50131" x="3101975" y="4852988"/>
          <p14:tracePt t="50146" x="3127375" y="4852988"/>
          <p14:tracePt t="50153" x="3135313" y="4852988"/>
          <p14:tracePt t="50162" x="3144838" y="4852988"/>
          <p14:tracePt t="50169" x="3160713" y="4852988"/>
          <p14:tracePt t="50175" x="3170238" y="4852988"/>
          <p14:tracePt t="50185" x="3186113" y="4852988"/>
          <p14:tracePt t="50201" x="3195638" y="4852988"/>
          <p14:tracePt t="50208" x="3211513" y="4852988"/>
          <p14:tracePt t="50216" x="3221038" y="4852988"/>
          <p14:tracePt t="50225" x="3228975" y="4852988"/>
          <p14:tracePt t="50232" x="3246438" y="4852988"/>
          <p14:tracePt t="50247" x="3254375" y="4852988"/>
          <p14:tracePt t="50264" x="3263900" y="4852988"/>
          <p14:tracePt t="50281" x="3271838" y="4852988"/>
          <p14:tracePt t="50289" x="3279775" y="4852988"/>
          <p14:tracePt t="50297" x="3289300" y="4852988"/>
          <p14:tracePt t="50314" x="3297238" y="4852988"/>
          <p14:tracePt t="50320" x="3305175" y="4852988"/>
          <p14:tracePt t="50331" x="3322638" y="4852988"/>
          <p14:tracePt t="50347" x="3348038" y="4852988"/>
          <p14:tracePt t="50351" x="3355975" y="4852988"/>
          <p14:tracePt t="50359" x="3365500" y="4852988"/>
          <p14:tracePt t="50368" x="3382963" y="4852988"/>
          <p14:tracePt t="50375" x="3398838" y="4852988"/>
          <p14:tracePt t="50384" x="3416300" y="4852988"/>
          <p14:tracePt t="50400" x="3433763" y="4852988"/>
          <p14:tracePt t="50408" x="3441700" y="4852988"/>
          <p14:tracePt t="50416" x="3449638" y="4852988"/>
          <p14:tracePt t="50424" x="3459163" y="4852988"/>
          <p14:tracePt t="50440" x="3467100" y="4852988"/>
          <p14:tracePt t="50600" x="3475038" y="4852988"/>
          <p14:tracePt t="50705" x="3484563" y="4852988"/>
          <p14:tracePt t="50825" x="3492500" y="4852988"/>
          <p14:tracePt t="50992" x="3509963" y="4852988"/>
          <p14:tracePt t="51096" x="3517900" y="4852988"/>
          <p14:tracePt t="51255" x="3527425" y="4852988"/>
          <p14:tracePt t="51287" x="3535363" y="4852988"/>
          <p14:tracePt t="51303" x="3552825" y="4852988"/>
          <p14:tracePt t="51319" x="3552825" y="4860925"/>
          <p14:tracePt t="51335" x="3560763" y="4868863"/>
          <p14:tracePt t="51407" x="3568700" y="4868863"/>
          <p14:tracePt t="51416" x="3578225" y="4868863"/>
          <p14:tracePt t="51423" x="3586163" y="4878388"/>
          <p14:tracePt t="51431" x="3603625" y="4878388"/>
          <p14:tracePt t="51440" x="3619500" y="4878388"/>
          <p14:tracePt t="51455" x="3629025" y="4878388"/>
          <p14:tracePt t="51466" x="3654425" y="4886325"/>
          <p14:tracePt t="51473" x="3679825" y="4886325"/>
          <p14:tracePt t="51487" x="3697288" y="4886325"/>
          <p14:tracePt t="51497" x="3713163" y="4886325"/>
          <p14:tracePt t="51514" x="3738563" y="4886325"/>
          <p14:tracePt t="51531" x="3756025" y="4886325"/>
          <p14:tracePt t="51536" x="3781425" y="4886325"/>
          <p14:tracePt t="51551" x="3806825" y="4886325"/>
          <p14:tracePt t="51559" x="3816350" y="4886325"/>
          <p14:tracePt t="51568" x="3841750" y="4886325"/>
          <p14:tracePt t="51576" x="3857625" y="4886325"/>
          <p14:tracePt t="51585" x="3867150" y="4894263"/>
          <p14:tracePt t="51592" x="3900488" y="4894263"/>
          <p14:tracePt t="51601" x="3925888" y="4903788"/>
          <p14:tracePt t="51607" x="3943350" y="4903788"/>
          <p14:tracePt t="51615" x="3968750" y="4911725"/>
          <p14:tracePt t="51624" x="3994150" y="4911725"/>
          <p14:tracePt t="51632" x="4002088" y="4911725"/>
          <p14:tracePt t="51639" x="4027488" y="4911725"/>
          <p14:tracePt t="51648" x="4037013" y="4911725"/>
          <p14:tracePt t="51656" x="4044950" y="4911725"/>
          <p14:tracePt t="51665" x="4052888" y="4911725"/>
          <p14:tracePt t="51672" x="4062413" y="4911725"/>
          <p14:tracePt t="51688" x="4070350" y="4911725"/>
          <p14:tracePt t="51698" x="4079875" y="4911725"/>
          <p14:tracePt t="51704" x="4087813" y="4911725"/>
          <p14:tracePt t="51753" x="4095750" y="4911725"/>
          <p14:tracePt t="51769" x="4105275" y="4911725"/>
          <p14:tracePt t="51775" x="4113213" y="4911725"/>
          <p14:tracePt t="51785" x="4121150" y="4911725"/>
          <p14:tracePt t="51792" x="4130675" y="4919663"/>
          <p14:tracePt t="51801" x="4138613" y="4919663"/>
          <p14:tracePt t="51808" x="4146550" y="4919663"/>
          <p14:tracePt t="51816" x="4156075" y="4929188"/>
          <p14:tracePt t="51833" x="4181475" y="4937125"/>
          <p14:tracePt t="51840" x="4189413" y="4946650"/>
          <p14:tracePt t="51849" x="4197350" y="4946650"/>
          <p14:tracePt t="51856" x="4224338" y="4946650"/>
          <p14:tracePt t="51865" x="4232275" y="4954588"/>
          <p14:tracePt t="51876" x="4240213" y="4962525"/>
          <p14:tracePt t="51882" x="4265613" y="4972050"/>
          <p14:tracePt t="51888" x="4275138" y="4979988"/>
          <p14:tracePt t="51898" x="4291013" y="4979988"/>
          <p14:tracePt t="51904" x="4300538" y="4979988"/>
          <p14:tracePt t="51915" x="4300538" y="4987925"/>
          <p14:tracePt t="51920" x="4316413" y="4997450"/>
          <p14:tracePt t="51936" x="4325938" y="4997450"/>
          <p14:tracePt t="52041" x="4333875" y="4997450"/>
          <p14:tracePt t="52072" x="4341813" y="4997450"/>
          <p14:tracePt t="52087" x="4351338" y="4997450"/>
          <p14:tracePt t="52352" x="4351338" y="5005388"/>
          <p14:tracePt t="52695" x="4359275" y="5005388"/>
          <p14:tracePt t="52729" x="4359275" y="5013325"/>
          <p14:tracePt t="52735" x="4359275" y="5022850"/>
          <p14:tracePt t="53168" x="4359275" y="5005388"/>
          <p14:tracePt t="53176" x="4384675" y="4972050"/>
          <p14:tracePt t="53184" x="4402138" y="4954588"/>
          <p14:tracePt t="53192" x="4419600" y="4929188"/>
          <p14:tracePt t="53200" x="4445000" y="4894263"/>
          <p14:tracePt t="53208" x="4470400" y="4886325"/>
          <p14:tracePt t="53215" x="4513263" y="4843463"/>
          <p14:tracePt t="53224" x="4538663" y="4818063"/>
          <p14:tracePt t="53233" x="4564063" y="4802188"/>
          <p14:tracePt t="53239" x="4589463" y="4775200"/>
          <p14:tracePt t="53250" x="4589463" y="4767263"/>
          <p14:tracePt t="53495" x="4579938" y="4775200"/>
          <p14:tracePt t="53503" x="4564063" y="4775200"/>
          <p14:tracePt t="53514" x="4538663" y="4792663"/>
          <p14:tracePt t="53519" x="4513263" y="4792663"/>
          <p14:tracePt t="53528" x="4478338" y="4810125"/>
          <p14:tracePt t="53535" x="4460875" y="4810125"/>
          <p14:tracePt t="53543" x="4435475" y="4818063"/>
          <p14:tracePt t="53551" x="4419600" y="4818063"/>
          <p14:tracePt t="53559" x="4394200" y="4818063"/>
          <p14:tracePt t="53567" x="4359275" y="4792663"/>
          <p14:tracePt t="53576" x="4333875" y="4775200"/>
          <p14:tracePt t="53583" x="4325938" y="4767263"/>
          <p14:tracePt t="53591" x="4325938" y="4759325"/>
          <p14:tracePt t="53599" x="4316413" y="4759325"/>
          <p14:tracePt t="53607" x="4291013" y="4749800"/>
          <p14:tracePt t="53615" x="4283075" y="4749800"/>
          <p14:tracePt t="53623" x="4257675" y="4741863"/>
          <p14:tracePt t="53632" x="4249738" y="4741863"/>
          <p14:tracePt t="53640" x="4232275" y="4733925"/>
          <p14:tracePt t="53649" x="4224338" y="4733925"/>
          <p14:tracePt t="53656" x="4214813" y="4724400"/>
          <p14:tracePt t="53673" x="4214813" y="4716463"/>
          <p14:tracePt t="53904" x="4214813" y="4708525"/>
          <p14:tracePt t="53984" x="4232275" y="4724400"/>
          <p14:tracePt t="54241" x="4240213" y="4716463"/>
          <p14:tracePt t="54528" x="4224338" y="4716463"/>
          <p14:tracePt t="54535" x="4214813" y="4716463"/>
          <p14:tracePt t="54553" x="4206875" y="4716463"/>
          <p14:tracePt t="54560" x="4197350" y="4716463"/>
          <p14:tracePt t="54569" x="4189413" y="4716463"/>
          <p14:tracePt t="54577" x="4164013" y="4716463"/>
          <p14:tracePt t="54591" x="4156075" y="4716463"/>
          <p14:tracePt t="54600" x="4138613" y="4716463"/>
          <p14:tracePt t="54607" x="4121150" y="4716463"/>
          <p14:tracePt t="54616" x="4095750" y="4716463"/>
          <p14:tracePt t="54623" x="4079875" y="4716463"/>
          <p14:tracePt t="54633" x="4052888" y="4716463"/>
          <p14:tracePt t="54640" x="4019550" y="4716463"/>
          <p14:tracePt t="54649" x="3994150" y="4724400"/>
          <p14:tracePt t="54655" x="3968750" y="4733925"/>
          <p14:tracePt t="54666" x="3943350" y="4733925"/>
          <p14:tracePt t="54671" x="3908425" y="4741863"/>
          <p14:tracePt t="54682" x="3883025" y="4749800"/>
          <p14:tracePt t="54689" x="3867150" y="4759325"/>
          <p14:tracePt t="54699" x="3832225" y="4759325"/>
          <p14:tracePt t="54703" x="3798888" y="4759325"/>
          <p14:tracePt t="54715" x="3763963" y="4775200"/>
          <p14:tracePt t="54721" x="3738563" y="4775200"/>
          <p14:tracePt t="54727" x="3679825" y="4775200"/>
          <p14:tracePt t="54736" x="3662363" y="4784725"/>
          <p14:tracePt t="54744" x="3629025" y="4784725"/>
          <p14:tracePt t="54752" x="3603625" y="4784725"/>
          <p14:tracePt t="54760" x="3568700" y="4784725"/>
          <p14:tracePt t="54768" x="3535363" y="4784725"/>
          <p14:tracePt t="54777" x="3509963" y="4784725"/>
          <p14:tracePt t="54785" x="3492500" y="4784725"/>
          <p14:tracePt t="54792" x="3467100" y="4784725"/>
          <p14:tracePt t="54801" x="3441700" y="4784725"/>
          <p14:tracePt t="54808" x="3433763" y="4784725"/>
          <p14:tracePt t="54816" x="3408363" y="4784725"/>
          <p14:tracePt t="54825" x="3398838" y="4784725"/>
          <p14:tracePt t="54833" x="3373438" y="4784725"/>
          <p14:tracePt t="54840" x="3348038" y="4784725"/>
          <p14:tracePt t="54850" x="3330575" y="4784725"/>
          <p14:tracePt t="54856" x="3314700" y="4792663"/>
          <p14:tracePt t="54866" x="3289300" y="4792663"/>
          <p14:tracePt t="54872" x="3263900" y="4802188"/>
          <p14:tracePt t="54882" x="3254375" y="4802188"/>
          <p14:tracePt t="54894" x="3221038" y="4810125"/>
          <p14:tracePt t="54898" x="3186113" y="4818063"/>
          <p14:tracePt t="54905" x="3170238" y="4818063"/>
          <p14:tracePt t="54911" x="3152775" y="4818063"/>
          <p14:tracePt t="54921" x="3135313" y="4827588"/>
          <p14:tracePt t="54927" x="3109913" y="4835525"/>
          <p14:tracePt t="54936" x="3094038" y="4843463"/>
          <p14:tracePt t="54944" x="3067050" y="4843463"/>
          <p14:tracePt t="54953" x="3041650" y="4843463"/>
          <p14:tracePt t="54969" x="3025775" y="4843463"/>
          <p14:tracePt t="54976" x="3016250" y="4843463"/>
          <p14:tracePt t="54984" x="3000375" y="4843463"/>
          <p14:tracePt t="54992" x="2990850" y="4843463"/>
          <p14:tracePt t="55001" x="2982913" y="4843463"/>
          <p14:tracePt t="55007" x="2974975" y="4843463"/>
          <p14:tracePt t="55023" x="2957513" y="4843463"/>
          <p14:tracePt t="55040" x="2940050" y="4843463"/>
          <p14:tracePt t="55056" x="2932113" y="4843463"/>
          <p14:tracePt t="55066" x="2922588" y="4843463"/>
          <p14:tracePt t="55071" x="2914650" y="4843463"/>
          <p14:tracePt t="55082" x="2906713" y="4852988"/>
          <p14:tracePt t="55089" x="2889250" y="4852988"/>
          <p14:tracePt t="55098" x="2871788" y="4852988"/>
          <p14:tracePt t="55105" x="2863850" y="4852988"/>
          <p14:tracePt t="55114" x="2846388" y="4860925"/>
          <p14:tracePt t="55121" x="2838450" y="4860925"/>
          <p14:tracePt t="55127" x="2830513" y="4860925"/>
          <p14:tracePt t="55136" x="2813050" y="4860925"/>
          <p14:tracePt t="55153" x="2787650" y="4860925"/>
          <p14:tracePt t="55160" x="2770188" y="4868863"/>
          <p14:tracePt t="55169" x="2762250" y="4868863"/>
          <p14:tracePt t="55175" x="2752725" y="4868863"/>
          <p14:tracePt t="55185" x="2744788" y="4868863"/>
          <p14:tracePt t="55192" x="2736850" y="4868863"/>
          <p14:tracePt t="55201" x="2719388" y="4868863"/>
          <p14:tracePt t="55207" x="2711450" y="4868863"/>
          <p14:tracePt t="55216" x="2701925" y="4868863"/>
          <p14:tracePt t="55223" x="2693988" y="4868863"/>
          <p14:tracePt t="55233" x="2676525" y="4868863"/>
          <p14:tracePt t="55240" x="2651125" y="4868863"/>
          <p14:tracePt t="55250" x="2633663" y="4868863"/>
          <p14:tracePt t="55256" x="2608263" y="4868863"/>
          <p14:tracePt t="55266" x="2582863" y="4868863"/>
          <p14:tracePt t="55272" x="2566988" y="4868863"/>
          <p14:tracePt t="55282" x="2541588" y="4868863"/>
          <p14:tracePt t="55289" x="2516188" y="4868863"/>
          <p14:tracePt t="55297" x="2498725" y="4878388"/>
          <p14:tracePt t="55304" x="2473325" y="4878388"/>
          <p14:tracePt t="55312" x="2447925" y="4878388"/>
          <p14:tracePt t="55321" x="2430463" y="4878388"/>
          <p14:tracePt t="55327" x="2413000" y="4886325"/>
          <p14:tracePt t="55335" x="2379663" y="4886325"/>
          <p14:tracePt t="55344" x="2371725" y="4886325"/>
          <p14:tracePt t="55351" x="2344738" y="4886325"/>
          <p14:tracePt t="55360" x="2319338" y="4886325"/>
          <p14:tracePt t="55369" x="2286000" y="4886325"/>
          <p14:tracePt t="55376" x="2268538" y="4886325"/>
          <p14:tracePt t="55384" x="2243138" y="4886325"/>
          <p14:tracePt t="55392" x="2217738" y="4886325"/>
          <p14:tracePt t="55400" x="2200275" y="4886325"/>
          <p14:tracePt t="55407" x="2184400" y="4886325"/>
          <p14:tracePt t="55416" x="2159000" y="4886325"/>
          <p14:tracePt t="55423" x="2141538" y="4886325"/>
          <p14:tracePt t="55433" x="2133600" y="4886325"/>
          <p14:tracePt t="55440" x="2116138" y="4886325"/>
          <p14:tracePt t="55450" x="2098675" y="4886325"/>
          <p14:tracePt t="55456" x="2090738" y="4886325"/>
          <p14:tracePt t="55466" x="2073275" y="4886325"/>
          <p14:tracePt t="55471" x="2055813" y="4886325"/>
          <p14:tracePt t="55487" x="2039938" y="4886325"/>
          <p14:tracePt t="55499" x="2022475" y="4886325"/>
          <p14:tracePt t="55505" x="2014538" y="4886325"/>
          <p14:tracePt t="55512" x="1997075" y="4886325"/>
          <p14:tracePt t="55521" x="1989138" y="4886325"/>
          <p14:tracePt t="55528" x="1971675" y="4894263"/>
          <p14:tracePt t="55536" x="1963738" y="4894263"/>
          <p14:tracePt t="55544" x="1954213" y="4894263"/>
          <p14:tracePt t="55552" x="1946275" y="4903788"/>
          <p14:tracePt t="55561" x="1938338" y="4903788"/>
          <p14:tracePt t="55569" x="1920875" y="4903788"/>
          <p14:tracePt t="56009" x="1928813" y="4903788"/>
          <p14:tracePt t="56016" x="1938338" y="4903788"/>
          <p14:tracePt t="56034" x="1946275" y="4903788"/>
          <p14:tracePt t="56051" x="1954213" y="4903788"/>
          <p14:tracePt t="56056" x="1963738" y="4903788"/>
          <p14:tracePt t="56066" x="1971675" y="4911725"/>
          <p14:tracePt t="56073" x="1979613" y="4911725"/>
          <p14:tracePt t="56082" x="1989138" y="4919663"/>
          <p14:tracePt t="56089" x="2005013" y="4929188"/>
          <p14:tracePt t="56097" x="2022475" y="4929188"/>
          <p14:tracePt t="56111" x="2030413" y="4937125"/>
          <p14:tracePt t="56121" x="2039938" y="4937125"/>
          <p14:tracePt t="56128" x="2047875" y="4937125"/>
          <p14:tracePt t="56136" x="2055813" y="4937125"/>
          <p14:tracePt t="56145" x="2065338" y="4946650"/>
          <p14:tracePt t="56153" x="2082800" y="4946650"/>
          <p14:tracePt t="56160" x="2090738" y="4954588"/>
          <p14:tracePt t="56168" x="2098675" y="4954588"/>
          <p14:tracePt t="56175" x="2108200" y="4954588"/>
          <p14:tracePt t="56184" x="2116138" y="4962525"/>
          <p14:tracePt t="56192" x="2124075" y="4962525"/>
          <p14:tracePt t="56200" x="2133600" y="4962525"/>
          <p14:tracePt t="56207" x="2141538" y="4962525"/>
          <p14:tracePt t="56216" x="2166938" y="4962525"/>
          <p14:tracePt t="56234" x="2192338" y="4962525"/>
          <p14:tracePt t="56250" x="2209800" y="4962525"/>
          <p14:tracePt t="56256" x="2217738" y="4962525"/>
          <p14:tracePt t="56266" x="2235200" y="4962525"/>
          <p14:tracePt t="56271" x="2252663" y="4962525"/>
          <p14:tracePt t="56288" x="2268538" y="4962525"/>
          <p14:tracePt t="56298" x="2286000" y="4962525"/>
          <p14:tracePt t="56305" x="2293938" y="4962525"/>
          <p14:tracePt t="56313" x="2303463" y="4962525"/>
          <p14:tracePt t="56321" x="2311400" y="4962525"/>
          <p14:tracePt t="56328" x="2328863" y="4962525"/>
          <p14:tracePt t="56336" x="2344738" y="4962525"/>
          <p14:tracePt t="56344" x="2362200" y="4962525"/>
          <p14:tracePt t="56353" x="2387600" y="4962525"/>
          <p14:tracePt t="56360" x="2413000" y="4962525"/>
          <p14:tracePt t="56369" x="2430463" y="4962525"/>
          <p14:tracePt t="56376" x="2463800" y="4972050"/>
          <p14:tracePt t="56385" x="2489200" y="4972050"/>
          <p14:tracePt t="56392" x="2506663" y="4972050"/>
          <p14:tracePt t="56401" x="2549525" y="4972050"/>
          <p14:tracePt t="56407" x="2574925" y="4972050"/>
          <p14:tracePt t="56416" x="2608263" y="4979988"/>
          <p14:tracePt t="56424" x="2651125" y="4979988"/>
          <p14:tracePt t="56434" x="2686050" y="4979988"/>
          <p14:tracePt t="56439" x="2711450" y="4987925"/>
          <p14:tracePt t="56450" x="2727325" y="4987925"/>
          <p14:tracePt t="56455" x="2752725" y="4987925"/>
          <p14:tracePt t="56466" x="2787650" y="4987925"/>
          <p14:tracePt t="56473" x="2795588" y="4987925"/>
          <p14:tracePt t="56482" x="2820988" y="4987925"/>
          <p14:tracePt t="56489" x="2846388" y="4987925"/>
          <p14:tracePt t="56497" x="2855913" y="4987925"/>
          <p14:tracePt t="56503" x="2871788" y="4987925"/>
          <p14:tracePt t="56511" x="2881313" y="4987925"/>
          <p14:tracePt t="56519" x="2889250" y="4987925"/>
          <p14:tracePt t="56528" x="2914650" y="4987925"/>
          <p14:tracePt t="56536" x="2922588" y="4997450"/>
          <p14:tracePt t="56544" x="2932113" y="4997450"/>
          <p14:tracePt t="56959" x="2940050" y="5005388"/>
          <p14:tracePt t="56975" x="2949575" y="5013325"/>
          <p14:tracePt t="56993" x="2957513" y="5022850"/>
          <p14:tracePt t="57009" x="2957513" y="5030788"/>
          <p14:tracePt t="57017" x="2965450" y="5038725"/>
          <p14:tracePt t="57024" x="2965450" y="5048250"/>
          <p14:tracePt t="57050" x="2965450" y="5056188"/>
          <p14:tracePt t="57056" x="2974975" y="5056188"/>
          <p14:tracePt t="57066" x="2982913" y="5064125"/>
          <p14:tracePt t="57073" x="2990850" y="5081588"/>
          <p14:tracePt t="57097" x="2990850" y="5091113"/>
          <p14:tracePt t="57105" x="3000375" y="5099050"/>
          <p14:tracePt t="57111" x="3008313" y="5106988"/>
          <p14:tracePt t="57144" x="3008313" y="5116513"/>
          <p14:tracePt t="57153" x="3016250" y="5124450"/>
          <p14:tracePt t="57169" x="3025775" y="5132388"/>
          <p14:tracePt t="57183" x="3033713" y="5149850"/>
          <p14:tracePt t="57200" x="3041650" y="5183188"/>
          <p14:tracePt t="57217" x="3041650" y="5192713"/>
          <p14:tracePt t="57234" x="3051175" y="5192713"/>
          <p14:tracePt t="57250" x="3067050" y="5192713"/>
          <p14:tracePt t="57266" x="3084513" y="5192713"/>
          <p14:tracePt t="57273" x="3094038" y="5192713"/>
          <p14:tracePt t="57280" x="3101975" y="5192713"/>
          <p14:tracePt t="57289" x="3127375" y="5192713"/>
          <p14:tracePt t="57295" x="3135313" y="5192713"/>
          <p14:tracePt t="57305" x="3144838" y="5192713"/>
          <p14:tracePt t="57311" x="3160713" y="5192713"/>
          <p14:tracePt t="57321" x="3186113" y="5167313"/>
          <p14:tracePt t="57328" x="3203575" y="5149850"/>
          <p14:tracePt t="57336" x="3211513" y="5149850"/>
          <p14:tracePt t="57345" x="3228975" y="5149850"/>
          <p14:tracePt t="57353" x="3254375" y="5132388"/>
          <p14:tracePt t="57359" x="3271838" y="5124450"/>
          <p14:tracePt t="57368" x="3279775" y="5116513"/>
          <p14:tracePt t="57376" x="3314700" y="5099050"/>
          <p14:tracePt t="57383" x="3340100" y="5091113"/>
          <p14:tracePt t="57391" x="3365500" y="5073650"/>
          <p14:tracePt t="57400" x="3398838" y="5048250"/>
          <p14:tracePt t="57408" x="3408363" y="5048250"/>
          <p14:tracePt t="57416" x="3441700" y="5030788"/>
          <p14:tracePt t="57424" x="3467100" y="5022850"/>
          <p14:tracePt t="57434" x="3492500" y="5013325"/>
          <p14:tracePt t="57440" x="3527425" y="5005388"/>
          <p14:tracePt t="57451" x="3535363" y="5005388"/>
          <p14:tracePt t="57465" x="3543300" y="4997450"/>
          <p14:tracePt t="57471" x="3552825" y="4987925"/>
          <p14:tracePt t="57480" x="3552825" y="4979988"/>
          <p14:tracePt t="57487" x="3594100" y="4972050"/>
          <p14:tracePt t="57496" x="3603625" y="4962525"/>
          <p14:tracePt t="57503" x="3636963" y="4937125"/>
          <p14:tracePt t="57511" x="3646488" y="4929188"/>
          <p14:tracePt t="57521" x="3662363" y="4929188"/>
          <p14:tracePt t="57535" x="3646488" y="4929188"/>
          <p14:tracePt t="57544" x="3629025" y="4929188"/>
          <p14:tracePt t="57552" x="3594100" y="4929188"/>
          <p14:tracePt t="57560" x="3578225" y="4929188"/>
          <p14:tracePt t="57576" x="3568700" y="4929188"/>
          <p14:tracePt t="57585" x="3560763" y="4929188"/>
          <p14:tracePt t="57591" x="3543300" y="4929188"/>
          <p14:tracePt t="57601" x="3502025" y="4929188"/>
          <p14:tracePt t="57608" x="3467100" y="4929188"/>
          <p14:tracePt t="57617" x="3424238" y="4937125"/>
          <p14:tracePt t="57624" x="3373438" y="4946650"/>
          <p14:tracePt t="57634" x="3355975" y="4954588"/>
          <p14:tracePt t="57640" x="3314700" y="4962525"/>
          <p14:tracePt t="57652" x="3271838" y="4979988"/>
          <p14:tracePt t="57656" x="3211513" y="4987925"/>
          <p14:tracePt t="57667" x="3186113" y="4997450"/>
          <p14:tracePt t="57671" x="3127375" y="5005388"/>
          <p14:tracePt t="57682" x="3076575" y="5030788"/>
          <p14:tracePt t="57689" x="3025775" y="5038725"/>
          <p14:tracePt t="57695" x="2990850" y="5056188"/>
          <p14:tracePt t="57704" x="2949575" y="5064125"/>
          <p14:tracePt t="57711" x="2897188" y="5081588"/>
          <p14:tracePt t="57721" x="2855913" y="5091113"/>
          <p14:tracePt t="57729" x="2805113" y="5099050"/>
          <p14:tracePt t="57735" x="2744788" y="5124450"/>
          <p14:tracePt t="57745" x="2701925" y="5124450"/>
          <p14:tracePt t="57753" x="2660650" y="5132388"/>
          <p14:tracePt t="57759" x="2600325" y="5141913"/>
          <p14:tracePt t="57769" x="2566988" y="5141913"/>
          <p14:tracePt t="57776" x="2524125" y="5141913"/>
          <p14:tracePt t="57785" x="2481263" y="5141913"/>
          <p14:tracePt t="57792" x="2422525" y="5149850"/>
          <p14:tracePt t="57801" x="2362200" y="5149850"/>
          <p14:tracePt t="57808" x="2303463" y="5157788"/>
          <p14:tracePt t="57818" x="2260600" y="5157788"/>
          <p14:tracePt t="57824" x="2200275" y="5157788"/>
          <p14:tracePt t="57833" x="2141538" y="5157788"/>
          <p14:tracePt t="57840" x="2108200" y="5167313"/>
          <p14:tracePt t="57850" x="2065338" y="5167313"/>
          <p14:tracePt t="57856" x="2005013" y="5167313"/>
          <p14:tracePt t="57867" x="1979613" y="5167313"/>
          <p14:tracePt t="57873" x="1938338" y="5167313"/>
          <p14:tracePt t="57881" x="1903413" y="5167313"/>
          <p14:tracePt t="57889" x="1860550" y="5167313"/>
          <p14:tracePt t="57895" x="1844675" y="5167313"/>
          <p14:tracePt t="57912" x="1827213" y="5167313"/>
          <p14:tracePt t="57921" x="1819275" y="5167313"/>
          <p14:tracePt t="58089" x="1819275" y="5175250"/>
          <p14:tracePt t="58104" x="1827213" y="5183188"/>
          <p14:tracePt t="58120" x="1835150" y="5192713"/>
          <p14:tracePt t="58136" x="1852613" y="5200650"/>
          <p14:tracePt t="58144" x="1870075" y="5200650"/>
          <p14:tracePt t="58153" x="1895475" y="5208588"/>
          <p14:tracePt t="58160" x="1911350" y="5218113"/>
          <p14:tracePt t="58169" x="1938338" y="5226050"/>
          <p14:tracePt t="58176" x="1979613" y="5226050"/>
          <p14:tracePt t="58184" x="2014538" y="5243513"/>
          <p14:tracePt t="58193" x="2055813" y="5243513"/>
          <p14:tracePt t="58200" x="2116138" y="5251450"/>
          <p14:tracePt t="58208" x="2159000" y="5251450"/>
          <p14:tracePt t="58218" x="2235200" y="5260975"/>
          <p14:tracePt t="58224" x="2293938" y="5260975"/>
          <p14:tracePt t="58234" x="2336800" y="5268913"/>
          <p14:tracePt t="58240" x="2413000" y="5286375"/>
          <p14:tracePt t="58250" x="2481263" y="5286375"/>
          <p14:tracePt t="58256" x="2541588" y="5294313"/>
          <p14:tracePt t="58267" x="2582863" y="5294313"/>
          <p14:tracePt t="58273" x="2643188" y="5302250"/>
          <p14:tracePt t="58281" x="2693988" y="5302250"/>
          <p14:tracePt t="58289" x="2736850" y="5302250"/>
          <p14:tracePt t="58295" x="2770188" y="5302250"/>
          <p14:tracePt t="58305" x="2787650" y="5302250"/>
          <p14:tracePt t="58312" x="2805113" y="5302250"/>
          <p14:tracePt t="58321" x="2820988" y="5302250"/>
          <p14:tracePt t="58329" x="2838450" y="5302250"/>
          <p14:tracePt t="58336" x="2846388" y="5302250"/>
          <p14:tracePt t="58344" x="2863850" y="5302250"/>
          <p14:tracePt t="58352" x="2881313" y="5302250"/>
          <p14:tracePt t="58377" x="2897188" y="5302250"/>
          <p14:tracePt t="58385" x="2906713" y="5302250"/>
          <p14:tracePt t="58402" x="2932113" y="5302250"/>
          <p14:tracePt t="58408" x="2940050" y="5302250"/>
          <p14:tracePt t="58418" x="2949575" y="5302250"/>
          <p14:tracePt t="58424" x="2965450" y="5302250"/>
          <p14:tracePt t="58440" x="2982913" y="5302250"/>
          <p14:tracePt t="58451" x="2990850" y="5302250"/>
          <p14:tracePt t="58456" x="3000375" y="5302250"/>
          <p14:tracePt t="58467" x="3016250" y="5302250"/>
          <p14:tracePt t="58479" x="3041650" y="5302250"/>
          <p14:tracePt t="58488" x="3051175" y="5302250"/>
          <p14:tracePt t="58495" x="3059113" y="5302250"/>
          <p14:tracePt t="58503" x="3076575" y="5302250"/>
          <p14:tracePt t="58512" x="3084513" y="5302250"/>
          <p14:tracePt t="58519" x="3101975" y="5311775"/>
          <p14:tracePt t="58528" x="3109913" y="5311775"/>
          <p14:tracePt t="58543" x="3127375" y="5311775"/>
          <p14:tracePt t="58553" x="3135313" y="5311775"/>
          <p14:tracePt t="58559" x="3144838" y="5319713"/>
          <p14:tracePt t="58569" x="3160713" y="5319713"/>
          <p14:tracePt t="58585" x="3178175" y="5319713"/>
          <p14:tracePt t="58592" x="3195638" y="5327650"/>
          <p14:tracePt t="58608" x="3203575" y="5327650"/>
          <p14:tracePt t="58618" x="3221038" y="5327650"/>
          <p14:tracePt t="58624" x="3228975" y="5327650"/>
          <p14:tracePt t="58634" x="3246438" y="5327650"/>
          <p14:tracePt t="58640" x="3254375" y="5327650"/>
          <p14:tracePt t="58650" x="3263900" y="5337175"/>
          <p14:tracePt t="58655" x="3271838" y="5345113"/>
          <p14:tracePt t="58666" x="3279775" y="5345113"/>
          <p14:tracePt t="58671" x="3297238" y="5345113"/>
          <p14:tracePt t="58679" x="3305175" y="5345113"/>
          <p14:tracePt t="58687" x="3314700" y="5345113"/>
          <p14:tracePt t="58696" x="3322638" y="5345113"/>
          <p14:tracePt t="58703" x="3330575" y="5345113"/>
          <p14:tracePt t="58712" x="3340100" y="5345113"/>
          <p14:tracePt t="58719" x="3348038" y="5345113"/>
          <p14:tracePt t="58727" x="3365500" y="5345113"/>
          <p14:tracePt t="58735" x="3382963" y="5345113"/>
          <p14:tracePt t="58744" x="3390900" y="5345113"/>
          <p14:tracePt t="58753" x="3416300" y="5345113"/>
          <p14:tracePt t="58759" x="3449638" y="5345113"/>
          <p14:tracePt t="58768" x="3467100" y="5353050"/>
          <p14:tracePt t="58775" x="3484563" y="5353050"/>
          <p14:tracePt t="58784" x="3517900" y="5362575"/>
          <p14:tracePt t="58791" x="3535363" y="5362575"/>
          <p14:tracePt t="58802" x="3552825" y="5362575"/>
          <p14:tracePt t="58807" x="3568700" y="5362575"/>
          <p14:tracePt t="58817" x="3578225" y="5362575"/>
          <p14:tracePt t="58833" x="3586163" y="5362575"/>
          <p14:tracePt t="58911" x="3594100" y="5362575"/>
          <p14:tracePt t="58921" x="3603625" y="5362575"/>
          <p14:tracePt t="58960" x="3611563" y="5362575"/>
          <p14:tracePt t="58977" x="3619500" y="5362575"/>
          <p14:tracePt t="58992" x="3636963" y="5362575"/>
          <p14:tracePt t="59007" x="3646488" y="5362575"/>
          <p14:tracePt t="59017" x="3654425" y="5362575"/>
          <p14:tracePt t="59024" x="3662363" y="5362575"/>
          <p14:tracePt t="59035" x="3679825" y="5362575"/>
          <p14:tracePt t="59050" x="3687763" y="5362575"/>
          <p14:tracePt t="59055" x="3705225" y="5362575"/>
          <p14:tracePt t="59071" x="3722688" y="5362575"/>
          <p14:tracePt t="59081" x="3722688" y="5370513"/>
          <p14:tracePt t="59089" x="3738563" y="5370513"/>
          <p14:tracePt t="59095" x="3748088" y="5380038"/>
          <p14:tracePt t="59105" x="3756025" y="5380038"/>
          <p14:tracePt t="59112" x="3773488" y="5387975"/>
          <p14:tracePt t="59121" x="3790950" y="5387975"/>
          <p14:tracePt t="59128" x="3806825" y="5387975"/>
          <p14:tracePt t="59136" x="3841750" y="5395913"/>
          <p14:tracePt t="59144" x="3857625" y="5395913"/>
          <p14:tracePt t="59152" x="3867150" y="5405438"/>
          <p14:tracePt t="59160" x="3892550" y="5405438"/>
          <p14:tracePt t="59169" x="3917950" y="5405438"/>
          <p14:tracePt t="59175" x="3935413" y="5405438"/>
          <p14:tracePt t="59185" x="3960813" y="5405438"/>
          <p14:tracePt t="59192" x="3976688" y="5405438"/>
          <p14:tracePt t="59208" x="4002088" y="5405438"/>
          <p14:tracePt t="59219" x="4011613" y="5395913"/>
          <p14:tracePt t="59223" x="4044950" y="5395913"/>
          <p14:tracePt t="59235" x="4052888" y="5395913"/>
          <p14:tracePt t="59239" x="4079875" y="5380038"/>
          <p14:tracePt t="59250" x="4087813" y="5380038"/>
          <p14:tracePt t="59256" x="4113213" y="5380038"/>
          <p14:tracePt t="59266" x="4121150" y="5370513"/>
          <p14:tracePt t="59273" x="4138613" y="5362575"/>
          <p14:tracePt t="59279" x="4146550" y="5362575"/>
          <p14:tracePt t="59296" x="4156075" y="5353050"/>
          <p14:tracePt t="59305" x="4164013" y="5345113"/>
          <p14:tracePt t="59312" x="4171950" y="5345113"/>
          <p14:tracePt t="59889" x="4171950" y="5353050"/>
          <p14:tracePt t="59904" x="4171950" y="5362575"/>
          <p14:tracePt t="59920" x="4164013" y="5380038"/>
          <p14:tracePt t="59928" x="4146550" y="5387975"/>
          <p14:tracePt t="59936" x="4138613" y="5395913"/>
          <p14:tracePt t="59944" x="4121150" y="5405438"/>
          <p14:tracePt t="59952" x="4087813" y="5421313"/>
          <p14:tracePt t="59961" x="4062413" y="5430838"/>
          <p14:tracePt t="59968" x="4027488" y="5446713"/>
          <p14:tracePt t="59976" x="3976688" y="5481638"/>
          <p14:tracePt t="59984" x="3943350" y="5489575"/>
          <p14:tracePt t="59992" x="3908425" y="5514975"/>
          <p14:tracePt t="60002" x="3875088" y="5540375"/>
          <p14:tracePt t="60008" x="3841750" y="5557838"/>
          <p14:tracePt t="60019" x="3798888" y="5583238"/>
          <p14:tracePt t="60024" x="3763963" y="5616575"/>
          <p14:tracePt t="60034" x="3730625" y="5641975"/>
          <p14:tracePt t="60041" x="3679825" y="5684838"/>
          <p14:tracePt t="60051" x="3636963" y="5702300"/>
          <p14:tracePt t="60056" x="3603625" y="5727700"/>
          <p14:tracePt t="60065" x="3552825" y="5745163"/>
          <p14:tracePt t="60073" x="3517900" y="5761038"/>
          <p14:tracePt t="60079" x="3459163" y="5788025"/>
          <p14:tracePt t="60088" x="3398838" y="5821363"/>
          <p14:tracePt t="60096" x="3340100" y="5829300"/>
          <p14:tracePt t="60104" x="3263900" y="5838825"/>
          <p14:tracePt t="60113" x="3195638" y="5846763"/>
          <p14:tracePt t="60121" x="3144838" y="5846763"/>
          <p14:tracePt t="60127" x="3076575" y="5872163"/>
          <p14:tracePt t="60136" x="3000375" y="5872163"/>
          <p14:tracePt t="60144" x="2914650" y="5872163"/>
          <p14:tracePt t="60151" x="2855913" y="5872163"/>
          <p14:tracePt t="60161" x="2805113" y="5872163"/>
          <p14:tracePt t="60168" x="2744788" y="5872163"/>
          <p14:tracePt t="60176" x="2686050" y="5872163"/>
          <p14:tracePt t="60186" x="2643188" y="5872163"/>
          <p14:tracePt t="60192" x="2600325" y="5872163"/>
          <p14:tracePt t="60203" x="2557463" y="5872163"/>
          <p14:tracePt t="60208" x="2532063" y="5872163"/>
          <p14:tracePt t="60218" x="2506663" y="5872163"/>
          <p14:tracePt t="60224" x="2498725" y="5872163"/>
          <p14:tracePt t="60234" x="2463800" y="5864225"/>
          <p14:tracePt t="60240" x="2455863" y="5864225"/>
          <p14:tracePt t="60250" x="2438400" y="5854700"/>
          <p14:tracePt t="60256" x="2430463" y="5846763"/>
          <p14:tracePt t="60263" x="2422525" y="5846763"/>
          <p14:tracePt t="60272" x="2413000" y="5846763"/>
          <p14:tracePt t="60279" x="2405063" y="5838825"/>
          <p14:tracePt t="60288" x="2387600" y="5829300"/>
          <p14:tracePt t="60304" x="2379663" y="5813425"/>
          <p14:tracePt t="60320" x="2371725" y="5813425"/>
          <p14:tracePt t="60328" x="2371725" y="5803900"/>
          <p14:tracePt t="60336" x="2362200" y="5795963"/>
          <p14:tracePt t="60352" x="2362200" y="5788025"/>
          <p14:tracePt t="60361" x="2354263" y="5778500"/>
          <p14:tracePt t="60376" x="2354263" y="5770563"/>
          <p14:tracePt t="60386" x="2354263" y="5761038"/>
          <p14:tracePt t="60392" x="2354263" y="5753100"/>
          <p14:tracePt t="60403" x="2354263" y="5735638"/>
          <p14:tracePt t="60418" x="2354263" y="5727700"/>
          <p14:tracePt t="60425" x="2354263" y="5710238"/>
          <p14:tracePt t="60441" x="2362200" y="5702300"/>
          <p14:tracePt t="60450" x="2371725" y="5684838"/>
          <p14:tracePt t="60456" x="2379663" y="5684838"/>
          <p14:tracePt t="60463" x="2397125" y="5668963"/>
          <p14:tracePt t="60472" x="2405063" y="5668963"/>
          <p14:tracePt t="60480" x="2430463" y="5659438"/>
          <p14:tracePt t="60488" x="2455863" y="5641975"/>
          <p14:tracePt t="60497" x="2463800" y="5641975"/>
          <p14:tracePt t="60504" x="2498725" y="5634038"/>
          <p14:tracePt t="60513" x="2524125" y="5634038"/>
          <p14:tracePt t="60520" x="2549525" y="5626100"/>
          <p14:tracePt t="60528" x="2566988" y="5626100"/>
          <p14:tracePt t="60535" x="2592388" y="5626100"/>
          <p14:tracePt t="60544" x="2617788" y="5626100"/>
          <p14:tracePt t="60552" x="2643188" y="5616575"/>
          <p14:tracePt t="60559" x="2668588" y="5616575"/>
          <p14:tracePt t="60569" x="2693988" y="5616575"/>
          <p14:tracePt t="60576" x="2711450" y="5616575"/>
          <p14:tracePt t="60586" x="2736850" y="5616575"/>
          <p14:tracePt t="60591" x="2762250" y="5616575"/>
          <p14:tracePt t="60603" x="2778125" y="5616575"/>
          <p14:tracePt t="60608" x="2795588" y="5616575"/>
          <p14:tracePt t="60619" x="2820988" y="5616575"/>
          <p14:tracePt t="60623" x="2846388" y="5616575"/>
          <p14:tracePt t="60634" x="2863850" y="5616575"/>
          <p14:tracePt t="60640" x="2889250" y="5616575"/>
          <p14:tracePt t="60656" x="2897188" y="5616575"/>
          <p14:tracePt t="60663" x="2922588" y="5626100"/>
          <p14:tracePt t="60672" x="2932113" y="5634038"/>
          <p14:tracePt t="60680" x="2949575" y="5634038"/>
          <p14:tracePt t="60688" x="2957513" y="5641975"/>
          <p14:tracePt t="60696" x="2974975" y="5651500"/>
          <p14:tracePt t="60704" x="2982913" y="5651500"/>
          <p14:tracePt t="60712" x="2990850" y="5659438"/>
          <p14:tracePt t="60728" x="3000375" y="5668963"/>
          <p14:tracePt t="60735" x="3008313" y="5668963"/>
          <p14:tracePt t="60743" x="3016250" y="5676900"/>
          <p14:tracePt t="60759" x="3025775" y="5676900"/>
          <p14:tracePt t="60831" x="3033713" y="5684838"/>
          <p14:tracePt t="60839" x="3033713" y="5694363"/>
          <p14:tracePt t="60864" x="3041650" y="5694363"/>
          <p14:tracePt t="60871" x="3059113" y="5694363"/>
          <p14:tracePt t="60896" x="3067050" y="5694363"/>
          <p14:tracePt t="60935" x="3076575" y="5702300"/>
          <p14:tracePt t="60967" x="3084513" y="5702300"/>
          <p14:tracePt t="60986" x="3094038" y="5710238"/>
          <p14:tracePt t="61001" x="3101975" y="5719763"/>
          <p14:tracePt t="61017" x="3119438" y="5719763"/>
          <p14:tracePt t="61023" x="3127375" y="5719763"/>
          <p14:tracePt t="61039" x="3144838" y="5719763"/>
          <p14:tracePt t="61050" x="3160713" y="5719763"/>
          <p14:tracePt t="61056" x="3160713" y="5727700"/>
          <p14:tracePt t="61063" x="3178175" y="5727700"/>
          <p14:tracePt t="61072" x="3195638" y="5727700"/>
          <p14:tracePt t="61080" x="3203575" y="5727700"/>
          <p14:tracePt t="61087" x="3211513" y="5727700"/>
          <p14:tracePt t="61097" x="3221038" y="5727700"/>
          <p14:tracePt t="61103" x="3246438" y="5727700"/>
          <p14:tracePt t="61112" x="3254375" y="5727700"/>
          <p14:tracePt t="61120" x="3271838" y="5727700"/>
          <p14:tracePt t="61128" x="3289300" y="5727700"/>
          <p14:tracePt t="61135" x="3297238" y="5727700"/>
          <p14:tracePt t="61145" x="3305175" y="5727700"/>
          <p14:tracePt t="61152" x="3322638" y="5727700"/>
          <p14:tracePt t="61159" x="3340100" y="5727700"/>
          <p14:tracePt t="61169" x="3348038" y="5727700"/>
          <p14:tracePt t="61176" x="3365500" y="5727700"/>
          <p14:tracePt t="61186" x="3373438" y="5727700"/>
          <p14:tracePt t="61192" x="3382963" y="5727700"/>
          <p14:tracePt t="61203" x="3398838" y="5727700"/>
          <p14:tracePt t="61208" x="3408363" y="5727700"/>
          <p14:tracePt t="61218" x="3416300" y="5727700"/>
          <p14:tracePt t="61224" x="3433763" y="5727700"/>
          <p14:tracePt t="61234" x="3441700" y="5727700"/>
          <p14:tracePt t="61240" x="3449638" y="5727700"/>
          <p14:tracePt t="61247" x="3467100" y="5727700"/>
          <p14:tracePt t="61256" x="3475038" y="5727700"/>
          <p14:tracePt t="61263" x="3484563" y="5727700"/>
          <p14:tracePt t="61272" x="3492500" y="5727700"/>
          <p14:tracePt t="61280" x="3502025" y="5727700"/>
          <p14:tracePt t="61288" x="3517900" y="5727700"/>
          <p14:tracePt t="61297" x="3527425" y="5727700"/>
          <p14:tracePt t="61304" x="3535363" y="5727700"/>
          <p14:tracePt t="61312" x="3543300" y="5727700"/>
          <p14:tracePt t="61320" x="3552825" y="5727700"/>
          <p14:tracePt t="61328" x="3560763" y="5727700"/>
          <p14:tracePt t="61336" x="3568700" y="5727700"/>
          <p14:tracePt t="61353" x="3578225" y="5727700"/>
          <p14:tracePt t="61360" x="3586163" y="5727700"/>
          <p14:tracePt t="61392" x="3594100" y="5727700"/>
          <p14:tracePt t="61402" x="3603625" y="5727700"/>
          <p14:tracePt t="61407" x="3611563" y="5727700"/>
          <p14:tracePt t="61425" x="3619500" y="5727700"/>
          <p14:tracePt t="61434" x="3629025" y="5727700"/>
          <p14:tracePt t="61440" x="3636963" y="5727700"/>
          <p14:tracePt t="61447" x="3646488" y="5727700"/>
          <p14:tracePt t="61456" x="3662363" y="5719763"/>
          <p14:tracePt t="61463" x="3671888" y="5710238"/>
          <p14:tracePt t="61480" x="3687763" y="5702300"/>
          <p14:tracePt t="61488" x="3697288" y="5702300"/>
          <p14:tracePt t="61497" x="3705225" y="5702300"/>
          <p14:tracePt t="61504" x="3722688" y="5694363"/>
          <p14:tracePt t="61512" x="3730625" y="5694363"/>
          <p14:tracePt t="61528" x="3738563" y="5684838"/>
          <p14:tracePt t="61552" x="3748088" y="5684838"/>
          <p14:tracePt t="61560" x="3763963" y="5676900"/>
          <p14:tracePt t="61602" x="3781425" y="5668963"/>
          <p14:tracePt t="61618" x="3790950" y="5659438"/>
          <p14:tracePt t="61634" x="3798888" y="5659438"/>
          <p14:tracePt t="61640" x="3806825" y="5659438"/>
          <p14:tracePt t="61647" x="3806825" y="5651500"/>
          <p14:tracePt t="61663" x="3816350" y="5641975"/>
          <p14:tracePt t="61672" x="3824288" y="5641975"/>
          <p14:tracePt t="61680" x="3832225" y="5641975"/>
          <p14:tracePt t="61697" x="3841750" y="5634038"/>
          <p14:tracePt t="61704" x="3849688" y="5626100"/>
          <p14:tracePt t="61753" x="3849688" y="5616575"/>
          <p14:tracePt t="61785" x="3849688" y="5600700"/>
          <p14:tracePt t="61809" x="3849688" y="5591175"/>
          <p14:tracePt t="61824" x="3849688" y="5583238"/>
          <p14:tracePt t="61856" x="3849688" y="5575300"/>
          <p14:tracePt t="61999" x="3857625" y="5575300"/>
          <p14:tracePt t="62019" x="3857625" y="5600700"/>
          <p14:tracePt t="62023" x="3857625" y="5608638"/>
          <p14:tracePt t="62033" x="3857625" y="5634038"/>
          <p14:tracePt t="62040" x="3867150" y="5641975"/>
          <p14:tracePt t="62047" x="3867150" y="5659438"/>
          <p14:tracePt t="62055" x="3883025" y="5684838"/>
          <p14:tracePt t="62063" x="3883025" y="5694363"/>
          <p14:tracePt t="62071" x="3883025" y="5702300"/>
          <p14:tracePt t="62080" x="3883025" y="5719763"/>
          <p14:tracePt t="62087" x="3883025" y="5727700"/>
          <p14:tracePt t="62095" x="3883025" y="5745163"/>
          <p14:tracePt t="62111" x="3892550" y="5761038"/>
          <p14:tracePt t="62119" x="3900488" y="5778500"/>
          <p14:tracePt t="62176" x="3908425" y="5795963"/>
          <p14:tracePt t="62192" x="3917950" y="5803900"/>
          <p14:tracePt t="62240" x="3935413" y="5803900"/>
          <p14:tracePt t="62256" x="3951288" y="5803900"/>
          <p14:tracePt t="62263" x="3968750" y="5788025"/>
          <p14:tracePt t="62272" x="4011613" y="5753100"/>
          <p14:tracePt t="62280" x="4037013" y="5727700"/>
          <p14:tracePt t="62287" x="4052888" y="5702300"/>
          <p14:tracePt t="62296" x="4070350" y="5676900"/>
          <p14:tracePt t="62304" x="4087813" y="5641975"/>
          <p14:tracePt t="62312" x="4095750" y="5608638"/>
          <p14:tracePt t="62320" x="4105275" y="5600700"/>
          <p14:tracePt t="62481" x="4105275" y="5608638"/>
          <p14:tracePt t="62488" x="4105275" y="5626100"/>
          <p14:tracePt t="62496" x="4087813" y="5651500"/>
          <p14:tracePt t="62504" x="4079875" y="5659438"/>
          <p14:tracePt t="62512" x="4070350" y="5668963"/>
          <p14:tracePt t="62519" x="4052888" y="5668963"/>
          <p14:tracePt t="62527" x="4037013" y="5702300"/>
          <p14:tracePt t="62545" x="4011613" y="5702300"/>
          <p14:tracePt t="62553" x="3994150" y="5702300"/>
          <p14:tracePt t="62560" x="3968750" y="5702300"/>
          <p14:tracePt t="62570" x="3925888" y="5710238"/>
          <p14:tracePt t="62576" x="3849688" y="5719763"/>
          <p14:tracePt t="62586" x="3806825" y="5727700"/>
          <p14:tracePt t="62593" x="3748088" y="5727700"/>
          <p14:tracePt t="62603" x="3671888" y="5735638"/>
          <p14:tracePt t="62608" x="3603625" y="5761038"/>
          <p14:tracePt t="62617" x="3594100" y="5761038"/>
          <p14:tracePt t="62623" x="3560763" y="5770563"/>
          <p14:tracePt t="62632" x="3552825" y="5778500"/>
          <p14:tracePt t="62640" x="3543300" y="5788025"/>
          <p14:tracePt t="62648" x="3527425" y="5803900"/>
          <p14:tracePt t="62656" x="3517900" y="5821363"/>
          <p14:tracePt t="62664" x="3502025" y="5821363"/>
          <p14:tracePt t="62671" x="3475038" y="5838825"/>
          <p14:tracePt t="62680" x="3459163" y="5846763"/>
          <p14:tracePt t="62688" x="3424238" y="5864225"/>
          <p14:tracePt t="62696" x="3398838" y="5872163"/>
          <p14:tracePt t="62703" x="3355975" y="5889625"/>
          <p14:tracePt t="62712" x="3297238" y="5915025"/>
          <p14:tracePt t="62720" x="3238500" y="5932488"/>
          <p14:tracePt t="62729" x="3178175" y="5948363"/>
          <p14:tracePt t="62736" x="3101975" y="5983288"/>
          <p14:tracePt t="62745" x="3041650" y="5991225"/>
          <p14:tracePt t="62754" x="2982913" y="5991225"/>
          <p14:tracePt t="62760" x="2922588" y="6008688"/>
          <p14:tracePt t="62771" x="2846388" y="6016625"/>
          <p14:tracePt t="62776" x="2787650" y="6024563"/>
          <p14:tracePt t="62787" x="2701925" y="6034088"/>
          <p14:tracePt t="62791" x="2617788" y="6034088"/>
          <p14:tracePt t="62803" x="2549525" y="6042025"/>
          <p14:tracePt t="62807" x="2473325" y="6042025"/>
          <p14:tracePt t="62815" x="2405063" y="6059488"/>
          <p14:tracePt t="62823" x="2344738" y="6067425"/>
          <p14:tracePt t="62831" x="2268538" y="6076950"/>
          <p14:tracePt t="62839" x="2209800" y="6076950"/>
          <p14:tracePt t="62847" x="2149475" y="6092825"/>
          <p14:tracePt t="62855" x="2090738" y="6110288"/>
          <p14:tracePt t="62864" x="2055813" y="6110288"/>
          <p14:tracePt t="62872" x="2014538" y="6118225"/>
          <p14:tracePt t="62882" x="1979613" y="6118225"/>
          <p14:tracePt t="62887" x="1971675" y="6127750"/>
          <p14:tracePt t="62895" x="1946275" y="6127750"/>
          <p14:tracePt t="62905" x="1928813" y="6127750"/>
          <p14:tracePt t="62911" x="1920875" y="6127750"/>
          <p14:tracePt t="62920" x="1911350" y="6127750"/>
          <p14:tracePt t="62960" x="1903413" y="6127750"/>
          <p14:tracePt t="63073" x="1920875" y="6127750"/>
          <p14:tracePt t="63080" x="1928813" y="6127750"/>
          <p14:tracePt t="63089" x="1954213" y="6127750"/>
          <p14:tracePt t="63095" x="1989138" y="6127750"/>
          <p14:tracePt t="63105" x="2014538" y="6127750"/>
          <p14:tracePt t="63112" x="2055813" y="6127750"/>
          <p14:tracePt t="63121" x="2082800" y="6127750"/>
          <p14:tracePt t="63129" x="2133600" y="6127750"/>
          <p14:tracePt t="63136" x="2166938" y="6127750"/>
          <p14:tracePt t="63144" x="2209800" y="6127750"/>
          <p14:tracePt t="63153" x="2252663" y="6127750"/>
          <p14:tracePt t="63160" x="2293938" y="6127750"/>
          <p14:tracePt t="63170" x="2319338" y="6127750"/>
          <p14:tracePt t="63176" x="2371725" y="6127750"/>
          <p14:tracePt t="63186" x="2405063" y="6127750"/>
          <p14:tracePt t="63192" x="2438400" y="6127750"/>
          <p14:tracePt t="63202" x="2473325" y="6127750"/>
          <p14:tracePt t="63207" x="2481263" y="6127750"/>
          <p14:tracePt t="63218" x="2506663" y="6127750"/>
          <p14:tracePt t="63224" x="2532063" y="6127750"/>
          <p14:tracePt t="63231" x="2549525" y="6127750"/>
          <p14:tracePt t="63241" x="2566988" y="6127750"/>
          <p14:tracePt t="63248" x="2574925" y="6127750"/>
          <p14:tracePt t="63256" x="2592388" y="6127750"/>
          <p14:tracePt t="63264" x="2608263" y="6127750"/>
          <p14:tracePt t="63273" x="2617788" y="6127750"/>
          <p14:tracePt t="63281" x="2633663" y="6127750"/>
          <p14:tracePt t="63289" x="2643188" y="6127750"/>
          <p14:tracePt t="63296" x="2660650" y="6127750"/>
          <p14:tracePt t="63305" x="2668588" y="6127750"/>
          <p14:tracePt t="63312" x="2686050" y="6127750"/>
          <p14:tracePt t="63321" x="2701925" y="6127750"/>
          <p14:tracePt t="63327" x="2711450" y="6127750"/>
          <p14:tracePt t="63337" x="2736850" y="6127750"/>
          <p14:tracePt t="63344" x="2744788" y="6127750"/>
          <p14:tracePt t="63354" x="2752725" y="6135688"/>
          <p14:tracePt t="63360" x="2778125" y="6135688"/>
          <p14:tracePt t="63370" x="2795588" y="6135688"/>
          <p14:tracePt t="63376" x="2805113" y="6143625"/>
          <p14:tracePt t="63386" x="2820988" y="6143625"/>
          <p14:tracePt t="63392" x="2855913" y="6143625"/>
          <p14:tracePt t="63401" x="2863850" y="6153150"/>
          <p14:tracePt t="63409" x="2889250" y="6153150"/>
          <p14:tracePt t="63415" x="2906713" y="6153150"/>
          <p14:tracePt t="63423" x="2914650" y="6153150"/>
          <p14:tracePt t="63434" x="2932113" y="6153150"/>
          <p14:tracePt t="63448" x="2957513" y="6153150"/>
          <p14:tracePt t="63456" x="2965450" y="6153150"/>
          <p14:tracePt t="63464" x="2982913" y="6153150"/>
          <p14:tracePt t="63472" x="2990850" y="6153150"/>
          <p14:tracePt t="63481" x="3000375" y="6161088"/>
          <p14:tracePt t="63489" x="3008313" y="6161088"/>
          <p14:tracePt t="63496" x="3016250" y="6161088"/>
          <p14:tracePt t="63505" x="3033713" y="6161088"/>
          <p14:tracePt t="63512" x="3051175" y="6169025"/>
          <p14:tracePt t="63520" x="3076575" y="6169025"/>
          <p14:tracePt t="63529" x="3094038" y="6169025"/>
          <p14:tracePt t="63537" x="3119438" y="6169025"/>
          <p14:tracePt t="63545" x="3144838" y="6169025"/>
          <p14:tracePt t="63554" x="3170238" y="6169025"/>
          <p14:tracePt t="63560" x="3195638" y="6169025"/>
          <p14:tracePt t="63570" x="3221038" y="6169025"/>
          <p14:tracePt t="63576" x="3238500" y="6169025"/>
          <p14:tracePt t="63586" x="3254375" y="6169025"/>
          <p14:tracePt t="63592" x="3279775" y="6169025"/>
          <p14:tracePt t="63602" x="3289300" y="6169025"/>
          <p14:tracePt t="63608" x="3314700" y="6169025"/>
          <p14:tracePt t="63618" x="3330575" y="6169025"/>
          <p14:tracePt t="63624" x="3340100" y="6169025"/>
          <p14:tracePt t="63631" x="3365500" y="6169025"/>
          <p14:tracePt t="63639" x="3382963" y="6169025"/>
          <p14:tracePt t="63648" x="3408363" y="6178550"/>
          <p14:tracePt t="63655" x="3424238" y="6178550"/>
          <p14:tracePt t="63664" x="3459163" y="6186488"/>
          <p14:tracePt t="63672" x="3484563" y="6194425"/>
          <p14:tracePt t="63680" x="3502025" y="6194425"/>
          <p14:tracePt t="63689" x="3527425" y="6194425"/>
          <p14:tracePt t="63696" x="3543300" y="6194425"/>
          <p14:tracePt t="63704" x="3568700" y="6194425"/>
          <p14:tracePt t="63711" x="3594100" y="6194425"/>
          <p14:tracePt t="63721" x="3603625" y="6194425"/>
          <p14:tracePt t="63728" x="3629025" y="6194425"/>
          <p14:tracePt t="63737" x="3654425" y="6194425"/>
          <p14:tracePt t="63744" x="3679825" y="6194425"/>
          <p14:tracePt t="63754" x="3697288" y="6194425"/>
          <p14:tracePt t="63760" x="3722688" y="6194425"/>
          <p14:tracePt t="63770" x="3738563" y="6194425"/>
          <p14:tracePt t="63776" x="3756025" y="6194425"/>
          <p14:tracePt t="63786" x="3763963" y="6194425"/>
          <p14:tracePt t="63792" x="3781425" y="6194425"/>
          <p14:tracePt t="63802" x="3790950" y="6194425"/>
          <p14:tracePt t="63807" x="3798888" y="6186488"/>
          <p14:tracePt t="63815" x="3816350" y="6169025"/>
          <p14:tracePt t="63823" x="3832225" y="6161088"/>
          <p14:tracePt t="63831" x="3841750" y="6161088"/>
          <p14:tracePt t="63839" x="3841750" y="6153150"/>
          <p14:tracePt t="63848" x="3841750" y="6143625"/>
          <p14:tracePt t="63855" x="3849688" y="6135688"/>
          <p14:tracePt t="63864" x="3857625" y="6127750"/>
          <p14:tracePt t="63871" x="3857625" y="6118225"/>
          <p14:tracePt t="63879" x="3867150" y="6102350"/>
          <p14:tracePt t="63898" x="3867150" y="6084888"/>
          <p14:tracePt t="63904" x="3867150" y="6076950"/>
          <p14:tracePt t="63911" x="3867150" y="6067425"/>
          <p14:tracePt t="63922" x="3867150" y="6059488"/>
          <p14:tracePt t="63927" x="3867150" y="6049963"/>
          <p14:tracePt t="63938" x="3867150" y="6034088"/>
          <p14:tracePt t="63943" x="3867150" y="6024563"/>
          <p14:tracePt t="63954" x="3867150" y="6016625"/>
          <p14:tracePt t="63959" x="3867150" y="6008688"/>
          <p14:tracePt t="63975" x="3857625" y="5999163"/>
          <p14:tracePt t="63985" x="3849688" y="5983288"/>
          <p14:tracePt t="63991" x="3841750" y="5973763"/>
          <p14:tracePt t="64001" x="3832225" y="5965825"/>
          <p14:tracePt t="64007" x="3816350" y="5948363"/>
          <p14:tracePt t="64025" x="3798888" y="5932488"/>
          <p14:tracePt t="64031" x="3781425" y="5932488"/>
          <p14:tracePt t="64041" x="3763963" y="5922963"/>
          <p14:tracePt t="64056" x="3748088" y="5922963"/>
          <p14:tracePt t="64064" x="3738563" y="5915025"/>
          <p14:tracePt t="64073" x="3730625" y="5905500"/>
          <p14:tracePt t="64080" x="3722688" y="5905500"/>
          <p14:tracePt t="64087" x="3713163" y="5897563"/>
          <p14:tracePt t="64105" x="3705225" y="5897563"/>
          <p14:tracePt t="64111" x="3697288" y="5897563"/>
          <p14:tracePt t="64128" x="3687763" y="5897563"/>
          <p14:tracePt t="64144" x="3679825" y="5897563"/>
          <p14:tracePt t="64328" x="3671888" y="5889625"/>
          <p14:tracePt t="64369" x="3671888" y="5880100"/>
          <p14:tracePt t="64376" x="3671888" y="5872163"/>
          <p14:tracePt t="64386" x="3671888" y="5854700"/>
          <p14:tracePt t="64402" x="3671888" y="5829300"/>
          <p14:tracePt t="64408" x="3671888" y="5821363"/>
          <p14:tracePt t="64415" x="3671888" y="5813425"/>
          <p14:tracePt t="64425" x="3671888" y="5788025"/>
          <p14:tracePt t="64431" x="3671888" y="5770563"/>
          <p14:tracePt t="64441" x="3671888" y="5753100"/>
          <p14:tracePt t="64448" x="3671888" y="5719763"/>
          <p14:tracePt t="64455" x="3671888" y="5710238"/>
          <p14:tracePt t="64465" x="3671888" y="5694363"/>
          <p14:tracePt t="64472" x="3671888" y="5668963"/>
          <p14:tracePt t="64479" x="3671888" y="5651500"/>
          <p14:tracePt t="64488" x="3671888" y="5626100"/>
          <p14:tracePt t="64496" x="3671888" y="5608638"/>
          <p14:tracePt t="64504" x="3654425" y="5575300"/>
          <p14:tracePt t="64511" x="3646488" y="5557838"/>
          <p14:tracePt t="64522" x="3611563" y="5507038"/>
          <p14:tracePt t="64528" x="3594100" y="5481638"/>
          <p14:tracePt t="64538" x="3560763" y="5446713"/>
          <p14:tracePt t="64544" x="3535363" y="5413375"/>
          <p14:tracePt t="64553" x="3509963" y="5387975"/>
          <p14:tracePt t="64560" x="3467100" y="5345113"/>
          <p14:tracePt t="64571" x="3433763" y="5319713"/>
          <p14:tracePt t="64576" x="3382963" y="5294313"/>
          <p14:tracePt t="64586" x="3355975" y="5268913"/>
          <p14:tracePt t="64592" x="3305175" y="5243513"/>
          <p14:tracePt t="64602" x="3263900" y="5218113"/>
          <p14:tracePt t="64608" x="3195638" y="5175250"/>
          <p14:tracePt t="64616" x="3144838" y="5141913"/>
          <p14:tracePt t="64623" x="3094038" y="5116513"/>
          <p14:tracePt t="64631" x="3041650" y="5081588"/>
          <p14:tracePt t="64639" x="2982913" y="5056188"/>
          <p14:tracePt t="64648" x="2949575" y="5048250"/>
          <p14:tracePt t="64656" x="2897188" y="5013325"/>
          <p14:tracePt t="64665" x="2855913" y="5005388"/>
          <p14:tracePt t="64671" x="2805113" y="4979988"/>
          <p14:tracePt t="64679" x="2762250" y="4979988"/>
          <p14:tracePt t="64688" x="2711450" y="4954588"/>
          <p14:tracePt t="64696" x="2676525" y="4946650"/>
          <p14:tracePt t="64704" x="2651125" y="4946650"/>
          <p14:tracePt t="64713" x="2617788" y="4937125"/>
          <p14:tracePt t="64722" x="2557463" y="4919663"/>
          <p14:tracePt t="64728" x="2532063" y="4919663"/>
          <p14:tracePt t="64737" x="2498725" y="4911725"/>
          <p14:tracePt t="64743" x="2473325" y="4894263"/>
          <p14:tracePt t="64754" x="2455863" y="4894263"/>
          <p14:tracePt t="64760" x="2430463" y="4886325"/>
          <p14:tracePt t="64771" x="2405063" y="4868863"/>
          <p14:tracePt t="64776" x="2387600" y="4868863"/>
          <p14:tracePt t="64786" x="2371725" y="4852988"/>
          <p14:tracePt t="64792" x="2362200" y="4843463"/>
          <p14:tracePt t="64802" x="2344738" y="4835525"/>
          <p14:tracePt t="64808" x="2344738" y="4827588"/>
          <p14:tracePt t="64815" x="2328863" y="4818063"/>
          <p14:tracePt t="64823" x="2311400" y="4802188"/>
          <p14:tracePt t="64832" x="2303463" y="4784725"/>
          <p14:tracePt t="64848" x="2303463" y="4767263"/>
          <p14:tracePt t="64856" x="2293938" y="4759325"/>
          <p14:tracePt t="64928" x="2293938" y="4749800"/>
          <p14:tracePt t="64944" x="2293938" y="4741863"/>
          <p14:tracePt t="64961" x="2293938" y="4733925"/>
          <p14:tracePt t="64970" x="2293938" y="4716463"/>
          <p14:tracePt t="64976" x="2303463" y="4708525"/>
          <p14:tracePt t="64986" x="2311400" y="4708525"/>
          <p14:tracePt t="64992" x="2328863" y="4708525"/>
          <p14:tracePt t="64999" x="2344738" y="4708525"/>
          <p14:tracePt t="65008" x="2379663" y="4708525"/>
          <p14:tracePt t="65015" x="2405063" y="4708525"/>
          <p14:tracePt t="65024" x="2455863" y="4708525"/>
          <p14:tracePt t="65032" x="2489200" y="4708525"/>
          <p14:tracePt t="65041" x="2524125" y="4708525"/>
          <p14:tracePt t="65048" x="2566988" y="4708525"/>
          <p14:tracePt t="65055" x="2608263" y="4708525"/>
          <p14:tracePt t="65064" x="2643188" y="4716463"/>
          <p14:tracePt t="65073" x="2701925" y="4724400"/>
          <p14:tracePt t="65080" x="2744788" y="4741863"/>
          <p14:tracePt t="65088" x="2778125" y="4749800"/>
          <p14:tracePt t="65096" x="2820988" y="4759325"/>
          <p14:tracePt t="65104" x="2889250" y="4775200"/>
          <p14:tracePt t="65111" x="2914650" y="4775200"/>
          <p14:tracePt t="65122" x="2965450" y="4792663"/>
          <p14:tracePt t="65128" x="2990850" y="4802188"/>
          <p14:tracePt t="65137" x="3033713" y="4818063"/>
          <p14:tracePt t="65144" x="3059113" y="4827588"/>
          <p14:tracePt t="65155" x="3109913" y="4835525"/>
          <p14:tracePt t="65159" x="3160713" y="4852988"/>
          <p14:tracePt t="65170" x="3203575" y="4868863"/>
          <p14:tracePt t="65176" x="3238500" y="4878388"/>
          <p14:tracePt t="65186" x="3279775" y="4886325"/>
          <p14:tracePt t="65192" x="3314700" y="4894263"/>
          <p14:tracePt t="65200" x="3340100" y="4894263"/>
          <p14:tracePt t="65207" x="3373438" y="4894263"/>
          <p14:tracePt t="65215" x="3390900" y="4894263"/>
          <p14:tracePt t="65224" x="3416300" y="4903788"/>
          <p14:tracePt t="65232" x="3433763" y="4911725"/>
          <p14:tracePt t="65249" x="3459163" y="4911725"/>
          <p14:tracePt t="65256" x="3467100" y="4911725"/>
          <p14:tracePt t="65264" x="3475038" y="4911725"/>
          <p14:tracePt t="65273" x="3492500" y="4911725"/>
          <p14:tracePt t="65280" x="3492500" y="4919663"/>
          <p14:tracePt t="65287" x="3509963" y="4919663"/>
          <p14:tracePt t="65297" x="3517900" y="4919663"/>
          <p14:tracePt t="65337" x="3527425" y="4919663"/>
          <p14:tracePt t="65344" x="3535363" y="4919663"/>
          <p14:tracePt t="65360" x="3543300" y="4919663"/>
          <p14:tracePt t="65376" x="3552825" y="4929188"/>
          <p14:tracePt t="65386" x="3568700" y="4929188"/>
          <p14:tracePt t="65400" x="3578225" y="4929188"/>
          <p14:tracePt t="65408" x="3586163" y="4929188"/>
          <p14:tracePt t="65424" x="3611563" y="4937125"/>
          <p14:tracePt t="65432" x="3619500" y="4937125"/>
          <p14:tracePt t="65440" x="3619500" y="4946650"/>
          <p14:tracePt t="65449" x="3636963" y="4954588"/>
          <p14:tracePt t="65456" x="3646488" y="4954588"/>
          <p14:tracePt t="65463" x="3671888" y="4972050"/>
          <p14:tracePt t="65471" x="3687763" y="4979988"/>
          <p14:tracePt t="65480" x="3730625" y="4997450"/>
          <p14:tracePt t="65488" x="3738563" y="4997450"/>
          <p14:tracePt t="65497" x="3756025" y="5013325"/>
          <p14:tracePt t="65506" x="3781425" y="5022850"/>
          <p14:tracePt t="65512" x="3798888" y="5038725"/>
          <p14:tracePt t="65521" x="3832225" y="5056188"/>
          <p14:tracePt t="65528" x="3857625" y="5073650"/>
          <p14:tracePt t="65538" x="3875088" y="5081588"/>
          <p14:tracePt t="65544" x="3892550" y="5099050"/>
          <p14:tracePt t="65555" x="3908425" y="5116513"/>
          <p14:tracePt t="65560" x="3935413" y="5132388"/>
          <p14:tracePt t="65571" x="3943350" y="5141913"/>
          <p14:tracePt t="65575" x="3960813" y="5149850"/>
          <p14:tracePt t="65586" x="3968750" y="5157788"/>
          <p14:tracePt t="65592" x="3976688" y="5175250"/>
          <p14:tracePt t="65600" x="3986213" y="5175250"/>
          <p14:tracePt t="65608" x="4002088" y="5200650"/>
          <p14:tracePt t="65615" x="4011613" y="5208588"/>
          <p14:tracePt t="65624" x="4011613" y="5226050"/>
          <p14:tracePt t="65632" x="4027488" y="5243513"/>
          <p14:tracePt t="65640" x="4037013" y="5243513"/>
          <p14:tracePt t="65649" x="4044950" y="5260975"/>
          <p14:tracePt t="65656" x="4044950" y="5268913"/>
          <p14:tracePt t="65663" x="4052888" y="5276850"/>
          <p14:tracePt t="65695" x="4062413" y="5286375"/>
          <p14:tracePt t="65711" x="4062413" y="5294313"/>
          <p14:tracePt t="65728" x="4062413" y="5311775"/>
          <p14:tracePt t="65739" x="4062413" y="5319713"/>
          <p14:tracePt t="65744" x="4062413" y="5337175"/>
          <p14:tracePt t="65754" x="4062413" y="5353050"/>
          <p14:tracePt t="65760" x="4062413" y="5362575"/>
          <p14:tracePt t="65771" x="4062413" y="5387975"/>
          <p14:tracePt t="65775" x="4062413" y="5413375"/>
          <p14:tracePt t="65786" x="4062413" y="5421313"/>
          <p14:tracePt t="65792" x="4070350" y="5446713"/>
          <p14:tracePt t="65799" x="4070350" y="5456238"/>
          <p14:tracePt t="65808" x="4070350" y="5464175"/>
          <p14:tracePt t="65815" x="4070350" y="5481638"/>
          <p14:tracePt t="65832" x="4070350" y="5489575"/>
          <p14:tracePt t="65839" x="4079875" y="5507038"/>
          <p14:tracePt t="65906" x="4087813" y="5507038"/>
          <p14:tracePt t="65912" x="4095750" y="5514975"/>
          <p14:tracePt t="65923" x="4095750" y="5524500"/>
          <p14:tracePt t="65938" x="4113213" y="5532438"/>
          <p14:tracePt t="65944" x="4121150" y="5532438"/>
          <p14:tracePt t="65955" x="4121150" y="5540375"/>
          <p14:tracePt t="65959" x="4146550" y="5565775"/>
          <p14:tracePt t="65970" x="4156075" y="5565775"/>
          <p14:tracePt t="65976" x="4181475" y="5583238"/>
          <p14:tracePt t="65986" x="4197350" y="5591175"/>
          <p14:tracePt t="65992" x="4224338" y="5600700"/>
          <p14:tracePt t="66000" x="4224338" y="5608638"/>
          <p14:tracePt t="66009" x="4240213" y="5608638"/>
          <p14:tracePt t="66015" x="4249738" y="5608638"/>
          <p14:tracePt t="66023" x="4257675" y="5608638"/>
          <p14:tracePt t="66032" x="4265613" y="5616575"/>
          <p14:tracePt t="66049" x="4275138" y="5626100"/>
          <p14:tracePt t="66056" x="4291013" y="5626100"/>
          <p14:tracePt t="66072" x="4316413" y="5626100"/>
          <p14:tracePt t="66080" x="4325938" y="5626100"/>
          <p14:tracePt t="66088" x="4341813" y="5626100"/>
          <p14:tracePt t="66095" x="4384675" y="5626100"/>
          <p14:tracePt t="66105" x="4427538" y="5626100"/>
          <p14:tracePt t="66112" x="4460875" y="5626100"/>
          <p14:tracePt t="66122" x="4503738" y="5626100"/>
          <p14:tracePt t="66128" x="4564063" y="5626100"/>
          <p14:tracePt t="66138" x="4605338" y="5626100"/>
          <p14:tracePt t="66144" x="4665663" y="5626100"/>
          <p14:tracePt t="66155" x="4724400" y="5634038"/>
          <p14:tracePt t="66160" x="4767263" y="5634038"/>
          <p14:tracePt t="66170" x="4827588" y="5634038"/>
          <p14:tracePt t="66176" x="4868863" y="5634038"/>
          <p14:tracePt t="66186" x="4886325" y="5641975"/>
          <p14:tracePt t="66193" x="4937125" y="5651500"/>
          <p14:tracePt t="66199" x="4937125" y="5659438"/>
          <p14:tracePt t="66208" x="4954588" y="5668963"/>
          <p14:tracePt t="66216" x="4962525" y="5668963"/>
          <p14:tracePt t="66232" x="4962525" y="5659438"/>
          <p14:tracePt t="66249" x="4962525" y="5634038"/>
          <p14:tracePt t="66264" x="4962525" y="5591175"/>
          <p14:tracePt t="66272" x="4962525" y="5565775"/>
          <p14:tracePt t="66280" x="4954588" y="5514975"/>
          <p14:tracePt t="66287" x="4946650" y="5456238"/>
          <p14:tracePt t="66296" x="4919663" y="5438775"/>
          <p14:tracePt t="66306" x="4878388" y="5413375"/>
          <p14:tracePt t="66311" x="4868863" y="5413375"/>
          <p14:tracePt t="66735" x="4868863" y="5421313"/>
          <p14:tracePt t="66743" x="4868863" y="5430838"/>
          <p14:tracePt t="66755" x="4868863" y="5438775"/>
          <p14:tracePt t="66759" x="4868863" y="5446713"/>
          <p14:tracePt t="66769" x="4878388" y="5464175"/>
          <p14:tracePt t="66815" x="4868863" y="5464175"/>
          <p14:tracePt t="66832" x="4843463" y="5472113"/>
          <p14:tracePt t="66841" x="4843463" y="5481638"/>
          <p14:tracePt t="66848" x="4827588" y="5481638"/>
          <p14:tracePt t="66855" x="4810125" y="5489575"/>
          <p14:tracePt t="66864" x="4775200" y="5507038"/>
          <p14:tracePt t="66872" x="4759325" y="5514975"/>
          <p14:tracePt t="66880" x="4733925" y="5532438"/>
          <p14:tracePt t="66900" x="4699000" y="5557838"/>
          <p14:tracePt t="66922" x="4691063" y="5557838"/>
          <p14:tracePt t="66927" x="4665663" y="5557838"/>
          <p14:tracePt t="66939" x="4657725" y="5540375"/>
          <p14:tracePt t="66943" x="4648200" y="5532438"/>
          <p14:tracePt t="66955" x="4630738" y="5524500"/>
          <p14:tracePt t="66970" x="4614863" y="5507038"/>
          <p14:tracePt t="66976" x="4605338" y="5497513"/>
          <p14:tracePt t="67007" x="4597400" y="5497513"/>
          <p14:tracePt t="67041" x="4589463" y="5497513"/>
          <p14:tracePt t="67055" x="4579938" y="5497513"/>
          <p14:tracePt t="67072" x="4572000" y="5497513"/>
          <p14:tracePt t="67096" x="4564063" y="5497513"/>
          <p14:tracePt t="67104" x="4546600" y="5507038"/>
          <p14:tracePt t="67112" x="4538663" y="5540375"/>
          <p14:tracePt t="67123" x="4538663" y="5549900"/>
          <p14:tracePt t="67128" x="4529138" y="5575300"/>
          <p14:tracePt t="67138" x="4529138" y="5583238"/>
          <p14:tracePt t="67144" x="4521200" y="5600700"/>
          <p14:tracePt t="67154" x="4513263" y="5616575"/>
          <p14:tracePt t="67160" x="4503738" y="5634038"/>
          <p14:tracePt t="67176" x="4486275" y="5651500"/>
          <p14:tracePt t="67184" x="4486275" y="5659438"/>
          <p14:tracePt t="67192" x="4478338" y="5659438"/>
          <p14:tracePt t="67200" x="4470400" y="5676900"/>
          <p14:tracePt t="67208" x="4470400" y="5694363"/>
          <p14:tracePt t="67216" x="4460875" y="5702300"/>
          <p14:tracePt t="67224" x="4452938" y="5710238"/>
          <p14:tracePt t="67233" x="4445000" y="5719763"/>
          <p14:tracePt t="67248" x="4435475" y="5745163"/>
          <p14:tracePt t="67256" x="4410075" y="5770563"/>
          <p14:tracePt t="67264" x="4402138" y="5770563"/>
          <p14:tracePt t="67272" x="4394200" y="5788025"/>
          <p14:tracePt t="67280" x="4376738" y="5803900"/>
          <p14:tracePt t="67289" x="4351338" y="5813425"/>
          <p14:tracePt t="67296" x="4325938" y="5829300"/>
          <p14:tracePt t="67306" x="4308475" y="5838825"/>
          <p14:tracePt t="67311" x="4275138" y="5854700"/>
          <p14:tracePt t="67323" x="4249738" y="5854700"/>
          <p14:tracePt t="67328" x="4214813" y="5872163"/>
          <p14:tracePt t="67338" x="4164013" y="5889625"/>
          <p14:tracePt t="67344" x="4121150" y="5897563"/>
          <p14:tracePt t="67354" x="4087813" y="5905500"/>
          <p14:tracePt t="67360" x="4052888" y="5922963"/>
          <p14:tracePt t="67370" x="4019550" y="5932488"/>
          <p14:tracePt t="67376" x="3986213" y="5932488"/>
          <p14:tracePt t="67383" x="3960813" y="5940425"/>
          <p14:tracePt t="67392" x="3917950" y="5957888"/>
          <p14:tracePt t="67399" x="3892550" y="5957888"/>
          <p14:tracePt t="67407" x="3857625" y="5965825"/>
          <p14:tracePt t="67416" x="3824288" y="5973763"/>
          <p14:tracePt t="67423" x="3790950" y="5973763"/>
          <p14:tracePt t="67433" x="3756025" y="5973763"/>
          <p14:tracePt t="67439" x="3713163" y="5973763"/>
          <p14:tracePt t="67448" x="3671888" y="5991225"/>
          <p14:tracePt t="67455" x="3619500" y="5999163"/>
          <p14:tracePt t="67464" x="3578225" y="6008688"/>
          <p14:tracePt t="67473" x="3543300" y="6008688"/>
          <p14:tracePt t="67481" x="3492500" y="6016625"/>
          <p14:tracePt t="67489" x="3459163" y="6024563"/>
          <p14:tracePt t="67496" x="3416300" y="6024563"/>
          <p14:tracePt t="67505" x="3365500" y="6034088"/>
          <p14:tracePt t="67512" x="3348038" y="6049963"/>
          <p14:tracePt t="67523" x="3314700" y="6049963"/>
          <p14:tracePt t="67528" x="3289300" y="6059488"/>
          <p14:tracePt t="67538" x="3246438" y="6067425"/>
          <p14:tracePt t="67544" x="3211513" y="6076950"/>
          <p14:tracePt t="67554" x="3186113" y="6076950"/>
          <p14:tracePt t="67560" x="3144838" y="6084888"/>
          <p14:tracePt t="67570" x="3109913" y="6092825"/>
          <p14:tracePt t="67576" x="3084513" y="6092825"/>
          <p14:tracePt t="67583" x="3059113" y="6092825"/>
          <p14:tracePt t="67592" x="3025775" y="6102350"/>
          <p14:tracePt t="67599" x="2990850" y="6102350"/>
          <p14:tracePt t="67608" x="2974975" y="6102350"/>
          <p14:tracePt t="67616" x="2949575" y="6102350"/>
          <p14:tracePt t="67625" x="2932113" y="6102350"/>
          <p14:tracePt t="67633" x="2922588" y="6102350"/>
          <p14:tracePt t="67639" x="2914650" y="6102350"/>
          <p14:tracePt t="67647" x="2906713" y="6102350"/>
          <p14:tracePt t="67655" x="2897188" y="6102350"/>
          <p14:tracePt t="67673" x="2889250" y="6102350"/>
          <p14:tracePt t="67681" x="2881313" y="6102350"/>
          <p14:tracePt t="67688" x="2871788" y="6102350"/>
          <p14:tracePt t="67722" x="2863850" y="6102350"/>
          <p14:tracePt t="67840" x="2863850" y="6092825"/>
          <p14:tracePt t="67848" x="2871788" y="6084888"/>
          <p14:tracePt t="67856" x="2897188" y="6076950"/>
          <p14:tracePt t="67864" x="2914650" y="6067425"/>
          <p14:tracePt t="67871" x="2940050" y="6059488"/>
          <p14:tracePt t="67881" x="3000375" y="6042025"/>
          <p14:tracePt t="67900" x="3119438" y="6034088"/>
          <p14:tracePt t="67906" x="3186113" y="6016625"/>
          <p14:tracePt t="67911" x="3279775" y="5999163"/>
          <p14:tracePt t="67922" x="3365500" y="5999163"/>
          <p14:tracePt t="67928" x="3459163" y="5999163"/>
          <p14:tracePt t="67939" x="3543300" y="5999163"/>
          <p14:tracePt t="67945" x="3646488" y="5999163"/>
          <p14:tracePt t="67955" x="3713163" y="5999163"/>
          <p14:tracePt t="67961" x="3790950" y="5999163"/>
          <p14:tracePt t="67969" x="3824288" y="5999163"/>
          <p14:tracePt t="67976" x="3841750" y="5999163"/>
          <p14:tracePt t="67983" x="3867150" y="5999163"/>
          <p14:tracePt t="67993" x="3875088" y="5999163"/>
          <p14:tracePt t="68064" x="3883025" y="5999163"/>
          <p14:tracePt t="68255" x="3867150" y="5999163"/>
          <p14:tracePt t="68263" x="3832225" y="5999163"/>
          <p14:tracePt t="68271" x="3806825" y="5999163"/>
          <p14:tracePt t="68279" x="3773488" y="5999163"/>
          <p14:tracePt t="68288" x="3730625" y="5999163"/>
          <p14:tracePt t="68295" x="3697288" y="5999163"/>
          <p14:tracePt t="68306" x="3629025" y="5999163"/>
          <p14:tracePt t="68312" x="3578225" y="5999163"/>
          <p14:tracePt t="68323" x="3492500" y="5999163"/>
          <p14:tracePt t="68328" x="3408363" y="5999163"/>
          <p14:tracePt t="68338" x="3305175" y="5999163"/>
          <p14:tracePt t="68344" x="3221038" y="5999163"/>
          <p14:tracePt t="68354" x="3152775" y="5999163"/>
          <p14:tracePt t="68361" x="3076575" y="5999163"/>
          <p14:tracePt t="68367" x="2974975" y="5999163"/>
          <p14:tracePt t="68376" x="2922588" y="5999163"/>
          <p14:tracePt t="68383" x="2863850" y="5999163"/>
          <p14:tracePt t="68393" x="2795588" y="5999163"/>
          <p14:tracePt t="68400" x="2736850" y="5999163"/>
          <p14:tracePt t="68409" x="2676525" y="6008688"/>
          <p14:tracePt t="68417" x="2625725" y="6016625"/>
          <p14:tracePt t="68424" x="2600325" y="6016625"/>
          <p14:tracePt t="68431" x="2574925" y="6016625"/>
          <p14:tracePt t="68440" x="2541588" y="6016625"/>
          <p14:tracePt t="68448" x="2516188" y="6016625"/>
          <p14:tracePt t="68456" x="2498725" y="6016625"/>
          <p14:tracePt t="68464" x="2473325" y="6016625"/>
          <p14:tracePt t="68473" x="2438400" y="6016625"/>
          <p14:tracePt t="68479" x="2422525" y="6016625"/>
          <p14:tracePt t="68488" x="2397125" y="6016625"/>
          <p14:tracePt t="68496" x="2362200" y="6016625"/>
          <p14:tracePt t="68505" x="2319338" y="6016625"/>
          <p14:tracePt t="68513" x="2303463" y="6016625"/>
          <p14:tracePt t="68522" x="2268538" y="6016625"/>
          <p14:tracePt t="68528" x="2243138" y="6016625"/>
          <p14:tracePt t="68538" x="2200275" y="6016625"/>
          <p14:tracePt t="68545" x="2174875" y="6016625"/>
          <p14:tracePt t="68554" x="2149475" y="6024563"/>
          <p14:tracePt t="68561" x="2116138" y="6024563"/>
          <p14:tracePt t="68567" x="2098675" y="6034088"/>
          <p14:tracePt t="68576" x="2082800" y="6034088"/>
          <p14:tracePt t="68583" x="2065338" y="6034088"/>
          <p14:tracePt t="68593" x="2055813" y="6034088"/>
          <p14:tracePt t="68600" x="2047875" y="6034088"/>
          <p14:tracePt t="68609" x="2030413" y="6042025"/>
          <p14:tracePt t="68616" x="2022475" y="6042025"/>
          <p14:tracePt t="68632" x="2022475" y="6049963"/>
          <p14:tracePt t="68752" x="2039938" y="6049963"/>
          <p14:tracePt t="68760" x="2065338" y="6042025"/>
          <p14:tracePt t="68767" x="2082800" y="6042025"/>
          <p14:tracePt t="68775" x="2124075" y="6034088"/>
          <p14:tracePt t="68783" x="2149475" y="6024563"/>
          <p14:tracePt t="68792" x="2184400" y="6024563"/>
          <p14:tracePt t="68800" x="2235200" y="6016625"/>
          <p14:tracePt t="68808" x="2278063" y="6016625"/>
          <p14:tracePt t="68817" x="2354263" y="6016625"/>
          <p14:tracePt t="68824" x="2422525" y="6016625"/>
          <p14:tracePt t="68831" x="2481263" y="6016625"/>
          <p14:tracePt t="68839" x="2549525" y="6016625"/>
          <p14:tracePt t="68847" x="2625725" y="6016625"/>
          <p14:tracePt t="68856" x="2686050" y="6016625"/>
          <p14:tracePt t="68865" x="2770188" y="6016625"/>
          <p14:tracePt t="68872" x="2838450" y="6016625"/>
          <p14:tracePt t="68884" x="2914650" y="6034088"/>
          <p14:tracePt t="68889" x="2974975" y="6042025"/>
          <p14:tracePt t="68896" x="3041650" y="6049963"/>
          <p14:tracePt t="68907" x="3094038" y="6049963"/>
          <p14:tracePt t="68912" x="3144838" y="6049963"/>
          <p14:tracePt t="68923" x="3203575" y="6059488"/>
          <p14:tracePt t="68927" x="3238500" y="6059488"/>
          <p14:tracePt t="68939" x="3279775" y="6059488"/>
          <p14:tracePt t="68945" x="3314700" y="6059488"/>
          <p14:tracePt t="68954" x="3340100" y="6059488"/>
          <p14:tracePt t="68959" x="3365500" y="6059488"/>
          <p14:tracePt t="68967" x="3390900" y="6059488"/>
          <p14:tracePt t="68975" x="3398838" y="6059488"/>
          <p14:tracePt t="68983" x="3408363" y="6059488"/>
          <p14:tracePt t="68991" x="3424238" y="6059488"/>
          <p14:tracePt t="69007" x="3433763" y="6059488"/>
          <p14:tracePt t="69039" x="3441700" y="6059488"/>
          <p14:tracePt t="69056" x="3449638" y="6059488"/>
          <p14:tracePt t="69072" x="3467100" y="6049963"/>
          <p14:tracePt t="69088" x="3475038" y="6049963"/>
          <p14:tracePt t="69105" x="3484563" y="6049963"/>
          <p14:tracePt t="69256" x="3492500" y="6049963"/>
          <p14:tracePt t="69273" x="3517900" y="6049963"/>
          <p14:tracePt t="69280" x="3535363" y="6049963"/>
          <p14:tracePt t="69289" x="3568700" y="6049963"/>
          <p14:tracePt t="69296" x="3594100" y="6049963"/>
          <p14:tracePt t="69306" x="3636963" y="6049963"/>
          <p14:tracePt t="69312" x="3697288" y="6049963"/>
          <p14:tracePt t="69322" x="3730625" y="6049963"/>
          <p14:tracePt t="69329" x="3781425" y="6059488"/>
          <p14:tracePt t="69338" x="3816350" y="6076950"/>
          <p14:tracePt t="69344" x="3849688" y="6076950"/>
          <p14:tracePt t="69354" x="3883025" y="6076950"/>
          <p14:tracePt t="69360" x="3900488" y="6084888"/>
          <p14:tracePt t="69367" x="3908425" y="6084888"/>
          <p14:tracePt t="69376" x="3935413" y="6092825"/>
          <p14:tracePt t="69871" x="3943350" y="6092825"/>
          <p14:tracePt t="69880" x="3951288" y="6092825"/>
          <p14:tracePt t="69891" x="3960813" y="6092825"/>
          <p14:tracePt t="69906" x="3976688" y="6092825"/>
          <p14:tracePt t="69911" x="3986213" y="6092825"/>
          <p14:tracePt t="69923" x="4002088" y="6092825"/>
          <p14:tracePt t="69929" x="4019550" y="6092825"/>
          <p14:tracePt t="69943" x="4052888" y="6092825"/>
          <p14:tracePt t="69951" x="4079875" y="6092825"/>
          <p14:tracePt t="69961" x="4105275" y="6092825"/>
          <p14:tracePt t="69967" x="4138613" y="6092825"/>
          <p14:tracePt t="69976" x="4164013" y="6092825"/>
          <p14:tracePt t="69984" x="4197350" y="6092825"/>
          <p14:tracePt t="69992" x="4224338" y="6092825"/>
          <p14:tracePt t="70001" x="4257675" y="6092825"/>
          <p14:tracePt t="70009" x="4283075" y="6092825"/>
          <p14:tracePt t="70015" x="4316413" y="6092825"/>
          <p14:tracePt t="70025" x="4351338" y="6092825"/>
          <p14:tracePt t="70032" x="4368800" y="6092825"/>
          <p14:tracePt t="70040" x="4402138" y="6092825"/>
          <p14:tracePt t="70048" x="4427538" y="6092825"/>
          <p14:tracePt t="70056" x="4460875" y="6092825"/>
          <p14:tracePt t="70063" x="4470400" y="6092825"/>
          <p14:tracePt t="70073" x="4486275" y="6092825"/>
          <p14:tracePt t="70080" x="4503738" y="6092825"/>
          <p14:tracePt t="70090" x="4521200" y="6092825"/>
          <p14:tracePt t="70096" x="4529138" y="6092825"/>
          <p14:tracePt t="70106" x="4538663" y="6092825"/>
          <p14:tracePt t="70113" x="4546600" y="6092825"/>
          <p14:tracePt t="70122" x="4564063" y="6092825"/>
          <p14:tracePt t="70138" x="4572000" y="6092825"/>
          <p14:tracePt t="70193" x="4579938" y="6092825"/>
          <p14:tracePt t="70248" x="4589463" y="6092825"/>
          <p14:tracePt t="70256" x="4597400" y="6092825"/>
          <p14:tracePt t="70264" x="4605338" y="6092825"/>
          <p14:tracePt t="70273" x="4622800" y="6092825"/>
          <p14:tracePt t="70279" x="4640263" y="6092825"/>
          <p14:tracePt t="70290" x="4665663" y="6092825"/>
          <p14:tracePt t="70296" x="4699000" y="6102350"/>
          <p14:tracePt t="70306" x="4741863" y="6102350"/>
          <p14:tracePt t="70313" x="4775200" y="6102350"/>
          <p14:tracePt t="70322" x="4827588" y="6102350"/>
          <p14:tracePt t="70329" x="4868863" y="6102350"/>
          <p14:tracePt t="70338" x="4929188" y="6102350"/>
          <p14:tracePt t="70345" x="4987925" y="6102350"/>
          <p14:tracePt t="70351" x="5081588" y="6076950"/>
          <p14:tracePt t="70361" x="5124450" y="6076950"/>
          <p14:tracePt t="70367" x="5183188" y="6067425"/>
          <p14:tracePt t="70376" x="5243513" y="6059488"/>
          <p14:tracePt t="70385" x="5260975" y="6059488"/>
          <p14:tracePt t="70392" x="5294313" y="6059488"/>
          <p14:tracePt t="70401" x="5327650" y="6059488"/>
          <p14:tracePt t="70409" x="5353050" y="6059488"/>
          <p14:tracePt t="70416" x="5370513" y="6059488"/>
          <p14:tracePt t="70425" x="5387975" y="6059488"/>
          <p14:tracePt t="70431" x="5395913" y="6059488"/>
          <p14:tracePt t="70441" x="5405438" y="6059488"/>
          <p14:tracePt t="70448" x="5413375" y="6059488"/>
          <p14:tracePt t="70456" x="5421313" y="6059488"/>
          <p14:tracePt t="70490" x="5430838" y="6059488"/>
          <p14:tracePt t="70496" x="5438775" y="6059488"/>
          <p14:tracePt t="70506" x="5438775" y="6049963"/>
          <p14:tracePt t="70522" x="5446713" y="6042025"/>
          <p14:tracePt t="70529" x="5456238" y="6042025"/>
          <p14:tracePt t="70538" x="5456238" y="6034088"/>
          <p14:tracePt t="70583" x="5464175" y="6024563"/>
          <p14:tracePt t="70607" x="5472113" y="6016625"/>
          <p14:tracePt t="70672" x="5481638" y="6008688"/>
          <p14:tracePt t="70816" x="5481638" y="5999163"/>
          <p14:tracePt t="70831" x="5489575" y="5991225"/>
          <p14:tracePt t="70871" x="5497513" y="5983288"/>
          <p14:tracePt t="70907" x="5497513" y="5973763"/>
          <p14:tracePt t="70944" x="5497513" y="5965825"/>
          <p14:tracePt t="71105" x="5507038" y="5957888"/>
          <p14:tracePt t="72016" x="5507038" y="5965825"/>
          <p14:tracePt t="72272" x="5507038" y="5973763"/>
          <p14:tracePt t="72280" x="5507038" y="5991225"/>
          <p14:tracePt t="72306" x="5507038" y="6008688"/>
          <p14:tracePt t="72322" x="5514975" y="6016625"/>
          <p14:tracePt t="72456" x="5524500" y="6034088"/>
          <p14:tracePt t="72464" x="5532438" y="6042025"/>
          <p14:tracePt t="72491" x="5532438" y="6049963"/>
          <p14:tracePt t="72496" x="5532438" y="6059488"/>
          <p14:tracePt t="72529" x="5540375" y="6067425"/>
          <p14:tracePt t="72545" x="5549900" y="6076950"/>
          <p14:tracePt t="72592" x="5557838" y="6084888"/>
          <p14:tracePt t="72848" x="5557838" y="6076950"/>
          <p14:tracePt t="72864" x="5557838" y="6067425"/>
          <p14:tracePt t="72873" x="5557838" y="6059488"/>
          <p14:tracePt t="72891" x="5557838" y="6049963"/>
          <p14:tracePt t="72895" x="5557838" y="6034088"/>
          <p14:tracePt t="72913" x="5557838" y="6024563"/>
          <p14:tracePt t="72919" x="5557838" y="6016625"/>
          <p14:tracePt t="72951" x="5557838" y="6008688"/>
          <p14:tracePt t="73113" x="5557838" y="5999163"/>
          <p14:tracePt t="73128" x="5557838" y="5991225"/>
          <p14:tracePt t="73135" x="5557838" y="5983288"/>
          <p14:tracePt t="73304" x="5549900" y="5965825"/>
          <p14:tracePt t="73313" x="5549900" y="5957888"/>
          <p14:tracePt t="73322" x="5540375" y="5957888"/>
          <p14:tracePt t="73328" x="5524500" y="5948363"/>
          <p14:tracePt t="73335" x="5514975" y="5940425"/>
          <p14:tracePt t="73345" x="5507038" y="5932488"/>
          <p14:tracePt t="73352" x="5489575" y="5922963"/>
          <p14:tracePt t="73361" x="5481638" y="5915025"/>
          <p14:tracePt t="73369" x="5456238" y="5889625"/>
          <p14:tracePt t="73376" x="5438775" y="5872163"/>
          <p14:tracePt t="73383" x="5421313" y="5864225"/>
          <p14:tracePt t="73393" x="5413375" y="5846763"/>
          <p14:tracePt t="73400" x="5395913" y="5838825"/>
          <p14:tracePt t="73408" x="5387975" y="5829300"/>
          <p14:tracePt t="73416" x="5380038" y="5821363"/>
          <p14:tracePt t="73519" x="5380038" y="5813425"/>
          <p14:tracePt t="73528" x="5380038" y="5803900"/>
          <p14:tracePt t="73545" x="5380038" y="5795963"/>
          <p14:tracePt t="73568" x="5380038" y="5788025"/>
          <p14:tracePt t="73576" x="5380038" y="5778500"/>
          <p14:tracePt t="73624" x="5380038" y="5770563"/>
          <p14:tracePt t="73745" x="5380038" y="5761038"/>
          <p14:tracePt t="73752" x="5380038" y="5753100"/>
          <p14:tracePt t="73856" x="5370513" y="5753100"/>
          <p14:tracePt t="73992" x="5362575" y="5745163"/>
          <p14:tracePt t="74016" x="5370513" y="5727700"/>
          <p14:tracePt t="74032" x="5387975" y="5710238"/>
          <p14:tracePt t="74041" x="5405438" y="5694363"/>
          <p14:tracePt t="74048" x="5456238" y="5668963"/>
          <p14:tracePt t="74058" x="5507038" y="5626100"/>
          <p14:tracePt t="74064" x="5565775" y="5583238"/>
          <p14:tracePt t="74074" x="5641975" y="5549900"/>
          <p14:tracePt t="74080" x="5710238" y="5514975"/>
          <p14:tracePt t="74090" x="5788025" y="5472113"/>
          <p14:tracePt t="74096" x="5846763" y="5438775"/>
          <p14:tracePt t="74104" x="5897563" y="5413375"/>
          <p14:tracePt t="74113" x="5948363" y="5395913"/>
          <p14:tracePt t="74119" x="5999163" y="5353050"/>
          <p14:tracePt t="74128" x="5999163" y="5337175"/>
          <p14:tracePt t="74135" x="6016625" y="5286375"/>
          <p14:tracePt t="74143" x="6016625" y="5251450"/>
          <p14:tracePt t="74152" x="6034088" y="5183188"/>
          <p14:tracePt t="74159" x="6076950" y="5132388"/>
          <p14:tracePt t="74167" x="6110288" y="5116513"/>
          <p14:tracePt t="74175" x="6169025" y="5106988"/>
          <p14:tracePt t="74191" x="6178550" y="5081588"/>
          <p14:tracePt t="74432" x="6153150" y="5099050"/>
          <p14:tracePt t="74441" x="6143625" y="5099050"/>
          <p14:tracePt t="74448" x="6127750" y="5106988"/>
          <p14:tracePt t="74458" x="6110288" y="5116513"/>
          <p14:tracePt t="74464" x="6102350" y="5116513"/>
          <p14:tracePt t="74512" x="6135688" y="5106988"/>
          <p14:tracePt t="74519" x="6211888" y="5081588"/>
          <p14:tracePt t="74528" x="6288088" y="5048250"/>
          <p14:tracePt t="74535" x="6373813" y="5030788"/>
          <p14:tracePt t="74544" x="6467475" y="5005388"/>
          <p14:tracePt t="74553" x="6569075" y="4962525"/>
          <p14:tracePt t="74560" x="6654800" y="4911725"/>
          <p14:tracePt t="74568" x="6738938" y="4868863"/>
          <p14:tracePt t="74576" x="6799263" y="4827588"/>
          <p14:tracePt t="74584" x="6858000" y="4792663"/>
          <p14:tracePt t="74592" x="6934200" y="4759325"/>
          <p14:tracePt t="74600" x="7002463" y="4741863"/>
          <p14:tracePt t="74609" x="7078663" y="4708525"/>
          <p14:tracePt t="74616" x="7146925" y="4683125"/>
          <p14:tracePt t="74624" x="7215188" y="4657725"/>
          <p14:tracePt t="74632" x="7248525" y="4648200"/>
          <p14:tracePt t="74642" x="7316788" y="4622800"/>
          <p14:tracePt t="74648" x="7392988" y="4589463"/>
          <p14:tracePt t="74659" x="7469188" y="4579938"/>
          <p14:tracePt t="74664" x="7546975" y="4564063"/>
          <p14:tracePt t="74675" x="7613650" y="4546600"/>
          <p14:tracePt t="74680" x="7716838" y="4529138"/>
          <p14:tracePt t="74688" x="7800975" y="4513263"/>
          <p14:tracePt t="74695" x="7902575" y="4495800"/>
          <p14:tracePt t="74704" x="7980363" y="4495800"/>
          <p14:tracePt t="74712" x="8089900" y="4470400"/>
          <p14:tracePt t="74719" x="8191500" y="4460875"/>
          <p14:tracePt t="74728" x="8310563" y="4427538"/>
          <p14:tracePt t="74736" x="8396288" y="4402138"/>
          <p14:tracePt t="74744" x="8497888" y="4368800"/>
          <p14:tracePt t="74753" x="8599488" y="4341813"/>
          <p14:tracePt t="74760" x="8693150" y="4325938"/>
          <p14:tracePt t="74768" x="8796338" y="4291013"/>
          <p14:tracePt t="74776" x="8880475" y="4265613"/>
          <p14:tracePt t="74784" x="8982075" y="4232275"/>
          <p14:tracePt t="74792" x="9042400" y="4214813"/>
          <p14:tracePt t="74800" x="9136063" y="4189413"/>
        </p14:tracePtLst>
      </p14:laserTraceLst>
    </p:ext>
  </p:extLs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_x70277112" descr="DRW000012b42f0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8207" y="938436"/>
            <a:ext cx="6572296" cy="5933506"/>
          </a:xfrm>
          <a:prstGeom prst="rect">
            <a:avLst/>
          </a:prstGeom>
          <a:noFill/>
        </p:spPr>
      </p:pic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364088" y="5958034"/>
            <a:ext cx="3641030" cy="269204"/>
          </a:xfrm>
          <a:prstGeom prst="rect">
            <a:avLst/>
          </a:prstGeom>
          <a:solidFill>
            <a:srgbClr val="FFFF00"/>
          </a:solidFill>
        </p:spPr>
        <p:txBody>
          <a:bodyPr/>
          <a:lstStyle/>
          <a:p>
            <a:pPr marL="0" indent="0">
              <a:buNone/>
            </a:pP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속성 찾기 및 클래스 다이어그램 그리기</a:t>
            </a:r>
          </a:p>
        </p:txBody>
      </p:sp>
      <p:sp>
        <p:nvSpPr>
          <p:cNvPr id="6" name="슬라이드 번호 개체 틀 9">
            <a:extLst>
              <a:ext uri="{FF2B5EF4-FFF2-40B4-BE49-F238E27FC236}">
                <a16:creationId xmlns:a16="http://schemas.microsoft.com/office/drawing/2014/main" id="{B5E7B0C3-35C4-4473-9266-AED000E5C2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5013" y="6597650"/>
            <a:ext cx="765175" cy="188913"/>
          </a:xfrm>
          <a:prstGeom prst="rect">
            <a:avLst/>
          </a:prstGeom>
        </p:spPr>
        <p:txBody>
          <a:bodyPr/>
          <a:lstStyle>
            <a:lvl1pPr algn="r">
              <a:defRPr sz="100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0D1FBF91-D0BE-483B-82B2-B89DEE19D40A}" type="slidenum">
              <a:rPr lang="ko-KR" altLang="en-US" b="0">
                <a:latin typeface="HY중고딕" panose="02030600000101010101" pitchFamily="18" charset="-127"/>
                <a:ea typeface="HY중고딕" panose="02030600000101010101" pitchFamily="18" charset="-127"/>
                <a:cs typeface="Malgun Gothic Semilight" panose="020B0502040204020203" pitchFamily="50" charset="-127"/>
              </a:rPr>
              <a:pPr>
                <a:defRPr/>
              </a:pPr>
              <a:t>32</a:t>
            </a:fld>
            <a:endParaRPr lang="ko-KR" altLang="en-US" b="0" dirty="0">
              <a:latin typeface="HY중고딕" panose="02030600000101010101" pitchFamily="18" charset="-127"/>
              <a:ea typeface="HY중고딕" panose="02030600000101010101" pitchFamily="18" charset="-127"/>
              <a:cs typeface="Malgun Gothic Semilight" panose="020B0502040204020203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FB0F505-5050-4A18-B549-294861F1CA11}"/>
              </a:ext>
            </a:extLst>
          </p:cNvPr>
          <p:cNvSpPr txBox="1">
            <a:spLocks/>
          </p:cNvSpPr>
          <p:nvPr/>
        </p:nvSpPr>
        <p:spPr>
          <a:xfrm>
            <a:off x="642910" y="187107"/>
            <a:ext cx="7772400" cy="59029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맑은 고딕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ko-KR" sz="28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5.6 </a:t>
            </a:r>
            <a:r>
              <a:rPr lang="ko-KR" altLang="en-US" sz="28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클래스 다이어그램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18"/>
    </mc:Choice>
    <mc:Fallback xmlns="">
      <p:transition spd="slow" advTm="35118"/>
    </mc:Fallback>
  </mc:AlternateContent>
  <p:extLst>
    <p:ext uri="{3A86A75C-4F4B-4683-9AE1-C65F6400EC91}">
      <p14:laserTraceLst xmlns:p14="http://schemas.microsoft.com/office/powerpoint/2010/main">
        <p14:tracePtLst>
          <p14:tracePt t="894" x="9058275" y="3449638"/>
          <p14:tracePt t="902" x="8999538" y="3449638"/>
          <p14:tracePt t="910" x="8931275" y="3449638"/>
          <p14:tracePt t="916" x="8872538" y="3449638"/>
          <p14:tracePt t="926" x="8812213" y="3449638"/>
          <p14:tracePt t="932" x="8728075" y="3449638"/>
          <p14:tracePt t="942" x="8685213" y="3433763"/>
          <p14:tracePt t="949" x="8624888" y="3433763"/>
          <p14:tracePt t="957" x="8599488" y="3433763"/>
          <p14:tracePt t="966" x="8548688" y="3424238"/>
          <p14:tracePt t="973" x="8507413" y="3424238"/>
          <p14:tracePt t="981" x="8472488" y="3416300"/>
          <p14:tracePt t="989" x="8447088" y="3416300"/>
          <p14:tracePt t="997" x="8421688" y="3416300"/>
          <p14:tracePt t="1006" x="8396288" y="3416300"/>
          <p14:tracePt t="1014" x="8388350" y="3416300"/>
          <p14:tracePt t="1021" x="8370888" y="3416300"/>
          <p14:tracePt t="1029" x="8353425" y="3416300"/>
          <p14:tracePt t="1045" x="8335963" y="3416300"/>
          <p14:tracePt t="1056" x="8328025" y="3416300"/>
          <p14:tracePt t="1061" x="8320088" y="3416300"/>
          <p14:tracePt t="1072" x="8310563" y="3416300"/>
          <p14:tracePt t="1088" x="8302625" y="3416300"/>
          <p14:tracePt t="1094" x="8285163" y="3416300"/>
          <p14:tracePt t="1104" x="8277225" y="3416300"/>
          <p14:tracePt t="1108" x="8259763" y="3416300"/>
          <p14:tracePt t="1117" x="8234363" y="3416300"/>
          <p14:tracePt t="1125" x="8226425" y="3416300"/>
          <p14:tracePt t="1132" x="8208963" y="3416300"/>
          <p14:tracePt t="1141" x="8201025" y="3416300"/>
          <p14:tracePt t="1149" x="8175625" y="3416300"/>
          <p14:tracePt t="1157" x="8150225" y="3416300"/>
          <p14:tracePt t="1173" x="8140700" y="3416300"/>
          <p14:tracePt t="1181" x="8124825" y="3416300"/>
          <p14:tracePt t="1189" x="8115300" y="3416300"/>
          <p14:tracePt t="1197" x="8107363" y="3416300"/>
          <p14:tracePt t="1205" x="8099425" y="3408363"/>
          <p14:tracePt t="1213" x="8081963" y="3398838"/>
          <p14:tracePt t="1230" x="8064500" y="3390900"/>
          <p14:tracePt t="1245" x="8056563" y="3390900"/>
          <p14:tracePt t="1255" x="8047038" y="3390900"/>
          <p14:tracePt t="1262" x="8031163" y="3382963"/>
          <p14:tracePt t="1277" x="8013700" y="3373438"/>
          <p14:tracePt t="1287" x="8005763" y="3373438"/>
          <p14:tracePt t="1303" x="7980363" y="3365500"/>
          <p14:tracePt t="1310" x="7962900" y="3355975"/>
          <p14:tracePt t="1317" x="7962900" y="3340100"/>
          <p14:tracePt t="1324" x="7954963" y="3330575"/>
          <p14:tracePt t="1333" x="7937500" y="3305175"/>
          <p14:tracePt t="1341" x="7937500" y="3263900"/>
          <p14:tracePt t="1349" x="7920038" y="3228975"/>
          <p14:tracePt t="1357" x="7886700" y="3178175"/>
          <p14:tracePt t="1366" x="7869238" y="3152775"/>
          <p14:tracePt t="1373" x="7826375" y="3109913"/>
          <p14:tracePt t="1381" x="7818438" y="3016250"/>
          <p14:tracePt t="1389" x="7818438" y="3008313"/>
          <p14:tracePt t="1397" x="7793038" y="2982913"/>
          <p14:tracePt t="1406" x="7767638" y="2957513"/>
          <p14:tracePt t="1414" x="7758113" y="2957513"/>
          <p14:tracePt t="1421" x="7750175" y="2957513"/>
          <p14:tracePt t="1694" x="7758113" y="2957513"/>
          <p14:tracePt t="1704" x="7775575" y="2965450"/>
          <p14:tracePt t="1710" x="7783513" y="2974975"/>
          <p14:tracePt t="1717" x="7793038" y="2982913"/>
          <p14:tracePt t="1725" x="7800975" y="2982913"/>
          <p14:tracePt t="1742" x="7818438" y="2990850"/>
          <p14:tracePt t="1749" x="7826375" y="2990850"/>
          <p14:tracePt t="1790" x="7826375" y="3000375"/>
          <p14:tracePt t="1806" x="7818438" y="3000375"/>
          <p14:tracePt t="1814" x="7810500" y="3000375"/>
          <p14:tracePt t="1829" x="7800975" y="3008313"/>
          <p14:tracePt t="1845" x="7793038" y="3008313"/>
          <p14:tracePt t="1861" x="7783513" y="3008313"/>
          <p14:tracePt t="1878" x="7775575" y="3008313"/>
          <p14:tracePt t="1899" x="7767638" y="3008313"/>
          <p14:tracePt t="1904" x="7767638" y="2990850"/>
          <p14:tracePt t="1910" x="7767638" y="2949575"/>
          <p14:tracePt t="1916" x="7767638" y="2914650"/>
          <p14:tracePt t="1926" x="7767638" y="2881313"/>
          <p14:tracePt t="1933" x="7767638" y="2846388"/>
          <p14:tracePt t="1941" x="7767638" y="2805113"/>
          <p14:tracePt t="1949" x="7758113" y="2770188"/>
          <p14:tracePt t="1958" x="7758113" y="2727325"/>
          <p14:tracePt t="1966" x="7758113" y="2711450"/>
          <p14:tracePt t="1974" x="7758113" y="2686050"/>
          <p14:tracePt t="1981" x="7758113" y="2668588"/>
          <p14:tracePt t="1990" x="7758113" y="2660650"/>
          <p14:tracePt t="1998" x="7758113" y="2633663"/>
          <p14:tracePt t="2005" x="7758113" y="2608263"/>
          <p14:tracePt t="2013" x="7758113" y="2592388"/>
          <p14:tracePt t="2022" x="7750175" y="2566988"/>
          <p14:tracePt t="2029" x="7750175" y="2541588"/>
          <p14:tracePt t="2039" x="7750175" y="2524125"/>
          <p14:tracePt t="2045" x="7732713" y="2498725"/>
          <p14:tracePt t="2055" x="7724775" y="2481263"/>
          <p14:tracePt t="2061" x="7716838" y="2463800"/>
          <p14:tracePt t="2072" x="7707313" y="2447925"/>
          <p14:tracePt t="2078" x="7699375" y="2438400"/>
          <p14:tracePt t="2088" x="7699375" y="2422525"/>
          <p14:tracePt t="2094" x="7691438" y="2405063"/>
          <p14:tracePt t="2104" x="7681913" y="2379663"/>
          <p14:tracePt t="2109" x="7673975" y="2354263"/>
          <p14:tracePt t="2116" x="7666038" y="2344738"/>
          <p14:tracePt t="2125" x="7656513" y="2328863"/>
          <p14:tracePt t="2133" x="7648575" y="2303463"/>
          <p14:tracePt t="2150" x="7648575" y="2293938"/>
          <p14:tracePt t="2166" x="7639050" y="2278063"/>
          <p14:tracePt t="2174" x="7639050" y="2268538"/>
          <p14:tracePt t="2190" x="7639050" y="2260600"/>
          <p14:tracePt t="2198" x="7639050" y="2252663"/>
          <p14:tracePt t="2206" x="7631113" y="2252663"/>
          <p14:tracePt t="2222" x="7631113" y="2243138"/>
          <p14:tracePt t="2238" x="7631113" y="2235200"/>
          <p14:tracePt t="2271" x="7631113" y="2227263"/>
          <p14:tracePt t="2288" x="7631113" y="2217738"/>
          <p14:tracePt t="2358" x="7631113" y="2209800"/>
          <p14:tracePt t="2430" x="7631113" y="2200275"/>
          <p14:tracePt t="2542" x="7631113" y="2192338"/>
          <p14:tracePt t="2558" x="7631113" y="2174875"/>
          <p14:tracePt t="2581" x="7631113" y="2159000"/>
          <p14:tracePt t="2596" x="7613650" y="2141538"/>
          <p14:tracePt t="2645" x="7605713" y="2133600"/>
          <p14:tracePt t="2662" x="7597775" y="2133600"/>
          <p14:tracePt t="2677" x="7588250" y="2133600"/>
          <p14:tracePt t="2688" x="7580313" y="2124075"/>
          <p14:tracePt t="2693" x="7554913" y="2116138"/>
          <p14:tracePt t="2703" x="7537450" y="2116138"/>
          <p14:tracePt t="2711" x="7512050" y="2116138"/>
          <p14:tracePt t="2716" x="7461250" y="2098675"/>
          <p14:tracePt t="2726" x="7410450" y="2090738"/>
          <p14:tracePt t="2733" x="7377113" y="2082800"/>
          <p14:tracePt t="2742" x="7334250" y="2065338"/>
          <p14:tracePt t="2750" x="7273925" y="2055813"/>
          <p14:tracePt t="2758" x="7240588" y="2047875"/>
          <p14:tracePt t="2765" x="7189788" y="2030413"/>
          <p14:tracePt t="2773" x="7146925" y="2022475"/>
          <p14:tracePt t="2781" x="7113588" y="2014538"/>
          <p14:tracePt t="2790" x="7061200" y="1989138"/>
          <p14:tracePt t="2798" x="7027863" y="1979613"/>
          <p14:tracePt t="2806" x="6969125" y="1971675"/>
          <p14:tracePt t="2813" x="6926263" y="1954213"/>
          <p14:tracePt t="2822" x="6891338" y="1946275"/>
          <p14:tracePt t="2829" x="6858000" y="1928813"/>
          <p14:tracePt t="2838" x="6824663" y="1920875"/>
          <p14:tracePt t="2845" x="6789738" y="1911350"/>
          <p14:tracePt t="2855" x="6764338" y="1895475"/>
          <p14:tracePt t="2862" x="6721475" y="1885950"/>
          <p14:tracePt t="2872" x="6696075" y="1878013"/>
          <p14:tracePt t="2878" x="6662738" y="1860550"/>
          <p14:tracePt t="2888" x="6637338" y="1844675"/>
          <p14:tracePt t="2900" x="6602413" y="1827213"/>
          <p14:tracePt t="2902" x="6569075" y="1809750"/>
          <p14:tracePt t="2910" x="6551613" y="1801813"/>
          <p14:tracePt t="2917" x="6518275" y="1784350"/>
          <p14:tracePt t="2927" x="6492875" y="1784350"/>
          <p14:tracePt t="2933" x="6457950" y="1766888"/>
          <p14:tracePt t="2942" x="6442075" y="1766888"/>
          <p14:tracePt t="2950" x="6407150" y="1758950"/>
          <p14:tracePt t="2958" x="6391275" y="1741488"/>
          <p14:tracePt t="2965" x="6356350" y="1741488"/>
          <p14:tracePt t="2974" x="6330950" y="1733550"/>
          <p14:tracePt t="2981" x="6297613" y="1725613"/>
          <p14:tracePt t="2989" x="6280150" y="1716088"/>
          <p14:tracePt t="2997" x="6246813" y="1716088"/>
          <p14:tracePt t="3007" x="6203950" y="1708150"/>
          <p14:tracePt t="3014" x="6178550" y="1700213"/>
          <p14:tracePt t="3022" x="6135688" y="1690688"/>
          <p14:tracePt t="3029" x="6110288" y="1682750"/>
          <p14:tracePt t="3040" x="6067425" y="1674813"/>
          <p14:tracePt t="3045" x="6024563" y="1665288"/>
          <p14:tracePt t="3055" x="5973763" y="1665288"/>
          <p14:tracePt t="3062" x="5940425" y="1649413"/>
          <p14:tracePt t="3072" x="5905500" y="1649413"/>
          <p14:tracePt t="3078" x="5880100" y="1639888"/>
          <p14:tracePt t="3088" x="5846763" y="1639888"/>
          <p14:tracePt t="3093" x="5821363" y="1639888"/>
          <p14:tracePt t="3101" x="5778500" y="1622425"/>
          <p14:tracePt t="3108" x="5745163" y="1622425"/>
          <p14:tracePt t="3117" x="5702300" y="1614488"/>
          <p14:tracePt t="3126" x="5659438" y="1614488"/>
          <p14:tracePt t="3134" x="5616575" y="1614488"/>
          <p14:tracePt t="3141" x="5583238" y="1597025"/>
          <p14:tracePt t="3149" x="5532438" y="1589088"/>
          <p14:tracePt t="3157" x="5489575" y="1589088"/>
          <p14:tracePt t="3165" x="5413375" y="1571625"/>
          <p14:tracePt t="3174" x="5362575" y="1571625"/>
          <p14:tracePt t="3181" x="5311775" y="1563688"/>
          <p14:tracePt t="3190" x="5251450" y="1555750"/>
          <p14:tracePt t="3197" x="5192713" y="1555750"/>
          <p14:tracePt t="3206" x="5132388" y="1546225"/>
          <p14:tracePt t="3213" x="5106988" y="1546225"/>
          <p14:tracePt t="3222" x="5064125" y="1538288"/>
          <p14:tracePt t="3229" x="5030788" y="1530350"/>
          <p14:tracePt t="3239" x="4997450" y="1520825"/>
          <p14:tracePt t="3245" x="4962525" y="1520825"/>
          <p14:tracePt t="3256" x="4937125" y="1520825"/>
          <p14:tracePt t="3261" x="4919663" y="1512888"/>
          <p14:tracePt t="3271" x="4886325" y="1504950"/>
          <p14:tracePt t="3278" x="4860925" y="1495425"/>
          <p14:tracePt t="3288" x="4852988" y="1495425"/>
          <p14:tracePt t="3294" x="4835525" y="1495425"/>
          <p14:tracePt t="3302" x="4818063" y="1495425"/>
          <p14:tracePt t="3397" x="4810125" y="1495425"/>
          <p14:tracePt t="3413" x="4810125" y="1487488"/>
          <p14:tracePt t="3428" x="4810125" y="1477963"/>
          <p14:tracePt t="3438" x="4810125" y="1470025"/>
          <p14:tracePt t="3456" x="4810125" y="1462088"/>
          <p14:tracePt t="3471" x="4810125" y="1452563"/>
          <p14:tracePt t="3488" x="4810125" y="1436688"/>
          <p14:tracePt t="3504" x="4810125" y="1427163"/>
          <p14:tracePt t="3525" x="4818063" y="1419225"/>
          <p14:tracePt t="3533" x="4827588" y="1411288"/>
          <p14:tracePt t="3542" x="4835525" y="1401763"/>
          <p14:tracePt t="3558" x="4843463" y="1393825"/>
          <p14:tracePt t="3565" x="4852988" y="1385888"/>
          <p14:tracePt t="3581" x="4860925" y="1376363"/>
          <p14:tracePt t="3589" x="4868863" y="1368425"/>
          <p14:tracePt t="3597" x="4878388" y="1368425"/>
          <p14:tracePt t="3606" x="4894263" y="1360488"/>
          <p14:tracePt t="3613" x="4903788" y="1360488"/>
          <p14:tracePt t="3622" x="4919663" y="1350963"/>
          <p14:tracePt t="3630" x="4937125" y="1350963"/>
          <p14:tracePt t="3639" x="4946650" y="1350963"/>
          <p14:tracePt t="3646" x="4962525" y="1343025"/>
          <p14:tracePt t="3655" x="4972050" y="1333500"/>
          <p14:tracePt t="3662" x="4987925" y="1325563"/>
          <p14:tracePt t="3672" x="4997450" y="1325563"/>
          <p14:tracePt t="3678" x="5005388" y="1325563"/>
          <p14:tracePt t="3686" x="5022850" y="1317625"/>
          <p14:tracePt t="3694" x="5056188" y="1308100"/>
          <p14:tracePt t="3700" x="5064125" y="1308100"/>
          <p14:tracePt t="3710" x="5073650" y="1308100"/>
          <p14:tracePt t="3717" x="5106988" y="1308100"/>
          <p14:tracePt t="3726" x="5124450" y="1300163"/>
          <p14:tracePt t="3734" x="5157788" y="1292225"/>
          <p14:tracePt t="3741" x="5175250" y="1292225"/>
          <p14:tracePt t="3749" x="5208588" y="1292225"/>
          <p14:tracePt t="3757" x="5243513" y="1292225"/>
          <p14:tracePt t="3765" x="5268913" y="1292225"/>
          <p14:tracePt t="3774" x="5302250" y="1292225"/>
          <p14:tracePt t="3782" x="5370513" y="1292225"/>
          <p14:tracePt t="3791" x="5405438" y="1292225"/>
          <p14:tracePt t="3797" x="5446713" y="1282700"/>
          <p14:tracePt t="3806" x="5489575" y="1282700"/>
          <p14:tracePt t="3813" x="5524500" y="1282700"/>
          <p14:tracePt t="3824" x="5565775" y="1282700"/>
          <p14:tracePt t="3829" x="5583238" y="1282700"/>
          <p14:tracePt t="3840" x="5626100" y="1282700"/>
          <p14:tracePt t="3844" x="5634038" y="1282700"/>
          <p14:tracePt t="3855" x="5651500" y="1282700"/>
          <p14:tracePt t="3862" x="5676900" y="1282700"/>
          <p14:tracePt t="3871" x="5694363" y="1282700"/>
          <p14:tracePt t="3886" x="5719763" y="1282700"/>
          <p14:tracePt t="3901" x="5753100" y="1282700"/>
          <p14:tracePt t="3910" x="5770563" y="1282700"/>
          <p14:tracePt t="3917" x="5788025" y="1282700"/>
          <p14:tracePt t="3927" x="5813425" y="1292225"/>
          <p14:tracePt t="3934" x="5838825" y="1292225"/>
          <p14:tracePt t="3942" x="5864225" y="1292225"/>
          <p14:tracePt t="3949" x="5880100" y="1300163"/>
          <p14:tracePt t="3958" x="5915025" y="1308100"/>
          <p14:tracePt t="3965" x="5932488" y="1317625"/>
          <p14:tracePt t="3974" x="5940425" y="1317625"/>
          <p14:tracePt t="3981" x="5965825" y="1325563"/>
          <p14:tracePt t="3991" x="5973763" y="1333500"/>
          <p14:tracePt t="3997" x="5983288" y="1343025"/>
          <p14:tracePt t="4007" x="5991225" y="1343025"/>
          <p14:tracePt t="4013" x="6008688" y="1343025"/>
          <p14:tracePt t="4023" x="6008688" y="1350963"/>
          <p14:tracePt t="4029" x="6016625" y="1360488"/>
          <p14:tracePt t="4039" x="6016625" y="1368425"/>
          <p14:tracePt t="4046" x="6034088" y="1385888"/>
          <p14:tracePt t="4055" x="6034088" y="1393825"/>
          <p14:tracePt t="4062" x="6034088" y="1411288"/>
          <p14:tracePt t="4072" x="6042025" y="1427163"/>
          <p14:tracePt t="4078" x="6049963" y="1452563"/>
          <p14:tracePt t="4093" x="6049963" y="1470025"/>
          <p14:tracePt t="4101" x="6049963" y="1495425"/>
          <p14:tracePt t="4117" x="6049963" y="1520825"/>
          <p14:tracePt t="4125" x="6049963" y="1538288"/>
          <p14:tracePt t="4134" x="6049963" y="1555750"/>
          <p14:tracePt t="4141" x="6049963" y="1581150"/>
          <p14:tracePt t="4149" x="6049963" y="1589088"/>
          <p14:tracePt t="4157" x="6049963" y="1614488"/>
          <p14:tracePt t="4165" x="6049963" y="1631950"/>
          <p14:tracePt t="4174" x="6049963" y="1649413"/>
          <p14:tracePt t="4181" x="6049963" y="1674813"/>
          <p14:tracePt t="4190" x="6049963" y="1682750"/>
          <p14:tracePt t="4197" x="6049963" y="1700213"/>
          <p14:tracePt t="4207" x="6049963" y="1725613"/>
          <p14:tracePt t="4213" x="6049963" y="1741488"/>
          <p14:tracePt t="4222" x="6049963" y="1766888"/>
          <p14:tracePt t="4229" x="6049963" y="1784350"/>
          <p14:tracePt t="4246" x="6049963" y="1819275"/>
          <p14:tracePt t="4255" x="6042025" y="1835150"/>
          <p14:tracePt t="4262" x="6042025" y="1860550"/>
          <p14:tracePt t="4272" x="6034088" y="1878013"/>
          <p14:tracePt t="4278" x="6034088" y="1911350"/>
          <p14:tracePt t="4287" x="6024563" y="1928813"/>
          <p14:tracePt t="4294" x="6016625" y="1954213"/>
          <p14:tracePt t="4300" x="6016625" y="1979613"/>
          <p14:tracePt t="4308" x="6016625" y="2005013"/>
          <p14:tracePt t="4317" x="6016625" y="2039938"/>
          <p14:tracePt t="4326" x="6016625" y="2073275"/>
          <p14:tracePt t="4334" x="6008688" y="2108200"/>
          <p14:tracePt t="4341" x="6008688" y="2149475"/>
          <p14:tracePt t="4349" x="6008688" y="2174875"/>
          <p14:tracePt t="4357" x="6008688" y="2217738"/>
          <p14:tracePt t="4365" x="6008688" y="2243138"/>
          <p14:tracePt t="4374" x="6008688" y="2268538"/>
          <p14:tracePt t="4381" x="5999163" y="2303463"/>
          <p14:tracePt t="4389" x="5999163" y="2336800"/>
          <p14:tracePt t="4397" x="5999163" y="2354263"/>
          <p14:tracePt t="4407" x="5991225" y="2379663"/>
          <p14:tracePt t="4413" x="5991225" y="2413000"/>
          <p14:tracePt t="4424" x="5991225" y="2438400"/>
          <p14:tracePt t="4429" x="5991225" y="2481263"/>
          <p14:tracePt t="4440" x="5999163" y="2532063"/>
          <p14:tracePt t="4446" x="6008688" y="2566988"/>
          <p14:tracePt t="4455" x="6008688" y="2600325"/>
          <p14:tracePt t="4462" x="6008688" y="2617788"/>
          <p14:tracePt t="4472" x="6008688" y="2651125"/>
          <p14:tracePt t="4478" x="6008688" y="2686050"/>
          <p14:tracePt t="4485" x="6008688" y="2711450"/>
          <p14:tracePt t="4493" x="6008688" y="2752725"/>
          <p14:tracePt t="4500" x="6008688" y="2813050"/>
          <p14:tracePt t="4509" x="6008688" y="2855913"/>
          <p14:tracePt t="4517" x="6024563" y="2906713"/>
          <p14:tracePt t="4525" x="6034088" y="2965450"/>
          <p14:tracePt t="4534" x="6034088" y="3008313"/>
          <p14:tracePt t="4541" x="6042025" y="3067050"/>
          <p14:tracePt t="4549" x="6042025" y="3109913"/>
          <p14:tracePt t="4557" x="6049963" y="3160713"/>
          <p14:tracePt t="4565" x="6059488" y="3221038"/>
          <p14:tracePt t="4574" x="6059488" y="3271838"/>
          <p14:tracePt t="4581" x="6059488" y="3330575"/>
          <p14:tracePt t="4591" x="6059488" y="3390900"/>
          <p14:tracePt t="4597" x="6059488" y="3424238"/>
          <p14:tracePt t="4606" x="6059488" y="3441700"/>
          <p14:tracePt t="4612" x="6059488" y="3484563"/>
          <p14:tracePt t="4623" x="6059488" y="3509963"/>
          <p14:tracePt t="4629" x="6059488" y="3535363"/>
          <p14:tracePt t="4640" x="6067425" y="3552825"/>
          <p14:tracePt t="4645" x="6076950" y="3568700"/>
          <p14:tracePt t="4655" x="6084888" y="3578225"/>
          <p14:tracePt t="4660" x="6084888" y="3586163"/>
          <p14:tracePt t="4670" x="6102350" y="3586163"/>
          <p14:tracePt t="4676" x="6110288" y="3586163"/>
          <p14:tracePt t="4692" x="6118225" y="3560763"/>
          <p14:tracePt t="4700" x="6135688" y="3543300"/>
          <p14:tracePt t="4709" x="6194425" y="3492500"/>
          <p14:tracePt t="4717" x="6203950" y="3459163"/>
          <p14:tracePt t="4726" x="6221413" y="3433763"/>
          <p14:tracePt t="4734" x="6229350" y="3398838"/>
          <p14:tracePt t="4742" x="6237288" y="3373438"/>
          <p14:tracePt t="4749" x="6237288" y="3365500"/>
          <p14:tracePt t="4758" x="6237288" y="3355975"/>
          <p14:tracePt t="4765" x="6237288" y="3340100"/>
          <p14:tracePt t="4949" x="6237288" y="3330575"/>
          <p14:tracePt t="4957" x="6211888" y="3322638"/>
          <p14:tracePt t="4966" x="6169025" y="3322638"/>
          <p14:tracePt t="4975" x="6110288" y="3322638"/>
          <p14:tracePt t="4981" x="6049963" y="3355975"/>
          <p14:tracePt t="4992" x="5983288" y="3390900"/>
          <p14:tracePt t="4997" x="5948363" y="3408363"/>
          <p14:tracePt t="5006" x="5897563" y="3424238"/>
          <p14:tracePt t="5012" x="5838825" y="3441700"/>
          <p14:tracePt t="5023" x="5803900" y="3449638"/>
          <p14:tracePt t="5030" x="5778500" y="3459163"/>
          <p14:tracePt t="5040" x="5745163" y="3459163"/>
          <p14:tracePt t="5045" x="5719763" y="3467100"/>
          <p14:tracePt t="5056" x="5694363" y="3467100"/>
          <p14:tracePt t="5062" x="5668963" y="3475038"/>
          <p14:tracePt t="5070" x="5651500" y="3475038"/>
          <p14:tracePt t="5078" x="5626100" y="3475038"/>
          <p14:tracePt t="5085" x="5591175" y="3484563"/>
          <p14:tracePt t="5093" x="5565775" y="3492500"/>
          <p14:tracePt t="5101" x="5532438" y="3502025"/>
          <p14:tracePt t="5109" x="5481638" y="3535363"/>
          <p14:tracePt t="5118" x="5464175" y="3535363"/>
          <p14:tracePt t="5126" x="5456238" y="3535363"/>
          <p14:tracePt t="5134" x="5446713" y="3535363"/>
          <p14:tracePt t="5141" x="5438775" y="3535363"/>
          <p14:tracePt t="5149" x="5430838" y="3552825"/>
          <p14:tracePt t="5157" x="5430838" y="3568700"/>
          <p14:tracePt t="5165" x="5430838" y="3578225"/>
          <p14:tracePt t="5174" x="5430838" y="3611563"/>
          <p14:tracePt t="5181" x="5430838" y="3636963"/>
          <p14:tracePt t="5190" x="5430838" y="3662363"/>
          <p14:tracePt t="5197" x="5430838" y="3687763"/>
          <p14:tracePt t="5207" x="5430838" y="3722688"/>
          <p14:tracePt t="5213" x="5430838" y="3748088"/>
          <p14:tracePt t="5223" x="5430838" y="3773488"/>
          <p14:tracePt t="5230" x="5430838" y="3790950"/>
          <p14:tracePt t="5240" x="5430838" y="3816350"/>
          <p14:tracePt t="5246" x="5430838" y="3841750"/>
          <p14:tracePt t="5255" x="5430838" y="3867150"/>
          <p14:tracePt t="5261" x="5430838" y="3883025"/>
          <p14:tracePt t="5271" x="5430838" y="3908425"/>
          <p14:tracePt t="5277" x="5430838" y="3925888"/>
          <p14:tracePt t="5293" x="5430838" y="3951288"/>
          <p14:tracePt t="5301" x="5430838" y="3960813"/>
          <p14:tracePt t="5309" x="5430838" y="3976688"/>
          <p14:tracePt t="5318" x="5430838" y="3986213"/>
          <p14:tracePt t="5334" x="5421313" y="3994150"/>
          <p14:tracePt t="5342" x="5413375" y="4002088"/>
          <p14:tracePt t="5349" x="5413375" y="4011613"/>
          <p14:tracePt t="5382" x="5413375" y="4027488"/>
          <p14:tracePt t="5398" x="5413375" y="4052888"/>
          <p14:tracePt t="5413" x="5413375" y="4079875"/>
          <p14:tracePt t="5424" x="5413375" y="4087813"/>
          <p14:tracePt t="5429" x="5413375" y="4105275"/>
          <p14:tracePt t="5440" x="5413375" y="4113213"/>
          <p14:tracePt t="5445" x="5413375" y="4130675"/>
          <p14:tracePt t="5456" x="5413375" y="4146550"/>
          <p14:tracePt t="5462" x="5413375" y="4156075"/>
          <p14:tracePt t="5471" x="5405438" y="4164013"/>
          <p14:tracePt t="5478" x="5405438" y="4171950"/>
          <p14:tracePt t="5484" x="5387975" y="4197350"/>
          <p14:tracePt t="5493" x="5380038" y="4214813"/>
          <p14:tracePt t="5501" x="5370513" y="4232275"/>
          <p14:tracePt t="5509" x="5362575" y="4240213"/>
          <p14:tracePt t="5518" x="5362575" y="4265613"/>
          <p14:tracePt t="5526" x="5362575" y="4283075"/>
          <p14:tracePt t="5533" x="5362575" y="4291013"/>
          <p14:tracePt t="5542" x="5362575" y="4308475"/>
          <p14:tracePt t="5549" x="5362575" y="4333875"/>
          <p14:tracePt t="5557" x="5362575" y="4376738"/>
          <p14:tracePt t="5566" x="5362575" y="4402138"/>
          <p14:tracePt t="5574" x="5362575" y="4445000"/>
          <p14:tracePt t="5581" x="5362575" y="4470400"/>
          <p14:tracePt t="5590" x="5362575" y="4513263"/>
          <p14:tracePt t="5598" x="5362575" y="4554538"/>
          <p14:tracePt t="5608" x="5362575" y="4597400"/>
          <p14:tracePt t="5613" x="5362575" y="4630738"/>
          <p14:tracePt t="5623" x="5387975" y="4673600"/>
          <p14:tracePt t="5630" x="5387975" y="4699000"/>
          <p14:tracePt t="5640" x="5395913" y="4733925"/>
          <p14:tracePt t="5645" x="5405438" y="4767263"/>
          <p14:tracePt t="5656" x="5413375" y="4802188"/>
          <p14:tracePt t="5662" x="5413375" y="4818063"/>
          <p14:tracePt t="5670" x="5430838" y="4852988"/>
          <p14:tracePt t="5677" x="5438775" y="4886325"/>
          <p14:tracePt t="5684" x="5472113" y="4929188"/>
          <p14:tracePt t="5693" x="5489575" y="4962525"/>
          <p14:tracePt t="5701" x="5514975" y="4997450"/>
          <p14:tracePt t="5709" x="5540375" y="5013325"/>
          <p14:tracePt t="5718" x="5583238" y="5048250"/>
          <p14:tracePt t="5726" x="5634038" y="5073650"/>
          <p14:tracePt t="5733" x="5659438" y="5106988"/>
          <p14:tracePt t="5741" x="5702300" y="5132388"/>
          <p14:tracePt t="5749" x="5735638" y="5149850"/>
          <p14:tracePt t="5757" x="5770563" y="5167313"/>
          <p14:tracePt t="5765" x="5795963" y="5175250"/>
          <p14:tracePt t="5774" x="5829300" y="5192713"/>
          <p14:tracePt t="5781" x="5846763" y="5208588"/>
          <p14:tracePt t="5791" x="5880100" y="5218113"/>
          <p14:tracePt t="5797" x="5897563" y="5235575"/>
          <p14:tracePt t="5807" x="5915025" y="5243513"/>
          <p14:tracePt t="5814" x="5932488" y="5260975"/>
          <p14:tracePt t="5824" x="5940425" y="5260975"/>
          <p14:tracePt t="5829" x="5957888" y="5268913"/>
          <p14:tracePt t="5885" x="5965825" y="5268913"/>
          <p14:tracePt t="5894" x="5973763" y="5268913"/>
          <p14:tracePt t="5901" x="5983288" y="5268913"/>
          <p14:tracePt t="5910" x="5991225" y="5268913"/>
          <p14:tracePt t="5925" x="5999163" y="5268913"/>
          <p14:tracePt t="5942" x="6008688" y="5260975"/>
          <p14:tracePt t="5949" x="6008688" y="5251450"/>
          <p14:tracePt t="5958" x="6016625" y="5251450"/>
          <p14:tracePt t="5965" x="6024563" y="5243513"/>
          <p14:tracePt t="5975" x="6024563" y="5235575"/>
          <p14:tracePt t="5982" x="6024563" y="5226050"/>
          <p14:tracePt t="5991" x="6024563" y="5218113"/>
          <p14:tracePt t="5997" x="6024563" y="5208588"/>
          <p14:tracePt t="6008" x="6034088" y="5200650"/>
          <p14:tracePt t="6013" x="6034088" y="5192713"/>
          <p14:tracePt t="6023" x="6034088" y="5183188"/>
          <p14:tracePt t="6029" x="6034088" y="5175250"/>
          <p14:tracePt t="6039" x="6034088" y="5157788"/>
          <p14:tracePt t="6045" x="6034088" y="5141913"/>
          <p14:tracePt t="6061" x="6034088" y="5132388"/>
          <p14:tracePt t="6069" x="6034088" y="5124450"/>
          <p14:tracePt t="6078" x="6034088" y="5106988"/>
          <p14:tracePt t="6085" x="6034088" y="5099050"/>
          <p14:tracePt t="6102" x="6034088" y="5081588"/>
          <p14:tracePt t="6109" x="6034088" y="5064125"/>
          <p14:tracePt t="6126" x="6034088" y="5056188"/>
          <p14:tracePt t="6133" x="6034088" y="5048250"/>
          <p14:tracePt t="6141" x="6034088" y="5038725"/>
          <p14:tracePt t="6149" x="6034088" y="5013325"/>
          <p14:tracePt t="6159" x="6034088" y="5005388"/>
          <p14:tracePt t="6166" x="6034088" y="4997450"/>
          <p14:tracePt t="6174" x="6024563" y="4987925"/>
          <p14:tracePt t="6182" x="6016625" y="4972050"/>
          <p14:tracePt t="6191" x="6008688" y="4962525"/>
          <p14:tracePt t="6197" x="6008688" y="4954588"/>
          <p14:tracePt t="6208" x="5999163" y="4946650"/>
          <p14:tracePt t="6214" x="5999163" y="4937125"/>
          <p14:tracePt t="6223" x="5991225" y="4929188"/>
          <p14:tracePt t="6240" x="5983288" y="4919663"/>
          <p14:tracePt t="6245" x="5973763" y="4911725"/>
          <p14:tracePt t="6255" x="5973763" y="4903788"/>
          <p14:tracePt t="6341" x="5973763" y="4919663"/>
          <p14:tracePt t="6349" x="5973763" y="4962525"/>
          <p14:tracePt t="6358" x="5973763" y="4979988"/>
          <p14:tracePt t="6365" x="5973763" y="5013325"/>
          <p14:tracePt t="6374" x="5973763" y="5038725"/>
          <p14:tracePt t="6381" x="5973763" y="5056188"/>
          <p14:tracePt t="6391" x="5973763" y="5099050"/>
          <p14:tracePt t="6397" x="5973763" y="5141913"/>
          <p14:tracePt t="6408" x="5973763" y="5183188"/>
          <p14:tracePt t="6413" x="5973763" y="5218113"/>
          <p14:tracePt t="6424" x="5973763" y="5260975"/>
          <p14:tracePt t="6430" x="5991225" y="5294313"/>
          <p14:tracePt t="6439" x="5991225" y="5337175"/>
          <p14:tracePt t="6445" x="5999163" y="5370513"/>
          <p14:tracePt t="6455" x="6016625" y="5405438"/>
          <p14:tracePt t="6461" x="6034088" y="5446713"/>
          <p14:tracePt t="6469" x="6042025" y="5464175"/>
          <p14:tracePt t="6477" x="6042025" y="5497513"/>
          <p14:tracePt t="6485" x="6049963" y="5524500"/>
          <p14:tracePt t="6493" x="6059488" y="5557838"/>
          <p14:tracePt t="6502" x="6067425" y="5575300"/>
          <p14:tracePt t="6509" x="6067425" y="5600700"/>
          <p14:tracePt t="6518" x="6076950" y="5626100"/>
          <p14:tracePt t="6525" x="6076950" y="5641975"/>
          <p14:tracePt t="6533" x="6076950" y="5668963"/>
          <p14:tracePt t="6542" x="6084888" y="5684838"/>
          <p14:tracePt t="6550" x="6084888" y="5710238"/>
          <p14:tracePt t="6559" x="6084888" y="5727700"/>
          <p14:tracePt t="6565" x="6084888" y="5753100"/>
          <p14:tracePt t="6574" x="6084888" y="5778500"/>
          <p14:tracePt t="6581" x="6084888" y="5795963"/>
          <p14:tracePt t="6590" x="6084888" y="5813425"/>
          <p14:tracePt t="6598" x="6084888" y="5829300"/>
          <p14:tracePt t="6608" x="6084888" y="5838825"/>
          <p14:tracePt t="6613" x="6084888" y="5854700"/>
          <p14:tracePt t="6623" x="6084888" y="5864225"/>
          <p14:tracePt t="6630" x="6084888" y="5880100"/>
          <p14:tracePt t="6639" x="6084888" y="5897563"/>
          <p14:tracePt t="6655" x="6076950" y="5922963"/>
          <p14:tracePt t="6661" x="6076950" y="5932488"/>
          <p14:tracePt t="6669" x="6067425" y="5940425"/>
          <p14:tracePt t="6678" x="6049963" y="5965825"/>
          <p14:tracePt t="6685" x="6049963" y="5973763"/>
          <p14:tracePt t="6694" x="6034088" y="5983288"/>
          <p14:tracePt t="6702" x="6034088" y="5991225"/>
          <p14:tracePt t="6709" x="6024563" y="6008688"/>
          <p14:tracePt t="6718" x="6016625" y="6024563"/>
          <p14:tracePt t="6726" x="6008688" y="6042025"/>
          <p14:tracePt t="6733" x="5991225" y="6059488"/>
          <p14:tracePt t="6741" x="5983288" y="6067425"/>
          <p14:tracePt t="6750" x="5973763" y="6076950"/>
          <p14:tracePt t="6757" x="5965825" y="6092825"/>
          <p14:tracePt t="6766" x="5948363" y="6102350"/>
          <p14:tracePt t="6781" x="5922963" y="6110288"/>
          <p14:tracePt t="6791" x="5915025" y="6110288"/>
          <p14:tracePt t="6796" x="5905500" y="6118225"/>
          <p14:tracePt t="6807" x="5889625" y="6118225"/>
          <p14:tracePt t="6813" x="5872163" y="6127750"/>
          <p14:tracePt t="6824" x="5854700" y="6135688"/>
          <p14:tracePt t="6829" x="5829300" y="6143625"/>
          <p14:tracePt t="6840" x="5821363" y="6143625"/>
          <p14:tracePt t="6845" x="5795963" y="6153150"/>
          <p14:tracePt t="6856" x="5770563" y="6161088"/>
          <p14:tracePt t="6862" x="5735638" y="6161088"/>
          <p14:tracePt t="6869" x="5719763" y="6161088"/>
          <p14:tracePt t="6878" x="5694363" y="6169025"/>
          <p14:tracePt t="6885" x="5676900" y="6169025"/>
          <p14:tracePt t="6907" x="5641975" y="6178550"/>
          <p14:tracePt t="6910" x="5626100" y="6178550"/>
          <p14:tracePt t="6927" x="5616575" y="6186488"/>
          <p14:tracePt t="7133" x="5626100" y="6186488"/>
          <p14:tracePt t="7142" x="5634038" y="6186488"/>
          <p14:tracePt t="7150" x="5659438" y="6186488"/>
          <p14:tracePt t="7159" x="5684838" y="6186488"/>
          <p14:tracePt t="7166" x="5727700" y="6186488"/>
          <p14:tracePt t="7175" x="5778500" y="6169025"/>
          <p14:tracePt t="7181" x="5795963" y="6169025"/>
          <p14:tracePt t="7192" x="5838825" y="6169025"/>
          <p14:tracePt t="7197" x="5889625" y="6161088"/>
          <p14:tracePt t="7208" x="5922963" y="6161088"/>
          <p14:tracePt t="7213" x="5948363" y="6153150"/>
          <p14:tracePt t="7224" x="5983288" y="6143625"/>
          <p14:tracePt t="7229" x="6034088" y="6135688"/>
          <p14:tracePt t="7238" x="6049963" y="6135688"/>
          <p14:tracePt t="7245" x="6084888" y="6127750"/>
          <p14:tracePt t="7252" x="6110288" y="6127750"/>
          <p14:tracePt t="7261" x="6143625" y="6118225"/>
          <p14:tracePt t="7268" x="6161088" y="6118225"/>
          <p14:tracePt t="7277" x="6186488" y="6118225"/>
          <p14:tracePt t="7285" x="6211888" y="6110288"/>
          <p14:tracePt t="7302" x="6246813" y="6102350"/>
          <p14:tracePt t="7317" x="6262688" y="6102350"/>
          <p14:tracePt t="7325" x="6272213" y="6102350"/>
          <p14:tracePt t="7333" x="6280150" y="6102350"/>
          <p14:tracePt t="7342" x="6297613" y="6092825"/>
          <p14:tracePt t="7349" x="6305550" y="6092825"/>
          <p14:tracePt t="7358" x="6313488" y="6084888"/>
          <p14:tracePt t="7365" x="6338888" y="6084888"/>
          <p14:tracePt t="7375" x="6348413" y="6084888"/>
          <p14:tracePt t="7381" x="6365875" y="6084888"/>
          <p14:tracePt t="7391" x="6381750" y="6076950"/>
          <p14:tracePt t="7397" x="6391275" y="6076950"/>
          <p14:tracePt t="7408" x="6407150" y="6076950"/>
          <p14:tracePt t="7414" x="6424613" y="6076950"/>
          <p14:tracePt t="7430" x="6442075" y="6076950"/>
          <p14:tracePt t="7440" x="6450013" y="6076950"/>
          <p14:tracePt t="7446" x="6457950" y="6076950"/>
          <p14:tracePt t="7453" x="6475413" y="6076950"/>
          <p14:tracePt t="7468" x="6492875" y="6076950"/>
          <p14:tracePt t="7493" x="6500813" y="6076950"/>
          <p14:tracePt t="7502" x="6518275" y="6076950"/>
          <p14:tracePt t="7526" x="6535738" y="6076950"/>
          <p14:tracePt t="7558" x="6543675" y="6076950"/>
          <p14:tracePt t="7575" x="6551613" y="6076950"/>
          <p14:tracePt t="7662" x="6561138" y="6076950"/>
          <p14:tracePt t="7677" x="6561138" y="6067425"/>
          <p14:tracePt t="7693" x="6569075" y="6059488"/>
          <p14:tracePt t="7717" x="6577013" y="6059488"/>
          <p14:tracePt t="7733" x="6586538" y="6049963"/>
          <p14:tracePt t="7765" x="6586538" y="6042025"/>
          <p14:tracePt t="7798" x="6586538" y="6034088"/>
          <p14:tracePt t="7813" x="6586538" y="6024563"/>
          <p14:tracePt t="7829" x="6586538" y="6016625"/>
          <p14:tracePt t="7840" x="6586538" y="6008688"/>
          <p14:tracePt t="7853" x="6586538" y="5991225"/>
          <p14:tracePt t="7861" x="6586538" y="5983288"/>
          <p14:tracePt t="7869" x="6586538" y="5973763"/>
          <p14:tracePt t="7878" x="6586538" y="5957888"/>
          <p14:tracePt t="7886" x="6586538" y="5932488"/>
          <p14:tracePt t="7903" x="6551613" y="5872163"/>
          <p14:tracePt t="7909" x="6535738" y="5846763"/>
          <p14:tracePt t="7917" x="6518275" y="5813425"/>
          <p14:tracePt t="7927" x="6492875" y="5778500"/>
          <p14:tracePt t="7934" x="6457950" y="5735638"/>
          <p14:tracePt t="7942" x="6424613" y="5702300"/>
          <p14:tracePt t="7950" x="6399213" y="5668963"/>
          <p14:tracePt t="7960" x="6356350" y="5626100"/>
          <p14:tracePt t="7965" x="6323013" y="5591175"/>
          <p14:tracePt t="7974" x="6280150" y="5549900"/>
          <p14:tracePt t="7981" x="6246813" y="5524500"/>
          <p14:tracePt t="7991" x="6203950" y="5481638"/>
          <p14:tracePt t="7997" x="6169025" y="5464175"/>
          <p14:tracePt t="8007" x="6118225" y="5421313"/>
          <p14:tracePt t="8013" x="6092825" y="5413375"/>
          <p14:tracePt t="8024" x="6059488" y="5370513"/>
          <p14:tracePt t="8029" x="5991225" y="5327650"/>
          <p14:tracePt t="8039" x="5948363" y="5311775"/>
          <p14:tracePt t="8045" x="5897563" y="5260975"/>
          <p14:tracePt t="8053" x="5846763" y="5218113"/>
          <p14:tracePt t="8062" x="5795963" y="5192713"/>
          <p14:tracePt t="8069" x="5745163" y="5157788"/>
          <p14:tracePt t="8078" x="5694363" y="5132388"/>
          <p14:tracePt t="8086" x="5634038" y="5099050"/>
          <p14:tracePt t="8094" x="5583238" y="5064125"/>
          <p14:tracePt t="8102" x="5532438" y="5038725"/>
          <p14:tracePt t="8109" x="5472113" y="5005388"/>
          <p14:tracePt t="8117" x="5438775" y="4987925"/>
          <p14:tracePt t="8125" x="5413375" y="4972050"/>
          <p14:tracePt t="8134" x="5380038" y="4954588"/>
          <p14:tracePt t="8141" x="5337175" y="4929188"/>
          <p14:tracePt t="8150" x="5319713" y="4919663"/>
          <p14:tracePt t="8158" x="5294313" y="4894263"/>
          <p14:tracePt t="8165" x="5276850" y="4878388"/>
          <p14:tracePt t="8175" x="5260975" y="4878388"/>
          <p14:tracePt t="8181" x="5251450" y="4860925"/>
          <p14:tracePt t="8192" x="5243513" y="4843463"/>
          <p14:tracePt t="8198" x="5235575" y="4835525"/>
          <p14:tracePt t="8207" x="5235575" y="4827588"/>
          <p14:tracePt t="8214" x="5235575" y="4810125"/>
          <p14:tracePt t="8224" x="5235575" y="4802188"/>
          <p14:tracePt t="8229" x="5235575" y="4775200"/>
          <p14:tracePt t="8238" x="5235575" y="4749800"/>
          <p14:tracePt t="8245" x="5235575" y="4724400"/>
          <p14:tracePt t="8252" x="5235575" y="4699000"/>
          <p14:tracePt t="8261" x="5235575" y="4657725"/>
          <p14:tracePt t="8269" x="5235575" y="4622800"/>
          <p14:tracePt t="8277" x="5235575" y="4572000"/>
          <p14:tracePt t="8286" x="5243513" y="4546600"/>
          <p14:tracePt t="8293" x="5260975" y="4486275"/>
          <p14:tracePt t="8301" x="5286375" y="4427538"/>
          <p14:tracePt t="8309" x="5311775" y="4376738"/>
          <p14:tracePt t="8317" x="5345113" y="4316413"/>
          <p14:tracePt t="8325" x="5362575" y="4265613"/>
          <p14:tracePt t="8334" x="5405438" y="4206875"/>
          <p14:tracePt t="8342" x="5446713" y="4130675"/>
          <p14:tracePt t="8350" x="5481638" y="4079875"/>
          <p14:tracePt t="8359" x="5540375" y="4011613"/>
          <p14:tracePt t="8365" x="5591175" y="3951288"/>
          <p14:tracePt t="8376" x="5634038" y="3883025"/>
          <p14:tracePt t="8382" x="5659438" y="3806825"/>
          <p14:tracePt t="8392" x="5694363" y="3748088"/>
          <p14:tracePt t="8398" x="5735638" y="3679825"/>
          <p14:tracePt t="8407" x="5795963" y="3603625"/>
          <p14:tracePt t="8413" x="5838825" y="3527425"/>
          <p14:tracePt t="8423" x="5880100" y="3459163"/>
          <p14:tracePt t="8429" x="5932488" y="3382963"/>
          <p14:tracePt t="8438" x="5991225" y="3305175"/>
          <p14:tracePt t="8445" x="6034088" y="3246438"/>
          <p14:tracePt t="8452" x="6102350" y="3160713"/>
          <p14:tracePt t="8461" x="6161088" y="3076575"/>
          <p14:tracePt t="8469" x="6229350" y="2965450"/>
          <p14:tracePt t="8476" x="6297613" y="2863850"/>
          <p14:tracePt t="8485" x="6356350" y="2787650"/>
          <p14:tracePt t="8492" x="6424613" y="2668588"/>
          <p14:tracePt t="8501" x="6492875" y="2557463"/>
          <p14:tracePt t="8509" x="6551613" y="2463800"/>
          <p14:tracePt t="8516" x="6619875" y="2379663"/>
          <p14:tracePt t="8525" x="6688138" y="2268538"/>
          <p14:tracePt t="8533" x="6756400" y="2192338"/>
          <p14:tracePt t="8542" x="6824663" y="2124075"/>
          <p14:tracePt t="8548" x="6891338" y="2030413"/>
          <p14:tracePt t="8559" x="6943725" y="1979613"/>
          <p14:tracePt t="8564" x="7002463" y="1903413"/>
          <p14:tracePt t="8575" x="7053263" y="1835150"/>
          <p14:tracePt t="8580" x="7088188" y="1793875"/>
          <p14:tracePt t="8591" x="7113588" y="1766888"/>
          <p14:tracePt t="8596" x="7129463" y="1751013"/>
          <p14:tracePt t="8607" x="7146925" y="1725613"/>
          <p14:tracePt t="8613" x="7146925" y="1716088"/>
          <p14:tracePt t="8622" x="7146925" y="1700213"/>
          <p14:tracePt t="8629" x="7154863" y="1682750"/>
          <p14:tracePt t="8639" x="7154863" y="1674813"/>
          <p14:tracePt t="8644" x="7154863" y="1665288"/>
          <p14:tracePt t="8652" x="7154863" y="1649413"/>
          <p14:tracePt t="8660" x="7154863" y="1639888"/>
          <p14:tracePt t="8669" x="7154863" y="1622425"/>
          <p14:tracePt t="8677" x="7154863" y="1614488"/>
          <p14:tracePt t="8686" x="7154863" y="1589088"/>
          <p14:tracePt t="8693" x="7154863" y="1571625"/>
          <p14:tracePt t="8701" x="7154863" y="1538288"/>
          <p14:tracePt t="8709" x="7154863" y="1530350"/>
          <p14:tracePt t="8717" x="7138988" y="1495425"/>
          <p14:tracePt t="8725" x="7129463" y="1477963"/>
          <p14:tracePt t="8734" x="7104063" y="1436688"/>
          <p14:tracePt t="8742" x="7096125" y="1411288"/>
          <p14:tracePt t="8749" x="7070725" y="1385888"/>
          <p14:tracePt t="8760" x="7045325" y="1360488"/>
          <p14:tracePt t="8765" x="7019925" y="1333500"/>
          <p14:tracePt t="8776" x="6985000" y="1317625"/>
          <p14:tracePt t="8781" x="6926263" y="1300163"/>
          <p14:tracePt t="8792" x="6875463" y="1282700"/>
          <p14:tracePt t="8798" x="6824663" y="1257300"/>
          <p14:tracePt t="8807" x="6764338" y="1249363"/>
          <p14:tracePt t="8814" x="6696075" y="1231900"/>
          <p14:tracePt t="8823" x="6637338" y="1231900"/>
          <p14:tracePt t="8830" x="6543675" y="1206500"/>
          <p14:tracePt t="8839" x="6457950" y="1198563"/>
          <p14:tracePt t="8845" x="6373813" y="1173163"/>
          <p14:tracePt t="8853" x="6272213" y="1173163"/>
          <p14:tracePt t="8861" x="6203950" y="1163638"/>
          <p14:tracePt t="8869" x="6102350" y="1163638"/>
          <p14:tracePt t="8887" x="5932488" y="1155700"/>
          <p14:tracePt t="8893" x="5829300" y="1155700"/>
          <p14:tracePt t="8901" x="5727700" y="1155700"/>
          <p14:tracePt t="8911" x="5641975" y="1155700"/>
          <p14:tracePt t="8917" x="5549900" y="1155700"/>
          <p14:tracePt t="8926" x="5446713" y="1155700"/>
          <p14:tracePt t="8934" x="5362575" y="1155700"/>
          <p14:tracePt t="8942" x="5276850" y="1155700"/>
          <p14:tracePt t="8950" x="5175250" y="1155700"/>
          <p14:tracePt t="8959" x="5106988" y="1155700"/>
          <p14:tracePt t="8965" x="5030788" y="1130300"/>
          <p14:tracePt t="8977" x="4987925" y="1122363"/>
          <p14:tracePt t="8981" x="4929188" y="1122363"/>
          <p14:tracePt t="8992" x="4868863" y="1112838"/>
          <p14:tracePt t="8998" x="4818063" y="1096963"/>
          <p14:tracePt t="9007" x="4775200" y="1087438"/>
          <p14:tracePt t="9013" x="4733925" y="1087438"/>
          <p14:tracePt t="9024" x="4699000" y="1079500"/>
          <p14:tracePt t="9029" x="4665663" y="1069975"/>
          <p14:tracePt t="9037" x="4605338" y="1069975"/>
          <p14:tracePt t="9045" x="4589463" y="1069975"/>
          <p14:tracePt t="9053" x="4529138" y="1069975"/>
          <p14:tracePt t="9061" x="4495800" y="1062038"/>
          <p14:tracePt t="9069" x="4452938" y="1062038"/>
          <p14:tracePt t="9078" x="4419600" y="1062038"/>
          <p14:tracePt t="9085" x="4376738" y="1062038"/>
          <p14:tracePt t="9093" x="4325938" y="1062038"/>
          <p14:tracePt t="9101" x="4265613" y="1062038"/>
          <p14:tracePt t="9109" x="4214813" y="1062038"/>
          <p14:tracePt t="9117" x="4171950" y="1062038"/>
          <p14:tracePt t="9126" x="4138613" y="1069975"/>
          <p14:tracePt t="9134" x="4113213" y="1069975"/>
          <p14:tracePt t="9142" x="4052888" y="1087438"/>
          <p14:tracePt t="9149" x="4027488" y="1087438"/>
          <p14:tracePt t="9159" x="4002088" y="1096963"/>
          <p14:tracePt t="9165" x="3951288" y="1104900"/>
          <p14:tracePt t="9175" x="3917950" y="1112838"/>
          <p14:tracePt t="9181" x="3900488" y="1112838"/>
          <p14:tracePt t="9192" x="3857625" y="1122363"/>
          <p14:tracePt t="9197" x="3806825" y="1130300"/>
          <p14:tracePt t="9208" x="3773488" y="1138238"/>
          <p14:tracePt t="9213" x="3730625" y="1138238"/>
          <p14:tracePt t="9224" x="3679825" y="1155700"/>
          <p14:tracePt t="9229" x="3629025" y="1155700"/>
          <p14:tracePt t="9237" x="3568700" y="1163638"/>
          <p14:tracePt t="9245" x="3517900" y="1189038"/>
          <p14:tracePt t="9253" x="3449638" y="1189038"/>
          <p14:tracePt t="9262" x="3373438" y="1206500"/>
          <p14:tracePt t="9270" x="3314700" y="1216025"/>
          <p14:tracePt t="9277" x="3254375" y="1231900"/>
          <p14:tracePt t="9285" x="3195638" y="1249363"/>
          <p14:tracePt t="9293" x="3144838" y="1249363"/>
          <p14:tracePt t="9301" x="3084513" y="1266825"/>
          <p14:tracePt t="9310" x="3025775" y="1274763"/>
          <p14:tracePt t="9318" x="2982913" y="1300163"/>
          <p14:tracePt t="9325" x="2949575" y="1308100"/>
          <p14:tracePt t="9333" x="2881313" y="1325563"/>
          <p14:tracePt t="9342" x="2855913" y="1333500"/>
          <p14:tracePt t="9350" x="2820988" y="1343025"/>
          <p14:tracePt t="9360" x="2787650" y="1360488"/>
          <p14:tracePt t="9365" x="2736850" y="1368425"/>
          <p14:tracePt t="9375" x="2693988" y="1385888"/>
          <p14:tracePt t="9381" x="2651125" y="1411288"/>
          <p14:tracePt t="9392" x="2625725" y="1411288"/>
          <p14:tracePt t="9397" x="2574925" y="1427163"/>
          <p14:tracePt t="9407" x="2541588" y="1444625"/>
          <p14:tracePt t="9413" x="2498725" y="1444625"/>
          <p14:tracePt t="9422" x="2447925" y="1462088"/>
          <p14:tracePt t="9429" x="2413000" y="1470025"/>
          <p14:tracePt t="9437" x="2354263" y="1477963"/>
          <p14:tracePt t="9446" x="2311400" y="1487488"/>
          <p14:tracePt t="9453" x="2268538" y="1495425"/>
          <p14:tracePt t="9461" x="2217738" y="1504950"/>
          <p14:tracePt t="9470" x="2166938" y="1530350"/>
          <p14:tracePt t="9477" x="2124075" y="1538288"/>
          <p14:tracePt t="9485" x="2082800" y="1538288"/>
          <p14:tracePt t="9494" x="2047875" y="1546225"/>
          <p14:tracePt t="9501" x="1997075" y="1563688"/>
          <p14:tracePt t="9510" x="1971675" y="1563688"/>
          <p14:tracePt t="9518" x="1938338" y="1571625"/>
          <p14:tracePt t="9525" x="1903413" y="1589088"/>
          <p14:tracePt t="9534" x="1852613" y="1589088"/>
          <p14:tracePt t="9542" x="1827213" y="1597025"/>
          <p14:tracePt t="9549" x="1776413" y="1614488"/>
          <p14:tracePt t="9559" x="1733550" y="1622425"/>
          <p14:tracePt t="9565" x="1716088" y="1631950"/>
          <p14:tracePt t="9576" x="1657350" y="1639888"/>
          <p14:tracePt t="9582" x="1614488" y="1639888"/>
          <p14:tracePt t="9591" x="1571625" y="1649413"/>
          <p14:tracePt t="9597" x="1538288" y="1665288"/>
          <p14:tracePt t="9608" x="1487488" y="1690688"/>
          <p14:tracePt t="9614" x="1452563" y="1690688"/>
          <p14:tracePt t="9622" x="1411288" y="1716088"/>
          <p14:tracePt t="9630" x="1376363" y="1725613"/>
          <p14:tracePt t="9636" x="1325563" y="1741488"/>
          <p14:tracePt t="9645" x="1266825" y="1776413"/>
          <p14:tracePt t="9653" x="1231900" y="1776413"/>
          <p14:tracePt t="9661" x="1181100" y="1801813"/>
          <p14:tracePt t="9670" x="1147763" y="1819275"/>
          <p14:tracePt t="9677" x="1104900" y="1827213"/>
          <p14:tracePt t="9685" x="1079500" y="1844675"/>
          <p14:tracePt t="9694" x="1044575" y="1870075"/>
          <p14:tracePt t="9701" x="1011238" y="1878013"/>
          <p14:tracePt t="9709" x="977900" y="1903413"/>
          <p14:tracePt t="9718" x="952500" y="1920875"/>
          <p14:tracePt t="9727" x="917575" y="1946275"/>
          <p14:tracePt t="9734" x="884238" y="1971675"/>
          <p14:tracePt t="9742" x="866775" y="1979613"/>
          <p14:tracePt t="9749" x="841375" y="2014538"/>
          <p14:tracePt t="9760" x="815975" y="2055813"/>
          <p14:tracePt t="9765" x="790575" y="2090738"/>
          <p14:tracePt t="9776" x="765175" y="2124075"/>
          <p14:tracePt t="9781" x="747713" y="2184400"/>
          <p14:tracePt t="9792" x="714375" y="2235200"/>
          <p14:tracePt t="9796" x="688975" y="2286000"/>
          <p14:tracePt t="9807" x="671513" y="2336800"/>
          <p14:tracePt t="9814" x="646113" y="2371725"/>
          <p14:tracePt t="9824" x="628650" y="2422525"/>
          <p14:tracePt t="9830" x="611188" y="2455863"/>
          <p14:tracePt t="9836" x="611188" y="2481263"/>
          <p14:tracePt t="9846" x="595313" y="2532063"/>
          <p14:tracePt t="9853" x="585788" y="2566988"/>
          <p14:tracePt t="9861" x="569913" y="2608263"/>
          <p14:tracePt t="9870" x="569913" y="2633663"/>
          <p14:tracePt t="9887" x="552450" y="2701925"/>
          <p14:tracePt t="9893" x="534988" y="2736850"/>
          <p14:tracePt t="9901" x="534988" y="2762250"/>
          <p14:tracePt t="9912" x="534988" y="2795588"/>
          <p14:tracePt t="9918" x="527050" y="2830513"/>
          <p14:tracePt t="9926" x="527050" y="2855913"/>
          <p14:tracePt t="9933" x="519113" y="2881313"/>
          <p14:tracePt t="9943" x="519113" y="2906713"/>
          <p14:tracePt t="9949" x="509588" y="2932113"/>
          <p14:tracePt t="9960" x="509588" y="2957513"/>
          <p14:tracePt t="9965" x="492125" y="2990850"/>
          <p14:tracePt t="9976" x="484188" y="3008313"/>
          <p14:tracePt t="9981" x="484188" y="3041650"/>
          <p14:tracePt t="9991" x="466725" y="3076575"/>
          <p14:tracePt t="9998" x="466725" y="3094038"/>
          <p14:tracePt t="10007" x="458788" y="3119438"/>
          <p14:tracePt t="10014" x="458788" y="3144838"/>
          <p14:tracePt t="10023" x="458788" y="3186113"/>
          <p14:tracePt t="10029" x="450850" y="3221038"/>
          <p14:tracePt t="10036" x="441325" y="3246438"/>
          <p14:tracePt t="10045" x="433388" y="3279775"/>
          <p14:tracePt t="10053" x="433388" y="3322638"/>
          <p14:tracePt t="10062" x="425450" y="3340100"/>
          <p14:tracePt t="10070" x="415925" y="3373438"/>
          <p14:tracePt t="10077" x="407988" y="3408363"/>
          <p14:tracePt t="10085" x="407988" y="3441700"/>
          <p14:tracePt t="10094" x="400050" y="3475038"/>
          <p14:tracePt t="10101" x="400050" y="3502025"/>
          <p14:tracePt t="10110" x="382588" y="3552825"/>
          <p14:tracePt t="10118" x="382588" y="3568700"/>
          <p14:tracePt t="10126" x="374650" y="3603625"/>
          <p14:tracePt t="10135" x="365125" y="3636963"/>
          <p14:tracePt t="10143" x="357188" y="3671888"/>
          <p14:tracePt t="10149" x="357188" y="3705225"/>
          <p14:tracePt t="10160" x="357188" y="3722688"/>
          <p14:tracePt t="10166" x="331788" y="3773488"/>
          <p14:tracePt t="10175" x="322263" y="3790950"/>
          <p14:tracePt t="10181" x="322263" y="3824288"/>
          <p14:tracePt t="10191" x="314325" y="3857625"/>
          <p14:tracePt t="10198" x="306388" y="3892550"/>
          <p14:tracePt t="10208" x="280988" y="3943350"/>
          <p14:tracePt t="10213" x="280988" y="3960813"/>
          <p14:tracePt t="10222" x="271463" y="3994150"/>
          <p14:tracePt t="10229" x="263525" y="4044950"/>
          <p14:tracePt t="10237" x="255588" y="4062413"/>
          <p14:tracePt t="10245" x="255588" y="4105275"/>
          <p14:tracePt t="10253" x="246063" y="4138613"/>
          <p14:tracePt t="10261" x="238125" y="4171950"/>
          <p14:tracePt t="10270" x="230188" y="4224338"/>
          <p14:tracePt t="10278" x="220663" y="4249738"/>
          <p14:tracePt t="10285" x="220663" y="4283075"/>
          <p14:tracePt t="10293" x="212725" y="4316413"/>
          <p14:tracePt t="10301" x="203200" y="4359275"/>
          <p14:tracePt t="10309" x="203200" y="4394200"/>
          <p14:tracePt t="10317" x="195263" y="4427538"/>
          <p14:tracePt t="10326" x="195263" y="4460875"/>
          <p14:tracePt t="10335" x="177800" y="4495800"/>
          <p14:tracePt t="10342" x="177800" y="4521200"/>
          <p14:tracePt t="10349" x="177800" y="4564063"/>
          <p14:tracePt t="10359" x="161925" y="4614863"/>
          <p14:tracePt t="10365" x="152400" y="4648200"/>
          <p14:tracePt t="10376" x="152400" y="4683125"/>
          <p14:tracePt t="10381" x="152400" y="4699000"/>
          <p14:tracePt t="10391" x="152400" y="4733925"/>
          <p14:tracePt t="10397" x="152400" y="4759325"/>
          <p14:tracePt t="10407" x="152400" y="4784725"/>
          <p14:tracePt t="10413" x="144463" y="4818063"/>
          <p14:tracePt t="10421" x="144463" y="4843463"/>
          <p14:tracePt t="10429" x="144463" y="4860925"/>
          <p14:tracePt t="10436" x="136525" y="4886325"/>
          <p14:tracePt t="10445" x="136525" y="4903788"/>
          <p14:tracePt t="10453" x="136525" y="4937125"/>
          <p14:tracePt t="10461" x="136525" y="4954588"/>
          <p14:tracePt t="10470" x="136525" y="4979988"/>
          <p14:tracePt t="10477" x="136525" y="5013325"/>
          <p14:tracePt t="10485" x="136525" y="5048250"/>
          <p14:tracePt t="10494" x="136525" y="5064125"/>
          <p14:tracePt t="10501" x="136525" y="5099050"/>
          <p14:tracePt t="10510" x="136525" y="5116513"/>
          <p14:tracePt t="10516" x="136525" y="5141913"/>
          <p14:tracePt t="10527" x="136525" y="5175250"/>
          <p14:tracePt t="10533" x="136525" y="5208588"/>
          <p14:tracePt t="10542" x="144463" y="5235575"/>
          <p14:tracePt t="10549" x="144463" y="5260975"/>
          <p14:tracePt t="10559" x="152400" y="5286375"/>
          <p14:tracePt t="10565" x="161925" y="5327650"/>
          <p14:tracePt t="10576" x="161925" y="5353050"/>
          <p14:tracePt t="10581" x="169863" y="5380038"/>
          <p14:tracePt t="10591" x="169863" y="5405438"/>
          <p14:tracePt t="10598" x="195263" y="5446713"/>
          <p14:tracePt t="10605" x="195263" y="5464175"/>
          <p14:tracePt t="10613" x="212725" y="5497513"/>
          <p14:tracePt t="10620" x="212725" y="5514975"/>
          <p14:tracePt t="10630" x="220663" y="5549900"/>
          <p14:tracePt t="10636" x="238125" y="5583238"/>
          <p14:tracePt t="10646" x="238125" y="5591175"/>
          <p14:tracePt t="10654" x="246063" y="5616575"/>
          <p14:tracePt t="10662" x="255588" y="5641975"/>
          <p14:tracePt t="10670" x="263525" y="5659438"/>
          <p14:tracePt t="10677" x="280988" y="5676900"/>
          <p14:tracePt t="10685" x="280988" y="5702300"/>
          <p14:tracePt t="10694" x="280988" y="5710238"/>
          <p14:tracePt t="10702" x="288925" y="5727700"/>
          <p14:tracePt t="10710" x="296863" y="5745163"/>
          <p14:tracePt t="10717" x="306388" y="5761038"/>
          <p14:tracePt t="10726" x="322263" y="5795963"/>
          <p14:tracePt t="10733" x="331788" y="5803900"/>
          <p14:tracePt t="10743" x="339725" y="5821363"/>
          <p14:tracePt t="10749" x="339725" y="5838825"/>
          <p14:tracePt t="10759" x="347663" y="5854700"/>
          <p14:tracePt t="10764" x="365125" y="5872163"/>
          <p14:tracePt t="10776" x="390525" y="5897563"/>
          <p14:tracePt t="10781" x="400050" y="5915025"/>
          <p14:tracePt t="10792" x="415925" y="5940425"/>
          <p14:tracePt t="10797" x="441325" y="5957888"/>
          <p14:tracePt t="10807" x="450850" y="5973763"/>
          <p14:tracePt t="10813" x="466725" y="5991225"/>
          <p14:tracePt t="10820" x="484188" y="6008688"/>
          <p14:tracePt t="10829" x="492125" y="6016625"/>
          <p14:tracePt t="10837" x="527050" y="6059488"/>
          <p14:tracePt t="10845" x="544513" y="6067425"/>
          <p14:tracePt t="10853" x="560388" y="6084888"/>
          <p14:tracePt t="10861" x="577850" y="6110288"/>
          <p14:tracePt t="10869" x="595313" y="6127750"/>
          <p14:tracePt t="10877" x="620713" y="6153150"/>
          <p14:tracePt t="10885" x="646113" y="6178550"/>
          <p14:tracePt t="10903" x="679450" y="6194425"/>
          <p14:tracePt t="10910" x="722313" y="6237288"/>
          <p14:tracePt t="10916" x="747713" y="6262688"/>
          <p14:tracePt t="10928" x="765175" y="6272213"/>
          <p14:tracePt t="10933" x="790575" y="6288088"/>
          <p14:tracePt t="10943" x="815975" y="6305550"/>
          <p14:tracePt t="10948" x="841375" y="6330950"/>
          <p14:tracePt t="10960" x="866775" y="6348413"/>
          <p14:tracePt t="10965" x="874713" y="6356350"/>
          <p14:tracePt t="10976" x="892175" y="6373813"/>
          <p14:tracePt t="10982" x="917575" y="6373813"/>
          <p14:tracePt t="10991" x="935038" y="6381750"/>
          <p14:tracePt t="10998" x="960438" y="6391275"/>
          <p14:tracePt t="11005" x="985838" y="6407150"/>
          <p14:tracePt t="11013" x="1011238" y="6407150"/>
          <p14:tracePt t="11021" x="1044575" y="6407150"/>
          <p14:tracePt t="11030" x="1069975" y="6424613"/>
          <p14:tracePt t="11037" x="1096963" y="6432550"/>
          <p14:tracePt t="11045" x="1138238" y="6432550"/>
          <p14:tracePt t="11053" x="1163638" y="6432550"/>
          <p14:tracePt t="11061" x="1206500" y="6432550"/>
          <p14:tracePt t="11069" x="1241425" y="6442075"/>
          <p14:tracePt t="11078" x="1266825" y="6442075"/>
          <p14:tracePt t="11085" x="1300163" y="6450013"/>
          <p14:tracePt t="11093" x="1317625" y="6450013"/>
          <p14:tracePt t="11102" x="1343025" y="6450013"/>
          <p14:tracePt t="11110" x="1376363" y="6457950"/>
          <p14:tracePt t="11118" x="1401763" y="6457950"/>
          <p14:tracePt t="11127" x="1436688" y="6467475"/>
          <p14:tracePt t="11133" x="1470025" y="6475413"/>
          <p14:tracePt t="11144" x="1504950" y="6483350"/>
          <p14:tracePt t="11149" x="1538288" y="6483350"/>
          <p14:tracePt t="11159" x="1589088" y="6500813"/>
          <p14:tracePt t="11166" x="1639888" y="6510338"/>
          <p14:tracePt t="11176" x="1690688" y="6510338"/>
          <p14:tracePt t="11181" x="1758950" y="6518275"/>
          <p14:tracePt t="11192" x="1801813" y="6535738"/>
          <p14:tracePt t="11197" x="1878013" y="6535738"/>
          <p14:tracePt t="11207" x="1938338" y="6551613"/>
          <p14:tracePt t="11213" x="1979613" y="6561138"/>
          <p14:tracePt t="11220" x="2039938" y="6561138"/>
          <p14:tracePt t="11229" x="2098675" y="6561138"/>
          <p14:tracePt t="11237" x="2124075" y="6569075"/>
          <p14:tracePt t="11246" x="2174875" y="6569075"/>
          <p14:tracePt t="11254" x="2200275" y="6569075"/>
          <p14:tracePt t="11261" x="2235200" y="6569075"/>
          <p14:tracePt t="11269" x="2268538" y="6586538"/>
          <p14:tracePt t="11276" x="2293938" y="6586538"/>
          <p14:tracePt t="11285" x="2328863" y="6594475"/>
          <p14:tracePt t="11294" x="2354263" y="6594475"/>
          <p14:tracePt t="11302" x="2379663" y="6594475"/>
          <p14:tracePt t="11310" x="2422525" y="6594475"/>
          <p14:tracePt t="11318" x="2455863" y="6594475"/>
          <p14:tracePt t="11326" x="2473325" y="6594475"/>
          <p14:tracePt t="11334" x="2498725" y="6594475"/>
          <p14:tracePt t="11343" x="2541588" y="6594475"/>
          <p14:tracePt t="11349" x="2574925" y="6594475"/>
          <p14:tracePt t="11360" x="2592388" y="6594475"/>
          <p14:tracePt t="11365" x="2633663" y="6594475"/>
          <p14:tracePt t="11376" x="2668588" y="6594475"/>
          <p14:tracePt t="11382" x="2711450" y="6594475"/>
          <p14:tracePt t="11390" x="2744788" y="6594475"/>
          <p14:tracePt t="11397" x="2787650" y="6594475"/>
          <p14:tracePt t="11405" x="2820988" y="6594475"/>
          <p14:tracePt t="11413" x="2846388" y="6594475"/>
          <p14:tracePt t="11420" x="2906713" y="6594475"/>
          <p14:tracePt t="11430" x="2949575" y="6594475"/>
          <p14:tracePt t="11437" x="2990850" y="6594475"/>
          <p14:tracePt t="11445" x="3025775" y="6594475"/>
          <p14:tracePt t="11454" x="3067050" y="6594475"/>
          <p14:tracePt t="11461" x="3084513" y="6594475"/>
          <p14:tracePt t="11469" x="3127375" y="6594475"/>
          <p14:tracePt t="11477" x="3170238" y="6594475"/>
          <p14:tracePt t="11485" x="3203575" y="6594475"/>
          <p14:tracePt t="11494" x="3238500" y="6594475"/>
          <p14:tracePt t="11502" x="3271838" y="6594475"/>
          <p14:tracePt t="11509" x="3297238" y="6594475"/>
          <p14:tracePt t="11518" x="3330575" y="6594475"/>
          <p14:tracePt t="11527" x="3355975" y="6594475"/>
          <p14:tracePt t="11533" x="3398838" y="6594475"/>
          <p14:tracePt t="11542" x="3459163" y="6594475"/>
          <p14:tracePt t="11549" x="3484563" y="6602413"/>
          <p14:tracePt t="11559" x="3535363" y="6611938"/>
          <p14:tracePt t="11566" x="3594100" y="6619875"/>
          <p14:tracePt t="11576" x="3629025" y="6619875"/>
          <p14:tracePt t="11582" x="3671888" y="6619875"/>
          <p14:tracePt t="11591" x="3730625" y="6627813"/>
          <p14:tracePt t="11598" x="3756025" y="6627813"/>
          <p14:tracePt t="11604" x="3798888" y="6627813"/>
          <p14:tracePt t="11613" x="3824288" y="6637338"/>
          <p14:tracePt t="11621" x="3857625" y="6637338"/>
          <p14:tracePt t="11629" x="3883025" y="6645275"/>
          <p14:tracePt t="11638" x="3892550" y="6645275"/>
          <p14:tracePt t="11645" x="3925888" y="6645275"/>
          <p14:tracePt t="11654" x="3968750" y="6654800"/>
          <p14:tracePt t="11662" x="4002088" y="6662738"/>
          <p14:tracePt t="11669" x="4044950" y="6670675"/>
          <p14:tracePt t="11678" x="4095750" y="6670675"/>
          <p14:tracePt t="11685" x="4138613" y="6670675"/>
          <p14:tracePt t="11693" x="4189413" y="6670675"/>
          <p14:tracePt t="11702" x="4240213" y="6670675"/>
          <p14:tracePt t="11711" x="4265613" y="6670675"/>
          <p14:tracePt t="11717" x="4308475" y="6670675"/>
          <p14:tracePt t="11728" x="4368800" y="6670675"/>
          <p14:tracePt t="11733" x="4410075" y="6670675"/>
          <p14:tracePt t="11743" x="4445000" y="6670675"/>
          <p14:tracePt t="11749" x="4495800" y="6670675"/>
          <p14:tracePt t="11760" x="4554538" y="6670675"/>
          <p14:tracePt t="11766" x="4597400" y="6670675"/>
          <p14:tracePt t="11775" x="4630738" y="6670675"/>
          <p14:tracePt t="11782" x="4665663" y="6670675"/>
          <p14:tracePt t="11792" x="4708525" y="6670675"/>
          <p14:tracePt t="11798" x="4733925" y="6670675"/>
          <p14:tracePt t="11805" x="4759325" y="6670675"/>
          <p14:tracePt t="11813" x="4792663" y="6670675"/>
          <p14:tracePt t="11821" x="4818063" y="6670675"/>
          <p14:tracePt t="11829" x="4843463" y="6670675"/>
          <p14:tracePt t="11838" x="4860925" y="6670675"/>
          <p14:tracePt t="11846" x="4894263" y="6670675"/>
          <p14:tracePt t="11854" x="4919663" y="6670675"/>
          <p14:tracePt t="11861" x="4946650" y="6670675"/>
          <p14:tracePt t="11869" x="4972050" y="6670675"/>
          <p14:tracePt t="11888" x="5030788" y="6670675"/>
          <p14:tracePt t="11894" x="5064125" y="6670675"/>
          <p14:tracePt t="11901" x="5091113" y="6670675"/>
          <p14:tracePt t="11912" x="5124450" y="6670675"/>
          <p14:tracePt t="11916" x="5149850" y="6670675"/>
          <p14:tracePt t="11929" x="5183188" y="6670675"/>
          <p14:tracePt t="11934" x="5200650" y="6670675"/>
          <p14:tracePt t="11944" x="5218113" y="6662738"/>
          <p14:tracePt t="11949" x="5243513" y="6662738"/>
          <p14:tracePt t="11959" x="5260975" y="6662738"/>
          <p14:tracePt t="11965" x="5268913" y="6654800"/>
          <p14:tracePt t="11975" x="5286375" y="6654800"/>
          <p14:tracePt t="11981" x="5302250" y="6654800"/>
          <p14:tracePt t="11992" x="5311775" y="6654800"/>
          <p14:tracePt t="11997" x="5327650" y="6654800"/>
          <p14:tracePt t="12006" x="5345113" y="6645275"/>
          <p14:tracePt t="12014" x="5353050" y="6645275"/>
          <p14:tracePt t="12021" x="5370513" y="6645275"/>
          <p14:tracePt t="12029" x="5387975" y="6637338"/>
          <p14:tracePt t="12037" x="5413375" y="6637338"/>
          <p14:tracePt t="12045" x="5438775" y="6637338"/>
          <p14:tracePt t="12054" x="5456238" y="6637338"/>
          <p14:tracePt t="12061" x="5489575" y="6637338"/>
          <p14:tracePt t="12069" x="5507038" y="6637338"/>
          <p14:tracePt t="12077" x="5540375" y="6637338"/>
          <p14:tracePt t="12085" x="5549900" y="6637338"/>
          <p14:tracePt t="12094" x="5583238" y="6637338"/>
          <p14:tracePt t="12102" x="5616575" y="6637338"/>
          <p14:tracePt t="12109" x="5634038" y="6637338"/>
          <p14:tracePt t="12117" x="5668963" y="6637338"/>
          <p14:tracePt t="12127" x="5694363" y="6637338"/>
          <p14:tracePt t="12133" x="5710238" y="6637338"/>
          <p14:tracePt t="12144" x="5735638" y="6637338"/>
          <p14:tracePt t="12150" x="5761038" y="6637338"/>
          <p14:tracePt t="12159" x="5770563" y="6637338"/>
          <p14:tracePt t="12166" x="5788025" y="6637338"/>
          <p14:tracePt t="12176" x="5813425" y="6637338"/>
          <p14:tracePt t="12182" x="5821363" y="6637338"/>
          <p14:tracePt t="12192" x="5838825" y="6637338"/>
          <p14:tracePt t="12198" x="5846763" y="6637338"/>
          <p14:tracePt t="12205" x="5864225" y="6637338"/>
          <p14:tracePt t="12214" x="5880100" y="6637338"/>
          <p14:tracePt t="12230" x="5897563" y="6637338"/>
          <p14:tracePt t="12238" x="5915025" y="6637338"/>
          <p14:tracePt t="12246" x="5932488" y="6637338"/>
          <p14:tracePt t="12254" x="5948363" y="6637338"/>
          <p14:tracePt t="12269" x="5973763" y="6637338"/>
          <p14:tracePt t="12277" x="5983288" y="6637338"/>
          <p14:tracePt t="12286" x="6008688" y="6637338"/>
          <p14:tracePt t="12293" x="6034088" y="6637338"/>
          <p14:tracePt t="12302" x="6042025" y="6637338"/>
          <p14:tracePt t="12310" x="6067425" y="6627813"/>
          <p14:tracePt t="12317" x="6092825" y="6627813"/>
          <p14:tracePt t="12334" x="6127750" y="6627813"/>
          <p14:tracePt t="12344" x="6135688" y="6627813"/>
          <p14:tracePt t="12349" x="6161088" y="6619875"/>
          <p14:tracePt t="12359" x="6178550" y="6611938"/>
          <p14:tracePt t="12366" x="6186488" y="6611938"/>
          <p14:tracePt t="12376" x="6203950" y="6611938"/>
          <p14:tracePt t="12380" x="6229350" y="6602413"/>
          <p14:tracePt t="12389" x="6246813" y="6594475"/>
          <p14:tracePt t="12406" x="6280150" y="6577013"/>
          <p14:tracePt t="12413" x="6288088" y="6577013"/>
          <p14:tracePt t="12421" x="6305550" y="6569075"/>
          <p14:tracePt t="12429" x="6313488" y="6561138"/>
          <p14:tracePt t="12438" x="6323013" y="6551613"/>
          <p14:tracePt t="12445" x="6330950" y="6543675"/>
          <p14:tracePt t="12454" x="6356350" y="6543675"/>
          <p14:tracePt t="12462" x="6356350" y="6535738"/>
          <p14:tracePt t="12469" x="6373813" y="6526213"/>
          <p14:tracePt t="12477" x="6391275" y="6518275"/>
          <p14:tracePt t="12493" x="6407150" y="6518275"/>
          <p14:tracePt t="12502" x="6407150" y="6510338"/>
          <p14:tracePt t="12511" x="6424613" y="6500813"/>
          <p14:tracePt t="12517" x="6432550" y="6492875"/>
          <p14:tracePt t="12527" x="6442075" y="6492875"/>
          <p14:tracePt t="12534" x="6467475" y="6492875"/>
          <p14:tracePt t="12544" x="6483350" y="6492875"/>
          <p14:tracePt t="12559" x="6500813" y="6483350"/>
          <p14:tracePt t="12566" x="6510338" y="6475413"/>
          <p14:tracePt t="12576" x="6518275" y="6467475"/>
          <p14:tracePt t="12580" x="6535738" y="6467475"/>
          <p14:tracePt t="12598" x="6543675" y="6457950"/>
          <p14:tracePt t="12614" x="6561138" y="6442075"/>
          <p14:tracePt t="12630" x="6577013" y="6424613"/>
          <p14:tracePt t="12646" x="6586538" y="6424613"/>
          <p14:tracePt t="12661" x="6594475" y="6416675"/>
          <p14:tracePt t="12669" x="6611938" y="6407150"/>
          <p14:tracePt t="12678" x="6619875" y="6399213"/>
          <p14:tracePt t="12686" x="6619875" y="6391275"/>
          <p14:tracePt t="12693" x="6627813" y="6391275"/>
          <p14:tracePt t="12702" x="6637338" y="6381750"/>
          <p14:tracePt t="12734" x="6637338" y="6373813"/>
          <p14:tracePt t="12782" x="6645275" y="6373813"/>
          <p14:tracePt t="12789" x="6645275" y="6365875"/>
          <p14:tracePt t="12797" x="6654800" y="6356350"/>
          <p14:tracePt t="12838" x="6654800" y="6348413"/>
          <p14:tracePt t="12853" x="6670675" y="6338888"/>
          <p14:tracePt t="12886" x="6688138" y="6330950"/>
          <p14:tracePt t="12901" x="6696075" y="6323013"/>
          <p14:tracePt t="12917" x="6705600" y="6323013"/>
          <p14:tracePt t="12927" x="6713538" y="6323013"/>
          <p14:tracePt t="12934" x="6721475" y="6323013"/>
          <p14:tracePt t="13006" x="6731000" y="6313488"/>
          <p14:tracePt t="13038" x="6738938" y="6305550"/>
          <p14:tracePt t="13046" x="6738938" y="6297613"/>
          <p14:tracePt t="13078" x="6746875" y="6297613"/>
          <p14:tracePt t="13093" x="6756400" y="6288088"/>
          <p14:tracePt t="13126" x="6756400" y="6280150"/>
          <p14:tracePt t="13143" x="6764338" y="6280150"/>
          <p14:tracePt t="13149" x="6764338" y="6272213"/>
          <p14:tracePt t="13159" x="6764338" y="6262688"/>
          <p14:tracePt t="13166" x="6764338" y="6254750"/>
          <p14:tracePt t="13182" x="6772275" y="6246813"/>
          <p14:tracePt t="13189" x="6772275" y="6237288"/>
          <p14:tracePt t="13198" x="6781800" y="6237288"/>
          <p14:tracePt t="13214" x="6781800" y="6229350"/>
          <p14:tracePt t="13221" x="6781800" y="6211888"/>
          <p14:tracePt t="13229" x="6781800" y="6194425"/>
          <p14:tracePt t="13246" x="6789738" y="6186488"/>
          <p14:tracePt t="13253" x="6789738" y="6178550"/>
          <p14:tracePt t="13262" x="6799263" y="6169025"/>
          <p14:tracePt t="13268" x="6799263" y="6153150"/>
          <p14:tracePt t="13278" x="6799263" y="6143625"/>
          <p14:tracePt t="13285" x="6799263" y="6135688"/>
          <p14:tracePt t="13294" x="6807200" y="6118225"/>
          <p14:tracePt t="13301" x="6807200" y="6110288"/>
          <p14:tracePt t="13311" x="6815138" y="6110288"/>
          <p14:tracePt t="13317" x="6824663" y="6084888"/>
          <p14:tracePt t="13327" x="6824663" y="6076950"/>
          <p14:tracePt t="13333" x="6824663" y="6067425"/>
          <p14:tracePt t="13343" x="6832600" y="6049963"/>
          <p14:tracePt t="13350" x="6832600" y="6042025"/>
          <p14:tracePt t="13360" x="6840538" y="6024563"/>
          <p14:tracePt t="13366" x="6840538" y="6008688"/>
          <p14:tracePt t="13376" x="6840538" y="5999163"/>
          <p14:tracePt t="13382" x="6850063" y="5983288"/>
          <p14:tracePt t="13391" x="6858000" y="5957888"/>
          <p14:tracePt t="13397" x="6865938" y="5957888"/>
          <p14:tracePt t="13404" x="6875463" y="5940425"/>
          <p14:tracePt t="13413" x="6875463" y="5922963"/>
          <p14:tracePt t="13421" x="6883400" y="5905500"/>
          <p14:tracePt t="13429" x="6900863" y="5889625"/>
          <p14:tracePt t="13438" x="6900863" y="5880100"/>
          <p14:tracePt t="13445" x="6908800" y="5872163"/>
          <p14:tracePt t="13453" x="6916738" y="5854700"/>
          <p14:tracePt t="13461" x="6916738" y="5846763"/>
          <p14:tracePt t="13469" x="6926263" y="5838825"/>
          <p14:tracePt t="13477" x="6926263" y="5829300"/>
          <p14:tracePt t="13486" x="6943725" y="5813425"/>
          <p14:tracePt t="13501" x="6951663" y="5803900"/>
          <p14:tracePt t="13510" x="6951663" y="5795963"/>
          <p14:tracePt t="13517" x="6969125" y="5788025"/>
          <p14:tracePt t="13527" x="6977063" y="5778500"/>
          <p14:tracePt t="13533" x="6985000" y="5761038"/>
          <p14:tracePt t="13543" x="6994525" y="5761038"/>
          <p14:tracePt t="13549" x="7002463" y="5753100"/>
          <p14:tracePt t="13559" x="7002463" y="5745163"/>
          <p14:tracePt t="13566" x="7010400" y="5735638"/>
          <p14:tracePt t="13576" x="7027863" y="5727700"/>
          <p14:tracePt t="13582" x="7035800" y="5719763"/>
          <p14:tracePt t="13588" x="7053263" y="5719763"/>
          <p14:tracePt t="13598" x="7078663" y="5719763"/>
          <p14:tracePt t="13605" x="7088188" y="5710238"/>
          <p14:tracePt t="13614" x="7113588" y="5702300"/>
          <p14:tracePt t="13622" x="7121525" y="5702300"/>
          <p14:tracePt t="13628" x="7138988" y="5702300"/>
          <p14:tracePt t="13637" x="7164388" y="5702300"/>
          <p14:tracePt t="13644" x="7172325" y="5702300"/>
          <p14:tracePt t="13653" x="7180263" y="5702300"/>
          <p14:tracePt t="13661" x="7189788" y="5702300"/>
          <p14:tracePt t="13668" x="7197725" y="5702300"/>
          <p14:tracePt t="13677" x="7215188" y="5702300"/>
          <p14:tracePt t="13710" x="7223125" y="5702300"/>
          <p14:tracePt t="13773" x="7223125" y="5694363"/>
          <p14:tracePt t="13814" x="7232650" y="5684838"/>
          <p14:tracePt t="13822" x="7240588" y="5676900"/>
          <p14:tracePt t="13846" x="7240588" y="5668963"/>
          <p14:tracePt t="13862" x="7248525" y="5651500"/>
          <p14:tracePt t="13878" x="7265988" y="5641975"/>
          <p14:tracePt t="13910" x="7273925" y="5634038"/>
          <p14:tracePt t="13928" x="7273925" y="5626100"/>
          <p14:tracePt t="13933" x="7273925" y="5616575"/>
          <p14:tracePt t="13944" x="7283450" y="5616575"/>
          <p14:tracePt t="13949" x="7283450" y="5608638"/>
          <p14:tracePt t="13965" x="7291388" y="5600700"/>
          <p14:tracePt t="13974" x="7299325" y="5600700"/>
          <p14:tracePt t="13982" x="7299325" y="5591175"/>
          <p14:tracePt t="13988" x="7308850" y="5583238"/>
          <p14:tracePt t="13998" x="7308850" y="5575300"/>
          <p14:tracePt t="14005" x="7324725" y="5557838"/>
          <p14:tracePt t="14014" x="7324725" y="5549900"/>
          <p14:tracePt t="14030" x="7334250" y="5532438"/>
          <p14:tracePt t="14038" x="7342188" y="5524500"/>
          <p14:tracePt t="14046" x="7350125" y="5507038"/>
          <p14:tracePt t="14053" x="7350125" y="5497513"/>
          <p14:tracePt t="14062" x="7359650" y="5489575"/>
          <p14:tracePt t="14070" x="7367588" y="5481638"/>
          <p14:tracePt t="14085" x="7367588" y="5472113"/>
          <p14:tracePt t="14094" x="7377113" y="5464175"/>
          <p14:tracePt t="14100" x="7377113" y="5456238"/>
          <p14:tracePt t="14117" x="7377113" y="5438775"/>
          <p14:tracePt t="14133" x="7385050" y="5438775"/>
          <p14:tracePt t="14143" x="7392988" y="5430838"/>
          <p14:tracePt t="14150" x="7392988" y="5421313"/>
          <p14:tracePt t="14160" x="7402513" y="5413375"/>
          <p14:tracePt t="14165" x="7402513" y="5405438"/>
          <p14:tracePt t="14176" x="7410450" y="5395913"/>
          <p14:tracePt t="14182" x="7418388" y="5387975"/>
          <p14:tracePt t="14198" x="7418388" y="5380038"/>
          <p14:tracePt t="14206" x="7427913" y="5370513"/>
          <p14:tracePt t="14222" x="7435850" y="5362575"/>
          <p14:tracePt t="14237" x="7453313" y="5345113"/>
          <p14:tracePt t="14246" x="7453313" y="5337175"/>
          <p14:tracePt t="14262" x="7453313" y="5327650"/>
          <p14:tracePt t="14269" x="7461250" y="5311775"/>
          <p14:tracePt t="14277" x="7469188" y="5311775"/>
          <p14:tracePt t="14286" x="7478713" y="5294313"/>
          <p14:tracePt t="14295" x="7478713" y="5286375"/>
          <p14:tracePt t="14311" x="7486650" y="5251450"/>
          <p14:tracePt t="14317" x="7486650" y="5243513"/>
          <p14:tracePt t="14327" x="7494588" y="5243513"/>
          <p14:tracePt t="14334" x="7504113" y="5235575"/>
          <p14:tracePt t="14343" x="7512050" y="5218113"/>
          <p14:tracePt t="14360" x="7521575" y="5192713"/>
          <p14:tracePt t="14366" x="7529513" y="5183188"/>
          <p14:tracePt t="14376" x="7537450" y="5183188"/>
          <p14:tracePt t="14382" x="7537450" y="5167313"/>
          <p14:tracePt t="14398" x="7546975" y="5157788"/>
          <p14:tracePt t="14405" x="7554913" y="5141913"/>
          <p14:tracePt t="14422" x="7572375" y="5124450"/>
          <p14:tracePt t="14430" x="7572375" y="5116513"/>
          <p14:tracePt t="14437" x="7580313" y="5106988"/>
          <p14:tracePt t="14445" x="7588250" y="5099050"/>
          <p14:tracePt t="14453" x="7588250" y="5091113"/>
          <p14:tracePt t="14461" x="7588250" y="5081588"/>
          <p14:tracePt t="14469" x="7597775" y="5064125"/>
          <p14:tracePt t="14478" x="7605713" y="5056188"/>
          <p14:tracePt t="14486" x="7613650" y="5048250"/>
          <p14:tracePt t="14495" x="7613650" y="5038725"/>
          <p14:tracePt t="14512" x="7623175" y="5022850"/>
          <p14:tracePt t="14518" x="7623175" y="5013325"/>
          <p14:tracePt t="14527" x="7631113" y="5005388"/>
          <p14:tracePt t="14534" x="7639050" y="4987925"/>
          <p14:tracePt t="14543" x="7656513" y="4972050"/>
          <p14:tracePt t="14560" x="7656513" y="4962525"/>
          <p14:tracePt t="14565" x="7666038" y="4954588"/>
          <p14:tracePt t="14574" x="7673975" y="4937125"/>
          <p14:tracePt t="14582" x="7673975" y="4929188"/>
          <p14:tracePt t="14589" x="7673975" y="4919663"/>
          <p14:tracePt t="14598" x="7681913" y="4911725"/>
          <p14:tracePt t="14605" x="7691438" y="4894263"/>
          <p14:tracePt t="14622" x="7691438" y="4886325"/>
          <p14:tracePt t="14629" x="7691438" y="4860925"/>
          <p14:tracePt t="14637" x="7691438" y="4852988"/>
          <p14:tracePt t="14646" x="7691438" y="4827588"/>
          <p14:tracePt t="14653" x="7691438" y="4802188"/>
          <p14:tracePt t="14669" x="7699375" y="4775200"/>
          <p14:tracePt t="14678" x="7699375" y="4759325"/>
          <p14:tracePt t="14686" x="7699375" y="4741863"/>
          <p14:tracePt t="14694" x="7707313" y="4716463"/>
          <p14:tracePt t="14700" x="7707313" y="4708525"/>
          <p14:tracePt t="14712" x="7707313" y="4683125"/>
          <p14:tracePt t="14717" x="7707313" y="4665663"/>
          <p14:tracePt t="14727" x="7707313" y="4657725"/>
          <p14:tracePt t="14733" x="7707313" y="4630738"/>
          <p14:tracePt t="14744" x="7707313" y="4622800"/>
          <p14:tracePt t="14750" x="7707313" y="4614863"/>
          <p14:tracePt t="14760" x="7707313" y="4589463"/>
          <p14:tracePt t="14773" x="7707313" y="4572000"/>
          <p14:tracePt t="14782" x="7707313" y="4564063"/>
          <p14:tracePt t="14789" x="7707313" y="4546600"/>
          <p14:tracePt t="14798" x="7707313" y="4529138"/>
          <p14:tracePt t="14806" x="7707313" y="4513263"/>
          <p14:tracePt t="14814" x="7707313" y="4495800"/>
          <p14:tracePt t="14822" x="7716838" y="4470400"/>
          <p14:tracePt t="14837" x="7716838" y="4452938"/>
          <p14:tracePt t="14845" x="7716838" y="4427538"/>
          <p14:tracePt t="14853" x="7716838" y="4419600"/>
          <p14:tracePt t="14862" x="7716838" y="4402138"/>
          <p14:tracePt t="14879" x="7716838" y="4376738"/>
          <p14:tracePt t="14884" x="7716838" y="4368800"/>
          <p14:tracePt t="14896" x="7716838" y="4359275"/>
          <p14:tracePt t="14900" x="7716838" y="4341813"/>
          <p14:tracePt t="14917" x="7716838" y="4333875"/>
          <p14:tracePt t="14928" x="7716838" y="4325938"/>
          <p14:tracePt t="14934" x="7716838" y="4316413"/>
          <p14:tracePt t="14950" x="7716838" y="4308475"/>
          <p14:tracePt t="14959" x="7716838" y="4300538"/>
          <p14:tracePt t="14972" x="7724775" y="4291013"/>
          <p14:tracePt t="14982" x="7724775" y="4283075"/>
          <p14:tracePt t="15005" x="7732713" y="4275138"/>
          <p14:tracePt t="15014" x="7732713" y="4265613"/>
          <p14:tracePt t="15037" x="7732713" y="4257675"/>
          <p14:tracePt t="15134" x="7732713" y="4249738"/>
          <p14:tracePt t="15158" x="7732713" y="4240213"/>
          <p14:tracePt t="15189" x="7732713" y="4232275"/>
          <p14:tracePt t="15662" x="7732713" y="4224338"/>
          <p14:tracePt t="15679" x="7732713" y="4214813"/>
          <p14:tracePt t="15702" x="7732713" y="4206875"/>
          <p14:tracePt t="15717" x="7699375" y="4197350"/>
          <p14:tracePt t="15728" x="7673975" y="4197350"/>
          <p14:tracePt t="15733" x="7639050" y="4189413"/>
          <p14:tracePt t="15744" x="7597775" y="4181475"/>
          <p14:tracePt t="15750" x="7562850" y="4181475"/>
          <p14:tracePt t="15757" x="7529513" y="4171950"/>
          <p14:tracePt t="15766" x="7478713" y="4171950"/>
          <p14:tracePt t="15773" x="7443788" y="4164013"/>
          <p14:tracePt t="15782" x="7402513" y="4164013"/>
          <p14:tracePt t="15789" x="7350125" y="4156075"/>
          <p14:tracePt t="15797" x="7308850" y="4156075"/>
          <p14:tracePt t="15806" x="7248525" y="4156075"/>
          <p14:tracePt t="15814" x="7189788" y="4156075"/>
          <p14:tracePt t="15821" x="7146925" y="4146550"/>
          <p14:tracePt t="15830" x="7070725" y="4138613"/>
          <p14:tracePt t="15837" x="7002463" y="4121150"/>
          <p14:tracePt t="15845" x="6926263" y="4113213"/>
          <p14:tracePt t="15853" x="6832600" y="4113213"/>
          <p14:tracePt t="15862" x="6731000" y="4087813"/>
          <p14:tracePt t="15870" x="6654800" y="4087813"/>
          <p14:tracePt t="15889" x="6457950" y="4079875"/>
          <p14:tracePt t="15895" x="6373813" y="4079875"/>
          <p14:tracePt t="15901" x="6272213" y="4079875"/>
          <p14:tracePt t="15910" x="6161088" y="4079875"/>
          <p14:tracePt t="15917" x="6076950" y="4079875"/>
          <p14:tracePt t="15928" x="5957888" y="4079875"/>
          <p14:tracePt t="15933" x="5864225" y="4079875"/>
          <p14:tracePt t="15943" x="5761038" y="4079875"/>
          <p14:tracePt t="15949" x="5634038" y="4079875"/>
          <p14:tracePt t="15957" x="5540375" y="4079875"/>
          <p14:tracePt t="15966" x="5413375" y="4079875"/>
          <p14:tracePt t="15972" x="5268913" y="4079875"/>
          <p14:tracePt t="15982" x="5157788" y="4079875"/>
          <p14:tracePt t="15989" x="5030788" y="4079875"/>
          <p14:tracePt t="15997" x="4886325" y="4079875"/>
          <p14:tracePt t="16006" x="4775200" y="4079875"/>
          <p14:tracePt t="16014" x="4630738" y="4070350"/>
          <p14:tracePt t="16021" x="4495800" y="4070350"/>
          <p14:tracePt t="16028" x="4376738" y="4052888"/>
          <p14:tracePt t="16037" x="4240213" y="4044950"/>
          <p14:tracePt t="16045" x="4130675" y="4044950"/>
          <p14:tracePt t="16053" x="4027488" y="4019550"/>
          <p14:tracePt t="16062" x="3925888" y="4019550"/>
          <p14:tracePt t="16070" x="3824288" y="4011613"/>
          <p14:tracePt t="16079" x="3722688" y="3986213"/>
          <p14:tracePt t="16085" x="3629025" y="3986213"/>
          <p14:tracePt t="16096" x="3552825" y="3976688"/>
          <p14:tracePt t="16101" x="3467100" y="3960813"/>
          <p14:tracePt t="16112" x="3390900" y="3943350"/>
          <p14:tracePt t="16118" x="3330575" y="3935413"/>
          <p14:tracePt t="16127" x="3271838" y="3925888"/>
          <p14:tracePt t="16133" x="3195638" y="3917950"/>
          <p14:tracePt t="16144" x="3144838" y="3883025"/>
          <p14:tracePt t="16149" x="3094038" y="3883025"/>
          <p14:tracePt t="16157" x="3033713" y="3867150"/>
          <p14:tracePt t="16165" x="3008313" y="3857625"/>
          <p14:tracePt t="16173" x="2974975" y="3857625"/>
          <p14:tracePt t="16181" x="2949575" y="3857625"/>
          <p14:tracePt t="16190" x="2940050" y="3857625"/>
          <p14:tracePt t="16198" x="2906713" y="3849688"/>
          <p14:tracePt t="16206" x="2897188" y="3849688"/>
          <p14:tracePt t="16214" x="2881313" y="3841750"/>
          <p14:tracePt t="16221" x="2871788" y="3832225"/>
          <p14:tracePt t="16229" x="2863850" y="3832225"/>
          <p14:tracePt t="16245" x="2846388" y="3832225"/>
          <p14:tracePt t="16253" x="2838450" y="3832225"/>
          <p14:tracePt t="16262" x="2838450" y="3824288"/>
          <p14:tracePt t="16280" x="2830513" y="3816350"/>
          <p14:tracePt t="16311" x="2820988" y="3806825"/>
          <p14:tracePt t="16334" x="2830513" y="3798888"/>
          <p14:tracePt t="16350" x="2830513" y="3790950"/>
          <p14:tracePt t="16357" x="2838450" y="3781425"/>
          <p14:tracePt t="16366" x="2846388" y="3773488"/>
          <p14:tracePt t="16382" x="2855913" y="3773488"/>
          <p14:tracePt t="16390" x="2863850" y="3756025"/>
          <p14:tracePt t="16398" x="2881313" y="3756025"/>
          <p14:tracePt t="16406" x="2897188" y="3748088"/>
          <p14:tracePt t="16413" x="2897188" y="3738563"/>
          <p14:tracePt t="16421" x="2914650" y="3738563"/>
          <p14:tracePt t="16429" x="2932113" y="3722688"/>
          <p14:tracePt t="16437" x="2949575" y="3713163"/>
          <p14:tracePt t="16445" x="2957513" y="3713163"/>
          <p14:tracePt t="16454" x="2974975" y="3705225"/>
          <p14:tracePt t="16462" x="2974975" y="3697288"/>
          <p14:tracePt t="16469" x="2990850" y="3687763"/>
          <p14:tracePt t="16479" x="3000375" y="3687763"/>
          <p14:tracePt t="16485" x="3000375" y="3679825"/>
          <p14:tracePt t="16495" x="3008313" y="3671888"/>
          <p14:tracePt t="16500" x="3025775" y="3662363"/>
          <p14:tracePt t="16512" x="3025775" y="3654425"/>
          <p14:tracePt t="16517" x="3033713" y="3636963"/>
          <p14:tracePt t="16550" x="3041650" y="3636963"/>
          <p14:tracePt t="16582" x="3041650" y="3629025"/>
          <p14:tracePt t="16606" x="3041650" y="3619500"/>
          <p14:tracePt t="16630" x="3041650" y="3611563"/>
          <p14:tracePt t="16653" x="3041650" y="3603625"/>
          <p14:tracePt t="16661" x="3041650" y="3594100"/>
          <p14:tracePt t="16701" x="3041650" y="3586163"/>
          <p14:tracePt t="16711" x="3041650" y="3578225"/>
          <p14:tracePt t="16728" x="3033713" y="3578225"/>
          <p14:tracePt t="17078" x="3033713" y="3568700"/>
          <p14:tracePt t="17085" x="3041650" y="3568700"/>
          <p14:tracePt t="17096" x="3051175" y="3568700"/>
          <p14:tracePt t="17101" x="3067050" y="3578225"/>
          <p14:tracePt t="17113" x="3101975" y="3578225"/>
          <p14:tracePt t="17118" x="3109913" y="3586163"/>
          <p14:tracePt t="17128" x="3144838" y="3594100"/>
          <p14:tracePt t="17134" x="3170238" y="3603625"/>
          <p14:tracePt t="17142" x="3203575" y="3603625"/>
          <p14:tracePt t="17150" x="3246438" y="3603625"/>
          <p14:tracePt t="17156" x="3271838" y="3603625"/>
          <p14:tracePt t="17166" x="3314700" y="3603625"/>
          <p14:tracePt t="17173" x="3355975" y="3603625"/>
          <p14:tracePt t="17182" x="3408363" y="3603625"/>
          <p14:tracePt t="17190" x="3449638" y="3603625"/>
          <p14:tracePt t="17198" x="3509963" y="3603625"/>
          <p14:tracePt t="17205" x="3552825" y="3594100"/>
          <p14:tracePt t="17215" x="3603625" y="3568700"/>
          <p14:tracePt t="17221" x="3654425" y="3543300"/>
          <p14:tracePt t="17230" x="3671888" y="3535363"/>
          <p14:tracePt t="17237" x="3722688" y="3517900"/>
          <p14:tracePt t="17246" x="3738563" y="3509963"/>
          <p14:tracePt t="17253" x="3756025" y="3492500"/>
          <p14:tracePt t="17262" x="3773488" y="3484563"/>
          <p14:tracePt t="17269" x="3790950" y="3484563"/>
          <p14:tracePt t="17285" x="3798888" y="3475038"/>
          <p14:tracePt t="17295" x="3816350" y="3459163"/>
          <p14:tracePt t="17302" x="3816350" y="3449638"/>
          <p14:tracePt t="17328" x="3824288" y="3433763"/>
          <p14:tracePt t="17334" x="3832225" y="3433763"/>
          <p14:tracePt t="17350" x="3832225" y="3424238"/>
          <p14:tracePt t="17356" x="3832225" y="3416300"/>
          <p14:tracePt t="17366" x="3841750" y="3408363"/>
          <p14:tracePt t="17382" x="3849688" y="3390900"/>
          <p14:tracePt t="17390" x="3849688" y="3373438"/>
          <p14:tracePt t="17414" x="3857625" y="3365500"/>
          <p14:tracePt t="17421" x="3857625" y="3355975"/>
          <p14:tracePt t="17438" x="3857625" y="3348038"/>
          <p14:tracePt t="17454" x="3857625" y="3330575"/>
          <p14:tracePt t="17479" x="3849688" y="3322638"/>
          <p14:tracePt t="17497" x="3841750" y="3322638"/>
          <p14:tracePt t="17501" x="3841750" y="3314700"/>
          <p14:tracePt t="17589" x="3841750" y="3305175"/>
          <p14:tracePt t="17613" x="3841750" y="3289300"/>
          <p14:tracePt t="17629" x="3841750" y="3279775"/>
          <p14:tracePt t="17638" x="3841750" y="3271838"/>
          <p14:tracePt t="17645" x="3849688" y="3271838"/>
          <p14:tracePt t="17655" x="3867150" y="3254375"/>
          <p14:tracePt t="17662" x="3867150" y="3246438"/>
          <p14:tracePt t="17669" x="3892550" y="3238500"/>
          <p14:tracePt t="17679" x="3917950" y="3221038"/>
          <p14:tracePt t="17686" x="3925888" y="3211513"/>
          <p14:tracePt t="17696" x="3968750" y="3186113"/>
          <p14:tracePt t="17701" x="4002088" y="3152775"/>
          <p14:tracePt t="17712" x="4019550" y="3144838"/>
          <p14:tracePt t="17718" x="4052888" y="3119438"/>
          <p14:tracePt t="17727" x="4062413" y="3109913"/>
          <p14:tracePt t="17734" x="4087813" y="3084513"/>
          <p14:tracePt t="17742" x="4113213" y="3067050"/>
          <p14:tracePt t="17750" x="4138613" y="3051175"/>
          <p14:tracePt t="17756" x="4171950" y="3016250"/>
          <p14:tracePt t="17766" x="4189413" y="3000375"/>
          <p14:tracePt t="17773" x="4206875" y="2990850"/>
          <p14:tracePt t="17782" x="4240213" y="2965450"/>
          <p14:tracePt t="17790" x="4257675" y="2949575"/>
          <p14:tracePt t="17798" x="4265613" y="2940050"/>
          <p14:tracePt t="17805" x="4291013" y="2922588"/>
          <p14:tracePt t="17814" x="4300538" y="2914650"/>
          <p14:tracePt t="17822" x="4316413" y="2897188"/>
          <p14:tracePt t="17830" x="4325938" y="2897188"/>
          <p14:tracePt t="17838" x="4333875" y="2889250"/>
          <p14:tracePt t="17846" x="4341813" y="2881313"/>
          <p14:tracePt t="17853" x="4351338" y="2881313"/>
          <p14:tracePt t="17869" x="4359275" y="2855913"/>
          <p14:tracePt t="17890" x="4368800" y="2846388"/>
          <p14:tracePt t="17896" x="4368800" y="2838450"/>
          <p14:tracePt t="17901" x="4384675" y="2820988"/>
          <p14:tracePt t="17910" x="4394200" y="2813050"/>
          <p14:tracePt t="17918" x="4394200" y="2805113"/>
          <p14:tracePt t="17925" x="4402138" y="2795588"/>
          <p14:tracePt t="17933" x="4410075" y="2795588"/>
          <p14:tracePt t="17941" x="4419600" y="2778125"/>
          <p14:tracePt t="17950" x="4427538" y="2770188"/>
          <p14:tracePt t="17966" x="4427538" y="2762250"/>
          <p14:tracePt t="17973" x="4435475" y="2762250"/>
          <p14:tracePt t="17980" x="4445000" y="2752725"/>
          <p14:tracePt t="17990" x="4445000" y="2744788"/>
          <p14:tracePt t="18005" x="4452938" y="2744788"/>
          <p14:tracePt t="18022" x="4460875" y="2736850"/>
          <p14:tracePt t="18030" x="4460875" y="2727325"/>
          <p14:tracePt t="18053" x="4478338" y="2719388"/>
          <p14:tracePt t="18070" x="4486275" y="2711450"/>
          <p14:tracePt t="18086" x="4486275" y="2701925"/>
          <p14:tracePt t="18278" x="4486275" y="2719388"/>
          <p14:tracePt t="18285" x="4470400" y="2736850"/>
          <p14:tracePt t="18296" x="4460875" y="2744788"/>
          <p14:tracePt t="18302" x="4452938" y="2770188"/>
          <p14:tracePt t="18310" x="4445000" y="2778125"/>
          <p14:tracePt t="18318" x="4427538" y="2795588"/>
          <p14:tracePt t="18325" x="4419600" y="2820988"/>
          <p14:tracePt t="18334" x="4402138" y="2838450"/>
          <p14:tracePt t="18341" x="4384675" y="2855913"/>
          <p14:tracePt t="18349" x="4376738" y="2881313"/>
          <p14:tracePt t="18356" x="4368800" y="2897188"/>
          <p14:tracePt t="18366" x="4351338" y="2922588"/>
          <p14:tracePt t="18374" x="4333875" y="2940050"/>
          <p14:tracePt t="18382" x="4325938" y="2940050"/>
          <p14:tracePt t="18389" x="4316413" y="2957513"/>
          <p14:tracePt t="18398" x="4308475" y="2982913"/>
          <p14:tracePt t="18405" x="4291013" y="2990850"/>
          <p14:tracePt t="18413" x="4291013" y="3000375"/>
          <p14:tracePt t="18422" x="4291013" y="3016250"/>
          <p14:tracePt t="18429" x="4275138" y="3025775"/>
          <p14:tracePt t="18437" x="4275138" y="3041650"/>
          <p14:tracePt t="18446" x="4275138" y="3076575"/>
          <p14:tracePt t="18453" x="4249738" y="3119438"/>
          <p14:tracePt t="18462" x="4240213" y="3170238"/>
          <p14:tracePt t="18469" x="4214813" y="3186113"/>
          <p14:tracePt t="18479" x="4206875" y="3211513"/>
          <p14:tracePt t="18486" x="4189413" y="3238500"/>
          <p14:tracePt t="18497" x="4171950" y="3279775"/>
          <p14:tracePt t="18502" x="4146550" y="3322638"/>
          <p14:tracePt t="18511" x="4121150" y="3348038"/>
          <p14:tracePt t="18518" x="4113213" y="3373438"/>
          <p14:tracePt t="18528" x="4079875" y="3424238"/>
          <p14:tracePt t="18534" x="4079875" y="3449638"/>
          <p14:tracePt t="18540" x="4070350" y="3492500"/>
          <p14:tracePt t="18549" x="4070350" y="3552825"/>
          <p14:tracePt t="18557" x="4070350" y="3611563"/>
          <p14:tracePt t="18565" x="4070350" y="3697288"/>
          <p14:tracePt t="18574" x="4070350" y="3763963"/>
          <p14:tracePt t="18581" x="4070350" y="3824288"/>
          <p14:tracePt t="18589" x="4052888" y="3900488"/>
          <p14:tracePt t="18597" x="4052888" y="3968750"/>
          <p14:tracePt t="18605" x="4044950" y="4027488"/>
          <p14:tracePt t="18614" x="4044950" y="4113213"/>
          <p14:tracePt t="18622" x="4044950" y="4156075"/>
          <p14:tracePt t="18629" x="4044950" y="4232275"/>
          <p14:tracePt t="18638" x="4044950" y="4300538"/>
          <p14:tracePt t="18647" x="4044950" y="4359275"/>
          <p14:tracePt t="18653" x="4044950" y="4419600"/>
          <p14:tracePt t="18664" x="4044950" y="4470400"/>
          <p14:tracePt t="18669" x="4044950" y="4521200"/>
          <p14:tracePt t="18680" x="4044950" y="4572000"/>
          <p14:tracePt t="18685" x="4044950" y="4630738"/>
          <p14:tracePt t="18696" x="4044950" y="4665663"/>
          <p14:tracePt t="18702" x="4052888" y="4708525"/>
          <p14:tracePt t="18712" x="4062413" y="4741863"/>
          <p14:tracePt t="18718" x="4062413" y="4759325"/>
          <p14:tracePt t="18727" x="4062413" y="4775200"/>
          <p14:tracePt t="18733" x="4070350" y="4802188"/>
          <p14:tracePt t="18740" x="4070350" y="4818063"/>
          <p14:tracePt t="18749" x="4070350" y="4827588"/>
          <p14:tracePt t="18757" x="4070350" y="4843463"/>
          <p14:tracePt t="18765" x="4070350" y="4852988"/>
          <p14:tracePt t="18774" x="4070350" y="4868863"/>
          <p14:tracePt t="18780" x="4070350" y="4878388"/>
          <p14:tracePt t="18789" x="4070350" y="4886325"/>
          <p14:tracePt t="18797" x="4070350" y="4903788"/>
          <p14:tracePt t="18804" x="4062413" y="4911725"/>
          <p14:tracePt t="18820" x="4052888" y="4929188"/>
          <p14:tracePt t="18829" x="4044950" y="4929188"/>
          <p14:tracePt t="18836" x="4027488" y="4946650"/>
          <p14:tracePt t="18846" x="4011613" y="4946650"/>
          <p14:tracePt t="18852" x="3994150" y="4946650"/>
          <p14:tracePt t="18863" x="3960813" y="4946650"/>
          <p14:tracePt t="18869" x="3943350" y="4946650"/>
          <p14:tracePt t="18879" x="3917950" y="4946650"/>
          <p14:tracePt t="18884" x="3883025" y="4946650"/>
          <p14:tracePt t="18896" x="3849688" y="4946650"/>
          <p14:tracePt t="18901" x="3816350" y="4919663"/>
          <p14:tracePt t="18909" x="3781425" y="4903788"/>
          <p14:tracePt t="18918" x="3756025" y="4903788"/>
          <p14:tracePt t="18927" x="3722688" y="4868863"/>
          <p14:tracePt t="18932" x="3697288" y="4868863"/>
          <p14:tracePt t="18940" x="3662363" y="4852988"/>
          <p14:tracePt t="18949" x="3636963" y="4852988"/>
          <p14:tracePt t="18957" x="3619500" y="4852988"/>
          <p14:tracePt t="18965" x="3594100" y="4835525"/>
          <p14:tracePt t="18974" x="3568700" y="4827588"/>
          <p14:tracePt t="18981" x="3535363" y="4827588"/>
          <p14:tracePt t="18989" x="3502025" y="4818063"/>
          <p14:tracePt t="18997" x="3459163" y="4810125"/>
          <p14:tracePt t="19005" x="3433763" y="4810125"/>
          <p14:tracePt t="19013" x="3390900" y="4810125"/>
          <p14:tracePt t="19021" x="3355975" y="4810125"/>
          <p14:tracePt t="19030" x="3340100" y="4810125"/>
          <p14:tracePt t="19038" x="3297238" y="4810125"/>
          <p14:tracePt t="19046" x="3263900" y="4810125"/>
          <p14:tracePt t="19053" x="3228975" y="4810125"/>
          <p14:tracePt t="19064" x="3186113" y="4810125"/>
          <p14:tracePt t="19069" x="3152775" y="4810125"/>
          <p14:tracePt t="19080" x="3127375" y="4810125"/>
          <p14:tracePt t="19086" x="3094038" y="4810125"/>
          <p14:tracePt t="19095" x="3059113" y="4810125"/>
          <p14:tracePt t="19101" x="3025775" y="4810125"/>
          <p14:tracePt t="19110" x="2982913" y="4810125"/>
          <p14:tracePt t="19118" x="2974975" y="4810125"/>
          <p14:tracePt t="19126" x="2914650" y="4810125"/>
          <p14:tracePt t="19134" x="2871788" y="4810125"/>
          <p14:tracePt t="19140" x="2855913" y="4810125"/>
          <p14:tracePt t="19150" x="2813050" y="4810125"/>
          <p14:tracePt t="19157" x="2762250" y="4802188"/>
          <p14:tracePt t="19166" x="2727325" y="4792663"/>
          <p14:tracePt t="19174" x="2693988" y="4784725"/>
          <p14:tracePt t="19181" x="2676525" y="4784725"/>
          <p14:tracePt t="19189" x="2660650" y="4775200"/>
          <p14:tracePt t="19197" x="2651125" y="4775200"/>
          <p14:tracePt t="19205" x="2633663" y="4775200"/>
          <p14:tracePt t="19212" x="2617788" y="4775200"/>
          <p14:tracePt t="19222" x="2608263" y="4759325"/>
          <p14:tracePt t="19247" x="2608263" y="4741863"/>
          <p14:tracePt t="19254" x="2608263" y="4724400"/>
          <p14:tracePt t="19263" x="2608263" y="4716463"/>
          <p14:tracePt t="19269" x="2608263" y="4708525"/>
          <p14:tracePt t="19279" x="2608263" y="4683125"/>
          <p14:tracePt t="19286" x="2617788" y="4657725"/>
          <p14:tracePt t="19296" x="2617788" y="4640263"/>
          <p14:tracePt t="19302" x="2617788" y="4622800"/>
          <p14:tracePt t="19311" x="2617788" y="4605338"/>
          <p14:tracePt t="19318" x="2617788" y="4579938"/>
          <p14:tracePt t="19325" x="2617788" y="4564063"/>
          <p14:tracePt t="19334" x="2617788" y="4538663"/>
          <p14:tracePt t="19340" x="2617788" y="4529138"/>
          <p14:tracePt t="19350" x="2617788" y="4513263"/>
          <p14:tracePt t="19357" x="2617788" y="4503738"/>
          <p14:tracePt t="19502" x="2608263" y="4503738"/>
          <p14:tracePt t="19511" x="2582863" y="4503738"/>
          <p14:tracePt t="19517" x="2541588" y="4503738"/>
          <p14:tracePt t="19527" x="2506663" y="4503738"/>
          <p14:tracePt t="19533" x="2473325" y="4503738"/>
          <p14:tracePt t="19541" x="2455863" y="4503738"/>
          <p14:tracePt t="19549" x="2413000" y="4513263"/>
          <p14:tracePt t="19558" x="2362200" y="4513263"/>
          <p14:tracePt t="19565" x="2336800" y="4513263"/>
          <p14:tracePt t="19574" x="2311400" y="4513263"/>
          <p14:tracePt t="19581" x="2278063" y="4513263"/>
          <p14:tracePt t="19589" x="2243138" y="4513263"/>
          <p14:tracePt t="19597" x="2227263" y="4513263"/>
          <p14:tracePt t="19605" x="2192338" y="4513263"/>
          <p14:tracePt t="19614" x="2166938" y="4513263"/>
          <p14:tracePt t="19622" x="2159000" y="4513263"/>
          <p14:tracePt t="19629" x="2124075" y="4513263"/>
          <p14:tracePt t="19637" x="2108200" y="4513263"/>
          <p14:tracePt t="19647" x="2090738" y="4513263"/>
          <p14:tracePt t="19653" x="2065338" y="4495800"/>
          <p14:tracePt t="19663" x="2055813" y="4486275"/>
          <p14:tracePt t="19669" x="2039938" y="4486275"/>
          <p14:tracePt t="19679" x="2022475" y="4478338"/>
          <p14:tracePt t="19686" x="2014538" y="4478338"/>
          <p14:tracePt t="19694" x="2005013" y="4470400"/>
          <p14:tracePt t="19798" x="2005013" y="4478338"/>
          <p14:tracePt t="19806" x="2005013" y="4486275"/>
          <p14:tracePt t="19813" x="2022475" y="4513263"/>
          <p14:tracePt t="19822" x="2030413" y="4521200"/>
          <p14:tracePt t="19829" x="2030413" y="4529138"/>
          <p14:tracePt t="19837" x="2030413" y="4554538"/>
          <p14:tracePt t="19847" x="2047875" y="4579938"/>
          <p14:tracePt t="19853" x="2055813" y="4597400"/>
          <p14:tracePt t="19865" x="2073275" y="4622800"/>
          <p14:tracePt t="19869" x="2090738" y="4640263"/>
          <p14:tracePt t="19891" x="2133600" y="4691063"/>
          <p14:tracePt t="19896" x="2159000" y="4716463"/>
          <p14:tracePt t="19902" x="2184400" y="4724400"/>
          <p14:tracePt t="19908" x="2192338" y="4741863"/>
          <p14:tracePt t="19918" x="2227263" y="4749800"/>
          <p14:tracePt t="19924" x="2252663" y="4759325"/>
          <p14:tracePt t="19934" x="2278063" y="4767263"/>
          <p14:tracePt t="19941" x="2293938" y="4767263"/>
          <p14:tracePt t="19950" x="2311400" y="4767263"/>
          <p14:tracePt t="19958" x="2336800" y="4767263"/>
          <p14:tracePt t="19966" x="2354263" y="4767263"/>
          <p14:tracePt t="19974" x="2371725" y="4767263"/>
          <p14:tracePt t="19982" x="2387600" y="4767263"/>
          <p14:tracePt t="19989" x="2405063" y="4767263"/>
          <p14:tracePt t="19998" x="2413000" y="4767263"/>
          <p14:tracePt t="20006" x="2422525" y="4767263"/>
          <p14:tracePt t="20013" x="2430463" y="4759325"/>
          <p14:tracePt t="20021" x="2447925" y="4749800"/>
          <p14:tracePt t="20030" x="2463800" y="4741863"/>
          <p14:tracePt t="20047" x="2473325" y="4733925"/>
          <p14:tracePt t="20052" x="2481263" y="4733925"/>
          <p14:tracePt t="20063" x="2481263" y="4724400"/>
          <p14:tracePt t="20070" x="2489200" y="4716463"/>
          <p14:tracePt t="20086" x="2506663" y="4716463"/>
          <p14:tracePt t="20117" x="2524125" y="4716463"/>
          <p14:tracePt t="20125" x="2532063" y="4708525"/>
          <p14:tracePt t="20134" x="2541588" y="4708525"/>
          <p14:tracePt t="20141" x="2557463" y="4699000"/>
          <p14:tracePt t="20150" x="2566988" y="4699000"/>
          <p14:tracePt t="20157" x="2592388" y="4691063"/>
          <p14:tracePt t="20166" x="2608263" y="4691063"/>
          <p14:tracePt t="20173" x="2617788" y="4691063"/>
          <p14:tracePt t="20182" x="2651125" y="4691063"/>
          <p14:tracePt t="20189" x="2676525" y="4691063"/>
          <p14:tracePt t="20198" x="2701925" y="4691063"/>
          <p14:tracePt t="20205" x="2727325" y="4691063"/>
          <p14:tracePt t="20214" x="2752725" y="4691063"/>
          <p14:tracePt t="20222" x="2795588" y="4691063"/>
          <p14:tracePt t="20230" x="2820988" y="4691063"/>
          <p14:tracePt t="20238" x="2863850" y="4691063"/>
          <p14:tracePt t="20247" x="2906713" y="4708525"/>
          <p14:tracePt t="20253" x="2965450" y="4733925"/>
          <p14:tracePt t="20263" x="3025775" y="4741863"/>
          <p14:tracePt t="20269" x="3076575" y="4759325"/>
          <p14:tracePt t="20279" x="3135313" y="4767263"/>
          <p14:tracePt t="20286" x="3195638" y="4792663"/>
          <p14:tracePt t="20296" x="3246438" y="4810125"/>
          <p14:tracePt t="20302" x="3305175" y="4810125"/>
          <p14:tracePt t="20313" x="3365500" y="4827588"/>
          <p14:tracePt t="20318" x="3408363" y="4835525"/>
          <p14:tracePt t="20324" x="3475038" y="4860925"/>
          <p14:tracePt t="20334" x="3517900" y="4868863"/>
          <p14:tracePt t="20341" x="3552825" y="4868863"/>
          <p14:tracePt t="20350" x="3603625" y="4886325"/>
          <p14:tracePt t="20358" x="3636963" y="4886325"/>
          <p14:tracePt t="20366" x="3679825" y="4903788"/>
          <p14:tracePt t="20373" x="3713163" y="4903788"/>
          <p14:tracePt t="20382" x="3773488" y="4911725"/>
          <p14:tracePt t="20389" x="3806825" y="4929188"/>
          <p14:tracePt t="20398" x="3832225" y="4929188"/>
          <p14:tracePt t="20406" x="3883025" y="4937125"/>
          <p14:tracePt t="20413" x="3925888" y="4954588"/>
          <p14:tracePt t="20421" x="3951288" y="4954588"/>
          <p14:tracePt t="20430" x="3976688" y="4954588"/>
          <p14:tracePt t="20437" x="4037013" y="4954588"/>
          <p14:tracePt t="20448" x="4079875" y="4954588"/>
          <p14:tracePt t="20454" x="4113213" y="4954588"/>
          <p14:tracePt t="20463" x="4156075" y="4954588"/>
          <p14:tracePt t="20470" x="4181475" y="4954588"/>
          <p14:tracePt t="20480" x="4224338" y="4954588"/>
          <p14:tracePt t="20486" x="4275138" y="4954588"/>
          <p14:tracePt t="20494" x="4316413" y="4954588"/>
          <p14:tracePt t="20502" x="4341813" y="4954588"/>
          <p14:tracePt t="20510" x="4376738" y="4954588"/>
          <p14:tracePt t="20518" x="4410075" y="4954588"/>
          <p14:tracePt t="20524" x="4435475" y="4937125"/>
          <p14:tracePt t="20534" x="4452938" y="4919663"/>
          <p14:tracePt t="20541" x="4470400" y="4903788"/>
          <p14:tracePt t="20550" x="4495800" y="4886325"/>
          <p14:tracePt t="20558" x="4513263" y="4878388"/>
          <p14:tracePt t="20566" x="4546600" y="4852988"/>
          <p14:tracePt t="20573" x="4554538" y="4843463"/>
          <p14:tracePt t="20582" x="4579938" y="4827588"/>
          <p14:tracePt t="20589" x="4589463" y="4818063"/>
          <p14:tracePt t="20597" x="4614863" y="4802188"/>
          <p14:tracePt t="20606" x="4622800" y="4784725"/>
          <p14:tracePt t="20614" x="4640263" y="4767263"/>
          <p14:tracePt t="20621" x="4657725" y="4749800"/>
          <p14:tracePt t="20631" x="4683125" y="4724400"/>
          <p14:tracePt t="20637" x="4691063" y="4724400"/>
          <p14:tracePt t="20647" x="4699000" y="4708525"/>
          <p14:tracePt t="20653" x="4708525" y="4691063"/>
          <p14:tracePt t="20663" x="4733925" y="4665663"/>
          <p14:tracePt t="20669" x="4749800" y="4657725"/>
          <p14:tracePt t="20679" x="4759325" y="4640263"/>
          <p14:tracePt t="20686" x="4775200" y="4622800"/>
          <p14:tracePt t="20696" x="4802188" y="4597400"/>
          <p14:tracePt t="20700" x="4827588" y="4579938"/>
          <p14:tracePt t="20708" x="4860925" y="4546600"/>
          <p14:tracePt t="20716" x="4886325" y="4538663"/>
          <p14:tracePt t="20724" x="4919663" y="4513263"/>
          <p14:tracePt t="20734" x="4962525" y="4478338"/>
          <p14:tracePt t="20742" x="4979988" y="4452938"/>
          <p14:tracePt t="20749" x="5048250" y="4419600"/>
          <p14:tracePt t="20758" x="5106988" y="4368800"/>
          <p14:tracePt t="20766" x="5167313" y="4316413"/>
          <p14:tracePt t="20773" x="5226050" y="4283075"/>
          <p14:tracePt t="20782" x="5276850" y="4240213"/>
          <p14:tracePt t="20789" x="5337175" y="4197350"/>
          <p14:tracePt t="20798" x="5387975" y="4156075"/>
          <p14:tracePt t="20806" x="5456238" y="4113213"/>
          <p14:tracePt t="20814" x="5507038" y="4087813"/>
          <p14:tracePt t="20821" x="5565775" y="4052888"/>
          <p14:tracePt t="20830" x="5616575" y="4027488"/>
          <p14:tracePt t="20838" x="5684838" y="3976688"/>
          <p14:tracePt t="20846" x="5745163" y="3951288"/>
          <p14:tracePt t="20854" x="5803900" y="3908425"/>
          <p14:tracePt t="20863" x="5854700" y="3892550"/>
          <p14:tracePt t="20870" x="5922963" y="3849688"/>
          <p14:tracePt t="20880" x="5965825" y="3824288"/>
          <p14:tracePt t="20886" x="6016625" y="3806825"/>
          <p14:tracePt t="20896" x="6067425" y="3773488"/>
          <p14:tracePt t="20902" x="6102350" y="3756025"/>
          <p14:tracePt t="20909" x="6135688" y="3748088"/>
          <p14:tracePt t="20918" x="6161088" y="3730625"/>
          <p14:tracePt t="20924" x="6194425" y="3705225"/>
          <p14:tracePt t="20933" x="6229350" y="3679825"/>
          <p14:tracePt t="20941" x="6254750" y="3662363"/>
          <p14:tracePt t="20949" x="6288088" y="3646488"/>
          <p14:tracePt t="20958" x="6305550" y="3636963"/>
          <p14:tracePt t="20966" x="6330950" y="3619500"/>
          <p14:tracePt t="20973" x="6348413" y="3611563"/>
          <p14:tracePt t="20982" x="6399213" y="3586163"/>
          <p14:tracePt t="20992" x="6407150" y="3578225"/>
          <p14:tracePt t="20998" x="6432550" y="3560763"/>
          <p14:tracePt t="21006" x="6457950" y="3535363"/>
          <p14:tracePt t="21016" x="6475413" y="3527425"/>
          <p14:tracePt t="21021" x="6483350" y="3517900"/>
          <p14:tracePt t="21031" x="6500813" y="3502025"/>
          <p14:tracePt t="21037" x="6518275" y="3502025"/>
          <p14:tracePt t="21048" x="6535738" y="3484563"/>
          <p14:tracePt t="21064" x="6543675" y="3475038"/>
          <p14:tracePt t="21070" x="6561138" y="3467100"/>
          <p14:tracePt t="21080" x="6577013" y="3449638"/>
          <p14:tracePt t="21085" x="6586538" y="3441700"/>
          <p14:tracePt t="21094" x="6611938" y="3424238"/>
          <p14:tracePt t="21110" x="6619875" y="3416300"/>
          <p14:tracePt t="21124" x="6637338" y="3408363"/>
          <p14:tracePt t="21133" x="6645275" y="3398838"/>
          <p14:tracePt t="21142" x="6645275" y="3390900"/>
          <p14:tracePt t="21158" x="6654800" y="3373438"/>
          <p14:tracePt t="21166" x="6654800" y="3365500"/>
          <p14:tracePt t="21173" x="6662738" y="3365500"/>
          <p14:tracePt t="21182" x="6670675" y="3355975"/>
          <p14:tracePt t="21189" x="6670675" y="3348038"/>
          <p14:tracePt t="21197" x="6670675" y="3340100"/>
          <p14:tracePt t="21214" x="6670675" y="3330575"/>
          <p14:tracePt t="21221" x="6670675" y="3322638"/>
          <p14:tracePt t="21238" x="6670675" y="3314700"/>
          <p14:tracePt t="21248" x="6670675" y="3305175"/>
          <p14:tracePt t="21254" x="6670675" y="3297238"/>
          <p14:tracePt t="21264" x="6670675" y="3289300"/>
          <p14:tracePt t="21270" x="6670675" y="3271838"/>
          <p14:tracePt t="21280" x="6670675" y="3263900"/>
          <p14:tracePt t="21286" x="6670675" y="3254375"/>
          <p14:tracePt t="21292" x="6670675" y="3246438"/>
          <p14:tracePt t="21302" x="6670675" y="3238500"/>
          <p14:tracePt t="21309" x="6670675" y="3221038"/>
          <p14:tracePt t="21318" x="6680200" y="3186113"/>
          <p14:tracePt t="21325" x="6680200" y="3178175"/>
          <p14:tracePt t="21334" x="6680200" y="3160713"/>
          <p14:tracePt t="21350" x="6680200" y="3152775"/>
          <p14:tracePt t="21358" x="6680200" y="3144838"/>
          <p14:tracePt t="21366" x="6688138" y="3127375"/>
          <p14:tracePt t="21373" x="6688138" y="3109913"/>
          <p14:tracePt t="21382" x="6688138" y="3084513"/>
          <p14:tracePt t="21398" x="6688138" y="3076575"/>
          <p14:tracePt t="21406" x="6696075" y="3067050"/>
          <p14:tracePt t="21421" x="6696075" y="3059113"/>
          <p14:tracePt t="21436" x="6696075" y="3051175"/>
          <p14:tracePt t="21447" x="6705600" y="3041650"/>
          <p14:tracePt t="21470" x="6705600" y="3033713"/>
          <p14:tracePt t="21502" x="6713538" y="3016250"/>
          <p14:tracePt t="21518" x="6721475" y="3016250"/>
          <p14:tracePt t="21525" x="6731000" y="3008313"/>
          <p14:tracePt t="21534" x="6731000" y="3000375"/>
          <p14:tracePt t="21542" x="6746875" y="2990850"/>
          <p14:tracePt t="21573" x="6756400" y="2982913"/>
          <p14:tracePt t="21582" x="6756400" y="2974975"/>
          <p14:tracePt t="21589" x="6764338" y="2965450"/>
          <p14:tracePt t="21606" x="6772275" y="2965450"/>
          <p14:tracePt t="21622" x="6781800" y="2957513"/>
          <p14:tracePt t="21638" x="6781800" y="2949575"/>
          <p14:tracePt t="21664" x="6789738" y="2949575"/>
          <p14:tracePt t="21680" x="6799263" y="2949575"/>
          <p14:tracePt t="21695" x="6799263" y="2940050"/>
          <p14:tracePt t="21957" x="6807200" y="2940050"/>
          <p14:tracePt t="21974" x="6815138" y="2940050"/>
          <p14:tracePt t="21982" x="6824663" y="2940050"/>
          <p14:tracePt t="21989" x="6832600" y="2940050"/>
          <p14:tracePt t="22005" x="6850063" y="2940050"/>
          <p14:tracePt t="22021" x="6865938" y="2940050"/>
          <p14:tracePt t="22037" x="6875463" y="2940050"/>
          <p14:tracePt t="22048" x="6883400" y="2940050"/>
          <p14:tracePt t="22054" x="6891338" y="2940050"/>
          <p14:tracePt t="22069" x="6900863" y="2940050"/>
          <p14:tracePt t="22079" x="6908800" y="2940050"/>
          <p14:tracePt t="22093" x="6916738" y="2940050"/>
          <p14:tracePt t="22102" x="6926263" y="2940050"/>
          <p14:tracePt t="22108" x="6934200" y="2940050"/>
          <p14:tracePt t="22125" x="6943725" y="2940050"/>
          <p14:tracePt t="22134" x="6951663" y="2940050"/>
          <p14:tracePt t="22142" x="6959600" y="2940050"/>
          <p14:tracePt t="22157" x="6985000" y="2957513"/>
          <p14:tracePt t="22166" x="7002463" y="2965450"/>
          <p14:tracePt t="22181" x="7002463" y="2974975"/>
          <p14:tracePt t="22189" x="7019925" y="2982913"/>
          <p14:tracePt t="22199" x="7019925" y="2990850"/>
          <p14:tracePt t="22205" x="7027863" y="3008313"/>
          <p14:tracePt t="22215" x="7035800" y="3016250"/>
          <p14:tracePt t="22231" x="7035800" y="3025775"/>
          <p14:tracePt t="22237" x="7045325" y="3041650"/>
          <p14:tracePt t="22248" x="7053263" y="3051175"/>
          <p14:tracePt t="22254" x="7053263" y="3059113"/>
          <p14:tracePt t="22264" x="7053263" y="3076575"/>
          <p14:tracePt t="22280" x="7053263" y="3084513"/>
          <p14:tracePt t="22286" x="7053263" y="3094038"/>
          <p14:tracePt t="22293" x="7053263" y="3101975"/>
          <p14:tracePt t="22309" x="7053263" y="3109913"/>
          <p14:tracePt t="22318" x="7053263" y="3119438"/>
          <p14:tracePt t="22325" x="7053263" y="3127375"/>
          <p14:tracePt t="22334" x="7053263" y="3135313"/>
          <p14:tracePt t="22574" x="7053263" y="3144838"/>
          <p14:tracePt t="22605" x="7035800" y="3144838"/>
          <p14:tracePt t="22621" x="7010400" y="3144838"/>
          <p14:tracePt t="22638" x="7002463" y="3135313"/>
          <p14:tracePt t="22648" x="6994525" y="3135313"/>
          <p14:tracePt t="22653" x="6977063" y="3127375"/>
          <p14:tracePt t="22663" x="6969125" y="3119438"/>
          <p14:tracePt t="22670" x="6951663" y="3109913"/>
          <p14:tracePt t="22685" x="6943725" y="3101975"/>
          <p14:tracePt t="22693" x="6926263" y="3094038"/>
          <p14:tracePt t="22709" x="6916738" y="3084513"/>
          <p14:tracePt t="22717" x="6908800" y="3084513"/>
          <p14:tracePt t="22725" x="6908800" y="3076575"/>
          <p14:tracePt t="22734" x="6900863" y="3067050"/>
          <p14:tracePt t="22742" x="6891338" y="3067050"/>
          <p14:tracePt t="22757" x="6883400" y="3059113"/>
          <p14:tracePt t="22773" x="6883400" y="3041650"/>
          <p14:tracePt t="22782" x="6875463" y="3041650"/>
          <p14:tracePt t="22790" x="6865938" y="3025775"/>
          <p14:tracePt t="22799" x="6858000" y="3016250"/>
          <p14:tracePt t="22815" x="6858000" y="3008313"/>
          <p14:tracePt t="22832" x="6850063" y="3000375"/>
          <p14:tracePt t="22864" x="6840538" y="2990850"/>
          <p14:tracePt t="22879" x="6840538" y="2982913"/>
          <p14:tracePt t="22918" x="6840538" y="2974975"/>
          <p14:tracePt t="22966" x="6840538" y="2965450"/>
          <p14:tracePt t="23030" x="6840538" y="2957513"/>
          <p14:tracePt t="23037" x="6840538" y="2949575"/>
          <p14:tracePt t="23064" x="6840538" y="2940050"/>
          <p14:tracePt t="23069" x="6840538" y="2932113"/>
          <p14:tracePt t="23085" x="6840538" y="2922588"/>
          <p14:tracePt t="23101" x="6840538" y="2914650"/>
          <p14:tracePt t="23117" x="6840538" y="2906713"/>
          <p14:tracePt t="23132" x="6840538" y="2897188"/>
          <p14:tracePt t="23149" x="6840538" y="2889250"/>
          <p14:tracePt t="23166" x="6840538" y="2881313"/>
          <p14:tracePt t="23188" x="6840538" y="2871788"/>
          <p14:tracePt t="23221" x="6840538" y="2855913"/>
          <p14:tracePt t="23310" x="6840538" y="2838450"/>
          <p14:tracePt t="23325" x="6832600" y="2830513"/>
          <p14:tracePt t="23357" x="6824663" y="2830513"/>
          <p14:tracePt t="23366" x="6824663" y="2820988"/>
          <p14:tracePt t="23373" x="6815138" y="2813050"/>
          <p14:tracePt t="23406" x="6815138" y="2795588"/>
          <p14:tracePt t="23415" x="6815138" y="2787650"/>
          <p14:tracePt t="23422" x="6807200" y="2787650"/>
          <p14:tracePt t="23432" x="6799263" y="2778125"/>
          <p14:tracePt t="23447" x="6799263" y="2770188"/>
          <p14:tracePt t="23463" x="6799263" y="2762250"/>
          <p14:tracePt t="23477" x="6789738" y="2762250"/>
          <p14:tracePt t="23550" x="6781800" y="2752725"/>
          <p14:tracePt t="23597" x="6781800" y="2744788"/>
          <p14:tracePt t="23630" x="6772275" y="2744788"/>
          <p14:tracePt t="23670" x="6772275" y="2736850"/>
          <p14:tracePt t="23686" x="6772275" y="2727325"/>
          <p14:tracePt t="23692" x="6772275" y="2719388"/>
          <p14:tracePt t="23709" x="6772275" y="2711450"/>
          <p14:tracePt t="23718" x="6772275" y="2693988"/>
          <p14:tracePt t="23741" x="6772275" y="2676525"/>
          <p14:tracePt t="23757" x="6772275" y="2668588"/>
          <p14:tracePt t="23766" x="6772275" y="2660650"/>
          <p14:tracePt t="23781" x="6772275" y="2651125"/>
          <p14:tracePt t="23822" x="6772275" y="2633663"/>
          <p14:tracePt t="23854" x="6772275" y="2625725"/>
          <p14:tracePt t="23902" x="6764338" y="2617788"/>
          <p14:tracePt t="23941" x="6764338" y="2608263"/>
          <p14:tracePt t="23973" x="6756400" y="2600325"/>
          <p14:tracePt t="23988" x="6756400" y="2592388"/>
          <p14:tracePt t="23999" x="6746875" y="2592388"/>
          <p14:tracePt t="24020" x="6738938" y="2582863"/>
          <p14:tracePt t="24032" x="6731000" y="2574925"/>
          <p14:tracePt t="24094" x="6721475" y="2566988"/>
          <p14:tracePt t="24109" x="6713538" y="2566988"/>
          <p14:tracePt t="24141" x="6705600" y="2557463"/>
          <p14:tracePt t="24302" x="6705600" y="2541588"/>
          <p14:tracePt t="24862" x="6713538" y="2557463"/>
          <p14:tracePt t="24893" x="6713538" y="2566988"/>
          <p14:tracePt t="24925" x="6713538" y="2574925"/>
          <p14:tracePt t="24934" x="6713538" y="2582863"/>
          <p14:tracePt t="24951" x="6713538" y="2592388"/>
          <p14:tracePt t="24957" x="6713538" y="2600325"/>
          <p14:tracePt t="24966" x="6713538" y="2617788"/>
          <p14:tracePt t="24982" x="6713538" y="2625725"/>
          <p14:tracePt t="25016" x="6713538" y="2633663"/>
          <p14:tracePt t="25021" x="6713538" y="2643188"/>
          <p14:tracePt t="25032" x="6713538" y="2651125"/>
          <p14:tracePt t="25047" x="6713538" y="2660650"/>
          <p14:tracePt t="25053" x="6713538" y="2676525"/>
          <p14:tracePt t="25086" x="6713538" y="2693988"/>
          <p14:tracePt t="25117" x="6721475" y="2701925"/>
          <p14:tracePt t="25461" x="6721475" y="2711450"/>
          <p14:tracePt t="25470" x="6721475" y="2727325"/>
          <p14:tracePt t="25493" x="6721475" y="2744788"/>
          <p14:tracePt t="25501" x="6721475" y="2752725"/>
          <p14:tracePt t="25509" x="6721475" y="2762250"/>
          <p14:tracePt t="25518" x="6721475" y="2778125"/>
          <p14:tracePt t="25525" x="6713538" y="2787650"/>
          <p14:tracePt t="25533" x="6688138" y="2805113"/>
          <p14:tracePt t="25542" x="6670675" y="2813050"/>
          <p14:tracePt t="25550" x="6662738" y="2820988"/>
          <p14:tracePt t="25558" x="6662738" y="2830513"/>
          <p14:tracePt t="25567" x="6645275" y="2855913"/>
          <p14:tracePt t="25573" x="6637338" y="2863850"/>
          <p14:tracePt t="25583" x="6619875" y="2881313"/>
          <p14:tracePt t="25590" x="6611938" y="2889250"/>
          <p14:tracePt t="25600" x="6594475" y="2906713"/>
          <p14:tracePt t="25606" x="6577013" y="2914650"/>
          <p14:tracePt t="25616" x="6551613" y="2932113"/>
          <p14:tracePt t="25622" x="6543675" y="2940050"/>
          <p14:tracePt t="25632" x="6518275" y="2949575"/>
          <p14:tracePt t="25638" x="6510338" y="2949575"/>
          <p14:tracePt t="25645" x="6500813" y="2957513"/>
          <p14:tracePt t="25661" x="6492875" y="2965450"/>
          <p14:tracePt t="25670" x="6475413" y="2974975"/>
          <p14:tracePt t="25677" x="6467475" y="2974975"/>
          <p14:tracePt t="25693" x="6457950" y="2982913"/>
          <p14:tracePt t="25702" x="6432550" y="2990850"/>
          <p14:tracePt t="25709" x="6432550" y="3000375"/>
          <p14:tracePt t="25718" x="6416675" y="3000375"/>
          <p14:tracePt t="25725" x="6416675" y="3008313"/>
          <p14:tracePt t="25733" x="6399213" y="3025775"/>
          <p14:tracePt t="25750" x="6381750" y="3033713"/>
          <p14:tracePt t="25757" x="6365875" y="3041650"/>
          <p14:tracePt t="25766" x="6356350" y="3051175"/>
          <p14:tracePt t="25773" x="6338888" y="3067050"/>
          <p14:tracePt t="25783" x="6330950" y="3076575"/>
          <p14:tracePt t="25789" x="6323013" y="3084513"/>
          <p14:tracePt t="25800" x="6297613" y="3101975"/>
          <p14:tracePt t="25805" x="6288088" y="3109913"/>
          <p14:tracePt t="25816" x="6280150" y="3127375"/>
          <p14:tracePt t="25821" x="6272213" y="3127375"/>
          <p14:tracePt t="25830" x="6237288" y="3152775"/>
          <p14:tracePt t="25836" x="6229350" y="3160713"/>
          <p14:tracePt t="25845" x="6221413" y="3170238"/>
          <p14:tracePt t="25854" x="6203950" y="3186113"/>
          <p14:tracePt t="25860" x="6186488" y="3203575"/>
          <p14:tracePt t="25870" x="6178550" y="3221038"/>
          <p14:tracePt t="25877" x="6161088" y="3238500"/>
          <p14:tracePt t="25893" x="6143625" y="3271838"/>
          <p14:tracePt t="25902" x="6127750" y="3279775"/>
          <p14:tracePt t="25909" x="6127750" y="3297238"/>
          <p14:tracePt t="25918" x="6110288" y="3314700"/>
          <p14:tracePt t="25924" x="6092825" y="3340100"/>
          <p14:tracePt t="25934" x="6084888" y="3348038"/>
          <p14:tracePt t="25941" x="6067425" y="3382963"/>
          <p14:tracePt t="25951" x="6059488" y="3398838"/>
          <p14:tracePt t="25956" x="6042025" y="3424238"/>
          <p14:tracePt t="25966" x="6034088" y="3441700"/>
          <p14:tracePt t="25972" x="6034088" y="3459163"/>
          <p14:tracePt t="25983" x="6024563" y="3475038"/>
          <p14:tracePt t="25988" x="6016625" y="3492500"/>
          <p14:tracePt t="26000" x="6008688" y="3509963"/>
          <p14:tracePt t="26005" x="5991225" y="3535363"/>
          <p14:tracePt t="26016" x="5983288" y="3568700"/>
          <p14:tracePt t="26020" x="5973763" y="3586163"/>
          <p14:tracePt t="26032" x="5965825" y="3611563"/>
          <p14:tracePt t="26036" x="5948363" y="3646488"/>
          <p14:tracePt t="26045" x="5940425" y="3671888"/>
          <p14:tracePt t="26052" x="5940425" y="3687763"/>
          <p14:tracePt t="26060" x="5932488" y="3722688"/>
          <p14:tracePt t="26068" x="5922963" y="3748088"/>
          <p14:tracePt t="26077" x="5922963" y="3763963"/>
          <p14:tracePt t="26084" x="5905500" y="3790950"/>
          <p14:tracePt t="26093" x="5897563" y="3816350"/>
          <p14:tracePt t="26100" x="5897563" y="3824288"/>
          <p14:tracePt t="26109" x="5880100" y="3849688"/>
          <p14:tracePt t="26116" x="5880100" y="3883025"/>
          <p14:tracePt t="26124" x="5872163" y="3900488"/>
          <p14:tracePt t="26132" x="5864225" y="3935413"/>
          <p14:tracePt t="26140" x="5854700" y="3935413"/>
          <p14:tracePt t="26149" x="5854700" y="3968750"/>
          <p14:tracePt t="26166" x="5854700" y="3986213"/>
          <p14:tracePt t="26172" x="5854700" y="4002088"/>
          <p14:tracePt t="26183" x="5846763" y="4011613"/>
          <p14:tracePt t="26188" x="5838825" y="4037013"/>
          <p14:tracePt t="26199" x="5838825" y="4044950"/>
          <p14:tracePt t="26204" x="5829300" y="4062413"/>
          <p14:tracePt t="26216" x="5821363" y="4079875"/>
          <p14:tracePt t="26230" x="5821363" y="4095750"/>
          <p14:tracePt t="26236" x="5821363" y="4105275"/>
          <p14:tracePt t="26245" x="5821363" y="4113213"/>
          <p14:tracePt t="26252" x="5821363" y="4130675"/>
          <p14:tracePt t="26260" x="5813425" y="4138613"/>
          <p14:tracePt t="26268" x="5803900" y="4156075"/>
          <p14:tracePt t="26277" x="5803900" y="4171950"/>
          <p14:tracePt t="26284" x="5795963" y="4171950"/>
          <p14:tracePt t="26294" x="5795963" y="4189413"/>
          <p14:tracePt t="26301" x="5788025" y="4214813"/>
          <p14:tracePt t="26309" x="5788025" y="4224338"/>
          <p14:tracePt t="26317" x="5788025" y="4232275"/>
          <p14:tracePt t="26325" x="5788025" y="4240213"/>
          <p14:tracePt t="26342" x="5778500" y="4249738"/>
          <p14:tracePt t="26350" x="5778500" y="4265613"/>
          <p14:tracePt t="26384" x="5770563" y="4275138"/>
          <p14:tracePt t="26416" x="5770563" y="4283075"/>
          <p14:tracePt t="26438" x="5761038" y="4283075"/>
          <p14:tracePt t="26454" x="5761038" y="4291013"/>
          <p14:tracePt t="26470" x="5745163" y="4308475"/>
          <p14:tracePt t="26686" x="5735638" y="4308475"/>
          <p14:tracePt t="26718" x="5727700" y="4316413"/>
          <p14:tracePt t="26734" x="5719763" y="4325938"/>
          <p14:tracePt t="26749" x="5710238" y="4333875"/>
          <p14:tracePt t="26781" x="5702300" y="4333875"/>
          <p14:tracePt t="26789" x="5684838" y="4351338"/>
          <p14:tracePt t="26799" x="5684838" y="4359275"/>
          <p14:tracePt t="26816" x="5676900" y="4368800"/>
          <p14:tracePt t="26821" x="5668963" y="4368800"/>
          <p14:tracePt t="26829" x="5659438" y="4376738"/>
          <p14:tracePt t="26854" x="5651500" y="4384675"/>
          <p14:tracePt t="26886" x="5641975" y="4384675"/>
          <p14:tracePt t="26894" x="5634038" y="4384675"/>
          <p14:tracePt t="26933" x="5634038" y="4394200"/>
          <p14:tracePt t="26941" x="5626100" y="4394200"/>
          <p14:tracePt t="26950" x="5616575" y="4394200"/>
          <p14:tracePt t="26957" x="5616575" y="4402138"/>
          <p14:tracePt t="26973" x="5616575" y="4410075"/>
          <p14:tracePt t="26989" x="5608638" y="4410075"/>
          <p14:tracePt t="27006" x="5608638" y="4419600"/>
          <p14:tracePt t="27016" x="5608638" y="4427538"/>
          <p14:tracePt t="27022" x="5608638" y="4435475"/>
          <p14:tracePt t="27032" x="5608638" y="4445000"/>
          <p14:tracePt t="27038" x="5608638" y="4452938"/>
          <p14:tracePt t="27054" x="5600700" y="4460875"/>
          <p14:tracePt t="27061" x="5591175" y="4470400"/>
          <p14:tracePt t="27070" x="5591175" y="4478338"/>
          <p14:tracePt t="27078" x="5591175" y="4486275"/>
          <p14:tracePt t="27094" x="5591175" y="4503738"/>
          <p14:tracePt t="27109" x="5591175" y="4521200"/>
          <p14:tracePt t="27157" x="5591175" y="4529138"/>
          <p14:tracePt t="27166" x="5591175" y="4538663"/>
          <p14:tracePt t="27365" x="5591175" y="4546600"/>
          <p14:tracePt t="27383" x="5600700" y="4554538"/>
          <p14:tracePt t="27399" x="5600700" y="4564063"/>
          <p14:tracePt t="27406" x="5608638" y="4564063"/>
          <p14:tracePt t="27416" x="5616575" y="4564063"/>
          <p14:tracePt t="27422" x="5626100" y="4572000"/>
          <p14:tracePt t="27429" x="5651500" y="4572000"/>
          <p14:tracePt t="27438" x="5668963" y="4589463"/>
          <p14:tracePt t="27447" x="5684838" y="4589463"/>
          <p14:tracePt t="27454" x="5702300" y="4589463"/>
          <p14:tracePt t="27461" x="5710238" y="4597400"/>
          <p14:tracePt t="27470" x="5719763" y="4597400"/>
          <p14:tracePt t="27477" x="5735638" y="4605338"/>
          <p14:tracePt t="27486" x="5745163" y="4605338"/>
          <p14:tracePt t="27493" x="5753100" y="4605338"/>
          <p14:tracePt t="27502" x="5761038" y="4622800"/>
          <p14:tracePt t="27686" x="5770563" y="4630738"/>
          <p14:tracePt t="27773" x="5770563" y="4640263"/>
          <p14:tracePt t="27821" x="5770563" y="4648200"/>
          <p14:tracePt t="27844" x="5770563" y="4657725"/>
          <p14:tracePt t="27877" x="5770563" y="4665663"/>
          <p14:tracePt t="27893" x="5770563" y="4673600"/>
          <p14:tracePt t="27981" x="5770563" y="4683125"/>
          <p14:tracePt t="28014" x="5770563" y="4691063"/>
          <p14:tracePt t="28030" x="5770563" y="4699000"/>
          <p14:tracePt t="28044" x="5770563" y="4708525"/>
          <p14:tracePt t="28054" x="5770563" y="4716463"/>
          <p14:tracePt t="28085" x="5770563" y="4724400"/>
          <p14:tracePt t="28102" x="5770563" y="4733925"/>
          <p14:tracePt t="28142" x="5770563" y="4741863"/>
          <p14:tracePt t="28150" x="5761038" y="4759325"/>
          <p14:tracePt t="28157" x="5753100" y="4759325"/>
          <p14:tracePt t="28167" x="5745163" y="4759325"/>
          <p14:tracePt t="28173" x="5735638" y="4767263"/>
          <p14:tracePt t="28183" x="5727700" y="4775200"/>
          <p14:tracePt t="28200" x="5719763" y="4784725"/>
          <p14:tracePt t="28206" x="5710238" y="4784725"/>
          <p14:tracePt t="28215" x="5702300" y="4792663"/>
          <p14:tracePt t="28222" x="5694363" y="4792663"/>
          <p14:tracePt t="28228" x="5684838" y="4802188"/>
          <p14:tracePt t="28236" x="5676900" y="4810125"/>
          <p14:tracePt t="28244" x="5668963" y="4810125"/>
          <p14:tracePt t="28254" x="5659438" y="4810125"/>
          <p14:tracePt t="28262" x="5651500" y="4827588"/>
          <p14:tracePt t="28269" x="5641975" y="4835525"/>
          <p14:tracePt t="28278" x="5634038" y="4843463"/>
          <p14:tracePt t="28286" x="5626100" y="4852988"/>
          <p14:tracePt t="28293" x="5616575" y="4860925"/>
          <p14:tracePt t="28302" x="5608638" y="4868863"/>
          <p14:tracePt t="28309" x="5608638" y="4878388"/>
          <p14:tracePt t="28319" x="5591175" y="4894263"/>
          <p14:tracePt t="28334" x="5583238" y="4903788"/>
          <p14:tracePt t="28342" x="5575300" y="4911725"/>
          <p14:tracePt t="28351" x="5575300" y="4919663"/>
          <p14:tracePt t="28357" x="5565775" y="4919663"/>
          <p14:tracePt t="28367" x="5557838" y="4929188"/>
          <p14:tracePt t="28374" x="5557838" y="4937125"/>
          <p14:tracePt t="28384" x="5540375" y="4946650"/>
          <p14:tracePt t="28388" x="5524500" y="4954588"/>
          <p14:tracePt t="28406" x="5514975" y="4972050"/>
          <p14:tracePt t="28422" x="5489575" y="4987925"/>
          <p14:tracePt t="28428" x="5481638" y="4997450"/>
          <p14:tracePt t="28437" x="5472113" y="4997450"/>
          <p14:tracePt t="28445" x="5464175" y="4997450"/>
          <p14:tracePt t="28454" x="5438775" y="5013325"/>
          <p14:tracePt t="28470" x="5421313" y="5022850"/>
          <p14:tracePt t="28478" x="5395913" y="5030788"/>
          <p14:tracePt t="28485" x="5387975" y="5030788"/>
          <p14:tracePt t="28493" x="5370513" y="5038725"/>
          <p14:tracePt t="28501" x="5353050" y="5048250"/>
          <p14:tracePt t="28509" x="5345113" y="5056188"/>
          <p14:tracePt t="28518" x="5345113" y="5064125"/>
          <p14:tracePt t="28525" x="5327650" y="5064125"/>
          <p14:tracePt t="28542" x="5319713" y="5073650"/>
          <p14:tracePt t="28551" x="5319713" y="5081588"/>
          <p14:tracePt t="28557" x="5311775" y="5081588"/>
          <p14:tracePt t="28573" x="5302250" y="5091113"/>
          <p14:tracePt t="28584" x="5302250" y="5099050"/>
          <p14:tracePt t="28599" x="5294313" y="5106988"/>
          <p14:tracePt t="28614" x="5286375" y="5116513"/>
          <p14:tracePt t="28628" x="5276850" y="5124450"/>
          <p14:tracePt t="28661" x="5276850" y="5132388"/>
          <p14:tracePt t="28677" x="5268913" y="5132388"/>
          <p14:tracePt t="28693" x="5251450" y="5141913"/>
          <p14:tracePt t="28717" x="5235575" y="5141913"/>
          <p14:tracePt t="28734" x="5218113" y="5141913"/>
          <p14:tracePt t="28741" x="5200650" y="5141913"/>
          <p14:tracePt t="28750" x="5192713" y="5141913"/>
          <p14:tracePt t="28758" x="5175250" y="5141913"/>
          <p14:tracePt t="28767" x="5167313" y="5141913"/>
          <p14:tracePt t="28773" x="5149850" y="5141913"/>
          <p14:tracePt t="28784" x="5124450" y="5141913"/>
          <p14:tracePt t="28790" x="5116513" y="5141913"/>
          <p14:tracePt t="28799" x="5099050" y="5141913"/>
          <p14:tracePt t="28806" x="5091113" y="5141913"/>
          <p14:tracePt t="28815" x="5064125" y="5141913"/>
          <p14:tracePt t="28822" x="5038725" y="5141913"/>
          <p14:tracePt t="28828" x="5013325" y="5141913"/>
          <p14:tracePt t="28838" x="4997450" y="5141913"/>
          <p14:tracePt t="28845" x="4979988" y="5141913"/>
          <p14:tracePt t="28853" x="4954588" y="5132388"/>
          <p14:tracePt t="28862" x="4946650" y="5132388"/>
          <p14:tracePt t="28869" x="4919663" y="5132388"/>
          <p14:tracePt t="28876" x="4911725" y="5132388"/>
          <p14:tracePt t="28894" x="4878388" y="5132388"/>
          <p14:tracePt t="28910" x="4860925" y="5132388"/>
          <p14:tracePt t="28920" x="4852988" y="5132388"/>
          <p14:tracePt t="28926" x="4835525" y="5132388"/>
          <p14:tracePt t="28936" x="4818063" y="5132388"/>
          <p14:tracePt t="28941" x="4810125" y="5132388"/>
          <p14:tracePt t="28951" x="4802188" y="5132388"/>
          <p14:tracePt t="28957" x="4792663" y="5132388"/>
          <p14:tracePt t="28968" x="4784725" y="5132388"/>
          <p14:tracePt t="28973" x="4775200" y="5132388"/>
          <p14:tracePt t="28983" x="4767263" y="5132388"/>
          <p14:tracePt t="28990" x="4749800" y="5132388"/>
          <p14:tracePt t="28999" x="4733925" y="5132388"/>
          <p14:tracePt t="29014" x="4724400" y="5132388"/>
          <p14:tracePt t="29022" x="4716463" y="5132388"/>
          <p14:tracePt t="29028" x="4708525" y="5132388"/>
          <p14:tracePt t="29038" x="4699000" y="5132388"/>
          <p14:tracePt t="29045" x="4691063" y="5132388"/>
          <p14:tracePt t="29053" x="4673600" y="5132388"/>
          <p14:tracePt t="29062" x="4657725" y="5132388"/>
          <p14:tracePt t="29077" x="4640263" y="5132388"/>
          <p14:tracePt t="29085" x="4630738" y="5132388"/>
          <p14:tracePt t="29093" x="4622800" y="5132388"/>
          <p14:tracePt t="29101" x="4605338" y="5124450"/>
          <p14:tracePt t="29141" x="4597400" y="5124450"/>
          <p14:tracePt t="29173" x="4579938" y="5124450"/>
          <p14:tracePt t="29246" x="4572000" y="5124450"/>
          <p14:tracePt t="29349" x="4564063" y="5116513"/>
          <p14:tracePt t="29373" x="4564063" y="5106988"/>
          <p14:tracePt t="29405" x="4564063" y="5099050"/>
          <p14:tracePt t="29438" x="4572000" y="5091113"/>
          <p14:tracePt t="29470" x="4572000" y="5081588"/>
          <p14:tracePt t="29509" x="4579938" y="5081588"/>
          <p14:tracePt t="29525" x="4589463" y="5073650"/>
          <p14:tracePt t="29541" x="4597400" y="5073650"/>
          <p14:tracePt t="29550" x="4605338" y="5064125"/>
          <p14:tracePt t="29557" x="4614863" y="5064125"/>
          <p14:tracePt t="29573" x="4622800" y="5064125"/>
          <p14:tracePt t="29584" x="4648200" y="5064125"/>
          <p14:tracePt t="29590" x="4657725" y="5064125"/>
          <p14:tracePt t="29600" x="4665663" y="5064125"/>
          <p14:tracePt t="29606" x="4673600" y="5064125"/>
          <p14:tracePt t="29622" x="4683125" y="5064125"/>
          <p14:tracePt t="29629" x="4691063" y="5064125"/>
          <p14:tracePt t="29645" x="4699000" y="5064125"/>
          <p14:tracePt t="29653" x="4708525" y="5064125"/>
          <p14:tracePt t="29662" x="4716463" y="5064125"/>
          <p14:tracePt t="29677" x="4733925" y="5064125"/>
          <p14:tracePt t="29686" x="4741863" y="5064125"/>
          <p14:tracePt t="29693" x="4749800" y="5064125"/>
          <p14:tracePt t="29702" x="4775200" y="5064125"/>
          <p14:tracePt t="29725" x="4792663" y="5064125"/>
          <p14:tracePt t="29735" x="4802188" y="5064125"/>
          <p14:tracePt t="29741" x="4810125" y="5064125"/>
          <p14:tracePt t="29751" x="4818063" y="5064125"/>
          <p14:tracePt t="29757" x="4827588" y="5064125"/>
          <p14:tracePt t="29767" x="4843463" y="5064125"/>
          <p14:tracePt t="29774" x="4852988" y="5064125"/>
          <p14:tracePt t="29783" x="4860925" y="5064125"/>
          <p14:tracePt t="29790" x="4868863" y="5064125"/>
          <p14:tracePt t="29798" x="4878388" y="5064125"/>
          <p14:tracePt t="29805" x="4886325" y="5064125"/>
          <p14:tracePt t="29813" x="4911725" y="5064125"/>
          <p14:tracePt t="29829" x="4929188" y="5064125"/>
          <p14:tracePt t="29838" x="4937125" y="5064125"/>
          <p14:tracePt t="29845" x="4954588" y="5064125"/>
          <p14:tracePt t="29854" x="4972050" y="5064125"/>
          <p14:tracePt t="29862" x="4987925" y="5064125"/>
          <p14:tracePt t="29870" x="5013325" y="5064125"/>
          <p14:tracePt t="29877" x="5038725" y="5064125"/>
          <p14:tracePt t="29895" x="5081588" y="5064125"/>
          <p14:tracePt t="29902" x="5106988" y="5064125"/>
          <p14:tracePt t="29909" x="5124450" y="5073650"/>
          <p14:tracePt t="29921" x="5149850" y="5073650"/>
          <p14:tracePt t="29925" x="5167313" y="5073650"/>
          <p14:tracePt t="29936" x="5200650" y="5081588"/>
          <p14:tracePt t="29941" x="5208588" y="5081588"/>
          <p14:tracePt t="29952" x="5226050" y="5091113"/>
          <p14:tracePt t="29957" x="5235575" y="5091113"/>
          <p14:tracePt t="29967" x="5268913" y="5099050"/>
          <p14:tracePt t="29973" x="5276850" y="5099050"/>
          <p14:tracePt t="29983" x="5294313" y="5099050"/>
          <p14:tracePt t="29989" x="5302250" y="5099050"/>
          <p14:tracePt t="29999" x="5327650" y="5099050"/>
          <p14:tracePt t="30012" x="5353050" y="5106988"/>
          <p14:tracePt t="30022" x="5362575" y="5106988"/>
          <p14:tracePt t="30029" x="5380038" y="5106988"/>
          <p14:tracePt t="30038" x="5387975" y="5106988"/>
          <p14:tracePt t="30046" x="5405438" y="5106988"/>
          <p14:tracePt t="30054" x="5421313" y="5106988"/>
          <p14:tracePt t="30062" x="5430838" y="5106988"/>
          <p14:tracePt t="30070" x="5446713" y="5106988"/>
          <p14:tracePt t="30077" x="5464175" y="5106988"/>
          <p14:tracePt t="30086" x="5481638" y="5106988"/>
          <p14:tracePt t="30093" x="5507038" y="5106988"/>
          <p14:tracePt t="30102" x="5540375" y="5106988"/>
          <p14:tracePt t="30109" x="5557838" y="5106988"/>
          <p14:tracePt t="30119" x="5565775" y="5106988"/>
          <p14:tracePt t="30125" x="5591175" y="5106988"/>
          <p14:tracePt t="30136" x="5616575" y="5106988"/>
          <p14:tracePt t="30141" x="5641975" y="5106988"/>
          <p14:tracePt t="30152" x="5668963" y="5106988"/>
          <p14:tracePt t="30157" x="5702300" y="5106988"/>
          <p14:tracePt t="30167" x="5727700" y="5106988"/>
          <p14:tracePt t="30173" x="5735638" y="5106988"/>
          <p14:tracePt t="30183" x="5770563" y="5106988"/>
          <p14:tracePt t="30190" x="5788025" y="5106988"/>
          <p14:tracePt t="30199" x="5795963" y="5106988"/>
          <p14:tracePt t="30206" x="5821363" y="5106988"/>
          <p14:tracePt t="30212" x="5838825" y="5106988"/>
          <p14:tracePt t="30222" x="5846763" y="5106988"/>
          <p14:tracePt t="30229" x="5864225" y="5106988"/>
          <p14:tracePt t="30246" x="5872163" y="5106988"/>
          <p14:tracePt t="30254" x="5889625" y="5106988"/>
          <p14:tracePt t="30270" x="5897563" y="5106988"/>
          <p14:tracePt t="30277" x="5905500" y="5106988"/>
          <p14:tracePt t="30294" x="5922963" y="5106988"/>
          <p14:tracePt t="30397" x="5932488" y="5106988"/>
          <p14:tracePt t="30429" x="5940425" y="5106988"/>
          <p14:tracePt t="30462" x="5957888" y="5099050"/>
          <p14:tracePt t="30477" x="5957888" y="5091113"/>
          <p14:tracePt t="30702" x="5965825" y="5091113"/>
          <p14:tracePt t="30720" x="5973763" y="5091113"/>
          <p14:tracePt t="30757" x="5983288" y="5091113"/>
          <p14:tracePt t="30790" x="5999163" y="5091113"/>
          <p14:tracePt t="30805" x="6008688" y="5099050"/>
          <p14:tracePt t="30812" x="6008688" y="5106988"/>
          <p14:tracePt t="30829" x="6016625" y="5124450"/>
          <p14:tracePt t="30838" x="6024563" y="5132388"/>
          <p14:tracePt t="30853" x="6024563" y="5141913"/>
          <p14:tracePt t="30861" x="6034088" y="5157788"/>
          <p14:tracePt t="30877" x="6034088" y="5167313"/>
          <p14:tracePt t="30909" x="6034088" y="5175250"/>
          <p14:tracePt t="30925" x="6034088" y="5183188"/>
          <p14:tracePt t="30941" x="6042025" y="5192713"/>
          <p14:tracePt t="30958" x="6042025" y="5200650"/>
          <p14:tracePt t="30967" x="6049963" y="5200650"/>
          <p14:tracePt t="30973" x="6049963" y="5208588"/>
          <p14:tracePt t="30989" x="6059488" y="5218113"/>
          <p14:tracePt t="30999" x="6067425" y="5226050"/>
          <p14:tracePt t="31006" x="6076950" y="5235575"/>
          <p14:tracePt t="31012" x="6084888" y="5251450"/>
          <p14:tracePt t="31029" x="6092825" y="5260975"/>
          <p14:tracePt t="31038" x="6102350" y="5260975"/>
          <p14:tracePt t="31046" x="6110288" y="5268913"/>
          <p14:tracePt t="31053" x="6118225" y="5276850"/>
          <p14:tracePt t="31061" x="6135688" y="5286375"/>
          <p14:tracePt t="31070" x="6153150" y="5294313"/>
          <p14:tracePt t="31085" x="6169025" y="5294313"/>
          <p14:tracePt t="31094" x="6194425" y="5311775"/>
          <p14:tracePt t="31110" x="6203950" y="5311775"/>
          <p14:tracePt t="31119" x="6221413" y="5311775"/>
          <p14:tracePt t="31126" x="6229350" y="5311775"/>
          <p14:tracePt t="31136" x="6246813" y="5311775"/>
          <p14:tracePt t="31141" x="6246813" y="5319713"/>
          <p14:tracePt t="31151" x="6254750" y="5319713"/>
          <p14:tracePt t="31237" x="6262688" y="5319713"/>
          <p14:tracePt t="31246" x="6272213" y="5319713"/>
          <p14:tracePt t="31261" x="6280150" y="5319713"/>
          <p14:tracePt t="31277" x="6288088" y="5319713"/>
          <p14:tracePt t="31294" x="6297613" y="5319713"/>
          <p14:tracePt t="31309" x="6313488" y="5311775"/>
          <p14:tracePt t="31325" x="6330950" y="5302250"/>
          <p14:tracePt t="31341" x="6338888" y="5286375"/>
          <p14:tracePt t="31352" x="6348413" y="5276850"/>
          <p14:tracePt t="31358" x="6365875" y="5276850"/>
          <p14:tracePt t="31374" x="6365875" y="5268913"/>
          <p14:tracePt t="31384" x="6373813" y="5268913"/>
          <p14:tracePt t="31389" x="6381750" y="5260975"/>
          <p14:tracePt t="31396" x="6381750" y="5251450"/>
          <p14:tracePt t="31413" x="6399213" y="5251450"/>
          <p14:tracePt t="31421" x="6407150" y="5251450"/>
          <p14:tracePt t="31429" x="6407150" y="5243513"/>
          <p14:tracePt t="31437" x="6424613" y="5226050"/>
          <p14:tracePt t="31446" x="6432550" y="5226050"/>
          <p14:tracePt t="31453" x="6442075" y="5218113"/>
          <p14:tracePt t="31461" x="6450013" y="5200650"/>
          <p14:tracePt t="31470" x="6467475" y="5192713"/>
          <p14:tracePt t="31478" x="6492875" y="5175250"/>
          <p14:tracePt t="31486" x="6500813" y="5175250"/>
          <p14:tracePt t="31494" x="6526213" y="5157788"/>
          <p14:tracePt t="31502" x="6543675" y="5149850"/>
          <p14:tracePt t="31509" x="6551613" y="5141913"/>
          <p14:tracePt t="31525" x="6569075" y="5132388"/>
          <p14:tracePt t="31536" x="6577013" y="5132388"/>
          <p14:tracePt t="31893" x="6586538" y="5132388"/>
          <p14:tracePt t="31909" x="6594475" y="5132388"/>
          <p14:tracePt t="31926" x="6602413" y="5132388"/>
          <p14:tracePt t="31957" x="6611938" y="5132388"/>
          <p14:tracePt t="31973" x="6619875" y="5132388"/>
          <p14:tracePt t="31989" x="6627813" y="5132388"/>
          <p14:tracePt t="31996" x="6637338" y="5132388"/>
          <p14:tracePt t="32005" x="6645275" y="5132388"/>
          <p14:tracePt t="32012" x="6654800" y="5132388"/>
          <p14:tracePt t="32021" x="6662738" y="5132388"/>
          <p14:tracePt t="32030" x="6670675" y="5132388"/>
          <p14:tracePt t="32037" x="6680200" y="5124450"/>
          <p14:tracePt t="32061" x="6688138" y="5124450"/>
          <p14:tracePt t="32070" x="6688138" y="5116513"/>
          <p14:tracePt t="32206" x="6696075" y="5116513"/>
          <p14:tracePt t="32350" x="6705600" y="5116513"/>
          <p14:tracePt t="32358" x="6713538" y="5116513"/>
          <p14:tracePt t="32383" x="6713538" y="5106988"/>
          <p14:tracePt t="32478" x="6721475" y="5106988"/>
          <p14:tracePt t="32534" x="6731000" y="5106988"/>
          <p14:tracePt t="32552" x="6738938" y="5099050"/>
          <p14:tracePt t="32566" x="6746875" y="5091113"/>
          <p14:tracePt t="32574" x="6756400" y="5091113"/>
          <p14:tracePt t="32582" x="6756400" y="5081588"/>
          <p14:tracePt t="32590" x="6764338" y="5073650"/>
          <p14:tracePt t="32596" x="6772275" y="5064125"/>
          <p14:tracePt t="32606" x="6781800" y="5056188"/>
          <p14:tracePt t="32613" x="6781800" y="5048250"/>
          <p14:tracePt t="32629" x="6781800" y="5038725"/>
          <p14:tracePt t="32638" x="6781800" y="5030788"/>
          <p14:tracePt t="32645" x="6789738" y="5022850"/>
          <p14:tracePt t="32654" x="6799263" y="5022850"/>
          <p14:tracePt t="32670" x="6799263" y="5013325"/>
          <p14:tracePt t="32718" x="6815138" y="4997450"/>
          <p14:tracePt t="32736" x="6824663" y="4997450"/>
          <p14:tracePt t="32766" x="6824663" y="4987925"/>
          <p14:tracePt t="32790" x="6832600" y="4979988"/>
          <p14:tracePt t="32806" x="6840538" y="4979988"/>
          <p14:tracePt t="32822" x="6850063" y="4972050"/>
          <p14:tracePt t="32838" x="6858000" y="4954588"/>
          <p14:tracePt t="32854" x="6865938" y="4954588"/>
          <p14:tracePt t="32870" x="6875463" y="4954588"/>
          <p14:tracePt t="32877" x="6883400" y="4946650"/>
          <p14:tracePt t="32887" x="6891338" y="4937125"/>
          <p14:tracePt t="32893" x="6900863" y="4929188"/>
          <p14:tracePt t="32903" x="6908800" y="4929188"/>
          <p14:tracePt t="32909" x="6926263" y="4919663"/>
          <p14:tracePt t="32919" x="6943725" y="4911725"/>
          <p14:tracePt t="32935" x="6951663" y="4903788"/>
          <p14:tracePt t="32942" x="6969125" y="4894263"/>
          <p14:tracePt t="32952" x="6977063" y="4886325"/>
          <p14:tracePt t="32958" x="6994525" y="4886325"/>
          <p14:tracePt t="32968" x="7010400" y="4878388"/>
          <p14:tracePt t="32974" x="7019925" y="4878388"/>
          <p14:tracePt t="32980" x="7035800" y="4878388"/>
          <p14:tracePt t="32989" x="7045325" y="4878388"/>
          <p14:tracePt t="32997" x="7053263" y="4878388"/>
          <p14:tracePt t="33005" x="7078663" y="4868863"/>
          <p14:tracePt t="33013" x="7096125" y="4860925"/>
          <p14:tracePt t="33022" x="7121525" y="4852988"/>
          <p14:tracePt t="33029" x="7154863" y="4843463"/>
          <p14:tracePt t="33037" x="7172325" y="4835525"/>
          <p14:tracePt t="33045" x="7197725" y="4827588"/>
          <p14:tracePt t="33054" x="7232650" y="4827588"/>
          <p14:tracePt t="33062" x="7258050" y="4810125"/>
          <p14:tracePt t="33071" x="7291388" y="4802188"/>
          <p14:tracePt t="33077" x="7324725" y="4792663"/>
          <p14:tracePt t="33086" x="7359650" y="4784725"/>
          <p14:tracePt t="33093" x="7418388" y="4767263"/>
          <p14:tracePt t="33102" x="7478713" y="4759325"/>
          <p14:tracePt t="33109" x="7521575" y="4749800"/>
          <p14:tracePt t="33119" x="7605713" y="4749800"/>
          <p14:tracePt t="33125" x="7707313" y="4724400"/>
          <p14:tracePt t="33136" x="7783513" y="4716463"/>
          <p14:tracePt t="33141" x="7869238" y="4708525"/>
          <p14:tracePt t="33152" x="7945438" y="4691063"/>
          <p14:tracePt t="33158" x="8005763" y="4665663"/>
          <p14:tracePt t="33168" x="8089900" y="4648200"/>
          <p14:tracePt t="33174" x="8150225" y="4630738"/>
          <p14:tracePt t="33182" x="8226425" y="4614863"/>
          <p14:tracePt t="33190" x="8328025" y="4589463"/>
          <p14:tracePt t="33197" x="8388350" y="4564063"/>
          <p14:tracePt t="33206" x="8480425" y="4538663"/>
          <p14:tracePt t="33213" x="8540750" y="4513263"/>
          <p14:tracePt t="33221" x="8624888" y="4503738"/>
          <p14:tracePt t="33229" x="8693150" y="4470400"/>
          <p14:tracePt t="33238" x="8736013" y="4460875"/>
          <p14:tracePt t="33245" x="8753475" y="4445000"/>
          <p14:tracePt t="33253" x="8761413" y="4435475"/>
          <p14:tracePt t="33261" x="8761413" y="4427538"/>
          <p14:tracePt t="33269" x="8769350" y="4410075"/>
          <p14:tracePt t="33277" x="8786813" y="4402138"/>
          <p14:tracePt t="33287" x="8804275" y="4368800"/>
          <p14:tracePt t="33293" x="8837613" y="4325938"/>
          <p14:tracePt t="33303" x="8863013" y="4308475"/>
          <p14:tracePt t="33309" x="8923338" y="4275138"/>
          <p14:tracePt t="33320" x="8999538" y="4240213"/>
          <p14:tracePt t="33326" x="9075738" y="4197350"/>
        </p14:tracePtLst>
      </p14:laserTraceLst>
    </p:ext>
  </p:extLs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42938" y="1071563"/>
            <a:ext cx="7815262" cy="5526087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20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</a:t>
            </a:r>
            <a:r>
              <a:rPr lang="en-US" altLang="ko-KR" sz="20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CRC</a:t>
            </a:r>
            <a:r>
              <a:rPr lang="ko-KR" altLang="en-US" sz="20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카드 정의 </a:t>
            </a:r>
            <a:r>
              <a:rPr lang="en-US" altLang="ko-KR" sz="20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클래스가 어떤 책임을 가져야 하는지를 찾아내는 데 사용하는 카드</a:t>
            </a: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00000"/>
              </a:lnSpc>
              <a:buNone/>
            </a:pP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00000"/>
              </a:lnSpc>
              <a:buNone/>
            </a:pP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00000"/>
              </a:lnSpc>
              <a:buNone/>
            </a:pP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00000"/>
              </a:lnSpc>
              <a:buNone/>
            </a:pP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00000"/>
              </a:lnSpc>
              <a:buNone/>
            </a:pP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00000"/>
              </a:lnSpc>
              <a:buNone/>
            </a:pP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00000"/>
              </a:lnSpc>
              <a:buNone/>
            </a:pP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00000"/>
              </a:lnSpc>
              <a:buNone/>
            </a:pP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▶ 장점</a:t>
            </a: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개발자와 사용자와의 대화유도</a:t>
            </a: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클래스 검토에 유용</a:t>
            </a: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▶ 적용 대상 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초기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984048"/>
              </p:ext>
            </p:extLst>
          </p:nvPr>
        </p:nvGraphicFramePr>
        <p:xfrm>
          <a:off x="2143108" y="2420888"/>
          <a:ext cx="4857784" cy="2077972"/>
        </p:xfrm>
        <a:graphic>
          <a:graphicData uri="http://schemas.openxmlformats.org/drawingml/2006/table">
            <a:tbl>
              <a:tblPr/>
              <a:tblGrid>
                <a:gridCol w="2881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306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Order</a:t>
                      </a:r>
                      <a:endParaRPr lang="en-US" sz="140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49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주문할 책의 재고가 있는가 체크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배송 방법 체크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상세주문 탐색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주문 상태 체크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배송 주소 확인</a:t>
                      </a:r>
                    </a:p>
                  </a:txBody>
                  <a:tcPr marL="64770" marR="64770" marT="17907" marB="17907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Order Detail</a:t>
                      </a:r>
                      <a:endParaRPr lang="en-US" sz="140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Customer</a:t>
                      </a:r>
                      <a:endParaRPr lang="en-US" sz="140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슬라이드 번호 개체 틀 9">
            <a:extLst>
              <a:ext uri="{FF2B5EF4-FFF2-40B4-BE49-F238E27FC236}">
                <a16:creationId xmlns:a16="http://schemas.microsoft.com/office/drawing/2014/main" id="{CBBEDDA7-0B9D-4565-B08A-5D50DF01D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5013" y="6597650"/>
            <a:ext cx="765175" cy="188913"/>
          </a:xfrm>
          <a:prstGeom prst="rect">
            <a:avLst/>
          </a:prstGeom>
        </p:spPr>
        <p:txBody>
          <a:bodyPr/>
          <a:lstStyle>
            <a:lvl1pPr algn="r">
              <a:defRPr sz="100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0D1FBF91-D0BE-483B-82B2-B89DEE19D40A}" type="slidenum">
              <a:rPr lang="ko-KR" altLang="en-US" b="0">
                <a:latin typeface="HY중고딕" panose="02030600000101010101" pitchFamily="18" charset="-127"/>
                <a:ea typeface="HY중고딕" panose="02030600000101010101" pitchFamily="18" charset="-127"/>
                <a:cs typeface="Malgun Gothic Semilight" panose="020B0502040204020203" pitchFamily="50" charset="-127"/>
              </a:rPr>
              <a:pPr>
                <a:defRPr/>
              </a:pPr>
              <a:t>33</a:t>
            </a:fld>
            <a:endParaRPr lang="ko-KR" altLang="en-US" b="0" dirty="0">
              <a:latin typeface="HY중고딕" panose="02030600000101010101" pitchFamily="18" charset="-127"/>
              <a:ea typeface="HY중고딕" panose="02030600000101010101" pitchFamily="18" charset="-127"/>
              <a:cs typeface="Malgun Gothic Semilight" panose="020B0502040204020203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E1D96AF8-E00F-49F3-A53E-B6C4D6BA7B23}"/>
              </a:ext>
            </a:extLst>
          </p:cNvPr>
          <p:cNvSpPr txBox="1">
            <a:spLocks/>
          </p:cNvSpPr>
          <p:nvPr/>
        </p:nvSpPr>
        <p:spPr>
          <a:xfrm>
            <a:off x="642910" y="187107"/>
            <a:ext cx="7772400" cy="59029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맑은 고딕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ko-KR" sz="2800" b="0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5.7 CRC</a:t>
            </a:r>
            <a:r>
              <a:rPr lang="ko-KR" altLang="en-US" sz="2800" b="0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카드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6637F6-5ADB-4C53-857C-DF1B9C5626F7}"/>
              </a:ext>
            </a:extLst>
          </p:cNvPr>
          <p:cNvSpPr txBox="1"/>
          <p:nvPr/>
        </p:nvSpPr>
        <p:spPr>
          <a:xfrm>
            <a:off x="4932040" y="1988840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>
                <a:solidFill>
                  <a:srgbClr val="063D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 이름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CBD428-10C4-4CC3-A7AC-5D5CC62AEEA7}"/>
              </a:ext>
            </a:extLst>
          </p:cNvPr>
          <p:cNvSpPr txBox="1"/>
          <p:nvPr/>
        </p:nvSpPr>
        <p:spPr>
          <a:xfrm>
            <a:off x="1012411" y="279045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 dirty="0">
                <a:solidFill>
                  <a:srgbClr val="063D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책임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E317CC-23BA-425C-A4C1-09A0523C7C98}"/>
              </a:ext>
            </a:extLst>
          </p:cNvPr>
          <p:cNvSpPr txBox="1"/>
          <p:nvPr/>
        </p:nvSpPr>
        <p:spPr>
          <a:xfrm>
            <a:off x="7356197" y="279045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 dirty="0">
                <a:solidFill>
                  <a:srgbClr val="063D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협력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9594B6B-E855-4529-8DC1-B2C07AE413D1}"/>
              </a:ext>
            </a:extLst>
          </p:cNvPr>
          <p:cNvCxnSpPr/>
          <p:nvPr/>
        </p:nvCxnSpPr>
        <p:spPr bwMode="auto">
          <a:xfrm flipH="1">
            <a:off x="4788024" y="2296617"/>
            <a:ext cx="216024" cy="29415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0D1E9B4-2C4C-49A2-B23D-B583ABBBE2F7}"/>
              </a:ext>
            </a:extLst>
          </p:cNvPr>
          <p:cNvCxnSpPr>
            <a:cxnSpLocks/>
            <a:stCxn id="11" idx="3"/>
          </p:cNvCxnSpPr>
          <p:nvPr/>
        </p:nvCxnSpPr>
        <p:spPr bwMode="auto">
          <a:xfrm>
            <a:off x="1556150" y="2944342"/>
            <a:ext cx="586958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925961D-360D-4040-AAFE-2D3689585666}"/>
              </a:ext>
            </a:extLst>
          </p:cNvPr>
          <p:cNvCxnSpPr>
            <a:cxnSpLocks/>
          </p:cNvCxnSpPr>
          <p:nvPr/>
        </p:nvCxnSpPr>
        <p:spPr bwMode="auto">
          <a:xfrm flipH="1">
            <a:off x="6372200" y="2929794"/>
            <a:ext cx="983997" cy="1454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3668"/>
    </mc:Choice>
    <mc:Fallback xmlns="">
      <p:transition spd="slow" advTm="283668"/>
    </mc:Fallback>
  </mc:AlternateContent>
  <p:extLst>
    <p:ext uri="{3A86A75C-4F4B-4683-9AE1-C65F6400EC91}">
      <p14:laserTraceLst xmlns:p14="http://schemas.microsoft.com/office/powerpoint/2010/main">
        <p14:tracePtLst>
          <p14:tracePt t="548" x="8812213" y="3059113"/>
          <p14:tracePt t="556" x="8251825" y="2982913"/>
          <p14:tracePt t="567" x="7851775" y="2881313"/>
          <p14:tracePt t="572" x="7486650" y="2813050"/>
          <p14:tracePt t="583" x="7197725" y="2727325"/>
          <p14:tracePt t="589" x="6858000" y="2651125"/>
          <p14:tracePt t="598" x="6680200" y="2600325"/>
          <p14:tracePt t="604" x="6432550" y="2549525"/>
          <p14:tracePt t="615" x="6211888" y="2438400"/>
          <p14:tracePt t="620" x="6067425" y="2354263"/>
          <p14:tracePt t="627" x="5948363" y="2328863"/>
          <p14:tracePt t="636" x="5846763" y="2235200"/>
          <p14:tracePt t="644" x="5753100" y="2184400"/>
          <p14:tracePt t="652" x="5694363" y="2159000"/>
          <p14:tracePt t="661" x="5634038" y="2149475"/>
          <p14:tracePt t="668" x="5600700" y="2149475"/>
          <p14:tracePt t="677" x="5565775" y="2133600"/>
          <p14:tracePt t="901" x="5557838" y="2133600"/>
          <p14:tracePt t="916" x="5540375" y="2141538"/>
          <p14:tracePt t="925" x="5514975" y="2166938"/>
          <p14:tracePt t="933" x="5489575" y="2184400"/>
          <p14:tracePt t="940" x="5464175" y="2192338"/>
          <p14:tracePt t="949" x="5430838" y="2209800"/>
          <p14:tracePt t="955" x="5421313" y="2217738"/>
          <p14:tracePt t="967" x="5387975" y="2217738"/>
          <p14:tracePt t="972" x="5345113" y="2217738"/>
          <p14:tracePt t="983" x="5311775" y="2217738"/>
          <p14:tracePt t="987" x="5235575" y="2209800"/>
          <p14:tracePt t="997" x="5157788" y="2192338"/>
          <p14:tracePt t="1003" x="5056188" y="2141538"/>
          <p14:tracePt t="1012" x="4929188" y="2124075"/>
          <p14:tracePt t="1020" x="4827588" y="2098675"/>
          <p14:tracePt t="1027" x="4724400" y="2073275"/>
          <p14:tracePt t="1036" x="4597400" y="2055813"/>
          <p14:tracePt t="1044" x="4470400" y="2030413"/>
          <p14:tracePt t="1053" x="4325938" y="2030413"/>
          <p14:tracePt t="1061" x="4171950" y="2014538"/>
          <p14:tracePt t="1068" x="3994150" y="2005013"/>
          <p14:tracePt t="1076" x="3849688" y="1979613"/>
          <p14:tracePt t="1084" x="3697288" y="1954213"/>
          <p14:tracePt t="1092" x="3578225" y="1920875"/>
          <p14:tracePt t="1100" x="3484563" y="1852613"/>
          <p14:tracePt t="1108" x="3390900" y="1809750"/>
          <p14:tracePt t="1117" x="3314700" y="1751013"/>
          <p14:tracePt t="1124" x="3238500" y="1716088"/>
          <p14:tracePt t="1134" x="3195638" y="1690688"/>
          <p14:tracePt t="1140" x="3152775" y="1665288"/>
          <p14:tracePt t="1150" x="3127375" y="1657350"/>
          <p14:tracePt t="1155" x="3119438" y="1639888"/>
          <p14:tracePt t="1166" x="3109913" y="1639888"/>
          <p14:tracePt t="1171" x="3084513" y="1631950"/>
          <p14:tracePt t="1373" x="3067050" y="1631950"/>
          <p14:tracePt t="1389" x="3059113" y="1622425"/>
          <p14:tracePt t="1399" x="3051175" y="1622425"/>
          <p14:tracePt t="1405" x="3041650" y="1622425"/>
          <p14:tracePt t="1429" x="3033713" y="1622425"/>
          <p14:tracePt t="1589" x="3033713" y="1631950"/>
          <p14:tracePt t="1599" x="3041650" y="1639888"/>
          <p14:tracePt t="1949" x="3041650" y="1631950"/>
          <p14:tracePt t="1955" x="3025775" y="1614488"/>
          <p14:tracePt t="1967" x="3016250" y="1606550"/>
          <p14:tracePt t="1973" x="3000375" y="1606550"/>
          <p14:tracePt t="1984" x="2990850" y="1597025"/>
          <p14:tracePt t="1988" x="2974975" y="1581150"/>
          <p14:tracePt t="2003" x="2965450" y="1571625"/>
          <p14:tracePt t="2075" x="2957513" y="1571625"/>
          <p14:tracePt t="2148" x="2957513" y="1581150"/>
          <p14:tracePt t="2156" x="2965450" y="1589088"/>
          <p14:tracePt t="2166" x="2965450" y="1597025"/>
          <p14:tracePt t="2172" x="2974975" y="1597025"/>
          <p14:tracePt t="2182" x="2982913" y="1606550"/>
          <p14:tracePt t="2189" x="2982913" y="1614488"/>
          <p14:tracePt t="2741" x="2922588" y="1606550"/>
          <p14:tracePt t="2747" x="2838450" y="1581150"/>
          <p14:tracePt t="2756" x="2778125" y="1571625"/>
          <p14:tracePt t="2766" x="2752725" y="1563688"/>
          <p14:tracePt t="2805" x="2744788" y="1571625"/>
          <p14:tracePt t="2811" x="2752725" y="1606550"/>
          <p14:tracePt t="2820" x="2762250" y="1639888"/>
          <p14:tracePt t="2829" x="2762250" y="1665288"/>
          <p14:tracePt t="2837" x="2762250" y="1725613"/>
          <p14:tracePt t="2845" x="2744788" y="1766888"/>
          <p14:tracePt t="2853" x="2668588" y="1852613"/>
          <p14:tracePt t="2860" x="2557463" y="1895475"/>
          <p14:tracePt t="2867" x="2489200" y="1920875"/>
          <p14:tracePt t="2876" x="2371725" y="1928813"/>
          <p14:tracePt t="2896" x="2200275" y="1920875"/>
          <p14:tracePt t="2901" x="2124075" y="1878013"/>
          <p14:tracePt t="2908" x="2082800" y="1860550"/>
          <p14:tracePt t="2919" x="2082800" y="1852613"/>
          <p14:tracePt t="2924" x="2073275" y="1835150"/>
          <p14:tracePt t="2935" x="2065338" y="1835150"/>
          <p14:tracePt t="3580" x="2055813" y="1844675"/>
          <p14:tracePt t="3589" x="2047875" y="1878013"/>
          <p14:tracePt t="3598" x="2047875" y="1911350"/>
          <p14:tracePt t="3604" x="2047875" y="1928813"/>
          <p14:tracePt t="3612" x="2047875" y="1963738"/>
          <p14:tracePt t="3621" x="2047875" y="1979613"/>
          <p14:tracePt t="3629" x="2047875" y="1997075"/>
          <p14:tracePt t="3637" x="2047875" y="2022475"/>
          <p14:tracePt t="3644" x="2047875" y="2030413"/>
          <p14:tracePt t="3660" x="2039938" y="2055813"/>
          <p14:tracePt t="3669" x="2030413" y="2065338"/>
          <p14:tracePt t="3676" x="1989138" y="2073275"/>
          <p14:tracePt t="3684" x="1938338" y="2090738"/>
          <p14:tracePt t="3692" x="1928813" y="2098675"/>
          <p14:tracePt t="3708" x="1920875" y="2098675"/>
          <p14:tracePt t="3724" x="1911350" y="2098675"/>
          <p14:tracePt t="3734" x="1903413" y="2098675"/>
          <p14:tracePt t="3740" x="1895475" y="2098675"/>
          <p14:tracePt t="3844" x="1885950" y="2098675"/>
          <p14:tracePt t="3869" x="1878013" y="2098675"/>
          <p14:tracePt t="3917" x="1870075" y="2098675"/>
          <p14:tracePt t="3924" x="1860550" y="2098675"/>
          <p14:tracePt t="3965" x="1844675" y="2082800"/>
          <p14:tracePt t="3972" x="1844675" y="2073275"/>
          <p14:tracePt t="3988" x="1844675" y="2055813"/>
          <p14:tracePt t="4011" x="1844675" y="2039938"/>
          <p14:tracePt t="4021" x="1844675" y="2030413"/>
          <p14:tracePt t="4028" x="1844675" y="2014538"/>
          <p14:tracePt t="4037" x="1852613" y="1979613"/>
          <p14:tracePt t="4044" x="1860550" y="1963738"/>
          <p14:tracePt t="4051" x="1870075" y="1946275"/>
          <p14:tracePt t="4060" x="1878013" y="1911350"/>
          <p14:tracePt t="4068" x="1878013" y="1895475"/>
          <p14:tracePt t="4076" x="1885950" y="1870075"/>
          <p14:tracePt t="4085" x="1895475" y="1835150"/>
          <p14:tracePt t="4092" x="1903413" y="1819275"/>
          <p14:tracePt t="4101" x="1911350" y="1776413"/>
          <p14:tracePt t="4108" x="1911350" y="1758950"/>
          <p14:tracePt t="4118" x="1911350" y="1725613"/>
          <p14:tracePt t="4123" x="1911350" y="1716088"/>
          <p14:tracePt t="4134" x="1911350" y="1708150"/>
          <p14:tracePt t="4140" x="1911350" y="1690688"/>
          <p14:tracePt t="4156" x="1920875" y="1682750"/>
          <p14:tracePt t="4173" x="1928813" y="1674813"/>
          <p14:tracePt t="4189" x="1928813" y="1665288"/>
          <p14:tracePt t="4211" x="1938338" y="1657350"/>
          <p14:tracePt t="4292" x="1946275" y="1649413"/>
          <p14:tracePt t="4308" x="1954213" y="1649413"/>
          <p14:tracePt t="4318" x="1989138" y="1657350"/>
          <p14:tracePt t="4323" x="2014538" y="1674813"/>
          <p14:tracePt t="4334" x="2039938" y="1682750"/>
          <p14:tracePt t="4340" x="2073275" y="1708150"/>
          <p14:tracePt t="4350" x="2098675" y="1716088"/>
          <p14:tracePt t="4355" x="2124075" y="1725613"/>
          <p14:tracePt t="4367" x="2133600" y="1733550"/>
          <p14:tracePt t="4371" x="2159000" y="1733550"/>
          <p14:tracePt t="4381" x="2166938" y="1733550"/>
          <p14:tracePt t="4387" x="2192338" y="1741488"/>
          <p14:tracePt t="4395" x="2217738" y="1741488"/>
          <p14:tracePt t="4405" x="2252663" y="1751013"/>
          <p14:tracePt t="4412" x="2278063" y="1751013"/>
          <p14:tracePt t="4421" x="2311400" y="1766888"/>
          <p14:tracePt t="4429" x="2362200" y="1784350"/>
          <p14:tracePt t="4436" x="2405063" y="1784350"/>
          <p14:tracePt t="4444" x="2463800" y="1793875"/>
          <p14:tracePt t="4452" x="2498725" y="1809750"/>
          <p14:tracePt t="4460" x="2557463" y="1827213"/>
          <p14:tracePt t="4468" x="2608263" y="1835150"/>
          <p14:tracePt t="4476" x="2651125" y="1844675"/>
          <p14:tracePt t="4485" x="2727325" y="1878013"/>
          <p14:tracePt t="4492" x="2770188" y="1878013"/>
          <p14:tracePt t="4501" x="2820988" y="1895475"/>
          <p14:tracePt t="4508" x="2863850" y="1895475"/>
          <p14:tracePt t="4518" x="2906713" y="1903413"/>
          <p14:tracePt t="4524" x="2932113" y="1903413"/>
          <p14:tracePt t="4535" x="2965450" y="1903413"/>
          <p14:tracePt t="4540" x="2982913" y="1903413"/>
          <p14:tracePt t="4551" x="3000375" y="1903413"/>
          <p14:tracePt t="4555" x="3008313" y="1903413"/>
          <p14:tracePt t="4565" x="3016250" y="1903413"/>
          <p14:tracePt t="4573" x="3025775" y="1903413"/>
          <p14:tracePt t="4638" x="3033713" y="1903413"/>
          <p14:tracePt t="4901" x="3041650" y="1911350"/>
          <p14:tracePt t="5044" x="3051175" y="1920875"/>
          <p14:tracePt t="5053" x="3059113" y="1928813"/>
          <p14:tracePt t="5165" x="3067050" y="1928813"/>
          <p14:tracePt t="5173" x="3067050" y="1920875"/>
          <p14:tracePt t="5180" x="3067050" y="1911350"/>
          <p14:tracePt t="5188" x="3051175" y="1911350"/>
          <p14:tracePt t="5196" x="3051175" y="1903413"/>
          <p14:tracePt t="5204" x="3033713" y="1885950"/>
          <p14:tracePt t="5213" x="3025775" y="1870075"/>
          <p14:tracePt t="5220" x="3000375" y="1844675"/>
          <p14:tracePt t="5229" x="2982913" y="1827213"/>
          <p14:tracePt t="5236" x="2965450" y="1819275"/>
          <p14:tracePt t="5244" x="2949575" y="1801813"/>
          <p14:tracePt t="5254" x="2940050" y="1793875"/>
          <p14:tracePt t="5260" x="2932113" y="1793875"/>
          <p14:tracePt t="5269" x="2922588" y="1784350"/>
          <p14:tracePt t="5285" x="2906713" y="1776413"/>
          <p14:tracePt t="5292" x="2897188" y="1766888"/>
          <p14:tracePt t="5437" x="2897188" y="1758950"/>
          <p14:tracePt t="5773" x="2881313" y="1741488"/>
          <p14:tracePt t="5787" x="2871788" y="1741488"/>
          <p14:tracePt t="5821" x="2855913" y="1733550"/>
          <p14:tracePt t="5837" x="2846388" y="1725613"/>
          <p14:tracePt t="5853" x="2838450" y="1725613"/>
          <p14:tracePt t="5868" x="2838450" y="1716088"/>
          <p14:tracePt t="5884" x="2830513" y="1716088"/>
          <p14:tracePt t="5892" x="2820988" y="1716088"/>
          <p14:tracePt t="5903" x="2813050" y="1708150"/>
          <p14:tracePt t="5925" x="2805113" y="1700213"/>
          <p14:tracePt t="5941" x="2795588" y="1690688"/>
          <p14:tracePt t="5989" x="2778125" y="1682750"/>
          <p14:tracePt t="6004" x="2762250" y="1674813"/>
          <p14:tracePt t="6012" x="2762250" y="1665288"/>
          <p14:tracePt t="6020" x="2752725" y="1665288"/>
          <p14:tracePt t="6028" x="2736850" y="1649413"/>
          <p14:tracePt t="6044" x="2727325" y="1639888"/>
          <p14:tracePt t="6061" x="2719388" y="1631950"/>
          <p14:tracePt t="6205" x="2711450" y="1631950"/>
          <p14:tracePt t="6252" x="2701925" y="1631950"/>
          <p14:tracePt t="6973" x="2676525" y="1639888"/>
          <p14:tracePt t="6979" x="2676525" y="1649413"/>
          <p14:tracePt t="6989" x="2668588" y="1665288"/>
          <p14:tracePt t="6996" x="2668588" y="1682750"/>
          <p14:tracePt t="7003" x="2660650" y="1690688"/>
          <p14:tracePt t="7021" x="2651125" y="1690688"/>
          <p14:tracePt t="7028" x="2643188" y="1700213"/>
          <p14:tracePt t="7037" x="2643188" y="1708150"/>
          <p14:tracePt t="7045" x="2633663" y="1708150"/>
          <p14:tracePt t="7052" x="2625725" y="1716088"/>
          <p14:tracePt t="25532" x="2617788" y="1716088"/>
          <p14:tracePt t="25542" x="2600325" y="1700213"/>
          <p14:tracePt t="25548" x="2600325" y="1690688"/>
          <p14:tracePt t="25579" x="2592388" y="1690688"/>
          <p14:tracePt t="25588" x="2582863" y="1682750"/>
          <p14:tracePt t="25620" x="2566988" y="1665288"/>
          <p14:tracePt t="25636" x="2549525" y="1657350"/>
          <p14:tracePt t="25645" x="2532063" y="1639888"/>
          <p14:tracePt t="25652" x="2516188" y="1631950"/>
          <p14:tracePt t="25661" x="2498725" y="1631950"/>
          <p14:tracePt t="25668" x="2481263" y="1622425"/>
          <p14:tracePt t="25678" x="2463800" y="1614488"/>
          <p14:tracePt t="25684" x="2447925" y="1614488"/>
          <p14:tracePt t="25695" x="2430463" y="1614488"/>
          <p14:tracePt t="25700" x="2422525" y="1614488"/>
          <p14:tracePt t="25711" x="2413000" y="1614488"/>
          <p14:tracePt t="25716" x="2405063" y="1614488"/>
          <p14:tracePt t="25726" x="2379663" y="1614488"/>
          <p14:tracePt t="25733" x="2362200" y="1614488"/>
          <p14:tracePt t="25742" x="2344738" y="1622425"/>
          <p14:tracePt t="25755" x="2328863" y="1639888"/>
          <p14:tracePt t="25772" x="2319338" y="1649413"/>
          <p14:tracePt t="25780" x="2319338" y="1657350"/>
          <p14:tracePt t="25789" x="2311400" y="1665288"/>
          <p14:tracePt t="25796" x="2303463" y="1682750"/>
          <p14:tracePt t="25805" x="2293938" y="1690688"/>
          <p14:tracePt t="25812" x="2286000" y="1708150"/>
          <p14:tracePt t="25820" x="2260600" y="1716088"/>
          <p14:tracePt t="25828" x="2243138" y="1733550"/>
          <p14:tracePt t="25837" x="2217738" y="1741488"/>
          <p14:tracePt t="25862" x="2209800" y="1741488"/>
          <p14:tracePt t="25888" x="2217738" y="1741488"/>
          <p14:tracePt t="25894" x="2243138" y="1741488"/>
          <p14:tracePt t="25900" x="2278063" y="1741488"/>
          <p14:tracePt t="25909" x="2328863" y="1725613"/>
          <p14:tracePt t="25917" x="2336800" y="1725613"/>
          <p14:tracePt t="25926" x="2371725" y="1708150"/>
          <p14:tracePt t="25932" x="2413000" y="1708150"/>
          <p14:tracePt t="25942" x="2447925" y="1708150"/>
          <p14:tracePt t="25948" x="2473325" y="1708150"/>
          <p14:tracePt t="25955" x="2498725" y="1690688"/>
          <p14:tracePt t="25965" x="2541588" y="1690688"/>
          <p14:tracePt t="25973" x="2557463" y="1690688"/>
          <p14:tracePt t="25980" x="2600325" y="1700213"/>
          <p14:tracePt t="25989" x="2651125" y="1700213"/>
          <p14:tracePt t="25995" x="2660650" y="1700213"/>
          <p14:tracePt t="26004" x="2686050" y="1700213"/>
          <p14:tracePt t="26013" x="2693988" y="1700213"/>
          <p14:tracePt t="26029" x="2711450" y="1700213"/>
          <p14:tracePt t="26037" x="2719388" y="1700213"/>
          <p14:tracePt t="26044" x="2719388" y="1690688"/>
          <p14:tracePt t="26052" x="2719388" y="1682750"/>
          <p14:tracePt t="26061" x="2719388" y="1657350"/>
          <p14:tracePt t="26068" x="2719388" y="1631950"/>
          <p14:tracePt t="26078" x="2693988" y="1597025"/>
          <p14:tracePt t="26084" x="2668588" y="1563688"/>
          <p14:tracePt t="26094" x="2633663" y="1520825"/>
          <p14:tracePt t="26101" x="2608263" y="1495425"/>
          <p14:tracePt t="26110" x="2541588" y="1444625"/>
          <p14:tracePt t="26117" x="2489200" y="1401763"/>
          <p14:tracePt t="26126" x="2413000" y="1350963"/>
          <p14:tracePt t="26133" x="2319338" y="1300163"/>
          <p14:tracePt t="26140" x="2217738" y="1241425"/>
          <p14:tracePt t="26149" x="2098675" y="1198563"/>
          <p14:tracePt t="26156" x="1989138" y="1163638"/>
          <p14:tracePt t="26165" x="1895475" y="1138238"/>
          <p14:tracePt t="26173" x="1784350" y="1130300"/>
          <p14:tracePt t="26180" x="1665288" y="1104900"/>
          <p14:tracePt t="26189" x="1571625" y="1104900"/>
          <p14:tracePt t="26196" x="1470025" y="1096963"/>
          <p14:tracePt t="26204" x="1385888" y="1096963"/>
          <p14:tracePt t="26212" x="1308100" y="1096963"/>
          <p14:tracePt t="26220" x="1257300" y="1096963"/>
          <p14:tracePt t="26227" x="1181100" y="1104900"/>
          <p14:tracePt t="26235" x="1130300" y="1138238"/>
          <p14:tracePt t="26244" x="1104900" y="1155700"/>
          <p14:tracePt t="26251" x="1079500" y="1181100"/>
          <p14:tracePt t="26261" x="1069975" y="1223963"/>
          <p14:tracePt t="26267" x="1054100" y="1274763"/>
          <p14:tracePt t="26278" x="1044575" y="1333500"/>
          <p14:tracePt t="26284" x="1044575" y="1401763"/>
          <p14:tracePt t="26295" x="1036638" y="1462088"/>
          <p14:tracePt t="26300" x="1011238" y="1520825"/>
          <p14:tracePt t="26311" x="1011238" y="1563688"/>
          <p14:tracePt t="26317" x="1011238" y="1597025"/>
          <p14:tracePt t="26325" x="1011238" y="1639888"/>
          <p14:tracePt t="26331" x="1011238" y="1665288"/>
          <p14:tracePt t="26340" x="1011238" y="1674813"/>
          <p14:tracePt t="26348" x="1011238" y="1682750"/>
          <p14:tracePt t="26356" x="1011238" y="1690688"/>
          <p14:tracePt t="26373" x="1011238" y="1700213"/>
          <p14:tracePt t="26404" x="1019175" y="1708150"/>
          <p14:tracePt t="26484" x="1019175" y="1690688"/>
          <p14:tracePt t="26495" x="1019175" y="1682750"/>
          <p14:tracePt t="26501" x="1019175" y="1665288"/>
          <p14:tracePt t="26511" x="1019175" y="1639888"/>
          <p14:tracePt t="26517" x="1011238" y="1614488"/>
          <p14:tracePt t="26525" x="968375" y="1571625"/>
          <p14:tracePt t="26531" x="942975" y="1538288"/>
          <p14:tracePt t="26539" x="925513" y="1520825"/>
          <p14:tracePt t="26548" x="900113" y="1487488"/>
          <p14:tracePt t="26555" x="866775" y="1444625"/>
          <p14:tracePt t="26563" x="841375" y="1419225"/>
          <p14:tracePt t="26572" x="823913" y="1411288"/>
          <p14:tracePt t="26580" x="808038" y="1401763"/>
          <p14:tracePt t="26589" x="790575" y="1385888"/>
          <p14:tracePt t="26596" x="790575" y="1376363"/>
          <p14:tracePt t="26604" x="755650" y="1360488"/>
          <p14:tracePt t="26613" x="739775" y="1350963"/>
          <p14:tracePt t="26620" x="730250" y="1343025"/>
          <p14:tracePt t="26629" x="722313" y="1333500"/>
          <p14:tracePt t="26661" x="714375" y="1325563"/>
          <p14:tracePt t="26756" x="730250" y="1317625"/>
          <p14:tracePt t="26765" x="755650" y="1317625"/>
          <p14:tracePt t="26772" x="790575" y="1308100"/>
          <p14:tracePt t="26781" x="841375" y="1292225"/>
          <p14:tracePt t="26789" x="909638" y="1274763"/>
          <p14:tracePt t="26796" x="968375" y="1266825"/>
          <p14:tracePt t="26804" x="1044575" y="1257300"/>
          <p14:tracePt t="26813" x="1130300" y="1249363"/>
          <p14:tracePt t="26820" x="1206500" y="1241425"/>
          <p14:tracePt t="26828" x="1292225" y="1223963"/>
          <p14:tracePt t="26836" x="1350963" y="1223963"/>
          <p14:tracePt t="26845" x="1411288" y="1216025"/>
          <p14:tracePt t="26852" x="1470025" y="1206500"/>
          <p14:tracePt t="26861" x="1504950" y="1198563"/>
          <p14:tracePt t="26869" x="1520825" y="1189038"/>
          <p14:tracePt t="26878" x="1555750" y="1181100"/>
          <p14:tracePt t="26885" x="1581150" y="1173163"/>
          <p14:tracePt t="26895" x="1614488" y="1155700"/>
          <p14:tracePt t="26900" x="1639888" y="1147763"/>
          <p14:tracePt t="26907" x="1674813" y="1130300"/>
          <p14:tracePt t="26916" x="1690688" y="1122363"/>
          <p14:tracePt t="26927" x="1716088" y="1112838"/>
          <p14:tracePt t="26932" x="1733550" y="1112838"/>
          <p14:tracePt t="26939" x="1741488" y="1104900"/>
          <p14:tracePt t="26949" x="1751013" y="1096963"/>
          <p14:tracePt t="26956" x="1758950" y="1087438"/>
          <p14:tracePt t="26963" x="1758950" y="1079500"/>
          <p14:tracePt t="26973" x="1766888" y="1069975"/>
          <p14:tracePt t="26981" x="1766888" y="1054100"/>
          <p14:tracePt t="26988" x="1766888" y="1044575"/>
          <p14:tracePt t="27004" x="1766888" y="1036638"/>
          <p14:tracePt t="27052" x="1758950" y="1036638"/>
          <p14:tracePt t="27063" x="1751013" y="1044575"/>
          <p14:tracePt t="27068" x="1741488" y="1054100"/>
          <p14:tracePt t="27077" x="1733550" y="1069975"/>
          <p14:tracePt t="27084" x="1725613" y="1104900"/>
          <p14:tracePt t="27095" x="1716088" y="1138238"/>
          <p14:tracePt t="27100" x="1716088" y="1173163"/>
          <p14:tracePt t="27111" x="1716088" y="1223963"/>
          <p14:tracePt t="27117" x="1716088" y="1266825"/>
          <p14:tracePt t="27124" x="1716088" y="1333500"/>
          <p14:tracePt t="27133" x="1716088" y="1393825"/>
          <p14:tracePt t="27141" x="1725613" y="1444625"/>
          <p14:tracePt t="27149" x="1758950" y="1495425"/>
          <p14:tracePt t="27156" x="1809750" y="1546225"/>
          <p14:tracePt t="27164" x="1852613" y="1597025"/>
          <p14:tracePt t="27173" x="1878013" y="1631950"/>
          <p14:tracePt t="27180" x="1920875" y="1674813"/>
          <p14:tracePt t="27189" x="1946275" y="1725613"/>
          <p14:tracePt t="27197" x="1989138" y="1758950"/>
          <p14:tracePt t="27204" x="2014538" y="1784350"/>
          <p14:tracePt t="27212" x="2022475" y="1801813"/>
          <p14:tracePt t="27221" x="2039938" y="1819275"/>
          <p14:tracePt t="27228" x="2047875" y="1819275"/>
          <p14:tracePt t="27341" x="2055813" y="1827213"/>
          <p14:tracePt t="27348" x="2073275" y="1835150"/>
          <p14:tracePt t="27355" x="2090738" y="1844675"/>
          <p14:tracePt t="27365" x="2116138" y="1852613"/>
          <p14:tracePt t="27379" x="2124075" y="1860550"/>
          <p14:tracePt t="27389" x="2133600" y="1860550"/>
          <p14:tracePt t="27397" x="2159000" y="1870075"/>
          <p14:tracePt t="27404" x="2184400" y="1878013"/>
          <p14:tracePt t="27413" x="2209800" y="1885950"/>
          <p14:tracePt t="27421" x="2243138" y="1895475"/>
          <p14:tracePt t="27429" x="2278063" y="1903413"/>
          <p14:tracePt t="27437" x="2319338" y="1911350"/>
          <p14:tracePt t="27446" x="2354263" y="1920875"/>
          <p14:tracePt t="27452" x="2397125" y="1928813"/>
          <p14:tracePt t="27462" x="2430463" y="1938338"/>
          <p14:tracePt t="27468" x="2455863" y="1938338"/>
          <p14:tracePt t="27478" x="2473325" y="1938338"/>
          <p14:tracePt t="27485" x="2506663" y="1946275"/>
          <p14:tracePt t="27495" x="2532063" y="1954213"/>
          <p14:tracePt t="27499" x="2557463" y="1963738"/>
          <p14:tracePt t="27511" x="2592388" y="1963738"/>
          <p14:tracePt t="27516" x="2608263" y="1963738"/>
          <p14:tracePt t="27526" x="2633663" y="1971675"/>
          <p14:tracePt t="27532" x="2668588" y="1979613"/>
          <p14:tracePt t="27539" x="2711450" y="1989138"/>
          <p14:tracePt t="27548" x="2752725" y="1989138"/>
          <p14:tracePt t="27556" x="2805113" y="2005013"/>
          <p14:tracePt t="27563" x="2838450" y="2005013"/>
          <p14:tracePt t="27573" x="2897188" y="2005013"/>
          <p14:tracePt t="27579" x="2922588" y="2014538"/>
          <p14:tracePt t="27588" x="2982913" y="2022475"/>
          <p14:tracePt t="27596" x="3051175" y="2030413"/>
          <p14:tracePt t="27604" x="3084513" y="2030413"/>
          <p14:tracePt t="27612" x="3127375" y="2030413"/>
          <p14:tracePt t="27621" x="3170238" y="2030413"/>
          <p14:tracePt t="27629" x="3203575" y="2030413"/>
          <p14:tracePt t="27635" x="3238500" y="2039938"/>
          <p14:tracePt t="27646" x="3263900" y="2039938"/>
          <p14:tracePt t="27652" x="3289300" y="2039938"/>
          <p14:tracePt t="27663" x="3322638" y="2039938"/>
          <p14:tracePt t="27668" x="3348038" y="2039938"/>
          <p14:tracePt t="27678" x="3365500" y="2039938"/>
          <p14:tracePt t="27685" x="3390900" y="2039938"/>
          <p14:tracePt t="27695" x="3416300" y="2039938"/>
          <p14:tracePt t="27700" x="3424238" y="2039938"/>
          <p14:tracePt t="27710" x="3459163" y="2039938"/>
          <p14:tracePt t="27716" x="3484563" y="2039938"/>
          <p14:tracePt t="27724" x="3509963" y="2039938"/>
          <p14:tracePt t="27732" x="3543300" y="2039938"/>
          <p14:tracePt t="27740" x="3560763" y="2047875"/>
          <p14:tracePt t="27748" x="3578225" y="2047875"/>
          <p14:tracePt t="27756" x="3594100" y="2047875"/>
          <p14:tracePt t="27765" x="3619500" y="2055813"/>
          <p14:tracePt t="27773" x="3629025" y="2055813"/>
          <p14:tracePt t="27781" x="3654425" y="2065338"/>
          <p14:tracePt t="27788" x="3662363" y="2065338"/>
          <p14:tracePt t="27795" x="3679825" y="2065338"/>
          <p14:tracePt t="27804" x="3697288" y="2065338"/>
          <p14:tracePt t="27813" x="3705225" y="2065338"/>
          <p14:tracePt t="27821" x="3722688" y="2073275"/>
          <p14:tracePt t="27829" x="3730625" y="2073275"/>
          <p14:tracePt t="27837" x="3738563" y="2073275"/>
          <p14:tracePt t="27846" x="3756025" y="2073275"/>
          <p14:tracePt t="27852" x="3781425" y="2073275"/>
          <p14:tracePt t="27869" x="3798888" y="2073275"/>
          <p14:tracePt t="27878" x="3806825" y="2073275"/>
          <p14:tracePt t="27885" x="3816350" y="2073275"/>
          <p14:tracePt t="27894" x="3841750" y="2073275"/>
          <p14:tracePt t="27908" x="3857625" y="2073275"/>
          <p14:tracePt t="27916" x="3883025" y="2073275"/>
          <p14:tracePt t="27926" x="3900488" y="2073275"/>
          <p14:tracePt t="27932" x="3917950" y="2073275"/>
          <p14:tracePt t="27940" x="3943350" y="2073275"/>
          <p14:tracePt t="27948" x="3960813" y="2073275"/>
          <p14:tracePt t="27956" x="3986213" y="2073275"/>
          <p14:tracePt t="27965" x="4002088" y="2073275"/>
          <p14:tracePt t="27973" x="4019550" y="2073275"/>
          <p14:tracePt t="27980" x="4037013" y="2065338"/>
          <p14:tracePt t="27988" x="4044950" y="2065338"/>
          <p14:tracePt t="27997" x="4052888" y="2055813"/>
          <p14:tracePt t="28004" x="4062413" y="2055813"/>
          <p14:tracePt t="28012" x="4070350" y="2055813"/>
          <p14:tracePt t="28108" x="4079875" y="2055813"/>
          <p14:tracePt t="28116" x="4079875" y="2047875"/>
          <p14:tracePt t="28133" x="4062413" y="2039938"/>
          <p14:tracePt t="28139" x="4037013" y="2039938"/>
          <p14:tracePt t="28149" x="4002088" y="2039938"/>
          <p14:tracePt t="28156" x="3968750" y="2039938"/>
          <p14:tracePt t="28163" x="3917950" y="2039938"/>
          <p14:tracePt t="28173" x="3849688" y="2030413"/>
          <p14:tracePt t="28180" x="3790950" y="2022475"/>
          <p14:tracePt t="28188" x="3705225" y="2005013"/>
          <p14:tracePt t="28196" x="3629025" y="2005013"/>
          <p14:tracePt t="28204" x="3560763" y="1997075"/>
          <p14:tracePt t="28212" x="3467100" y="1989138"/>
          <p14:tracePt t="28221" x="3398838" y="1979613"/>
          <p14:tracePt t="28229" x="3314700" y="1979613"/>
          <p14:tracePt t="28236" x="3254375" y="1979613"/>
          <p14:tracePt t="28245" x="3178175" y="1963738"/>
          <p14:tracePt t="28253" x="3109913" y="1954213"/>
          <p14:tracePt t="28261" x="3067050" y="1954213"/>
          <p14:tracePt t="28268" x="3016250" y="1954213"/>
          <p14:tracePt t="28279" x="2974975" y="1946275"/>
          <p14:tracePt t="28285" x="2906713" y="1946275"/>
          <p14:tracePt t="28294" x="2846388" y="1946275"/>
          <p14:tracePt t="28300" x="2805113" y="1946275"/>
          <p14:tracePt t="28309" x="2752725" y="1946275"/>
          <p14:tracePt t="28317" x="2711450" y="1946275"/>
          <p14:tracePt t="28323" x="2643188" y="1946275"/>
          <p14:tracePt t="28331" x="2582863" y="1946275"/>
          <p14:tracePt t="28340" x="2524125" y="1946275"/>
          <p14:tracePt t="28349" x="2473325" y="1946275"/>
          <p14:tracePt t="28357" x="2413000" y="1946275"/>
          <p14:tracePt t="28365" x="2336800" y="1946275"/>
          <p14:tracePt t="28373" x="2311400" y="1946275"/>
          <p14:tracePt t="28380" x="2252663" y="1946275"/>
          <p14:tracePt t="28388" x="2209800" y="1946275"/>
          <p14:tracePt t="28397" x="2174875" y="1946275"/>
          <p14:tracePt t="28404" x="2159000" y="1946275"/>
          <p14:tracePt t="28412" x="2133600" y="1946275"/>
          <p14:tracePt t="28420" x="2098675" y="1946275"/>
          <p14:tracePt t="28429" x="2090738" y="1946275"/>
          <p14:tracePt t="28437" x="2073275" y="1946275"/>
          <p14:tracePt t="28445" x="2065338" y="1946275"/>
          <p14:tracePt t="28463" x="2055813" y="1946275"/>
          <p14:tracePt t="28612" x="2047875" y="1938338"/>
          <p14:tracePt t="28708" x="2047875" y="1928813"/>
          <p14:tracePt t="28726" x="2055813" y="1928813"/>
          <p14:tracePt t="28739" x="2073275" y="1928813"/>
          <p14:tracePt t="28749" x="2090738" y="1928813"/>
          <p14:tracePt t="28756" x="2108200" y="1928813"/>
          <p14:tracePt t="28764" x="2133600" y="1928813"/>
          <p14:tracePt t="28773" x="2141538" y="1928813"/>
          <p14:tracePt t="28780" x="2166938" y="1928813"/>
          <p14:tracePt t="28788" x="2200275" y="1928813"/>
          <p14:tracePt t="28796" x="2235200" y="1928813"/>
          <p14:tracePt t="28804" x="2252663" y="1928813"/>
          <p14:tracePt t="28812" x="2286000" y="1928813"/>
          <p14:tracePt t="28821" x="2303463" y="1928813"/>
          <p14:tracePt t="28829" x="2319338" y="1928813"/>
          <p14:tracePt t="28836" x="2336800" y="1928813"/>
          <p14:tracePt t="28845" x="2362200" y="1928813"/>
          <p14:tracePt t="28852" x="2371725" y="1928813"/>
          <p14:tracePt t="28862" x="2397125" y="1928813"/>
          <p14:tracePt t="28868" x="2413000" y="1928813"/>
          <p14:tracePt t="28878" x="2422525" y="1928813"/>
          <p14:tracePt t="28884" x="2438400" y="1928813"/>
          <p14:tracePt t="28894" x="2438400" y="1920875"/>
          <p14:tracePt t="28901" x="2455863" y="1920875"/>
          <p14:tracePt t="28907" x="2463800" y="1920875"/>
          <p14:tracePt t="28917" x="2473325" y="1920875"/>
          <p14:tracePt t="28924" x="2481263" y="1920875"/>
          <p14:tracePt t="28932" x="2498725" y="1920875"/>
          <p14:tracePt t="28940" x="2516188" y="1911350"/>
          <p14:tracePt t="28948" x="2541588" y="1911350"/>
          <p14:tracePt t="28957" x="2549525" y="1911350"/>
          <p14:tracePt t="28964" x="2574925" y="1911350"/>
          <p14:tracePt t="28972" x="2582863" y="1911350"/>
          <p14:tracePt t="28981" x="2592388" y="1911350"/>
          <p14:tracePt t="28988" x="2600325" y="1911350"/>
          <p14:tracePt t="28996" x="2608263" y="1911350"/>
          <p14:tracePt t="29004" x="2617788" y="1911350"/>
          <p14:tracePt t="29013" x="2625725" y="1911350"/>
          <p14:tracePt t="29019" x="2633663" y="1911350"/>
          <p14:tracePt t="29036" x="2651125" y="1911350"/>
          <p14:tracePt t="29052" x="2660650" y="1911350"/>
          <p14:tracePt t="29068" x="2668588" y="1911350"/>
          <p14:tracePt t="29079" x="2676525" y="1911350"/>
          <p14:tracePt t="29084" x="2693988" y="1911350"/>
          <p14:tracePt t="29093" x="2701925" y="1911350"/>
          <p14:tracePt t="29100" x="2719388" y="1911350"/>
          <p14:tracePt t="29110" x="2736850" y="1911350"/>
          <p14:tracePt t="29116" x="2744788" y="1911350"/>
          <p14:tracePt t="29123" x="2762250" y="1911350"/>
          <p14:tracePt t="29132" x="2778125" y="1911350"/>
          <p14:tracePt t="29140" x="2805113" y="1911350"/>
          <p14:tracePt t="29149" x="2830513" y="1911350"/>
          <p14:tracePt t="29158" x="2846388" y="1911350"/>
          <p14:tracePt t="29163" x="2863850" y="1911350"/>
          <p14:tracePt t="29172" x="2881313" y="1911350"/>
          <p14:tracePt t="29179" x="2889250" y="1911350"/>
          <p14:tracePt t="29188" x="2906713" y="1911350"/>
          <p14:tracePt t="29197" x="2922588" y="1911350"/>
          <p14:tracePt t="29213" x="2949575" y="1911350"/>
          <p14:tracePt t="29229" x="2965450" y="1911350"/>
          <p14:tracePt t="29236" x="2990850" y="1911350"/>
          <p14:tracePt t="29252" x="3008313" y="1911350"/>
          <p14:tracePt t="29262" x="3016250" y="1903413"/>
          <p14:tracePt t="29269" x="3025775" y="1903413"/>
          <p14:tracePt t="29278" x="3041650" y="1903413"/>
          <p14:tracePt t="29285" x="3041650" y="1895475"/>
          <p14:tracePt t="29294" x="3051175" y="1895475"/>
          <p14:tracePt t="29301" x="3067050" y="1885950"/>
          <p14:tracePt t="29308" x="3076575" y="1885950"/>
          <p14:tracePt t="29323" x="3084513" y="1885950"/>
          <p14:tracePt t="29332" x="3094038" y="1885950"/>
          <p14:tracePt t="29348" x="3101975" y="1885950"/>
          <p14:tracePt t="29357" x="3119438" y="1885950"/>
          <p14:tracePt t="29372" x="3135313" y="1885950"/>
          <p14:tracePt t="29381" x="3144838" y="1885950"/>
          <p14:tracePt t="29388" x="3152775" y="1885950"/>
          <p14:tracePt t="29396" x="3170238" y="1885950"/>
          <p14:tracePt t="29405" x="3178175" y="1885950"/>
          <p14:tracePt t="29412" x="3203575" y="1885950"/>
          <p14:tracePt t="29421" x="3228975" y="1885950"/>
          <p14:tracePt t="29436" x="3246438" y="1885950"/>
          <p14:tracePt t="29446" x="3263900" y="1885950"/>
          <p14:tracePt t="29452" x="3289300" y="1885950"/>
          <p14:tracePt t="29464" x="3314700" y="1885950"/>
          <p14:tracePt t="29468" x="3340100" y="1885950"/>
          <p14:tracePt t="29478" x="3355975" y="1885950"/>
          <p14:tracePt t="29485" x="3382963" y="1885950"/>
          <p14:tracePt t="29494" x="3416300" y="1885950"/>
          <p14:tracePt t="29501" x="3433763" y="1885950"/>
          <p14:tracePt t="29507" x="3449638" y="1885950"/>
          <p14:tracePt t="29517" x="3484563" y="1885950"/>
          <p14:tracePt t="29524" x="3502025" y="1885950"/>
          <p14:tracePt t="29533" x="3517900" y="1885950"/>
          <p14:tracePt t="29541" x="3543300" y="1885950"/>
          <p14:tracePt t="29548" x="3560763" y="1885950"/>
          <p14:tracePt t="29557" x="3568700" y="1885950"/>
          <p14:tracePt t="29563" x="3586163" y="1885950"/>
          <p14:tracePt t="29571" x="3603625" y="1885950"/>
          <p14:tracePt t="29579" x="3611563" y="1885950"/>
          <p14:tracePt t="29587" x="3619500" y="1885950"/>
          <p14:tracePt t="29597" x="3629025" y="1885950"/>
          <p14:tracePt t="29603" x="3646488" y="1885950"/>
          <p14:tracePt t="29621" x="3662363" y="1885950"/>
          <p14:tracePt t="29629" x="3671888" y="1885950"/>
          <p14:tracePt t="29636" x="3687763" y="1885950"/>
          <p14:tracePt t="29645" x="3697288" y="1885950"/>
          <p14:tracePt t="29651" x="3705225" y="1885950"/>
          <p14:tracePt t="29663" x="3722688" y="1885950"/>
          <p14:tracePt t="29668" x="3730625" y="1885950"/>
          <p14:tracePt t="29678" x="3738563" y="1885950"/>
          <p14:tracePt t="29685" x="3748088" y="1885950"/>
          <p14:tracePt t="29701" x="3763963" y="1885950"/>
          <p14:tracePt t="29708" x="3781425" y="1885950"/>
          <p14:tracePt t="29724" x="3798888" y="1885950"/>
          <p14:tracePt t="29733" x="3816350" y="1885950"/>
          <p14:tracePt t="29741" x="3832225" y="1895475"/>
          <p14:tracePt t="29748" x="3849688" y="1895475"/>
          <p14:tracePt t="29757" x="3875088" y="1903413"/>
          <p14:tracePt t="29764" x="3883025" y="1903413"/>
          <p14:tracePt t="29772" x="3900488" y="1903413"/>
          <p14:tracePt t="29780" x="3925888" y="1903413"/>
          <p14:tracePt t="29788" x="3943350" y="1911350"/>
          <p14:tracePt t="29796" x="3968750" y="1920875"/>
          <p14:tracePt t="29805" x="3976688" y="1920875"/>
          <p14:tracePt t="29812" x="4002088" y="1928813"/>
          <p14:tracePt t="29821" x="4019550" y="1928813"/>
          <p14:tracePt t="29829" x="4027488" y="1928813"/>
          <p14:tracePt t="29836" x="4037013" y="1928813"/>
          <p14:tracePt t="29846" x="4062413" y="1928813"/>
          <p14:tracePt t="29852" x="4070350" y="1928813"/>
          <p14:tracePt t="29862" x="4095750" y="1928813"/>
          <p14:tracePt t="29869" x="4105275" y="1928813"/>
          <p14:tracePt t="29890" x="4130675" y="1928813"/>
          <p14:tracePt t="29895" x="4138613" y="1938338"/>
          <p14:tracePt t="29901" x="4156075" y="1938338"/>
          <p14:tracePt t="29907" x="4181475" y="1938338"/>
          <p14:tracePt t="29917" x="4189413" y="1938338"/>
          <p14:tracePt t="29924" x="4214813" y="1938338"/>
          <p14:tracePt t="29933" x="4224338" y="1938338"/>
          <p14:tracePt t="29940" x="4240213" y="1938338"/>
          <p14:tracePt t="29949" x="4257675" y="1946275"/>
          <p14:tracePt t="29956" x="4265613" y="1946275"/>
          <p14:tracePt t="29963" x="4283075" y="1946275"/>
          <p14:tracePt t="29971" x="4291013" y="1946275"/>
          <p14:tracePt t="29980" x="4300538" y="1946275"/>
          <p14:tracePt t="29987" x="4316413" y="1946275"/>
          <p14:tracePt t="29996" x="4325938" y="1946275"/>
          <p14:tracePt t="30003" x="4333875" y="1946275"/>
          <p14:tracePt t="30013" x="4341813" y="1946275"/>
          <p14:tracePt t="30019" x="4351338" y="1946275"/>
          <p14:tracePt t="30029" x="4359275" y="1946275"/>
          <p14:tracePt t="30035" x="4376738" y="1946275"/>
          <p14:tracePt t="30046" x="4384675" y="1946275"/>
          <p14:tracePt t="30051" x="4394200" y="1946275"/>
          <p14:tracePt t="30063" x="4402138" y="1946275"/>
          <p14:tracePt t="30067" x="4410075" y="1946275"/>
          <p14:tracePt t="30079" x="4427538" y="1946275"/>
          <p14:tracePt t="30093" x="4435475" y="1946275"/>
          <p14:tracePt t="30099" x="4445000" y="1946275"/>
          <p14:tracePt t="30107" x="4452938" y="1946275"/>
          <p14:tracePt t="30115" x="4478338" y="1946275"/>
          <p14:tracePt t="30124" x="4486275" y="1946275"/>
          <p14:tracePt t="30131" x="4495800" y="1946275"/>
          <p14:tracePt t="30141" x="4513263" y="1946275"/>
          <p14:tracePt t="30156" x="4529138" y="1954213"/>
          <p14:tracePt t="30163" x="4546600" y="1954213"/>
          <p14:tracePt t="30179" x="4572000" y="1954213"/>
          <p14:tracePt t="30196" x="4589463" y="1963738"/>
          <p14:tracePt t="30203" x="4597400" y="1963738"/>
          <p14:tracePt t="30213" x="4605338" y="1963738"/>
          <p14:tracePt t="30230" x="4622800" y="1963738"/>
          <p14:tracePt t="30235" x="4630738" y="1963738"/>
          <p14:tracePt t="30246" x="4640263" y="1963738"/>
          <p14:tracePt t="30252" x="4648200" y="1963738"/>
          <p14:tracePt t="30263" x="4665663" y="1963738"/>
          <p14:tracePt t="30268" x="4683125" y="1971675"/>
          <p14:tracePt t="30278" x="4699000" y="1971675"/>
          <p14:tracePt t="30284" x="4708525" y="1971675"/>
          <p14:tracePt t="30295" x="4716463" y="1971675"/>
          <p14:tracePt t="30301" x="4733925" y="1971675"/>
          <p14:tracePt t="30308" x="4749800" y="1971675"/>
          <p14:tracePt t="30316" x="4767263" y="1971675"/>
          <p14:tracePt t="30324" x="4784725" y="1971675"/>
          <p14:tracePt t="30331" x="4802188" y="1971675"/>
          <p14:tracePt t="30342" x="4810125" y="1971675"/>
          <p14:tracePt t="30349" x="4835525" y="1971675"/>
          <p14:tracePt t="30358" x="4852988" y="1971675"/>
          <p14:tracePt t="30363" x="4878388" y="1971675"/>
          <p14:tracePt t="30372" x="4894263" y="1971675"/>
          <p14:tracePt t="30380" x="4929188" y="1971675"/>
          <p14:tracePt t="30388" x="4937125" y="1971675"/>
          <p14:tracePt t="30397" x="4972050" y="1971675"/>
          <p14:tracePt t="30404" x="4997450" y="1971675"/>
          <p14:tracePt t="30413" x="5022850" y="1971675"/>
          <p14:tracePt t="30421" x="5048250" y="1971675"/>
          <p14:tracePt t="30431" x="5073650" y="1971675"/>
          <p14:tracePt t="30436" x="5091113" y="1971675"/>
          <p14:tracePt t="30446" x="5116513" y="1971675"/>
          <p14:tracePt t="30453" x="5149850" y="1971675"/>
          <p14:tracePt t="30462" x="5183188" y="1971675"/>
          <p14:tracePt t="30467" x="5200650" y="1971675"/>
          <p14:tracePt t="30478" x="5235575" y="1971675"/>
          <p14:tracePt t="30483" x="5276850" y="1979613"/>
          <p14:tracePt t="30495" x="5311775" y="1979613"/>
          <p14:tracePt t="30500" x="5345113" y="1979613"/>
          <p14:tracePt t="30507" x="5370513" y="1989138"/>
          <p14:tracePt t="30515" x="5405438" y="1989138"/>
          <p14:tracePt t="30524" x="5430838" y="1989138"/>
          <p14:tracePt t="30533" x="5464175" y="1997075"/>
          <p14:tracePt t="30541" x="5489575" y="1997075"/>
          <p14:tracePt t="30549" x="5524500" y="1997075"/>
          <p14:tracePt t="30558" x="5549900" y="1997075"/>
          <p14:tracePt t="30565" x="5557838" y="1997075"/>
          <p14:tracePt t="30572" x="5583238" y="1997075"/>
          <p14:tracePt t="30580" x="5608638" y="1997075"/>
          <p14:tracePt t="30589" x="5641975" y="1997075"/>
          <p14:tracePt t="30597" x="5651500" y="1997075"/>
          <p14:tracePt t="30604" x="5668963" y="1997075"/>
          <p14:tracePt t="30613" x="5694363" y="1997075"/>
          <p14:tracePt t="30620" x="5710238" y="1997075"/>
          <p14:tracePt t="30630" x="5735638" y="2005013"/>
          <p14:tracePt t="30635" x="5745163" y="2005013"/>
          <p14:tracePt t="30647" x="5761038" y="2005013"/>
          <p14:tracePt t="30652" x="5778500" y="2005013"/>
          <p14:tracePt t="30662" x="5788025" y="2005013"/>
          <p14:tracePt t="30669" x="5813425" y="2005013"/>
          <p14:tracePt t="30677" x="5829300" y="2005013"/>
          <p14:tracePt t="30683" x="5838825" y="2005013"/>
          <p14:tracePt t="30692" x="5854700" y="2005013"/>
          <p14:tracePt t="30700" x="5872163" y="2005013"/>
          <p14:tracePt t="30708" x="5889625" y="2005013"/>
          <p14:tracePt t="30717" x="5922963" y="2005013"/>
          <p14:tracePt t="30724" x="5932488" y="2005013"/>
          <p14:tracePt t="30732" x="5948363" y="2005013"/>
          <p14:tracePt t="30741" x="5973763" y="2005013"/>
          <p14:tracePt t="30747" x="5983288" y="2005013"/>
          <p14:tracePt t="30756" x="5999163" y="2005013"/>
          <p14:tracePt t="30765" x="6016625" y="2005013"/>
          <p14:tracePt t="30772" x="6034088" y="2005013"/>
          <p14:tracePt t="30781" x="6049963" y="2005013"/>
          <p14:tracePt t="30789" x="6059488" y="2005013"/>
          <p14:tracePt t="30796" x="6076950" y="2005013"/>
          <p14:tracePt t="30805" x="6084888" y="2005013"/>
          <p14:tracePt t="30814" x="6092825" y="2005013"/>
          <p14:tracePt t="30820" x="6110288" y="2005013"/>
          <p14:tracePt t="30837" x="6135688" y="2005013"/>
          <p14:tracePt t="30853" x="6153150" y="2005013"/>
          <p14:tracePt t="30863" x="6169025" y="2005013"/>
          <p14:tracePt t="30869" x="6186488" y="2005013"/>
          <p14:tracePt t="30878" x="6194425" y="2005013"/>
          <p14:tracePt t="30885" x="6203950" y="2005013"/>
          <p14:tracePt t="30900" x="6229350" y="2005013"/>
          <p14:tracePt t="30908" x="6237288" y="2005013"/>
          <p14:tracePt t="30916" x="6246813" y="2005013"/>
          <p14:tracePt t="30924" x="6262688" y="2005013"/>
          <p14:tracePt t="30933" x="6272213" y="2005013"/>
          <p14:tracePt t="30941" x="6288088" y="2005013"/>
          <p14:tracePt t="30948" x="6313488" y="2005013"/>
          <p14:tracePt t="30956" x="6323013" y="2005013"/>
          <p14:tracePt t="30964" x="6330950" y="2005013"/>
          <p14:tracePt t="30972" x="6348413" y="2005013"/>
          <p14:tracePt t="30979" x="6356350" y="2005013"/>
          <p14:tracePt t="30989" x="6365875" y="2005013"/>
          <p14:tracePt t="31004" x="6381750" y="2005013"/>
          <p14:tracePt t="31012" x="6391275" y="2005013"/>
          <p14:tracePt t="31029" x="6416675" y="2005013"/>
          <p14:tracePt t="31037" x="6424613" y="2005013"/>
          <p14:tracePt t="31046" x="6442075" y="2005013"/>
          <p14:tracePt t="31053" x="6457950" y="2005013"/>
          <p14:tracePt t="31062" x="6467475" y="1997075"/>
          <p14:tracePt t="31067" x="6475413" y="1997075"/>
          <p14:tracePt t="31076" x="6483350" y="1989138"/>
          <p14:tracePt t="31083" x="6492875" y="1979613"/>
          <p14:tracePt t="31091" x="6500813" y="1979613"/>
          <p14:tracePt t="31101" x="6510338" y="1979613"/>
          <p14:tracePt t="31108" x="6526213" y="1979613"/>
          <p14:tracePt t="31117" x="6535738" y="1979613"/>
          <p14:tracePt t="31125" x="6543675" y="1979613"/>
          <p14:tracePt t="31133" x="6551613" y="1979613"/>
          <p14:tracePt t="31142" x="6569075" y="1971675"/>
          <p14:tracePt t="31156" x="6577013" y="1971675"/>
          <p14:tracePt t="31164" x="6586538" y="1971675"/>
          <p14:tracePt t="31180" x="6602413" y="1963738"/>
          <p14:tracePt t="31204" x="6611938" y="1963738"/>
          <p14:tracePt t="31259" x="6619875" y="1963738"/>
          <p14:tracePt t="31276" x="6637338" y="1963738"/>
          <p14:tracePt t="31307" x="6645275" y="1963738"/>
          <p14:tracePt t="31315" x="6654800" y="1963738"/>
          <p14:tracePt t="31356" x="6662738" y="1963738"/>
          <p14:tracePt t="31412" x="6670675" y="1963738"/>
          <p14:tracePt t="31581" x="6680200" y="1963738"/>
          <p14:tracePt t="31597" x="6680200" y="1954213"/>
          <p14:tracePt t="31635" x="6696075" y="1946275"/>
          <p14:tracePt t="31764" x="6705600" y="1946275"/>
          <p14:tracePt t="31812" x="6713538" y="1946275"/>
          <p14:tracePt t="31859" x="6721475" y="1946275"/>
          <p14:tracePt t="31875" x="6731000" y="1946275"/>
          <p14:tracePt t="31891" x="6731000" y="1954213"/>
          <p14:tracePt t="31901" x="6731000" y="1963738"/>
          <p14:tracePt t="32101" x="6738938" y="1971675"/>
          <p14:tracePt t="32117" x="6738938" y="1979613"/>
          <p14:tracePt t="32124" x="6746875" y="1989138"/>
          <p14:tracePt t="32204" x="6746875" y="1997075"/>
          <p14:tracePt t="32221" x="6746875" y="2005013"/>
          <p14:tracePt t="32253" x="6756400" y="2005013"/>
          <p14:tracePt t="33308" x="6746875" y="2005013"/>
          <p14:tracePt t="33317" x="6731000" y="1989138"/>
          <p14:tracePt t="33325" x="6721475" y="1979613"/>
          <p14:tracePt t="33333" x="6713538" y="1979613"/>
          <p14:tracePt t="33340" x="6705600" y="1971675"/>
          <p14:tracePt t="33348" x="6696075" y="1963738"/>
          <p14:tracePt t="33372" x="6696075" y="1954213"/>
          <p14:tracePt t="33388" x="6696075" y="1946275"/>
          <p14:tracePt t="33398" x="6696075" y="1938338"/>
          <p14:tracePt t="66582" x="6569075" y="1903413"/>
          <p14:tracePt t="66588" x="6391275" y="1844675"/>
          <p14:tracePt t="66598" x="6211888" y="1793875"/>
          <p14:tracePt t="66604" x="6110288" y="1758950"/>
          <p14:tracePt t="66613" x="6034088" y="1725613"/>
          <p14:tracePt t="66619" x="5957888" y="1690688"/>
          <p14:tracePt t="66628" x="5897563" y="1639888"/>
          <p14:tracePt t="66637" x="5846763" y="1606550"/>
          <p14:tracePt t="66645" x="5795963" y="1571625"/>
          <p14:tracePt t="66651" x="5745163" y="1512888"/>
          <p14:tracePt t="66662" x="5710238" y="1477963"/>
          <p14:tracePt t="66669" x="5694363" y="1452563"/>
          <p14:tracePt t="66680" x="5676900" y="1419225"/>
          <p14:tracePt t="66684" x="5676900" y="1401763"/>
          <p14:tracePt t="66695" x="5659438" y="1368425"/>
          <p14:tracePt t="66701" x="5641975" y="1325563"/>
          <p14:tracePt t="66707" x="5634038" y="1308100"/>
          <p14:tracePt t="66717" x="5608638" y="1282700"/>
          <p14:tracePt t="66724" x="5532438" y="1241425"/>
          <p14:tracePt t="66733" x="5489575" y="1206500"/>
          <p14:tracePt t="66741" x="5430838" y="1181100"/>
          <p14:tracePt t="66749" x="5380038" y="1147763"/>
          <p14:tracePt t="66758" x="5327650" y="1122363"/>
          <p14:tracePt t="66765" x="5268913" y="1087438"/>
          <p14:tracePt t="66772" x="5200650" y="1044575"/>
          <p14:tracePt t="66781" x="5124450" y="1003300"/>
          <p14:tracePt t="66788" x="5038725" y="968375"/>
          <p14:tracePt t="66797" x="4919663" y="935038"/>
          <p14:tracePt t="66805" x="4759325" y="892175"/>
          <p14:tracePt t="66812" x="4452938" y="841375"/>
          <p14:tracePt t="66820" x="3976688" y="808038"/>
          <p14:tracePt t="66829" x="3459163" y="781050"/>
          <p14:tracePt t="66836" x="2940050" y="781050"/>
          <p14:tracePt t="66846" x="2422525" y="781050"/>
          <p14:tracePt t="66852" x="1852613" y="781050"/>
          <p14:tracePt t="66862" x="1241425" y="798513"/>
          <p14:tracePt t="66869" x="628650" y="858838"/>
          <p14:tracePt t="68259" x="585788" y="1989138"/>
          <p14:tracePt t="68269" x="935038" y="2217738"/>
          <p14:tracePt t="68276" x="1189038" y="2387600"/>
          <p14:tracePt t="68284" x="1444625" y="2549525"/>
          <p14:tracePt t="68293" x="1725613" y="2701925"/>
          <p14:tracePt t="68301" x="1954213" y="2762250"/>
          <p14:tracePt t="68308" x="2133600" y="2820988"/>
          <p14:tracePt t="68317" x="2336800" y="2881313"/>
          <p14:tracePt t="68324" x="2617788" y="2922588"/>
          <p14:tracePt t="68333" x="2813050" y="2965450"/>
          <p14:tracePt t="68341" x="3008313" y="3000375"/>
          <p14:tracePt t="68350" x="3195638" y="3025775"/>
          <p14:tracePt t="68357" x="3340100" y="3051175"/>
          <p14:tracePt t="68366" x="3467100" y="3051175"/>
          <p14:tracePt t="68371" x="3594100" y="3051175"/>
          <p14:tracePt t="68382" x="3687763" y="3051175"/>
          <p14:tracePt t="68388" x="3763963" y="3051175"/>
          <p14:tracePt t="68398" x="3806825" y="3051175"/>
          <p14:tracePt t="68405" x="3841750" y="3051175"/>
          <p14:tracePt t="68414" x="3857625" y="3033713"/>
          <p14:tracePt t="68421" x="3867150" y="3025775"/>
          <p14:tracePt t="68431" x="3875088" y="3008313"/>
          <p14:tracePt t="68443" x="3875088" y="2990850"/>
          <p14:tracePt t="68453" x="3875088" y="2982913"/>
          <p14:tracePt t="68460" x="3883025" y="2974975"/>
          <p14:tracePt t="68469" x="3883025" y="2957513"/>
          <p14:tracePt t="68477" x="3892550" y="2949575"/>
          <p14:tracePt t="68485" x="3892550" y="2940050"/>
          <p14:tracePt t="68492" x="3908425" y="2922588"/>
          <p14:tracePt t="68500" x="3925888" y="2906713"/>
          <p14:tracePt t="68508" x="3935413" y="2889250"/>
          <p14:tracePt t="68516" x="3951288" y="2871788"/>
          <p14:tracePt t="68524" x="3968750" y="2863850"/>
          <p14:tracePt t="68532" x="3986213" y="2855913"/>
          <p14:tracePt t="68539" x="3994150" y="2838450"/>
          <p14:tracePt t="68549" x="4002088" y="2830513"/>
          <p14:tracePt t="68556" x="4011613" y="2813050"/>
          <p14:tracePt t="68565" x="4019550" y="2813050"/>
          <p14:tracePt t="68572" x="4019550" y="2795588"/>
          <p14:tracePt t="68582" x="4019550" y="2778125"/>
          <p14:tracePt t="68589" x="4027488" y="2770188"/>
          <p14:tracePt t="68598" x="4027488" y="2744788"/>
          <p14:tracePt t="68603" x="4052888" y="2701925"/>
          <p14:tracePt t="68615" x="4052888" y="2693988"/>
          <p14:tracePt t="68619" x="4079875" y="2668588"/>
          <p14:tracePt t="68631" x="4087813" y="2651125"/>
          <p14:tracePt t="68635" x="4087813" y="2643188"/>
          <p14:tracePt t="68643" x="4095750" y="2633663"/>
          <p14:tracePt t="68651" x="4095750" y="2625725"/>
          <p14:tracePt t="68666" x="4105275" y="2625725"/>
          <p14:tracePt t="69021" x="4105275" y="2617788"/>
          <p14:tracePt t="69030" x="4121150" y="2600325"/>
          <p14:tracePt t="69037" x="4121150" y="2592388"/>
          <p14:tracePt t="69044" x="4138613" y="2574925"/>
          <p14:tracePt t="69053" x="4156075" y="2557463"/>
          <p14:tracePt t="69060" x="4171950" y="2541588"/>
          <p14:tracePt t="69067" x="4181475" y="2532063"/>
          <p14:tracePt t="69077" x="4197350" y="2516188"/>
          <p14:tracePt t="69084" x="4206875" y="2498725"/>
          <p14:tracePt t="69092" x="4206875" y="2489200"/>
          <p14:tracePt t="69101" x="4206875" y="2463800"/>
          <p14:tracePt t="69108" x="4206875" y="2447925"/>
          <p14:tracePt t="69117" x="4197350" y="2413000"/>
          <p14:tracePt t="69125" x="4171950" y="2387600"/>
          <p14:tracePt t="69133" x="4121150" y="2362200"/>
          <p14:tracePt t="69140" x="4087813" y="2344738"/>
          <p14:tracePt t="69149" x="4062413" y="2336800"/>
          <p14:tracePt t="69156" x="4027488" y="2311400"/>
          <p14:tracePt t="69165" x="4011613" y="2303463"/>
          <p14:tracePt t="69172" x="3994150" y="2293938"/>
          <p14:tracePt t="69182" x="3976688" y="2286000"/>
          <p14:tracePt t="69230" x="3968750" y="2286000"/>
          <p14:tracePt t="159262" x="3917950" y="2278063"/>
          <p14:tracePt t="159267" x="3824288" y="2278063"/>
          <p14:tracePt t="159276" x="3722688" y="2278063"/>
          <p14:tracePt t="159284" x="3611563" y="2278063"/>
          <p14:tracePt t="159293" x="3578225" y="2260600"/>
          <p14:tracePt t="159301" x="3568700" y="2243138"/>
          <p14:tracePt t="159309" x="3560763" y="2243138"/>
          <p14:tracePt t="159316" x="3552825" y="2243138"/>
          <p14:tracePt t="159332" x="3543300" y="2243138"/>
          <p14:tracePt t="159340" x="3517900" y="2260600"/>
          <p14:tracePt t="159348" x="3492500" y="2286000"/>
          <p14:tracePt t="159357" x="3459163" y="2319338"/>
          <p14:tracePt t="159365" x="3408363" y="2371725"/>
          <p14:tracePt t="159373" x="3348038" y="2473325"/>
          <p14:tracePt t="159380" x="3289300" y="2592388"/>
          <p14:tracePt t="159389" x="3211513" y="2727325"/>
          <p14:tracePt t="159397" x="3101975" y="2949575"/>
          <p14:tracePt t="159407" x="3016250" y="3135313"/>
          <p14:tracePt t="159413" x="2940050" y="3348038"/>
          <p14:tracePt t="159423" x="2889250" y="3502025"/>
          <p14:tracePt t="159428" x="2838450" y="3646488"/>
          <p14:tracePt t="159436" x="2805113" y="3763963"/>
          <p14:tracePt t="159443" x="2778125" y="3883025"/>
          <p14:tracePt t="159451" x="2770188" y="3994150"/>
          <p14:tracePt t="159459" x="2770188" y="4062413"/>
          <p14:tracePt t="159468" x="2770188" y="4146550"/>
          <p14:tracePt t="159476" x="2787650" y="4214813"/>
          <p14:tracePt t="159485" x="2805113" y="4240213"/>
          <p14:tracePt t="159493" x="2889250" y="4240213"/>
          <p14:tracePt t="159501" x="2949575" y="4232275"/>
          <p14:tracePt t="159509" x="2982913" y="4224338"/>
          <p14:tracePt t="159516" x="3059113" y="4206875"/>
          <p14:tracePt t="159525" x="3109913" y="4138613"/>
          <p14:tracePt t="159532" x="3144838" y="4105275"/>
          <p14:tracePt t="159541" x="3195638" y="4011613"/>
          <p14:tracePt t="159548" x="3221038" y="3951288"/>
          <p14:tracePt t="159556" x="3221038" y="3925888"/>
          <p14:tracePt t="159683" x="3170238" y="3951288"/>
          <p14:tracePt t="159692" x="3094038" y="4019550"/>
          <p14:tracePt t="159701" x="2982913" y="4087813"/>
          <p14:tracePt t="159709" x="2914650" y="4156075"/>
          <p14:tracePt t="159716" x="2820988" y="4249738"/>
          <p14:tracePt t="159724" x="2693988" y="4376738"/>
          <p14:tracePt t="159732" x="2557463" y="4513263"/>
          <p14:tracePt t="159741" x="2438400" y="4640263"/>
          <p14:tracePt t="159748" x="2362200" y="4749800"/>
          <p14:tracePt t="159757" x="2303463" y="4827588"/>
          <p14:tracePt t="159765" x="2260600" y="4911725"/>
          <p14:tracePt t="159774" x="2209800" y="5022850"/>
          <p14:tracePt t="159780" x="2174875" y="5124450"/>
          <p14:tracePt t="159790" x="2141538" y="5226050"/>
          <p14:tracePt t="159795" x="2098675" y="5370513"/>
          <p14:tracePt t="159806" x="2082800" y="5446713"/>
          <p14:tracePt t="159813" x="2065338" y="5532438"/>
          <p14:tracePt t="159823" x="2065338" y="5591175"/>
          <p14:tracePt t="159829" x="2065338" y="5634038"/>
          <p14:tracePt t="159839" x="2065338" y="5676900"/>
          <p14:tracePt t="159845" x="2065338" y="5710238"/>
          <p14:tracePt t="159851" x="2065338" y="5745163"/>
          <p14:tracePt t="159861" x="2065338" y="5761038"/>
          <p14:tracePt t="159869" x="2065338" y="5795963"/>
          <p14:tracePt t="159877" x="2065338" y="5821363"/>
          <p14:tracePt t="159885" x="2065338" y="5838825"/>
          <p14:tracePt t="159893" x="2065338" y="5854700"/>
          <p14:tracePt t="159900" x="2065338" y="5880100"/>
          <p14:tracePt t="159909" x="2065338" y="5889625"/>
          <p14:tracePt t="159916" x="2065338" y="5897563"/>
          <p14:tracePt t="159925" x="2065338" y="5905500"/>
          <p14:tracePt t="159941" x="2065338" y="5922963"/>
          <p14:tracePt t="159948" x="2065338" y="5932488"/>
          <p14:tracePt t="159956" x="2065338" y="5940425"/>
          <p14:tracePt t="159963" x="2055813" y="5957888"/>
          <p14:tracePt t="159973" x="2039938" y="5973763"/>
          <p14:tracePt t="159979" x="2022475" y="5973763"/>
          <p14:tracePt t="159990" x="2014538" y="5983288"/>
          <p14:tracePt t="159995" x="2005013" y="5983288"/>
          <p14:tracePt t="160007" x="1989138" y="5983288"/>
          <p14:tracePt t="160011" x="1971675" y="5983288"/>
          <p14:tracePt t="160023" x="1954213" y="5983288"/>
          <p14:tracePt t="160028" x="1946275" y="5983288"/>
          <p14:tracePt t="160037" x="1938338" y="5983288"/>
          <p14:tracePt t="160043" x="1928813" y="5983288"/>
          <p14:tracePt t="160051" x="1928813" y="5965825"/>
          <p14:tracePt t="160061" x="1920875" y="5965825"/>
          <p14:tracePt t="160069" x="1911350" y="5940425"/>
          <p14:tracePt t="160077" x="1911350" y="5932488"/>
          <p14:tracePt t="160085" x="1895475" y="5897563"/>
          <p14:tracePt t="160092" x="1895475" y="5864225"/>
          <p14:tracePt t="160099" x="1895475" y="5838825"/>
          <p14:tracePt t="160108" x="1878013" y="5803900"/>
          <p14:tracePt t="160116" x="1870075" y="5788025"/>
          <p14:tracePt t="160123" x="1860550" y="5778500"/>
          <p14:tracePt t="160131" x="1844675" y="5753100"/>
          <p14:tracePt t="160139" x="1844675" y="5735638"/>
          <p14:tracePt t="160147" x="1835150" y="5735638"/>
          <p14:tracePt t="160197" x="1835150" y="5719763"/>
          <p14:tracePt t="160245" x="1835150" y="5710238"/>
          <p14:tracePt t="160261" x="1844675" y="5702300"/>
          <p14:tracePt t="160267" x="1852613" y="5702300"/>
          <p14:tracePt t="160277" x="1885950" y="5694363"/>
          <p14:tracePt t="160284" x="1920875" y="5694363"/>
          <p14:tracePt t="160291" x="1938338" y="5694363"/>
          <p14:tracePt t="160300" x="1971675" y="5694363"/>
          <p14:tracePt t="160307" x="1989138" y="5694363"/>
          <p14:tracePt t="160316" x="2005013" y="5684838"/>
          <p14:tracePt t="160324" x="2014538" y="5684838"/>
          <p14:tracePt t="160333" x="2039938" y="5684838"/>
          <p14:tracePt t="160340" x="2047875" y="5684838"/>
          <p14:tracePt t="160347" x="2065338" y="5684838"/>
          <p14:tracePt t="160357" x="2073275" y="5684838"/>
          <p14:tracePt t="160364" x="2082800" y="5684838"/>
          <p14:tracePt t="160375" x="2098675" y="5684838"/>
          <p14:tracePt t="160380" x="2116138" y="5684838"/>
          <p14:tracePt t="160390" x="2141538" y="5684838"/>
          <p14:tracePt t="160397" x="2166938" y="5684838"/>
          <p14:tracePt t="160406" x="2209800" y="5684838"/>
          <p14:tracePt t="160413" x="2235200" y="5684838"/>
          <p14:tracePt t="160422" x="2278063" y="5684838"/>
          <p14:tracePt t="160429" x="2311400" y="5684838"/>
          <p14:tracePt t="160435" x="2344738" y="5684838"/>
          <p14:tracePt t="160444" x="2387600" y="5684838"/>
          <p14:tracePt t="160452" x="2430463" y="5684838"/>
          <p14:tracePt t="160460" x="2455863" y="5684838"/>
          <p14:tracePt t="160469" x="2516188" y="5684838"/>
          <p14:tracePt t="160476" x="2549525" y="5684838"/>
          <p14:tracePt t="160485" x="2592388" y="5684838"/>
          <p14:tracePt t="160492" x="2617788" y="5684838"/>
          <p14:tracePt t="160500" x="2643188" y="5684838"/>
          <p14:tracePt t="160508" x="2686050" y="5684838"/>
          <p14:tracePt t="160516" x="2727325" y="5684838"/>
          <p14:tracePt t="160524" x="2762250" y="5684838"/>
          <p14:tracePt t="160533" x="2805113" y="5684838"/>
          <p14:tracePt t="160540" x="2838450" y="5684838"/>
          <p14:tracePt t="160549" x="2881313" y="5684838"/>
          <p14:tracePt t="160557" x="2922588" y="5684838"/>
          <p14:tracePt t="160564" x="2949575" y="5684838"/>
          <p14:tracePt t="160575" x="2990850" y="5684838"/>
          <p14:tracePt t="160581" x="3041650" y="5684838"/>
          <p14:tracePt t="160591" x="3084513" y="5684838"/>
          <p14:tracePt t="160596" x="3109913" y="5684838"/>
          <p14:tracePt t="160606" x="3152775" y="5684838"/>
          <p14:tracePt t="160613" x="3186113" y="5684838"/>
          <p14:tracePt t="160622" x="3238500" y="5684838"/>
          <p14:tracePt t="160629" x="3289300" y="5684838"/>
          <p14:tracePt t="160635" x="3314700" y="5684838"/>
          <p14:tracePt t="160644" x="3355975" y="5684838"/>
          <p14:tracePt t="160652" x="3416300" y="5684838"/>
          <p14:tracePt t="160661" x="3449638" y="5684838"/>
          <p14:tracePt t="160670" x="3484563" y="5684838"/>
          <p14:tracePt t="160677" x="3509963" y="5684838"/>
          <p14:tracePt t="160685" x="3543300" y="5684838"/>
          <p14:tracePt t="160693" x="3568700" y="5684838"/>
          <p14:tracePt t="160699" x="3586163" y="5684838"/>
          <p14:tracePt t="160708" x="3611563" y="5684838"/>
          <p14:tracePt t="160716" x="3636963" y="5684838"/>
          <p14:tracePt t="160725" x="3654425" y="5684838"/>
          <p14:tracePt t="160733" x="3697288" y="5684838"/>
          <p14:tracePt t="160740" x="3730625" y="5684838"/>
          <p14:tracePt t="160749" x="3763963" y="5684838"/>
          <p14:tracePt t="160757" x="3798888" y="5684838"/>
          <p14:tracePt t="160764" x="3816350" y="5684838"/>
          <p14:tracePt t="160774" x="3832225" y="5684838"/>
          <p14:tracePt t="160780" x="3849688" y="5684838"/>
          <p14:tracePt t="160790" x="3857625" y="5684838"/>
          <p14:tracePt t="160797" x="3867150" y="5684838"/>
          <p14:tracePt t="160806" x="3875088" y="5684838"/>
          <p14:tracePt t="160813" x="3883025" y="5684838"/>
          <p14:tracePt t="160839" x="3892550" y="5684838"/>
          <p14:tracePt t="160844" x="3900488" y="5684838"/>
          <p14:tracePt t="160861" x="3908425" y="5684838"/>
          <p14:tracePt t="160869" x="3925888" y="5684838"/>
          <p14:tracePt t="160877" x="3943350" y="5684838"/>
          <p14:tracePt t="160885" x="3968750" y="5684838"/>
          <p14:tracePt t="160892" x="3986213" y="5684838"/>
          <p14:tracePt t="160900" x="4019550" y="5684838"/>
          <p14:tracePt t="160908" x="4044950" y="5684838"/>
          <p14:tracePt t="160916" x="4052888" y="5684838"/>
          <p14:tracePt t="160925" x="4079875" y="5684838"/>
          <p14:tracePt t="160933" x="4087813" y="5684838"/>
          <p14:tracePt t="160942" x="4095750" y="5684838"/>
          <p14:tracePt t="160958" x="4113213" y="5684838"/>
          <p14:tracePt t="160997" x="4130675" y="5684838"/>
          <p14:tracePt t="161029" x="4138613" y="5684838"/>
          <p14:tracePt t="161052" x="4156075" y="5684838"/>
          <p14:tracePt t="161061" x="4164013" y="5684838"/>
          <p14:tracePt t="161084" x="4171950" y="5684838"/>
          <p14:tracePt t="161116" x="4189413" y="5684838"/>
          <p14:tracePt t="161485" x="4189413" y="5694363"/>
          <p14:tracePt t="161499" x="4189413" y="5702300"/>
          <p14:tracePt t="161516" x="4189413" y="5710238"/>
          <p14:tracePt t="161533" x="4189413" y="5719763"/>
          <p14:tracePt t="161548" x="4189413" y="5735638"/>
          <p14:tracePt t="161557" x="4189413" y="5745163"/>
          <p14:tracePt t="161591" x="4197350" y="5745163"/>
          <p14:tracePt t="161653" x="4181475" y="5710238"/>
          <p14:tracePt t="161661" x="4156075" y="5694363"/>
          <p14:tracePt t="161668" x="4138613" y="5668963"/>
          <p14:tracePt t="161677" x="4130675" y="5668963"/>
          <p14:tracePt t="161686" x="4121150" y="5659438"/>
          <p14:tracePt t="182309" x="4130675" y="5668963"/>
          <p14:tracePt t="182316" x="4138613" y="5676900"/>
          <p14:tracePt t="182324" x="4164013" y="5702300"/>
          <p14:tracePt t="182335" x="4197350" y="5735638"/>
          <p14:tracePt t="182340" x="4291013" y="5778500"/>
          <p14:tracePt t="182351" x="4359275" y="5829300"/>
          <p14:tracePt t="182356" x="4419600" y="5864225"/>
          <p14:tracePt t="182367" x="4478338" y="5897563"/>
          <p14:tracePt t="182372" x="4546600" y="5915025"/>
          <p14:tracePt t="182383" x="4554538" y="5915025"/>
          <p14:tracePt t="182388" x="4597400" y="5922963"/>
          <p14:tracePt t="182399" x="4622800" y="5922963"/>
          <p14:tracePt t="182405" x="4657725" y="5922963"/>
          <p14:tracePt t="182412" x="4691063" y="5922963"/>
          <p14:tracePt t="182420" x="4716463" y="5922963"/>
          <p14:tracePt t="182429" x="4759325" y="5922963"/>
          <p14:tracePt t="182436" x="4818063" y="5922963"/>
          <p14:tracePt t="182446" x="4860925" y="5922963"/>
          <p14:tracePt t="182452" x="4919663" y="5922963"/>
          <p14:tracePt t="182460" x="4979988" y="5922963"/>
          <p14:tracePt t="182468" x="5005388" y="5922963"/>
          <p14:tracePt t="182476" x="5038725" y="5922963"/>
          <p14:tracePt t="182484" x="5081588" y="5922963"/>
          <p14:tracePt t="182493" x="5116513" y="5922963"/>
          <p14:tracePt t="182501" x="5157788" y="5922963"/>
          <p14:tracePt t="182508" x="5218113" y="5922963"/>
          <p14:tracePt t="182517" x="5235575" y="5922963"/>
          <p14:tracePt t="182524" x="5294313" y="5922963"/>
          <p14:tracePt t="182535" x="5327650" y="5922963"/>
          <p14:tracePt t="182540" x="5370513" y="5905500"/>
          <p14:tracePt t="182551" x="5395913" y="5897563"/>
          <p14:tracePt t="182556" x="5413375" y="5880100"/>
          <p14:tracePt t="182566" x="5421313" y="5854700"/>
          <p14:tracePt t="182581" x="5421313" y="5838825"/>
          <p14:tracePt t="182589" x="5421313" y="5829300"/>
          <p14:tracePt t="182595" x="5421313" y="5821363"/>
          <p14:tracePt t="182612" x="5421313" y="5813425"/>
          <p14:tracePt t="182630" x="5421313" y="5795963"/>
          <p14:tracePt t="182636" x="5421313" y="5778500"/>
          <p14:tracePt t="182647" x="5421313" y="5753100"/>
          <p14:tracePt t="182652" x="5413375" y="5735638"/>
          <p14:tracePt t="182665" x="5395913" y="5719763"/>
          <p14:tracePt t="182667" x="5370513" y="5684838"/>
          <p14:tracePt t="182676" x="5353050" y="5668963"/>
          <p14:tracePt t="182686" x="5337175" y="5651500"/>
          <p14:tracePt t="182693" x="5319713" y="5626100"/>
          <p14:tracePt t="182702" x="5294313" y="5608638"/>
          <p14:tracePt t="182709" x="5268913" y="5600700"/>
          <p14:tracePt t="182719" x="5251450" y="5583238"/>
          <p14:tracePt t="182724" x="5226050" y="5565775"/>
          <p14:tracePt t="182734" x="5218113" y="5557838"/>
          <p14:tracePt t="182739" x="5192713" y="5540375"/>
          <p14:tracePt t="182751" x="5167313" y="5532438"/>
          <p14:tracePt t="182756" x="5149850" y="5524500"/>
          <p14:tracePt t="182767" x="5141913" y="5514975"/>
          <p14:tracePt t="182771" x="5116513" y="5507038"/>
          <p14:tracePt t="182781" x="5099050" y="5497513"/>
          <p14:tracePt t="183093" x="5091113" y="5489575"/>
          <p14:tracePt t="196019" x="5005388" y="5446713"/>
          <p14:tracePt t="196027" x="4946650" y="5413375"/>
          <p14:tracePt t="196037" x="4878388" y="5387975"/>
          <p14:tracePt t="196044" x="4818063" y="5362575"/>
          <p14:tracePt t="196051" x="4741863" y="5345113"/>
          <p14:tracePt t="196059" x="4673600" y="5327650"/>
          <p14:tracePt t="196068" x="4614863" y="5327650"/>
          <p14:tracePt t="196075" x="4486275" y="5327650"/>
          <p14:tracePt t="196085" x="4384675" y="5353050"/>
          <p14:tracePt t="196091" x="4189413" y="5438775"/>
          <p14:tracePt t="196101" x="4019550" y="5540375"/>
          <p14:tracePt t="196107" x="3841750" y="5676900"/>
          <p14:tracePt t="196116" x="3629025" y="5838825"/>
          <p14:tracePt t="196124" x="3416300" y="6016625"/>
          <p14:tracePt t="196131" x="3254375" y="6178550"/>
          <p14:tracePt t="196140" x="3144838" y="6288088"/>
          <p14:tracePt t="196147" x="3067050" y="6407150"/>
          <p14:tracePt t="196156" x="2982913" y="6500813"/>
          <p14:tracePt t="196163" x="2940050" y="6561138"/>
          <p14:tracePt t="196173" x="2889250" y="6611938"/>
          <p14:tracePt t="196180" x="2846388" y="6654800"/>
          <p14:tracePt t="196190" x="2813050" y="6680200"/>
          <p14:tracePt t="196195" x="2778125" y="6696075"/>
          <p14:tracePt t="196205" x="2752725" y="6705600"/>
          <p14:tracePt t="196211" x="2736850" y="6721475"/>
          <p14:tracePt t="196222" x="2719388" y="6731000"/>
          <p14:tracePt t="196227" x="2701925" y="6738938"/>
          <p14:tracePt t="196237" x="2686050" y="6746875"/>
          <p14:tracePt t="196243" x="2676525" y="6746875"/>
          <p14:tracePt t="196259" x="2676525" y="6756400"/>
          <p14:tracePt t="196269" x="2668588" y="6764338"/>
          <p14:tracePt t="196275" x="2651125" y="6764338"/>
          <p14:tracePt t="196285" x="2643188" y="6772275"/>
          <p14:tracePt t="196292" x="2608263" y="6781800"/>
          <p14:tracePt t="196301" x="2592388" y="6781800"/>
          <p14:tracePt t="196308" x="2566988" y="6781800"/>
          <p14:tracePt t="196316" x="2549525" y="6781800"/>
          <p14:tracePt t="196324" x="2524125" y="6781800"/>
          <p14:tracePt t="196332" x="2516188" y="6772275"/>
          <p14:tracePt t="196340" x="2498725" y="6764338"/>
          <p14:tracePt t="196348" x="2489200" y="6756400"/>
          <p14:tracePt t="196357" x="2481263" y="6756400"/>
          <p14:tracePt t="196365" x="2481263" y="6746875"/>
          <p14:tracePt t="196375" x="2463800" y="6731000"/>
          <p14:tracePt t="196380" x="2447925" y="6713538"/>
          <p14:tracePt t="196390" x="2430463" y="6705600"/>
          <p14:tracePt t="196395" x="2413000" y="6688138"/>
          <p14:tracePt t="196407" x="2379663" y="6662738"/>
          <p14:tracePt t="196412" x="2344738" y="6645275"/>
          <p14:tracePt t="196422" x="2303463" y="6611938"/>
          <p14:tracePt t="196429" x="2252663" y="6586538"/>
          <p14:tracePt t="196439" x="2209800" y="6569075"/>
          <p14:tracePt t="196444" x="2159000" y="6526213"/>
          <p14:tracePt t="196451" x="2108200" y="6492875"/>
          <p14:tracePt t="196460" x="2065338" y="6467475"/>
          <p14:tracePt t="196469" x="2022475" y="6450013"/>
          <p14:tracePt t="196476" x="1989138" y="6432550"/>
          <p14:tracePt t="196485" x="1963738" y="6407150"/>
          <p14:tracePt t="196492" x="1946275" y="6391275"/>
          <p14:tracePt t="196501" x="1938338" y="6381750"/>
          <p14:tracePt t="196508" x="1928813" y="6373813"/>
          <p14:tracePt t="196516" x="1920875" y="6365875"/>
          <p14:tracePt t="196524" x="1911350" y="6356350"/>
          <p14:tracePt t="196542" x="1911350" y="6348413"/>
          <p14:tracePt t="196557" x="1903413" y="6330950"/>
          <p14:tracePt t="196575" x="1895475" y="6313488"/>
          <p14:tracePt t="196580" x="1885950" y="6305550"/>
          <p14:tracePt t="196596" x="1885950" y="6297613"/>
          <p14:tracePt t="196606" x="1878013" y="6288088"/>
          <p14:tracePt t="196613" x="1870075" y="6280150"/>
          <p14:tracePt t="196622" x="1860550" y="6272213"/>
          <p14:tracePt t="196629" x="1860550" y="6262688"/>
          <p14:tracePt t="196635" x="1860550" y="6254750"/>
          <p14:tracePt t="196676" x="1860550" y="6246813"/>
          <p14:tracePt t="196709" x="1860550" y="6237288"/>
          <p14:tracePt t="196725" x="1860550" y="6229350"/>
          <p14:tracePt t="196739" x="1860550" y="6221413"/>
          <p14:tracePt t="196757" x="1860550" y="6211888"/>
          <p14:tracePt t="196764" x="1870075" y="6211888"/>
          <p14:tracePt t="196773" x="1878013" y="6203950"/>
          <p14:tracePt t="196780" x="1885950" y="6203950"/>
          <p14:tracePt t="196790" x="1903413" y="6186488"/>
          <p14:tracePt t="196796" x="1920875" y="6186488"/>
          <p14:tracePt t="196806" x="1946275" y="6186488"/>
          <p14:tracePt t="196813" x="1979613" y="6178550"/>
          <p14:tracePt t="196823" x="2014538" y="6178550"/>
          <p14:tracePt t="196828" x="2055813" y="6178550"/>
          <p14:tracePt t="196835" x="2116138" y="6169025"/>
          <p14:tracePt t="196844" x="2159000" y="6169025"/>
          <p14:tracePt t="196852" x="2217738" y="6169025"/>
          <p14:tracePt t="196861" x="2286000" y="6169025"/>
          <p14:tracePt t="196869" x="2344738" y="6169025"/>
          <p14:tracePt t="196876" x="2413000" y="6169025"/>
          <p14:tracePt t="196885" x="2455863" y="6169025"/>
          <p14:tracePt t="196893" x="2506663" y="6161088"/>
          <p14:tracePt t="196902" x="2541588" y="6161088"/>
          <p14:tracePt t="196909" x="2582863" y="6161088"/>
          <p14:tracePt t="196916" x="2608263" y="6161088"/>
          <p14:tracePt t="196923" x="2633663" y="6153150"/>
          <p14:tracePt t="196932" x="2660650" y="6153150"/>
          <p14:tracePt t="196949" x="2686050" y="6143625"/>
          <p14:tracePt t="196957" x="2693988" y="6143625"/>
          <p14:tracePt t="196964" x="2711450" y="6143625"/>
          <p14:tracePt t="196975" x="2736850" y="6135688"/>
          <p14:tracePt t="196980" x="2744788" y="6135688"/>
          <p14:tracePt t="196991" x="2762250" y="6135688"/>
          <p14:tracePt t="196996" x="2787650" y="6135688"/>
          <p14:tracePt t="197007" x="2805113" y="6135688"/>
          <p14:tracePt t="197013" x="2813050" y="6135688"/>
          <p14:tracePt t="197308" x="2830513" y="6143625"/>
          <p14:tracePt t="197357" x="2838450" y="6153150"/>
          <p14:tracePt t="197374" x="2846388" y="6153150"/>
          <p14:tracePt t="197380" x="2863850" y="6153150"/>
          <p14:tracePt t="197390" x="2863850" y="6161088"/>
          <p14:tracePt t="197397" x="2881313" y="6161088"/>
          <p14:tracePt t="197407" x="2889250" y="6161088"/>
          <p14:tracePt t="197422" x="2906713" y="6169025"/>
          <p14:tracePt t="197429" x="2914650" y="6169025"/>
          <p14:tracePt t="197438" x="2932113" y="6169025"/>
          <p14:tracePt t="197445" x="2940050" y="6169025"/>
          <p14:tracePt t="197452" x="2957513" y="6178550"/>
          <p14:tracePt t="197461" x="2982913" y="6186488"/>
          <p14:tracePt t="197469" x="3008313" y="6194425"/>
          <p14:tracePt t="197485" x="3033713" y="6194425"/>
          <p14:tracePt t="197492" x="3059113" y="6203950"/>
          <p14:tracePt t="197500" x="3076575" y="6211888"/>
          <p14:tracePt t="197508" x="3109913" y="6221413"/>
          <p14:tracePt t="197516" x="3144838" y="6229350"/>
          <p14:tracePt t="197523" x="3170238" y="6237288"/>
          <p14:tracePt t="197533" x="3203575" y="6254750"/>
          <p14:tracePt t="197541" x="3238500" y="6262688"/>
          <p14:tracePt t="197549" x="3263900" y="6262688"/>
          <p14:tracePt t="197558" x="3289300" y="6272213"/>
          <p14:tracePt t="197564" x="3314700" y="6288088"/>
          <p14:tracePt t="197574" x="3340100" y="6288088"/>
          <p14:tracePt t="197579" x="3365500" y="6297613"/>
          <p14:tracePt t="197590" x="3382963" y="6305550"/>
          <p14:tracePt t="197597" x="3416300" y="6323013"/>
          <p14:tracePt t="197606" x="3441700" y="6330950"/>
          <p14:tracePt t="197612" x="3449638" y="6330950"/>
          <p14:tracePt t="197623" x="3459163" y="6338888"/>
          <p14:tracePt t="197629" x="3467100" y="6348413"/>
          <p14:tracePt t="197635" x="3475038" y="6348413"/>
          <p14:tracePt t="197643" x="3484563" y="6356350"/>
          <p14:tracePt t="197652" x="3492500" y="6365875"/>
          <p14:tracePt t="197660" x="3502025" y="6373813"/>
          <p14:tracePt t="197670" x="3502025" y="6381750"/>
          <p14:tracePt t="197685" x="3509963" y="6399213"/>
          <p14:tracePt t="197694" x="3509963" y="6407150"/>
          <p14:tracePt t="197699" x="3509963" y="6416675"/>
          <p14:tracePt t="197708" x="3517900" y="6424613"/>
          <p14:tracePt t="197716" x="3517900" y="6432550"/>
          <p14:tracePt t="197733" x="3517900" y="6442075"/>
          <p14:tracePt t="197750" x="3517900" y="6450013"/>
          <p14:tracePt t="197757" x="3517900" y="6457950"/>
          <p14:tracePt t="197774" x="3517900" y="6467475"/>
          <p14:tracePt t="197791" x="3517900" y="6475413"/>
          <p14:tracePt t="197797" x="3509963" y="6483350"/>
          <p14:tracePt t="197807" x="3492500" y="6483350"/>
          <p14:tracePt t="197813" x="3467100" y="6483350"/>
          <p14:tracePt t="197821" x="3449638" y="6483350"/>
          <p14:tracePt t="197829" x="3416300" y="6483350"/>
          <p14:tracePt t="197837" x="3382963" y="6483350"/>
          <p14:tracePt t="197844" x="3340100" y="6500813"/>
          <p14:tracePt t="197853" x="3279775" y="6500813"/>
          <p14:tracePt t="197861" x="3221038" y="6500813"/>
          <p14:tracePt t="197870" x="3160713" y="6510338"/>
          <p14:tracePt t="197877" x="3094038" y="6518275"/>
          <p14:tracePt t="197885" x="3033713" y="6526213"/>
          <p14:tracePt t="197892" x="2957513" y="6526213"/>
          <p14:tracePt t="197900" x="2889250" y="6526213"/>
          <p14:tracePt t="197908" x="2846388" y="6526213"/>
          <p14:tracePt t="197916" x="2787650" y="6526213"/>
          <p14:tracePt t="197926" x="2752725" y="6526213"/>
          <p14:tracePt t="197931" x="2727325" y="6526213"/>
          <p14:tracePt t="197940" x="2686050" y="6526213"/>
          <p14:tracePt t="197948" x="2660650" y="6526213"/>
          <p14:tracePt t="197957" x="2633663" y="6526213"/>
          <p14:tracePt t="197964" x="2617788" y="6526213"/>
          <p14:tracePt t="197974" x="2600325" y="6526213"/>
          <p14:tracePt t="197981" x="2582863" y="6526213"/>
          <p14:tracePt t="197990" x="2574925" y="6526213"/>
          <p14:tracePt t="197997" x="2549525" y="6526213"/>
          <p14:tracePt t="198007" x="2524125" y="6526213"/>
          <p14:tracePt t="198148" x="2574925" y="6526213"/>
          <p14:tracePt t="198157" x="2633663" y="6526213"/>
          <p14:tracePt t="198164" x="2701925" y="6526213"/>
          <p14:tracePt t="198175" x="2787650" y="6535738"/>
          <p14:tracePt t="198180" x="2871788" y="6535738"/>
          <p14:tracePt t="198190" x="2990850" y="6551613"/>
          <p14:tracePt t="198196" x="3084513" y="6561138"/>
          <p14:tracePt t="198207" x="3211513" y="6561138"/>
          <p14:tracePt t="198213" x="3355975" y="6569075"/>
          <p14:tracePt t="198221" x="3467100" y="6569075"/>
          <p14:tracePt t="198229" x="3594100" y="6594475"/>
          <p14:tracePt t="198236" x="3713163" y="6611938"/>
          <p14:tracePt t="198243" x="3798888" y="6611938"/>
          <p14:tracePt t="198253" x="3867150" y="6611938"/>
          <p14:tracePt t="198260" x="3900488" y="6611938"/>
          <p14:tracePt t="198269" x="3917950" y="6611938"/>
          <p14:tracePt t="219276" x="3883025" y="6611938"/>
          <p14:tracePt t="219284" x="3832225" y="6602413"/>
          <p14:tracePt t="219293" x="3756025" y="6561138"/>
          <p14:tracePt t="219303" x="3730625" y="6543675"/>
          <p14:tracePt t="219308" x="3697288" y="6510338"/>
          <p14:tracePt t="219317" x="3662363" y="6475413"/>
          <p14:tracePt t="219324" x="3654425" y="6450013"/>
          <p14:tracePt t="219334" x="3646488" y="6442075"/>
          <p14:tracePt t="219341" x="3619500" y="6391275"/>
          <p14:tracePt t="219350" x="3611563" y="6330950"/>
          <p14:tracePt t="219356" x="3586163" y="6272213"/>
          <p14:tracePt t="219367" x="3560763" y="6237288"/>
          <p14:tracePt t="219373" x="3527425" y="6161088"/>
          <p14:tracePt t="219383" x="3527425" y="6135688"/>
          <p14:tracePt t="219387" x="3502025" y="6092825"/>
          <p14:tracePt t="219396" x="3492500" y="6067425"/>
          <p14:tracePt t="219403" x="3475038" y="6034088"/>
          <p14:tracePt t="219412" x="3475038" y="6024563"/>
          <p14:tracePt t="219452" x="3467100" y="6049963"/>
          <p14:tracePt t="219460" x="3459163" y="6049963"/>
          <p14:tracePt t="219469" x="3449638" y="6092825"/>
          <p14:tracePt t="219476" x="3416300" y="6110288"/>
          <p14:tracePt t="219484" x="3408363" y="6135688"/>
          <p14:tracePt t="219493" x="3408363" y="6143625"/>
          <p14:tracePt t="219501" x="3408363" y="6161088"/>
          <p14:tracePt t="219518" x="3382963" y="6186488"/>
          <p14:tracePt t="219523" x="3365500" y="6186488"/>
          <p14:tracePt t="219533" x="3355975" y="6186488"/>
          <p14:tracePt t="219539" x="3322638" y="6203950"/>
          <p14:tracePt t="219551" x="3297238" y="6203950"/>
          <p14:tracePt t="219555" x="3279775" y="6203950"/>
          <p14:tracePt t="219567" x="3263900" y="6203950"/>
          <p14:tracePt t="219571" x="3246438" y="6203950"/>
          <p14:tracePt t="219582" x="3238500" y="6203950"/>
          <p14:tracePt t="219588" x="3211513" y="6203950"/>
          <p14:tracePt t="219599" x="3186113" y="6203950"/>
          <p14:tracePt t="219604" x="3178175" y="6178550"/>
          <p14:tracePt t="219612" x="3160713" y="6143625"/>
          <p14:tracePt t="219620" x="3152775" y="6118225"/>
          <p14:tracePt t="219629" x="3135313" y="6092825"/>
          <p14:tracePt t="219636" x="3101975" y="6049963"/>
          <p14:tracePt t="219646" x="3076575" y="6016625"/>
          <p14:tracePt t="219662" x="3025775" y="5940425"/>
          <p14:tracePt t="219668" x="3025775" y="5915025"/>
          <p14:tracePt t="219676" x="3025775" y="5897563"/>
          <p14:tracePt t="219687" x="3025775" y="5872163"/>
          <p14:tracePt t="219693" x="3025775" y="5846763"/>
          <p14:tracePt t="219701" x="3025775" y="5838825"/>
          <p14:tracePt t="219707" x="3051175" y="5795963"/>
          <p14:tracePt t="219718" x="3059113" y="5788025"/>
          <p14:tracePt t="219723" x="3094038" y="5761038"/>
          <p14:tracePt t="219734" x="3119438" y="5753100"/>
          <p14:tracePt t="219739" x="3135313" y="5735638"/>
          <p14:tracePt t="219751" x="3160713" y="5719763"/>
          <p14:tracePt t="219755" x="3186113" y="5710238"/>
          <p14:tracePt t="219767" x="3211513" y="5710238"/>
          <p14:tracePt t="219772" x="3238500" y="5702300"/>
          <p14:tracePt t="219783" x="3254375" y="5702300"/>
          <p14:tracePt t="219789" x="3263900" y="5702300"/>
          <p14:tracePt t="219795" x="3271838" y="5702300"/>
          <p14:tracePt t="220389" x="3305175" y="5702300"/>
          <p14:tracePt t="220395" x="3365500" y="5702300"/>
          <p14:tracePt t="220405" x="3441700" y="5702300"/>
          <p14:tracePt t="220411" x="3484563" y="5702300"/>
          <p14:tracePt t="220420" x="3535363" y="5702300"/>
          <p14:tracePt t="220429" x="3586163" y="5702300"/>
          <p14:tracePt t="220437" x="3629025" y="5702300"/>
          <p14:tracePt t="220446" x="3705225" y="5684838"/>
          <p14:tracePt t="220453" x="3748088" y="5676900"/>
          <p14:tracePt t="220460" x="3781425" y="5659438"/>
          <p14:tracePt t="220468" x="3849688" y="5600700"/>
          <p14:tracePt t="220475" x="3900488" y="5557838"/>
          <p14:tracePt t="220485" x="3960813" y="5540375"/>
          <p14:tracePt t="220492" x="4044950" y="5507038"/>
          <p14:tracePt t="220501" x="4121150" y="5489575"/>
          <p14:tracePt t="220507" x="4197350" y="5430838"/>
          <p14:tracePt t="220517" x="4249738" y="5421313"/>
          <p14:tracePt t="220523" x="4283075" y="5413375"/>
          <p14:tracePt t="220535" x="4333875" y="5413375"/>
          <p14:tracePt t="220539" x="4359275" y="5413375"/>
          <p14:tracePt t="220551" x="4376738" y="5405438"/>
          <p14:tracePt t="220556" x="4384675" y="5405438"/>
          <p14:tracePt t="220691" x="4419600" y="5421313"/>
          <p14:tracePt t="220699" x="4470400" y="5446713"/>
          <p14:tracePt t="220708" x="4513263" y="5514975"/>
          <p14:tracePt t="220719" x="4538663" y="5549900"/>
          <p14:tracePt t="220723" x="4572000" y="5591175"/>
          <p14:tracePt t="220734" x="4605338" y="5616575"/>
          <p14:tracePt t="220739" x="4630738" y="5641975"/>
          <p14:tracePt t="220751" x="4657725" y="5668963"/>
          <p14:tracePt t="220755" x="4683125" y="5702300"/>
          <p14:tracePt t="220766" x="4699000" y="5727700"/>
          <p14:tracePt t="220771" x="4699000" y="5745163"/>
          <p14:tracePt t="220782" x="4716463" y="5761038"/>
          <p14:tracePt t="220787" x="4716463" y="5770563"/>
          <p14:tracePt t="220796" x="4741863" y="5788025"/>
          <p14:tracePt t="220803" x="4749800" y="5795963"/>
          <p14:tracePt t="220813" x="4759325" y="5813425"/>
          <p14:tracePt t="220819" x="4767263" y="5813425"/>
          <p14:tracePt t="220829" x="4775200" y="5821363"/>
          <p14:tracePt t="220835" x="4775200" y="5829300"/>
          <p14:tracePt t="220883" x="4784725" y="5829300"/>
          <p14:tracePt t="220900" x="4792663" y="5829300"/>
          <p14:tracePt t="220955" x="4802188" y="5829300"/>
          <p14:tracePt t="220966" x="4810125" y="5829300"/>
          <p14:tracePt t="220988" x="4818063" y="5829300"/>
          <p14:tracePt t="220995" x="4827588" y="5829300"/>
          <p14:tracePt t="221005" x="4835525" y="5829300"/>
          <p14:tracePt t="221021" x="4843463" y="5821363"/>
          <p14:tracePt t="221037" x="4852988" y="5821363"/>
          <p14:tracePt t="221044" x="4860925" y="5821363"/>
          <p14:tracePt t="221052" x="4868863" y="5821363"/>
          <p14:tracePt t="221717" x="4894263" y="5795963"/>
          <p14:tracePt t="221724" x="4937125" y="5795963"/>
          <p14:tracePt t="221734" x="4987925" y="5770563"/>
          <p14:tracePt t="221740" x="5030788" y="5745163"/>
          <p14:tracePt t="221750" x="5064125" y="5735638"/>
          <p14:tracePt t="221756" x="5141913" y="5702300"/>
          <p14:tracePt t="221763" x="5218113" y="5684838"/>
          <p14:tracePt t="221771" x="5319713" y="5651500"/>
          <p14:tracePt t="221780" x="5405438" y="5641975"/>
          <p14:tracePt t="221787" x="5507038" y="5608638"/>
          <p14:tracePt t="221797" x="5600700" y="5583238"/>
          <p14:tracePt t="221803" x="5702300" y="5557838"/>
          <p14:tracePt t="221813" x="5813425" y="5540375"/>
          <p14:tracePt t="221821" x="5889625" y="5514975"/>
          <p14:tracePt t="221830" x="5973763" y="5507038"/>
          <p14:tracePt t="221837" x="6067425" y="5481638"/>
          <p14:tracePt t="221844" x="6153150" y="5472113"/>
          <p14:tracePt t="221853" x="6237288" y="5464175"/>
          <p14:tracePt t="221860" x="6323013" y="5456238"/>
          <p14:tracePt t="221871" x="6407150" y="5438775"/>
          <p14:tracePt t="221876" x="6492875" y="5438775"/>
          <p14:tracePt t="221886" x="6569075" y="5438775"/>
          <p14:tracePt t="221891" x="6654800" y="5438775"/>
          <p14:tracePt t="221902" x="6721475" y="5438775"/>
          <p14:tracePt t="221908" x="6807200" y="5438775"/>
          <p14:tracePt t="221918" x="6883400" y="5438775"/>
          <p14:tracePt t="221924" x="6943725" y="5438775"/>
          <p14:tracePt t="221935" x="6994525" y="5438775"/>
          <p14:tracePt t="221940" x="7053263" y="5430838"/>
          <p14:tracePt t="221950" x="7113588" y="5430838"/>
          <p14:tracePt t="221956" x="7180263" y="5430838"/>
          <p14:tracePt t="221963" x="7258050" y="5430838"/>
          <p14:tracePt t="221972" x="7324725" y="5430838"/>
          <p14:tracePt t="221979" x="7427913" y="5430838"/>
          <p14:tracePt t="221987" x="7529513" y="5430838"/>
          <p14:tracePt t="221997" x="7597775" y="5430838"/>
          <p14:tracePt t="222004" x="7639050" y="5430838"/>
          <p14:tracePt t="222013" x="7716838" y="5430838"/>
          <p14:tracePt t="222020" x="7767638" y="5430838"/>
          <p14:tracePt t="222028" x="7818438" y="5430838"/>
          <p14:tracePt t="222036" x="7851775" y="5446713"/>
          <p14:tracePt t="222044" x="7902575" y="5481638"/>
          <p14:tracePt t="222052" x="7927975" y="5514975"/>
          <p14:tracePt t="222060" x="7970838" y="5591175"/>
          <p14:tracePt t="222069" x="7996238" y="5634038"/>
          <p14:tracePt t="222075" x="8031163" y="5676900"/>
          <p14:tracePt t="222085" x="8056563" y="5727700"/>
          <p14:tracePt t="222092" x="8089900" y="5778500"/>
          <p14:tracePt t="222102" x="8107363" y="5838825"/>
          <p14:tracePt t="222108" x="8132763" y="5905500"/>
          <p14:tracePt t="222117" x="8132763" y="5948363"/>
          <p14:tracePt t="222124" x="8132763" y="5999163"/>
          <p14:tracePt t="222135" x="8140700" y="6059488"/>
          <p14:tracePt t="222140" x="8140700" y="6118225"/>
          <p14:tracePt t="222151" x="8140700" y="6194425"/>
          <p14:tracePt t="222156" x="8140700" y="6280150"/>
          <p14:tracePt t="222165" x="8140700" y="6348413"/>
          <p14:tracePt t="222172" x="8140700" y="6407150"/>
          <p14:tracePt t="222180" x="8140700" y="6467475"/>
          <p14:tracePt t="222188" x="8115300" y="6526213"/>
          <p14:tracePt t="222197" x="8107363" y="6561138"/>
          <p14:tracePt t="222205" x="8089900" y="6611938"/>
          <p14:tracePt t="222214" x="8081963" y="6627813"/>
          <p14:tracePt t="222221" x="8064500" y="6662738"/>
          <p14:tracePt t="222228" x="8056563" y="6688138"/>
          <p14:tracePt t="222235" x="8056563" y="6705600"/>
          <p14:tracePt t="222253" x="8056563" y="6713538"/>
          <p14:tracePt t="222277" x="8056563" y="6721475"/>
          <p14:tracePt t="222303" x="8056563" y="6731000"/>
          <p14:tracePt t="222334" x="8056563" y="6746875"/>
          <p14:tracePt t="222340" x="8064500" y="6746875"/>
          <p14:tracePt t="222350" x="8081963" y="6746875"/>
          <p14:tracePt t="222356" x="8124825" y="6764338"/>
          <p14:tracePt t="222366" x="8158163" y="6772275"/>
          <p14:tracePt t="222372" x="8183563" y="6772275"/>
          <p14:tracePt t="222379" x="8226425" y="6781800"/>
          <p14:tracePt t="222389" x="8259763" y="6789738"/>
          <p14:tracePt t="222397" x="8294688" y="6799263"/>
          <p14:tracePt t="222405" x="8353425" y="6799263"/>
          <p14:tracePt t="222414" x="8396288" y="6815138"/>
          <p14:tracePt t="222419" x="8447088" y="6824663"/>
          <p14:tracePt t="222428" x="8472488" y="6824663"/>
          <p14:tracePt t="222436" x="8507413" y="6832600"/>
          <p14:tracePt t="222444" x="8540750" y="6832600"/>
          <p14:tracePt t="222452" x="8574088" y="6840538"/>
          <p14:tracePt t="222461" x="8591550" y="6840538"/>
          <p14:tracePt t="222470" x="8616950" y="6840538"/>
          <p14:tracePt t="222477" x="8642350" y="6840538"/>
          <p14:tracePt t="222486" x="8677275" y="6840538"/>
          <p14:tracePt t="222492" x="8693150" y="6840538"/>
          <p14:tracePt t="222503" x="8728075" y="6840538"/>
          <p14:tracePt t="222507" x="8753475" y="6840538"/>
          <p14:tracePt t="222518" x="8761413" y="6840538"/>
          <p14:tracePt t="222525" x="8786813" y="6832600"/>
          <p14:tracePt t="222535" x="8812213" y="6824663"/>
          <p14:tracePt t="222540" x="8847138" y="6807200"/>
          <p14:tracePt t="222548" x="8872538" y="6799263"/>
          <p14:tracePt t="222556" x="8905875" y="6772275"/>
          <p14:tracePt t="222564" x="8923338" y="6764338"/>
          <p14:tracePt t="222573" x="8948738" y="6756400"/>
          <p14:tracePt t="222580" x="8982075" y="6738938"/>
          <p14:tracePt t="222588" x="9007475" y="6721475"/>
          <p14:tracePt t="222597" x="9024938" y="6705600"/>
          <p14:tracePt t="222604" x="9067800" y="6680200"/>
          <p14:tracePt t="222613" x="9093200" y="6654800"/>
          <p14:tracePt t="222621" x="9118600" y="6645275"/>
          <p14:tracePt t="281686" x="9067800" y="5446713"/>
          <p14:tracePt t="281695" x="9024938" y="5413375"/>
          <p14:tracePt t="281700" x="8991600" y="5362575"/>
          <p14:tracePt t="281712" x="8948738" y="5294313"/>
          <p14:tracePt t="281715" x="8897938" y="5218113"/>
          <p14:tracePt t="281725" x="8837613" y="5081588"/>
          <p14:tracePt t="281731" x="8804275" y="4954588"/>
          <p14:tracePt t="281741" x="8804275" y="4741863"/>
          <p14:tracePt t="281748" x="8804275" y="4589463"/>
          <p14:tracePt t="281757" x="8804275" y="4460875"/>
          <p14:tracePt t="281764" x="8804275" y="4333875"/>
          <p14:tracePt t="282045" x="8769350" y="4351338"/>
          <p14:tracePt t="282053" x="8736013" y="4384675"/>
          <p14:tracePt t="282062" x="8677275" y="4394200"/>
          <p14:tracePt t="282068" x="8591550" y="4394200"/>
          <p14:tracePt t="282078" x="8429625" y="4394200"/>
          <p14:tracePt t="282085" x="8234363" y="4384675"/>
          <p14:tracePt t="282095" x="7996238" y="4291013"/>
          <p14:tracePt t="282100" x="7750175" y="4189413"/>
          <p14:tracePt t="282107" x="7537450" y="4087813"/>
          <p14:tracePt t="282116" x="7342188" y="3994150"/>
          <p14:tracePt t="282123" x="7146925" y="3892550"/>
          <p14:tracePt t="282132" x="6994525" y="3824288"/>
          <p14:tracePt t="282141" x="6731000" y="3748088"/>
          <p14:tracePt t="282149" x="6492875" y="3662363"/>
          <p14:tracePt t="282157" x="6246813" y="3619500"/>
          <p14:tracePt t="282163" x="6076950" y="3517900"/>
          <p14:tracePt t="282173" x="5932488" y="3424238"/>
          <p14:tracePt t="282181" x="5761038" y="3330575"/>
          <p14:tracePt t="282188" x="5549900" y="3238500"/>
          <p14:tracePt t="282195" x="5319713" y="3094038"/>
          <p14:tracePt t="282203" x="5030788" y="2914650"/>
          <p14:tracePt t="282213" x="4724400" y="2770188"/>
          <p14:tracePt t="282219" x="4427538" y="2625725"/>
          <p14:tracePt t="282230" x="4121150" y="2498725"/>
          <p14:tracePt t="282235" x="3816350" y="2336800"/>
          <p14:tracePt t="282245" x="3441700" y="2243138"/>
          <p14:tracePt t="282251" x="3119438" y="2116138"/>
          <p14:tracePt t="282262" x="2744788" y="2005013"/>
          <p14:tracePt t="282267" x="2473325" y="1903413"/>
          <p14:tracePt t="282279" x="2227263" y="1793875"/>
          <p14:tracePt t="282283" x="2047875" y="1639888"/>
          <p14:tracePt t="282295" x="1938338" y="1555750"/>
          <p14:tracePt t="282299" x="1819275" y="1470025"/>
          <p14:tracePt t="282307" x="1751013" y="1393825"/>
          <p14:tracePt t="282315" x="1682750" y="1274763"/>
          <p14:tracePt t="282324" x="1649413" y="1198563"/>
          <p14:tracePt t="282332" x="1606550" y="1147763"/>
          <p14:tracePt t="282341" x="1555750" y="1122363"/>
          <p14:tracePt t="282348" x="1546225" y="1104900"/>
          <p14:tracePt t="282358" x="1538288" y="1096963"/>
          <p14:tracePt t="282540" x="1538288" y="1104900"/>
          <p14:tracePt t="282549" x="1546225" y="1122363"/>
          <p14:tracePt t="282556" x="1546225" y="1138238"/>
          <p14:tracePt t="282588" x="1546225" y="1147763"/>
          <p14:tracePt t="282612" x="1520825" y="1147763"/>
          <p14:tracePt t="282620" x="1487488" y="1147763"/>
          <p14:tracePt t="282630" x="1427163" y="1130300"/>
          <p14:tracePt t="282636" x="1368425" y="1130300"/>
          <p14:tracePt t="282647" x="1308100" y="1130300"/>
          <p14:tracePt t="282652" x="1257300" y="1130300"/>
          <p14:tracePt t="282662" x="1173163" y="1130300"/>
          <p14:tracePt t="282668" x="1112838" y="1122363"/>
          <p14:tracePt t="282678" x="1069975" y="1104900"/>
          <p14:tracePt t="282684" x="1036638" y="1069975"/>
          <p14:tracePt t="282695" x="1019175" y="1044575"/>
          <p14:tracePt t="282700" x="1003300" y="1028700"/>
          <p14:tracePt t="282710" x="968375" y="1003300"/>
          <p14:tracePt t="282716" x="935038" y="968375"/>
          <p14:tracePt t="282725" x="884238" y="935038"/>
          <p14:tracePt t="282733" x="808038" y="874713"/>
          <p14:tracePt t="282742" x="765175" y="849313"/>
          <p14:tracePt t="282748" x="704850" y="815975"/>
          <p14:tracePt t="282756" x="646113" y="790575"/>
          <p14:tracePt t="282764" x="595313" y="773113"/>
          <p14:tracePt t="282771" x="544513" y="739775"/>
          <p14:tracePt t="282780" x="492125" y="714375"/>
          <p14:tracePt t="282788" x="466725" y="688975"/>
          <p14:tracePt t="282796" x="433388" y="654050"/>
          <p14:tracePt t="282804" x="400050" y="628650"/>
          <p14:tracePt t="282813" x="374650" y="611188"/>
          <p14:tracePt t="282821" x="331788" y="595313"/>
          <p14:tracePt t="282830" x="288925" y="569913"/>
          <p14:tracePt t="282836" x="238125" y="527050"/>
          <p14:tracePt t="282846" x="187325" y="501650"/>
          <p14:tracePt t="282853" x="136525" y="466725"/>
          <p14:tracePt t="282863" x="101600" y="441325"/>
          <p14:tracePt t="282868" x="25400" y="407988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642910" y="187107"/>
            <a:ext cx="7772400" cy="590297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5.2 </a:t>
            </a:r>
            <a:r>
              <a:rPr lang="ko-KR" altLang="en-US" sz="28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구조적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17538" y="1052736"/>
            <a:ext cx="7815262" cy="18346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20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시스템 내부의 관점</a:t>
            </a:r>
            <a:endParaRPr lang="en-US" altLang="ko-KR" sz="20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▶ 특히 구조라는 관점의 뷰</a:t>
            </a: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▶ </a:t>
            </a:r>
            <a:r>
              <a:rPr lang="ko-KR" altLang="en-US" sz="18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어떤 구성요소가 있고 이들이 어떤 관계를 맺고 있는지 표현</a:t>
            </a:r>
            <a:endParaRPr lang="en-US" altLang="ko-KR" sz="1800" b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▶ 시간이 흐르더라도 변하지 않는 정적 구조</a:t>
            </a: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▶ 새로운 문제 도메인의 중요한 클래스 발견 및 구조적 모델 수립</a:t>
            </a: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3555" name="_x58052408" descr="EMB00000fa8150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135" y="3162670"/>
            <a:ext cx="3698520" cy="3229527"/>
          </a:xfrm>
          <a:prstGeom prst="rect">
            <a:avLst/>
          </a:prstGeom>
          <a:noFill/>
        </p:spPr>
      </p:pic>
      <p:pic>
        <p:nvPicPr>
          <p:cNvPr id="23554" name="_x58049992" descr="EMB00000fa8150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27061" y="2924944"/>
            <a:ext cx="4193411" cy="3755882"/>
          </a:xfrm>
          <a:prstGeom prst="rect">
            <a:avLst/>
          </a:prstGeom>
          <a:noFill/>
        </p:spPr>
      </p:pic>
      <p:sp>
        <p:nvSpPr>
          <p:cNvPr id="23553" name="_x58066040"/>
          <p:cNvSpPr>
            <a:spLocks noChangeShapeType="1"/>
          </p:cNvSpPr>
          <p:nvPr/>
        </p:nvSpPr>
        <p:spPr bwMode="auto">
          <a:xfrm>
            <a:off x="3957606" y="4707350"/>
            <a:ext cx="571504" cy="0"/>
          </a:xfrm>
          <a:prstGeom prst="line">
            <a:avLst/>
          </a:prstGeom>
          <a:noFill/>
          <a:ln w="107950">
            <a:solidFill>
              <a:srgbClr val="000000"/>
            </a:solidFill>
            <a:round/>
            <a:headEnd/>
            <a:tailEnd type="triangl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슬라이드 번호 개체 틀 9">
            <a:extLst>
              <a:ext uri="{FF2B5EF4-FFF2-40B4-BE49-F238E27FC236}">
                <a16:creationId xmlns:a16="http://schemas.microsoft.com/office/drawing/2014/main" id="{A8285303-EE22-4664-8D95-4D4BF02F2D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5013" y="6597650"/>
            <a:ext cx="765175" cy="188913"/>
          </a:xfrm>
          <a:prstGeom prst="rect">
            <a:avLst/>
          </a:prstGeom>
        </p:spPr>
        <p:txBody>
          <a:bodyPr/>
          <a:lstStyle>
            <a:lvl1pPr algn="r">
              <a:defRPr sz="100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0D1FBF91-D0BE-483B-82B2-B89DEE19D40A}" type="slidenum">
              <a:rPr lang="ko-KR" altLang="en-US" b="0">
                <a:latin typeface="HY중고딕" panose="02030600000101010101" pitchFamily="18" charset="-127"/>
                <a:ea typeface="HY중고딕" panose="02030600000101010101" pitchFamily="18" charset="-127"/>
                <a:cs typeface="Malgun Gothic Semilight" panose="020B0502040204020203" pitchFamily="50" charset="-127"/>
              </a:rPr>
              <a:pPr>
                <a:defRPr/>
              </a:pPr>
              <a:t>4</a:t>
            </a:fld>
            <a:endParaRPr lang="ko-KR" altLang="en-US" b="0" dirty="0">
              <a:latin typeface="HY중고딕" panose="02030600000101010101" pitchFamily="18" charset="-127"/>
              <a:ea typeface="HY중고딕" panose="02030600000101010101" pitchFamily="18" charset="-127"/>
              <a:cs typeface="Malgun Gothic Semilight" panose="020B0502040204020203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541"/>
    </mc:Choice>
    <mc:Fallback xmlns="">
      <p:transition spd="slow" advTm="55541"/>
    </mc:Fallback>
  </mc:AlternateContent>
  <p:extLst>
    <p:ext uri="{3A86A75C-4F4B-4683-9AE1-C65F6400EC91}">
      <p14:laserTraceLst xmlns:p14="http://schemas.microsoft.com/office/powerpoint/2010/main">
        <p14:tracePtLst>
          <p14:tracePt t="450" x="8761413" y="3309938"/>
          <p14:tracePt t="457" x="8529638" y="3252788"/>
          <p14:tracePt t="466" x="8243888" y="3165475"/>
          <p14:tracePt t="474" x="7964488" y="3101975"/>
          <p14:tracePt t="481" x="7708900" y="3030538"/>
          <p14:tracePt t="490" x="7373938" y="2974975"/>
          <p14:tracePt t="497" x="7246938" y="2909888"/>
          <p14:tracePt t="786" x="7254875" y="2909888"/>
          <p14:tracePt t="793" x="7358063" y="2935288"/>
          <p14:tracePt t="802" x="7453313" y="2951163"/>
          <p14:tracePt t="809" x="7558088" y="2982913"/>
          <p14:tracePt t="817" x="7613650" y="3006725"/>
          <p14:tracePt t="825" x="7700963" y="3046413"/>
          <p14:tracePt t="834" x="7780338" y="3078163"/>
          <p14:tracePt t="841" x="7820025" y="3101975"/>
          <p14:tracePt t="849" x="7851775" y="3109913"/>
          <p14:tracePt t="858" x="7877175" y="3109913"/>
          <p14:tracePt t="866" x="7885113" y="3109913"/>
          <p14:tracePt t="874" x="7893050" y="3109913"/>
          <p14:tracePt t="881" x="7900988" y="3109913"/>
          <p14:tracePt t="905" x="7893050" y="3109913"/>
          <p14:tracePt t="913" x="7885113" y="3101975"/>
          <p14:tracePt t="921" x="7869238" y="3101975"/>
          <p14:tracePt t="929" x="7851775" y="3094038"/>
          <p14:tracePt t="937" x="7827963" y="3086100"/>
          <p14:tracePt t="945" x="7812088" y="3086100"/>
          <p14:tracePt t="953" x="7804150" y="3078163"/>
          <p14:tracePt t="961" x="7796213" y="3070225"/>
          <p14:tracePt t="969" x="7780338" y="3062288"/>
          <p14:tracePt t="977" x="7780338" y="3054350"/>
          <p14:tracePt t="985" x="7772400" y="3054350"/>
          <p14:tracePt t="993" x="7764463" y="3038475"/>
          <p14:tracePt t="1009" x="7748588" y="3030538"/>
          <p14:tracePt t="1017" x="7740650" y="3022600"/>
          <p14:tracePt t="1025" x="7732713" y="3022600"/>
          <p14:tracePt t="1033" x="7724775" y="3014663"/>
          <p14:tracePt t="1049" x="7708900" y="3006725"/>
          <p14:tracePt t="1057" x="7700963" y="2998788"/>
          <p14:tracePt t="1065" x="7685088" y="2990850"/>
          <p14:tracePt t="1074" x="7661275" y="2982913"/>
          <p14:tracePt t="1081" x="7629525" y="2967038"/>
          <p14:tracePt t="1089" x="7613650" y="2959100"/>
          <p14:tracePt t="1097" x="7589838" y="2943225"/>
          <p14:tracePt t="1105" x="7558088" y="2935288"/>
          <p14:tracePt t="1113" x="7534275" y="2935288"/>
          <p14:tracePt t="1121" x="7502525" y="2919413"/>
          <p14:tracePt t="1129" x="7477125" y="2909888"/>
          <p14:tracePt t="1137" x="7461250" y="2901950"/>
          <p14:tracePt t="1145" x="7445375" y="2894013"/>
          <p14:tracePt t="1153" x="7421563" y="2886075"/>
          <p14:tracePt t="1161" x="7413625" y="2886075"/>
          <p14:tracePt t="1169" x="7405688" y="2886075"/>
          <p14:tracePt t="1177" x="7397750" y="2878138"/>
          <p14:tracePt t="1185" x="7389813" y="2878138"/>
          <p14:tracePt t="1193" x="7381875" y="2878138"/>
          <p14:tracePt t="1209" x="7373938" y="2878138"/>
          <p14:tracePt t="1234" x="7366000" y="2878138"/>
          <p14:tracePt t="1258" x="7358063" y="2878138"/>
          <p14:tracePt t="1346" x="7358063" y="2870200"/>
          <p14:tracePt t="1362" x="7350125" y="2870200"/>
          <p14:tracePt t="1402" x="7342188" y="2862263"/>
          <p14:tracePt t="1578" x="7334250" y="2862263"/>
          <p14:tracePt t="1594" x="7326313" y="2862263"/>
          <p14:tracePt t="1610" x="7318375" y="2862263"/>
          <p14:tracePt t="1617" x="7310438" y="2862263"/>
          <p14:tracePt t="1625" x="7302500" y="2862263"/>
          <p14:tracePt t="1633" x="7294563" y="2862263"/>
          <p14:tracePt t="1641" x="7286625" y="2862263"/>
          <p14:tracePt t="1649" x="7278688" y="2862263"/>
          <p14:tracePt t="1657" x="7262813" y="2862263"/>
          <p14:tracePt t="1665" x="7246938" y="2862263"/>
          <p14:tracePt t="1674" x="7231063" y="2862263"/>
          <p14:tracePt t="1681" x="7207250" y="2862263"/>
          <p14:tracePt t="1690" x="7175500" y="2862263"/>
          <p14:tracePt t="1697" x="7143750" y="2862263"/>
          <p14:tracePt t="1705" x="7110413" y="2854325"/>
          <p14:tracePt t="1713" x="7062788" y="2846388"/>
          <p14:tracePt t="1721" x="7015163" y="2838450"/>
          <p14:tracePt t="1729" x="6959600" y="2822575"/>
          <p14:tracePt t="1738" x="6904038" y="2806700"/>
          <p14:tracePt t="1745" x="6840538" y="2782888"/>
          <p14:tracePt t="1753" x="6759575" y="2743200"/>
          <p14:tracePt t="1761" x="6680200" y="2703513"/>
          <p14:tracePt t="1769" x="6592888" y="2655888"/>
          <p14:tracePt t="1777" x="6497638" y="2616200"/>
          <p14:tracePt t="1785" x="6376988" y="2551113"/>
          <p14:tracePt t="1793" x="6257925" y="2495550"/>
          <p14:tracePt t="1801" x="6138863" y="2432050"/>
          <p14:tracePt t="1809" x="5994400" y="2376488"/>
          <p14:tracePt t="1817" x="5859463" y="2312988"/>
          <p14:tracePt t="1825" x="5716588" y="2265363"/>
          <p14:tracePt t="1833" x="5580063" y="2192338"/>
          <p14:tracePt t="1841" x="5437188" y="2144713"/>
          <p14:tracePt t="1850" x="5300663" y="2089150"/>
          <p14:tracePt t="1858" x="5165725" y="2041525"/>
          <p14:tracePt t="1865" x="5038725" y="1962150"/>
          <p14:tracePt t="1874" x="4894263" y="1898650"/>
          <p14:tracePt t="1890" x="4679950" y="1801813"/>
          <p14:tracePt t="1897" x="4576763" y="1746250"/>
          <p14:tracePt t="1905" x="4503738" y="1706563"/>
          <p14:tracePt t="1913" x="4416425" y="1658938"/>
          <p14:tracePt t="1922" x="4344988" y="1619250"/>
          <p14:tracePt t="1929" x="4273550" y="1579563"/>
          <p14:tracePt t="1938" x="4217988" y="1530350"/>
          <p14:tracePt t="1945" x="4160838" y="1498600"/>
          <p14:tracePt t="1953" x="4105275" y="1466850"/>
          <p14:tracePt t="1961" x="4049713" y="1435100"/>
          <p14:tracePt t="1969" x="4002088" y="1403350"/>
          <p14:tracePt t="1977" x="3954463" y="1371600"/>
          <p14:tracePt t="1985" x="3914775" y="1347788"/>
          <p14:tracePt t="1993" x="3875088" y="1323975"/>
          <p14:tracePt t="2001" x="3825875" y="1292225"/>
          <p14:tracePt t="2009" x="3794125" y="1276350"/>
          <p14:tracePt t="2017" x="3762375" y="1252538"/>
          <p14:tracePt t="2025" x="3714750" y="1220788"/>
          <p14:tracePt t="2033" x="3675063" y="1187450"/>
          <p14:tracePt t="2041" x="3635375" y="1163638"/>
          <p14:tracePt t="2049" x="3587750" y="1131888"/>
          <p14:tracePt t="2057" x="3548063" y="1100138"/>
          <p14:tracePt t="2065" x="3508375" y="1060450"/>
          <p14:tracePt t="2074" x="3459163" y="1028700"/>
          <p14:tracePt t="2081" x="3403600" y="996950"/>
          <p14:tracePt t="2090" x="3371850" y="973138"/>
          <p14:tracePt t="2097" x="3308350" y="933450"/>
          <p14:tracePt t="2105" x="3252788" y="901700"/>
          <p14:tracePt t="2113" x="3205163" y="877888"/>
          <p14:tracePt t="2121" x="3157538" y="852488"/>
          <p14:tracePt t="2129" x="3109913" y="820738"/>
          <p14:tracePt t="2137" x="3068638" y="796925"/>
          <p14:tracePt t="2145" x="3044825" y="781050"/>
          <p14:tracePt t="2153" x="3005138" y="765175"/>
          <p14:tracePt t="2161" x="2989263" y="749300"/>
          <p14:tracePt t="2169" x="2981325" y="741363"/>
          <p14:tracePt t="2177" x="2973388" y="733425"/>
          <p14:tracePt t="2194" x="2965450" y="733425"/>
          <p14:tracePt t="2201" x="2965450" y="725488"/>
          <p14:tracePt t="3321" x="2965450" y="741363"/>
          <p14:tracePt t="3329" x="2965450" y="749300"/>
          <p14:tracePt t="3337" x="2973388" y="757238"/>
          <p14:tracePt t="3345" x="2981325" y="781050"/>
          <p14:tracePt t="3353" x="2989263" y="788988"/>
          <p14:tracePt t="3361" x="2997200" y="820738"/>
          <p14:tracePt t="3369" x="3021013" y="852488"/>
          <p14:tracePt t="3377" x="3036888" y="877888"/>
          <p14:tracePt t="3385" x="3068638" y="901700"/>
          <p14:tracePt t="3393" x="3100388" y="925513"/>
          <p14:tracePt t="3401" x="3149600" y="933450"/>
          <p14:tracePt t="3409" x="3205163" y="965200"/>
          <p14:tracePt t="3417" x="3252788" y="965200"/>
          <p14:tracePt t="3425" x="3292475" y="973138"/>
          <p14:tracePt t="3433" x="3340100" y="981075"/>
          <p14:tracePt t="3441" x="3379788" y="996950"/>
          <p14:tracePt t="3449" x="3411538" y="1028700"/>
          <p14:tracePt t="3457" x="3451225" y="1036638"/>
          <p14:tracePt t="3465" x="3467100" y="1044575"/>
          <p14:tracePt t="3658" x="3476625" y="1044575"/>
          <p14:tracePt t="3673" x="3492500" y="1044575"/>
          <p14:tracePt t="3681" x="3500438" y="1068388"/>
          <p14:tracePt t="3690" x="3500438" y="1084263"/>
          <p14:tracePt t="3697" x="3508375" y="1116013"/>
          <p14:tracePt t="3706" x="3508375" y="1131888"/>
          <p14:tracePt t="3713" x="3508375" y="1139825"/>
          <p14:tracePt t="3729" x="3508375" y="1147763"/>
          <p14:tracePt t="3769" x="3516313" y="1147763"/>
          <p14:tracePt t="3785" x="3524250" y="1147763"/>
          <p14:tracePt t="3818" x="3532188" y="1147763"/>
          <p14:tracePt t="3842" x="3532188" y="1155700"/>
          <p14:tracePt t="3857" x="3540125" y="1155700"/>
          <p14:tracePt t="4329" x="3540125" y="1171575"/>
          <p14:tracePt t="4337" x="3540125" y="1179513"/>
          <p14:tracePt t="4346" x="3540125" y="1187450"/>
          <p14:tracePt t="4353" x="3540125" y="1204913"/>
          <p14:tracePt t="4361" x="3532188" y="1212850"/>
          <p14:tracePt t="4369" x="3532188" y="1220788"/>
          <p14:tracePt t="4378" x="3524250" y="1236663"/>
          <p14:tracePt t="4393" x="3524250" y="1252538"/>
          <p14:tracePt t="4401" x="3524250" y="1260475"/>
          <p14:tracePt t="4410" x="3524250" y="1276350"/>
          <p14:tracePt t="4417" x="3516313" y="1284288"/>
          <p14:tracePt t="4425" x="3516313" y="1292225"/>
          <p14:tracePt t="4433" x="3508375" y="1308100"/>
          <p14:tracePt t="4441" x="3508375" y="1316038"/>
          <p14:tracePt t="4449" x="3508375" y="1323975"/>
          <p14:tracePt t="4457" x="3508375" y="1331913"/>
          <p14:tracePt t="4474" x="3508375" y="1339850"/>
          <p14:tracePt t="4481" x="3508375" y="1347788"/>
          <p14:tracePt t="4498" x="3508375" y="1355725"/>
          <p14:tracePt t="4514" x="3508375" y="1363663"/>
          <p14:tracePt t="4545" x="3508375" y="1371600"/>
          <p14:tracePt t="4553" x="3508375" y="1379538"/>
          <p14:tracePt t="4602" x="3508375" y="1387475"/>
          <p14:tracePt t="4609" x="3508375" y="1395413"/>
          <p14:tracePt t="4617" x="3516313" y="1395413"/>
          <p14:tracePt t="4633" x="3524250" y="1403350"/>
          <p14:tracePt t="4641" x="3532188" y="1411288"/>
          <p14:tracePt t="4657" x="3540125" y="1411288"/>
          <p14:tracePt t="4666" x="3540125" y="1419225"/>
          <p14:tracePt t="4674" x="3556000" y="1419225"/>
          <p14:tracePt t="4690" x="3563938" y="1427163"/>
          <p14:tracePt t="4705" x="3571875" y="1427163"/>
          <p14:tracePt t="4713" x="3571875" y="1435100"/>
          <p14:tracePt t="4721" x="3579813" y="1435100"/>
          <p14:tracePt t="4729" x="3587750" y="1435100"/>
          <p14:tracePt t="4770" x="3595688" y="1435100"/>
          <p14:tracePt t="4954" x="3603625" y="1435100"/>
          <p14:tracePt t="5138" x="3603625" y="1443038"/>
          <p14:tracePt t="5145" x="3611563" y="1443038"/>
          <p14:tracePt t="5154" x="3619500" y="1443038"/>
          <p14:tracePt t="5161" x="3627438" y="1450975"/>
          <p14:tracePt t="5169" x="3635375" y="1450975"/>
          <p14:tracePt t="5177" x="3643313" y="1458913"/>
          <p14:tracePt t="5185" x="3651250" y="1458913"/>
          <p14:tracePt t="5193" x="3659188" y="1466850"/>
          <p14:tracePt t="5201" x="3659188" y="1474788"/>
          <p14:tracePt t="5209" x="3675063" y="1474788"/>
          <p14:tracePt t="5234" x="3683000" y="1474788"/>
          <p14:tracePt t="5417" x="3690938" y="1482725"/>
          <p14:tracePt t="5441" x="3690938" y="1490663"/>
          <p14:tracePt t="5449" x="3698875" y="1498600"/>
          <p14:tracePt t="5970" x="3706813" y="1506538"/>
          <p14:tracePt t="5977" x="3706813" y="1514475"/>
          <p14:tracePt t="5993" x="3706813" y="1522413"/>
          <p14:tracePt t="6001" x="3706813" y="1530350"/>
          <p14:tracePt t="6009" x="3714750" y="1538288"/>
          <p14:tracePt t="6025" x="3722688" y="1547813"/>
          <p14:tracePt t="6041" x="3722688" y="1555750"/>
          <p14:tracePt t="6049" x="3722688" y="1563688"/>
          <p14:tracePt t="6057" x="3722688" y="1571625"/>
          <p14:tracePt t="6073" x="3722688" y="1587500"/>
          <p14:tracePt t="6081" x="3722688" y="1595438"/>
          <p14:tracePt t="6090" x="3722688" y="1603375"/>
          <p14:tracePt t="6097" x="3722688" y="1619250"/>
          <p14:tracePt t="6105" x="3722688" y="1635125"/>
          <p14:tracePt t="6113" x="3722688" y="1651000"/>
          <p14:tracePt t="6121" x="3722688" y="1666875"/>
          <p14:tracePt t="6130" x="3722688" y="1682750"/>
          <p14:tracePt t="6137" x="3722688" y="1690688"/>
          <p14:tracePt t="6145" x="3722688" y="1698625"/>
          <p14:tracePt t="6153" x="3722688" y="1714500"/>
          <p14:tracePt t="6169" x="3722688" y="1722438"/>
          <p14:tracePt t="6234" x="3722688" y="1730375"/>
          <p14:tracePt t="6249" x="3722688" y="1738313"/>
          <p14:tracePt t="6265" x="3722688" y="1746250"/>
          <p14:tracePt t="6281" x="3722688" y="1754188"/>
          <p14:tracePt t="6314" x="3722688" y="1762125"/>
          <p14:tracePt t="6321" x="3722688" y="1770063"/>
          <p14:tracePt t="6354" x="3730625" y="1770063"/>
          <p14:tracePt t="6385" x="3730625" y="1778000"/>
          <p14:tracePt t="6393" x="3738563" y="1778000"/>
          <p14:tracePt t="6409" x="3746500" y="1778000"/>
          <p14:tracePt t="6433" x="3754438" y="1778000"/>
          <p14:tracePt t="6665" x="3754438" y="1785938"/>
          <p14:tracePt t="6673" x="3762375" y="1785938"/>
          <p14:tracePt t="6690" x="3762375" y="1793875"/>
          <p14:tracePt t="6706" x="3770313" y="1801813"/>
          <p14:tracePt t="6721" x="3770313" y="1809750"/>
          <p14:tracePt t="6794" x="3778250" y="1801813"/>
          <p14:tracePt t="6817" x="3786188" y="1801813"/>
          <p14:tracePt t="6833" x="3786188" y="1793875"/>
          <p14:tracePt t="6994" x="3794125" y="1793875"/>
          <p14:tracePt t="7002" x="3794125" y="1801813"/>
          <p14:tracePt t="7025" x="3794125" y="1809750"/>
          <p14:tracePt t="8897" x="3802063" y="1809750"/>
          <p14:tracePt t="8905" x="3817938" y="1809750"/>
          <p14:tracePt t="8913" x="3825875" y="1809750"/>
          <p14:tracePt t="8921" x="3851275" y="1801813"/>
          <p14:tracePt t="8929" x="3875088" y="1778000"/>
          <p14:tracePt t="8937" x="3898900" y="1762125"/>
          <p14:tracePt t="8945" x="3922713" y="1714500"/>
          <p14:tracePt t="8953" x="3938588" y="1666875"/>
          <p14:tracePt t="8961" x="3962400" y="1619250"/>
          <p14:tracePt t="8969" x="3986213" y="1571625"/>
          <p14:tracePt t="8977" x="4017963" y="1522413"/>
          <p14:tracePt t="8985" x="4041775" y="1450975"/>
          <p14:tracePt t="8993" x="4049713" y="1443038"/>
          <p14:tracePt t="9274" x="4057650" y="1443038"/>
          <p14:tracePt t="9281" x="4065588" y="1443038"/>
          <p14:tracePt t="9289" x="4073525" y="1458913"/>
          <p14:tracePt t="9297" x="4073525" y="1498600"/>
          <p14:tracePt t="9305" x="4081463" y="1522413"/>
          <p14:tracePt t="9314" x="4089400" y="1547813"/>
          <p14:tracePt t="9321" x="4089400" y="1563688"/>
          <p14:tracePt t="9329" x="4097338" y="1563688"/>
          <p14:tracePt t="9337" x="4097338" y="1571625"/>
          <p14:tracePt t="9370" x="4097338" y="1579563"/>
          <p14:tracePt t="9385" x="4089400" y="1579563"/>
          <p14:tracePt t="9393" x="4081463" y="1579563"/>
          <p14:tracePt t="9401" x="4081463" y="1587500"/>
          <p14:tracePt t="9410" x="4073525" y="1587500"/>
          <p14:tracePt t="9425" x="4065588" y="1587500"/>
          <p14:tracePt t="9482" x="4057650" y="1587500"/>
          <p14:tracePt t="9546" x="4057650" y="1595438"/>
          <p14:tracePt t="9553" x="4049713" y="1595438"/>
          <p14:tracePt t="9569" x="4041775" y="1603375"/>
          <p14:tracePt t="9577" x="4033838" y="1603375"/>
          <p14:tracePt t="9585" x="4025900" y="1619250"/>
          <p14:tracePt t="9593" x="4017963" y="1619250"/>
          <p14:tracePt t="9601" x="4002088" y="1635125"/>
          <p14:tracePt t="9609" x="3986213" y="1651000"/>
          <p14:tracePt t="9617" x="3978275" y="1666875"/>
          <p14:tracePt t="9625" x="3954463" y="1690688"/>
          <p14:tracePt t="9633" x="3922713" y="1722438"/>
          <p14:tracePt t="9641" x="3898900" y="1754188"/>
          <p14:tracePt t="9649" x="3867150" y="1785938"/>
          <p14:tracePt t="9657" x="3825875" y="1817688"/>
          <p14:tracePt t="9665" x="3786188" y="1849438"/>
          <p14:tracePt t="9673" x="3738563" y="1890713"/>
          <p14:tracePt t="9681" x="3690938" y="1930400"/>
          <p14:tracePt t="9690" x="3635375" y="1978025"/>
          <p14:tracePt t="9697" x="3563938" y="2009775"/>
          <p14:tracePt t="9706" x="3500438" y="2041525"/>
          <p14:tracePt t="9713" x="3427413" y="2073275"/>
          <p14:tracePt t="9721" x="3363913" y="2112963"/>
          <p14:tracePt t="9729" x="3316288" y="2144713"/>
          <p14:tracePt t="9737" x="3244850" y="2168525"/>
          <p14:tracePt t="9745" x="3181350" y="2200275"/>
          <p14:tracePt t="9753" x="3125788" y="2216150"/>
          <p14:tracePt t="9761" x="3052763" y="2241550"/>
          <p14:tracePt t="9769" x="2989263" y="2249488"/>
          <p14:tracePt t="9777" x="2925763" y="2265363"/>
          <p14:tracePt t="9785" x="2862263" y="2281238"/>
          <p14:tracePt t="9793" x="2806700" y="2281238"/>
          <p14:tracePt t="9801" x="2741613" y="2289175"/>
          <p14:tracePt t="9809" x="2686050" y="2297113"/>
          <p14:tracePt t="9817" x="2630488" y="2297113"/>
          <p14:tracePt t="9825" x="2574925" y="2297113"/>
          <p14:tracePt t="9833" x="2527300" y="2297113"/>
          <p14:tracePt t="9841" x="2479675" y="2297113"/>
          <p14:tracePt t="9849" x="2439988" y="2297113"/>
          <p14:tracePt t="9857" x="2408238" y="2297113"/>
          <p14:tracePt t="9865" x="2384425" y="2297113"/>
          <p14:tracePt t="9873" x="2351088" y="2297113"/>
          <p14:tracePt t="9891" x="2311400" y="2297113"/>
          <p14:tracePt t="9897" x="2295525" y="2297113"/>
          <p14:tracePt t="9905" x="2279650" y="2297113"/>
          <p14:tracePt t="9921" x="2271713" y="2297113"/>
          <p14:tracePt t="10921" x="2263775" y="2297113"/>
          <p14:tracePt t="10953" x="2263775" y="2305050"/>
          <p14:tracePt t="12177" x="2263775" y="2312988"/>
          <p14:tracePt t="12330" x="2271713" y="2312988"/>
          <p14:tracePt t="12345" x="2279650" y="2312988"/>
          <p14:tracePt t="12353" x="2303463" y="2312988"/>
          <p14:tracePt t="12361" x="2327275" y="2312988"/>
          <p14:tracePt t="12369" x="2366963" y="2312988"/>
          <p14:tracePt t="12377" x="2416175" y="2312988"/>
          <p14:tracePt t="12385" x="2487613" y="2312988"/>
          <p14:tracePt t="12393" x="2559050" y="2328863"/>
          <p14:tracePt t="12401" x="2646363" y="2336800"/>
          <p14:tracePt t="12409" x="2759075" y="2344738"/>
          <p14:tracePt t="12417" x="2854325" y="2352675"/>
          <p14:tracePt t="12425" x="2981325" y="2384425"/>
          <p14:tracePt t="12433" x="3117850" y="2392363"/>
          <p14:tracePt t="12441" x="3252788" y="2392363"/>
          <p14:tracePt t="12449" x="3387725" y="2400300"/>
          <p14:tracePt t="12457" x="3540125" y="2400300"/>
          <p14:tracePt t="12465" x="3722688" y="2416175"/>
          <p14:tracePt t="12473" x="3875088" y="2416175"/>
          <p14:tracePt t="12481" x="4010025" y="2424113"/>
          <p14:tracePt t="12490" x="4137025" y="2424113"/>
          <p14:tracePt t="12497" x="4257675" y="2424113"/>
          <p14:tracePt t="12505" x="4352925" y="2424113"/>
          <p14:tracePt t="12513" x="4448175" y="2424113"/>
          <p14:tracePt t="12521" x="4519613" y="2424113"/>
          <p14:tracePt t="12529" x="4592638" y="2424113"/>
          <p14:tracePt t="12537" x="4640263" y="2424113"/>
          <p14:tracePt t="12545" x="4687888" y="2416175"/>
          <p14:tracePt t="12553" x="4719638" y="2408238"/>
          <p14:tracePt t="12561" x="4743450" y="2400300"/>
          <p14:tracePt t="12569" x="4767263" y="2392363"/>
          <p14:tracePt t="12577" x="4775200" y="2392363"/>
          <p14:tracePt t="12585" x="4791075" y="2392363"/>
          <p14:tracePt t="12681" x="4791075" y="2384425"/>
          <p14:tracePt t="12689" x="4799013" y="2384425"/>
          <p14:tracePt t="12697" x="4806950" y="2384425"/>
          <p14:tracePt t="12713" x="4814888" y="2384425"/>
          <p14:tracePt t="12721" x="4822825" y="2384425"/>
          <p14:tracePt t="12729" x="4846638" y="2376488"/>
          <p14:tracePt t="12737" x="4862513" y="2368550"/>
          <p14:tracePt t="12745" x="4894263" y="2360613"/>
          <p14:tracePt t="12753" x="4933950" y="2352675"/>
          <p14:tracePt t="12761" x="4999038" y="2352675"/>
          <p14:tracePt t="12769" x="5054600" y="2336800"/>
          <p14:tracePt t="12777" x="5133975" y="2328863"/>
          <p14:tracePt t="12785" x="5221288" y="2320925"/>
          <p14:tracePt t="12793" x="5318125" y="2312988"/>
          <p14:tracePt t="12801" x="5429250" y="2297113"/>
          <p14:tracePt t="12809" x="5524500" y="2289175"/>
          <p14:tracePt t="12817" x="5619750" y="2273300"/>
          <p14:tracePt t="12825" x="5700713" y="2273300"/>
          <p14:tracePt t="12833" x="5788025" y="2249488"/>
          <p14:tracePt t="12841" x="5851525" y="2249488"/>
          <p14:tracePt t="12849" x="5915025" y="2241550"/>
          <p14:tracePt t="12857" x="5962650" y="2241550"/>
          <p14:tracePt t="12874" x="6010275" y="2241550"/>
          <p14:tracePt t="12881" x="6018213" y="2241550"/>
          <p14:tracePt t="12953" x="6010275" y="2241550"/>
          <p14:tracePt t="13009" x="6002338" y="2249488"/>
          <p14:tracePt t="13665" x="6002338" y="2257425"/>
          <p14:tracePt t="13681" x="6002338" y="2265363"/>
          <p14:tracePt t="14570" x="5986463" y="2265363"/>
          <p14:tracePt t="14577" x="5970588" y="2265363"/>
          <p14:tracePt t="14593" x="5962650" y="2265363"/>
          <p14:tracePt t="14601" x="5962650" y="2257425"/>
          <p14:tracePt t="14617" x="5954713" y="2249488"/>
          <p14:tracePt t="14625" x="5946775" y="2249488"/>
          <p14:tracePt t="14641" x="5938838" y="2249488"/>
          <p14:tracePt t="14657" x="5922963" y="2249488"/>
          <p14:tracePt t="14673" x="5915025" y="2249488"/>
          <p14:tracePt t="14681" x="5899150" y="2233613"/>
          <p14:tracePt t="14690" x="5883275" y="2233613"/>
          <p14:tracePt t="14697" x="5867400" y="2233613"/>
          <p14:tracePt t="14705" x="5843588" y="2224088"/>
          <p14:tracePt t="14713" x="5819775" y="2224088"/>
          <p14:tracePt t="14721" x="5795963" y="2224088"/>
          <p14:tracePt t="14729" x="5764213" y="2216150"/>
          <p14:tracePt t="14737" x="5740400" y="2208213"/>
          <p14:tracePt t="14745" x="5708650" y="2208213"/>
          <p14:tracePt t="14753" x="5684838" y="2208213"/>
          <p14:tracePt t="14761" x="5659438" y="2224088"/>
          <p14:tracePt t="14769" x="5627688" y="2233613"/>
          <p14:tracePt t="14777" x="5572125" y="2241550"/>
          <p14:tracePt t="14785" x="5516563" y="2257425"/>
          <p14:tracePt t="14793" x="5437188" y="2265363"/>
          <p14:tracePt t="14801" x="5357813" y="2265363"/>
          <p14:tracePt t="14809" x="5260975" y="2289175"/>
          <p14:tracePt t="14817" x="5149850" y="2312988"/>
          <p14:tracePt t="14825" x="5046663" y="2336800"/>
          <p14:tracePt t="14833" x="4933950" y="2360613"/>
          <p14:tracePt t="14841" x="4878388" y="2384425"/>
          <p14:tracePt t="14849" x="4822825" y="2408238"/>
          <p14:tracePt t="14857" x="4775200" y="2416175"/>
          <p14:tracePt t="14865" x="4727575" y="2439988"/>
          <p14:tracePt t="14874" x="4664075" y="2447925"/>
          <p14:tracePt t="14881" x="4592638" y="2455863"/>
          <p14:tracePt t="14890" x="4503738" y="2455863"/>
          <p14:tracePt t="14897" x="4424363" y="2455863"/>
          <p14:tracePt t="14905" x="4329113" y="2455863"/>
          <p14:tracePt t="14914" x="4241800" y="2463800"/>
          <p14:tracePt t="14921" x="4152900" y="2463800"/>
          <p14:tracePt t="14929" x="4073525" y="2471738"/>
          <p14:tracePt t="14937" x="3994150" y="2487613"/>
          <p14:tracePt t="14945" x="3922713" y="2487613"/>
          <p14:tracePt t="14953" x="3859213" y="2495550"/>
          <p14:tracePt t="14961" x="3786188" y="2495550"/>
          <p14:tracePt t="14969" x="3738563" y="2495550"/>
          <p14:tracePt t="14977" x="3683000" y="2495550"/>
          <p14:tracePt t="14985" x="3627438" y="2503488"/>
          <p14:tracePt t="14993" x="3587750" y="2503488"/>
          <p14:tracePt t="15001" x="3556000" y="2503488"/>
          <p14:tracePt t="15009" x="3508375" y="2503488"/>
          <p14:tracePt t="15017" x="3476625" y="2511425"/>
          <p14:tracePt t="15025" x="3451225" y="2511425"/>
          <p14:tracePt t="15033" x="3427413" y="2511425"/>
          <p14:tracePt t="15041" x="3395663" y="2511425"/>
          <p14:tracePt t="15049" x="3379788" y="2511425"/>
          <p14:tracePt t="15057" x="3363913" y="2511425"/>
          <p14:tracePt t="15065" x="3355975" y="2511425"/>
          <p14:tracePt t="15073" x="3348038" y="2511425"/>
          <p14:tracePt t="15082" x="3340100" y="2511425"/>
          <p14:tracePt t="15105" x="3332163" y="2511425"/>
          <p14:tracePt t="15113" x="3324225" y="2511425"/>
          <p14:tracePt t="15129" x="3316288" y="2511425"/>
          <p14:tracePt t="15145" x="3300413" y="2511425"/>
          <p14:tracePt t="15161" x="3292475" y="2519363"/>
          <p14:tracePt t="15169" x="3284538" y="2519363"/>
          <p14:tracePt t="15177" x="3276600" y="2519363"/>
          <p14:tracePt t="15801" x="3284538" y="2527300"/>
          <p14:tracePt t="15849" x="3292475" y="2527300"/>
          <p14:tracePt t="15993" x="3292475" y="2535238"/>
          <p14:tracePt t="16041" x="3300413" y="2535238"/>
          <p14:tracePt t="16081" x="3316288" y="2535238"/>
          <p14:tracePt t="16113" x="3324225" y="2535238"/>
          <p14:tracePt t="16121" x="3324225" y="2527300"/>
          <p14:tracePt t="16138" x="3332163" y="2527300"/>
          <p14:tracePt t="16161" x="3340100" y="2527300"/>
          <p14:tracePt t="16225" x="3348038" y="2527300"/>
          <p14:tracePt t="16241" x="3355975" y="2527300"/>
          <p14:tracePt t="16257" x="3363913" y="2527300"/>
          <p14:tracePt t="16265" x="3371850" y="2527300"/>
          <p14:tracePt t="16273" x="3387725" y="2527300"/>
          <p14:tracePt t="16289" x="3395663" y="2535238"/>
          <p14:tracePt t="16297" x="3411538" y="2535238"/>
          <p14:tracePt t="16305" x="3419475" y="2535238"/>
          <p14:tracePt t="16313" x="3427413" y="2535238"/>
          <p14:tracePt t="16321" x="3443288" y="2535238"/>
          <p14:tracePt t="16329" x="3459163" y="2535238"/>
          <p14:tracePt t="16337" x="3467100" y="2535238"/>
          <p14:tracePt t="16345" x="3476625" y="2535238"/>
          <p14:tracePt t="16353" x="3492500" y="2535238"/>
          <p14:tracePt t="16361" x="3500438" y="2535238"/>
          <p14:tracePt t="16369" x="3508375" y="2535238"/>
          <p14:tracePt t="16377" x="3516313" y="2535238"/>
          <p14:tracePt t="16385" x="3524250" y="2543175"/>
          <p14:tracePt t="16393" x="3532188" y="2543175"/>
          <p14:tracePt t="16401" x="3540125" y="2543175"/>
          <p14:tracePt t="16417" x="3556000" y="2543175"/>
          <p14:tracePt t="16433" x="3563938" y="2543175"/>
          <p14:tracePt t="16449" x="3571875" y="2543175"/>
          <p14:tracePt t="16457" x="3579813" y="2543175"/>
          <p14:tracePt t="16465" x="3587750" y="2543175"/>
          <p14:tracePt t="16481" x="3595688" y="2543175"/>
          <p14:tracePt t="16490" x="3603625" y="2543175"/>
          <p14:tracePt t="16497" x="3611563" y="2543175"/>
          <p14:tracePt t="16505" x="3627438" y="2543175"/>
          <p14:tracePt t="16513" x="3643313" y="2543175"/>
          <p14:tracePt t="16521" x="3651250" y="2543175"/>
          <p14:tracePt t="16529" x="3667125" y="2543175"/>
          <p14:tracePt t="16537" x="3675063" y="2543175"/>
          <p14:tracePt t="16545" x="3698875" y="2543175"/>
          <p14:tracePt t="16553" x="3706813" y="2543175"/>
          <p14:tracePt t="16561" x="3722688" y="2543175"/>
          <p14:tracePt t="16569" x="3730625" y="2543175"/>
          <p14:tracePt t="16577" x="3746500" y="2543175"/>
          <p14:tracePt t="16585" x="3770313" y="2543175"/>
          <p14:tracePt t="16593" x="3786188" y="2543175"/>
          <p14:tracePt t="16601" x="3794125" y="2543175"/>
          <p14:tracePt t="16609" x="3810000" y="2543175"/>
          <p14:tracePt t="16617" x="3833813" y="2551113"/>
          <p14:tracePt t="16625" x="3851275" y="2551113"/>
          <p14:tracePt t="16633" x="3867150" y="2559050"/>
          <p14:tracePt t="16641" x="3883025" y="2559050"/>
          <p14:tracePt t="16649" x="3898900" y="2559050"/>
          <p14:tracePt t="16657" x="3914775" y="2559050"/>
          <p14:tracePt t="16665" x="3930650" y="2559050"/>
          <p14:tracePt t="16673" x="3946525" y="2559050"/>
          <p14:tracePt t="16681" x="3970338" y="2559050"/>
          <p14:tracePt t="16690" x="3986213" y="2559050"/>
          <p14:tracePt t="16697" x="3994150" y="2559050"/>
          <p14:tracePt t="16705" x="4010025" y="2559050"/>
          <p14:tracePt t="16713" x="4025900" y="2559050"/>
          <p14:tracePt t="16721" x="4041775" y="2566988"/>
          <p14:tracePt t="16729" x="4057650" y="2566988"/>
          <p14:tracePt t="16737" x="4073525" y="2576513"/>
          <p14:tracePt t="16745" x="4081463" y="2576513"/>
          <p14:tracePt t="16753" x="4097338" y="2584450"/>
          <p14:tracePt t="16761" x="4121150" y="2584450"/>
          <p14:tracePt t="16769" x="4129088" y="2584450"/>
          <p14:tracePt t="16777" x="4144963" y="2584450"/>
          <p14:tracePt t="16785" x="4168775" y="2584450"/>
          <p14:tracePt t="16793" x="4184650" y="2584450"/>
          <p14:tracePt t="16801" x="4200525" y="2584450"/>
          <p14:tracePt t="16809" x="4217988" y="2584450"/>
          <p14:tracePt t="16817" x="4241800" y="2584450"/>
          <p14:tracePt t="16825" x="4265613" y="2584450"/>
          <p14:tracePt t="16833" x="4289425" y="2584450"/>
          <p14:tracePt t="16841" x="4313238" y="2584450"/>
          <p14:tracePt t="16849" x="4337050" y="2584450"/>
          <p14:tracePt t="16857" x="4368800" y="2584450"/>
          <p14:tracePt t="16865" x="4392613" y="2584450"/>
          <p14:tracePt t="16873" x="4416425" y="2584450"/>
          <p14:tracePt t="16881" x="4432300" y="2584450"/>
          <p14:tracePt t="16889" x="4456113" y="2584450"/>
          <p14:tracePt t="16897" x="4479925" y="2584450"/>
          <p14:tracePt t="16905" x="4503738" y="2584450"/>
          <p14:tracePt t="16913" x="4519613" y="2584450"/>
          <p14:tracePt t="16921" x="4543425" y="2576513"/>
          <p14:tracePt t="16929" x="4551363" y="2576513"/>
          <p14:tracePt t="16937" x="4567238" y="2566988"/>
          <p14:tracePt t="16945" x="4584700" y="2566988"/>
          <p14:tracePt t="16961" x="4592638" y="2566988"/>
          <p14:tracePt t="17089" x="4600575" y="2566988"/>
          <p14:tracePt t="17113" x="4616450" y="2566988"/>
          <p14:tracePt t="17129" x="4624388" y="2566988"/>
          <p14:tracePt t="17137" x="4640263" y="2566988"/>
          <p14:tracePt t="17145" x="4656138" y="2566988"/>
          <p14:tracePt t="17153" x="4672013" y="2566988"/>
          <p14:tracePt t="17161" x="4687888" y="2566988"/>
          <p14:tracePt t="17169" x="4703763" y="2566988"/>
          <p14:tracePt t="17177" x="4735513" y="2566988"/>
          <p14:tracePt t="17185" x="4751388" y="2566988"/>
          <p14:tracePt t="17193" x="4775200" y="2566988"/>
          <p14:tracePt t="17201" x="4799013" y="2566988"/>
          <p14:tracePt t="17209" x="4814888" y="2566988"/>
          <p14:tracePt t="17217" x="4822825" y="2566988"/>
          <p14:tracePt t="17225" x="4830763" y="2566988"/>
          <p14:tracePt t="19729" x="4838700" y="2566988"/>
          <p14:tracePt t="19745" x="4846638" y="2576513"/>
          <p14:tracePt t="19761" x="4846638" y="2584450"/>
          <p14:tracePt t="19769" x="4854575" y="2584450"/>
          <p14:tracePt t="19777" x="4862513" y="2592388"/>
          <p14:tracePt t="20049" x="4862513" y="2600325"/>
          <p14:tracePt t="20057" x="4862513" y="2608263"/>
          <p14:tracePt t="20073" x="4862513" y="2616200"/>
          <p14:tracePt t="20089" x="4862513" y="2624138"/>
          <p14:tracePt t="20113" x="4870450" y="2624138"/>
          <p14:tracePt t="20153" x="4870450" y="2632075"/>
          <p14:tracePt t="20289" x="4878388" y="2632075"/>
          <p14:tracePt t="20321" x="4886325" y="2632075"/>
          <p14:tracePt t="20457" x="4894263" y="2632075"/>
          <p14:tracePt t="20473" x="4894263" y="2640013"/>
          <p14:tracePt t="20497" x="4902200" y="2647950"/>
          <p14:tracePt t="20553" x="4902200" y="2655888"/>
          <p14:tracePt t="20873" x="4902200" y="2647950"/>
          <p14:tracePt t="20889" x="4886325" y="2640013"/>
          <p14:tracePt t="20897" x="4870450" y="2624138"/>
          <p14:tracePt t="20905" x="4846638" y="2576513"/>
          <p14:tracePt t="20913" x="4814888" y="2503488"/>
          <p14:tracePt t="20921" x="4799013" y="2447925"/>
          <p14:tracePt t="20929" x="4783138" y="2376488"/>
          <p14:tracePt t="20937" x="4783138" y="2320925"/>
          <p14:tracePt t="20945" x="4767263" y="2305050"/>
          <p14:tracePt t="21177" x="4759325" y="2305050"/>
          <p14:tracePt t="21193" x="4743450" y="2305050"/>
          <p14:tracePt t="21201" x="4727575" y="2305050"/>
          <p14:tracePt t="21209" x="4695825" y="2305050"/>
          <p14:tracePt t="21217" x="4640263" y="2312988"/>
          <p14:tracePt t="21225" x="4584700" y="2320925"/>
          <p14:tracePt t="21233" x="4527550" y="2336800"/>
          <p14:tracePt t="21241" x="4448175" y="2360613"/>
          <p14:tracePt t="21249" x="4376738" y="2400300"/>
          <p14:tracePt t="21257" x="4313238" y="2447925"/>
          <p14:tracePt t="21265" x="4265613" y="2471738"/>
          <p14:tracePt t="21273" x="4233863" y="2471738"/>
          <p14:tracePt t="21281" x="4192588" y="2479675"/>
          <p14:tracePt t="21289" x="4144963" y="2487613"/>
          <p14:tracePt t="21297" x="4097338" y="2503488"/>
          <p14:tracePt t="21306" x="4033838" y="2527300"/>
          <p14:tracePt t="21313" x="3978275" y="2551113"/>
          <p14:tracePt t="21321" x="3914775" y="2584450"/>
          <p14:tracePt t="21329" x="3875088" y="2608263"/>
          <p14:tracePt t="21337" x="3825875" y="2640013"/>
          <p14:tracePt t="21345" x="3778250" y="2671763"/>
          <p14:tracePt t="21353" x="3730625" y="2703513"/>
          <p14:tracePt t="21361" x="3683000" y="2727325"/>
          <p14:tracePt t="21369" x="3635375" y="2767013"/>
          <p14:tracePt t="21378" x="3579813" y="2806700"/>
          <p14:tracePt t="21385" x="3532188" y="2830513"/>
          <p14:tracePt t="21393" x="3500438" y="2862263"/>
          <p14:tracePt t="21401" x="3451225" y="2886075"/>
          <p14:tracePt t="21409" x="3411538" y="2919413"/>
          <p14:tracePt t="21417" x="3371850" y="2943225"/>
          <p14:tracePt t="21425" x="3332163" y="2974975"/>
          <p14:tracePt t="21433" x="3308350" y="2990850"/>
          <p14:tracePt t="21441" x="3268663" y="3014663"/>
          <p14:tracePt t="21449" x="3236913" y="3038475"/>
          <p14:tracePt t="21457" x="3197225" y="3070225"/>
          <p14:tracePt t="21465" x="3157538" y="3086100"/>
          <p14:tracePt t="21473" x="3109913" y="3101975"/>
          <p14:tracePt t="21481" x="3084513" y="3117850"/>
          <p14:tracePt t="21489" x="3052763" y="3133725"/>
          <p14:tracePt t="21497" x="3005138" y="3149600"/>
          <p14:tracePt t="21506" x="2973388" y="3157538"/>
          <p14:tracePt t="21513" x="2925763" y="3165475"/>
          <p14:tracePt t="21521" x="2894013" y="3165475"/>
          <p14:tracePt t="21529" x="2846388" y="3173413"/>
          <p14:tracePt t="21537" x="2822575" y="3173413"/>
          <p14:tracePt t="21545" x="2790825" y="3173413"/>
          <p14:tracePt t="21553" x="2767013" y="3173413"/>
          <p14:tracePt t="21561" x="2741613" y="3181350"/>
          <p14:tracePt t="21569" x="2717800" y="3181350"/>
          <p14:tracePt t="21577" x="2693988" y="3181350"/>
          <p14:tracePt t="21586" x="2670175" y="3181350"/>
          <p14:tracePt t="21593" x="2654300" y="3181350"/>
          <p14:tracePt t="21601" x="2638425" y="3181350"/>
          <p14:tracePt t="21609" x="2622550" y="3181350"/>
          <p14:tracePt t="21618" x="2606675" y="3181350"/>
          <p14:tracePt t="21625" x="2590800" y="3181350"/>
          <p14:tracePt t="21634" x="2574925" y="3181350"/>
          <p14:tracePt t="21641" x="2566988" y="3181350"/>
          <p14:tracePt t="21649" x="2551113" y="3181350"/>
          <p14:tracePt t="21657" x="2527300" y="3181350"/>
          <p14:tracePt t="21665" x="2511425" y="3181350"/>
          <p14:tracePt t="21673" x="2495550" y="3181350"/>
          <p14:tracePt t="21681" x="2479675" y="3181350"/>
          <p14:tracePt t="21690" x="2463800" y="3181350"/>
          <p14:tracePt t="21697" x="2455863" y="3181350"/>
          <p14:tracePt t="21706" x="2432050" y="3181350"/>
          <p14:tracePt t="21713" x="2408238" y="3181350"/>
          <p14:tracePt t="21721" x="2384425" y="3181350"/>
          <p14:tracePt t="21729" x="2374900" y="3181350"/>
          <p14:tracePt t="21737" x="2359025" y="3181350"/>
          <p14:tracePt t="21745" x="2343150" y="3181350"/>
          <p14:tracePt t="21753" x="2327275" y="3173413"/>
          <p14:tracePt t="21761" x="2311400" y="3173413"/>
          <p14:tracePt t="21769" x="2303463" y="3173413"/>
          <p14:tracePt t="21777" x="2295525" y="3165475"/>
          <p14:tracePt t="21785" x="2279650" y="3165475"/>
          <p14:tracePt t="21793" x="2279650" y="3157538"/>
          <p14:tracePt t="21801" x="2271713" y="3157538"/>
          <p14:tracePt t="21817" x="2271713" y="3149600"/>
          <p14:tracePt t="21873" x="2271713" y="3141663"/>
          <p14:tracePt t="21898" x="2271713" y="3133725"/>
          <p14:tracePt t="21906" x="2279650" y="3133725"/>
          <p14:tracePt t="21921" x="2279650" y="3125788"/>
          <p14:tracePt t="21929" x="2287588" y="3117850"/>
          <p14:tracePt t="21937" x="2295525" y="3117850"/>
          <p14:tracePt t="21945" x="2311400" y="3117850"/>
          <p14:tracePt t="21953" x="2319338" y="3109913"/>
          <p14:tracePt t="21961" x="2327275" y="3109913"/>
          <p14:tracePt t="21969" x="2335213" y="3101975"/>
          <p14:tracePt t="21977" x="2343150" y="3094038"/>
          <p14:tracePt t="21986" x="2359025" y="3094038"/>
          <p14:tracePt t="21993" x="2374900" y="3094038"/>
          <p14:tracePt t="22001" x="2392363" y="3086100"/>
          <p14:tracePt t="22009" x="2400300" y="3086100"/>
          <p14:tracePt t="22017" x="2424113" y="3078163"/>
          <p14:tracePt t="22025" x="2432050" y="3078163"/>
          <p14:tracePt t="22033" x="2455863" y="3070225"/>
          <p14:tracePt t="22041" x="2479675" y="3070225"/>
          <p14:tracePt t="22049" x="2503488" y="3070225"/>
          <p14:tracePt t="22057" x="2527300" y="3062288"/>
          <p14:tracePt t="22065" x="2543175" y="3054350"/>
          <p14:tracePt t="22073" x="2574925" y="3054350"/>
          <p14:tracePt t="22081" x="2606675" y="3046413"/>
          <p14:tracePt t="22089" x="2638425" y="3046413"/>
          <p14:tracePt t="22097" x="2678113" y="3046413"/>
          <p14:tracePt t="22106" x="2709863" y="3046413"/>
          <p14:tracePt t="22113" x="2733675" y="3046413"/>
          <p14:tracePt t="22121" x="2767013" y="3046413"/>
          <p14:tracePt t="22129" x="2798763" y="3046413"/>
          <p14:tracePt t="22137" x="2830513" y="3046413"/>
          <p14:tracePt t="22145" x="2854325" y="3046413"/>
          <p14:tracePt t="22153" x="2878138" y="3046413"/>
          <p14:tracePt t="22161" x="2909888" y="3038475"/>
          <p14:tracePt t="22169" x="2941638" y="3038475"/>
          <p14:tracePt t="22177" x="2957513" y="3038475"/>
          <p14:tracePt t="22185" x="2981325" y="3038475"/>
          <p14:tracePt t="22193" x="3005138" y="3038475"/>
          <p14:tracePt t="22201" x="3028950" y="3038475"/>
          <p14:tracePt t="22209" x="3044825" y="3038475"/>
          <p14:tracePt t="22217" x="3060700" y="3038475"/>
          <p14:tracePt t="22225" x="3084513" y="3038475"/>
          <p14:tracePt t="22233" x="3109913" y="3038475"/>
          <p14:tracePt t="22241" x="3133725" y="3038475"/>
          <p14:tracePt t="22249" x="3157538" y="3038475"/>
          <p14:tracePt t="22257" x="3181350" y="3038475"/>
          <p14:tracePt t="22265" x="3205163" y="3038475"/>
          <p14:tracePt t="22273" x="3221038" y="3038475"/>
          <p14:tracePt t="22281" x="3244850" y="3038475"/>
          <p14:tracePt t="22289" x="3260725" y="3038475"/>
          <p14:tracePt t="22297" x="3284538" y="3038475"/>
          <p14:tracePt t="22305" x="3300413" y="3038475"/>
          <p14:tracePt t="22313" x="3316288" y="3038475"/>
          <p14:tracePt t="22321" x="3324225" y="3038475"/>
          <p14:tracePt t="22329" x="3348038" y="3038475"/>
          <p14:tracePt t="22337" x="3355975" y="3038475"/>
          <p14:tracePt t="22345" x="3363913" y="3038475"/>
          <p14:tracePt t="22353" x="3371850" y="3038475"/>
          <p14:tracePt t="22361" x="3379788" y="3038475"/>
          <p14:tracePt t="22369" x="3387725" y="3038475"/>
          <p14:tracePt t="22386" x="3395663" y="3038475"/>
          <p14:tracePt t="22426" x="3403600" y="3038475"/>
          <p14:tracePt t="22465" x="3403600" y="3046413"/>
          <p14:tracePt t="22473" x="3411538" y="3046413"/>
          <p14:tracePt t="22481" x="3419475" y="3046413"/>
          <p14:tracePt t="22497" x="3427413" y="3046413"/>
          <p14:tracePt t="22521" x="3435350" y="3046413"/>
          <p14:tracePt t="22537" x="3435350" y="3054350"/>
          <p14:tracePt t="22545" x="3443288" y="3054350"/>
          <p14:tracePt t="22553" x="3451225" y="3054350"/>
          <p14:tracePt t="22569" x="3459163" y="3054350"/>
          <p14:tracePt t="22585" x="3467100" y="3054350"/>
          <p14:tracePt t="22593" x="3476625" y="3054350"/>
          <p14:tracePt t="22601" x="3484563" y="3054350"/>
          <p14:tracePt t="22609" x="3508375" y="3046413"/>
          <p14:tracePt t="22617" x="3524250" y="3046413"/>
          <p14:tracePt t="22625" x="3540125" y="3046413"/>
          <p14:tracePt t="22633" x="3563938" y="3046413"/>
          <p14:tracePt t="22641" x="3587750" y="3046413"/>
          <p14:tracePt t="22649" x="3619500" y="3038475"/>
          <p14:tracePt t="22657" x="3651250" y="3038475"/>
          <p14:tracePt t="22665" x="3683000" y="3038475"/>
          <p14:tracePt t="22673" x="3730625" y="3038475"/>
          <p14:tracePt t="22681" x="3770313" y="3038475"/>
          <p14:tracePt t="22690" x="3825875" y="3038475"/>
          <p14:tracePt t="22697" x="3875088" y="3038475"/>
          <p14:tracePt t="22706" x="3930650" y="3038475"/>
          <p14:tracePt t="22713" x="3986213" y="3038475"/>
          <p14:tracePt t="22721" x="4049713" y="3038475"/>
          <p14:tracePt t="22729" x="4105275" y="3038475"/>
          <p14:tracePt t="22737" x="4160838" y="3038475"/>
          <p14:tracePt t="22745" x="4200525" y="3038475"/>
          <p14:tracePt t="22754" x="4233863" y="3038475"/>
          <p14:tracePt t="22761" x="4265613" y="3038475"/>
          <p14:tracePt t="22769" x="4289425" y="3038475"/>
          <p14:tracePt t="22777" x="4305300" y="3038475"/>
          <p14:tracePt t="22785" x="4321175" y="3038475"/>
          <p14:tracePt t="22793" x="4329113" y="3038475"/>
          <p14:tracePt t="22817" x="4337050" y="3038475"/>
          <p14:tracePt t="23225" x="4337050" y="3046413"/>
          <p14:tracePt t="23233" x="4344988" y="3054350"/>
          <p14:tracePt t="23249" x="4352925" y="3054350"/>
          <p14:tracePt t="23257" x="4352925" y="3062288"/>
          <p14:tracePt t="23265" x="4360863" y="3062288"/>
          <p14:tracePt t="23273" x="4368800" y="3062288"/>
          <p14:tracePt t="23281" x="4376738" y="3062288"/>
          <p14:tracePt t="23313" x="4384675" y="3062288"/>
          <p14:tracePt t="23330" x="4384675" y="3070225"/>
          <p14:tracePt t="23361" x="4392613" y="3070225"/>
          <p14:tracePt t="23385" x="4392613" y="3062288"/>
          <p14:tracePt t="23473" x="4400550" y="3070225"/>
          <p14:tracePt t="23481" x="4400550" y="3078163"/>
          <p14:tracePt t="23489" x="4408488" y="3086100"/>
          <p14:tracePt t="23497" x="4416425" y="3086100"/>
          <p14:tracePt t="23506" x="4416425" y="3094038"/>
          <p14:tracePt t="23513" x="4424363" y="3094038"/>
          <p14:tracePt t="23521" x="4424363" y="3101975"/>
          <p14:tracePt t="23529" x="4432300" y="3109913"/>
          <p14:tracePt t="23537" x="4440238" y="3109913"/>
          <p14:tracePt t="23545" x="4440238" y="3117850"/>
          <p14:tracePt t="23553" x="4448175" y="3117850"/>
          <p14:tracePt t="23569" x="4448175" y="3125788"/>
          <p14:tracePt t="23641" x="4456113" y="3125788"/>
          <p14:tracePt t="23673" x="4464050" y="3125788"/>
          <p14:tracePt t="23681" x="4471988" y="3125788"/>
          <p14:tracePt t="23825" x="4479925" y="3125788"/>
          <p14:tracePt t="23857" x="4487863" y="3125788"/>
          <p14:tracePt t="23881" x="4487863" y="3141663"/>
          <p14:tracePt t="23889" x="4495800" y="3141663"/>
          <p14:tracePt t="23897" x="4503738" y="3149600"/>
          <p14:tracePt t="23906" x="4511675" y="3149600"/>
          <p14:tracePt t="23913" x="4511675" y="3157538"/>
          <p14:tracePt t="23921" x="4519613" y="3157538"/>
          <p14:tracePt t="23929" x="4527550" y="3157538"/>
          <p14:tracePt t="23937" x="4535488" y="3141663"/>
          <p14:tracePt t="23945" x="4551363" y="3125788"/>
          <p14:tracePt t="23953" x="4567238" y="3109913"/>
          <p14:tracePt t="23961" x="4576763" y="3070225"/>
          <p14:tracePt t="23969" x="4576763" y="3054350"/>
          <p14:tracePt t="23977" x="4576763" y="3038475"/>
          <p14:tracePt t="23985" x="4576763" y="3022600"/>
          <p14:tracePt t="24249" x="4567238" y="3022600"/>
          <p14:tracePt t="24257" x="4543425" y="3022600"/>
          <p14:tracePt t="24265" x="4527550" y="3022600"/>
          <p14:tracePt t="24273" x="4519613" y="3038475"/>
          <p14:tracePt t="24281" x="4511675" y="3038475"/>
          <p14:tracePt t="24289" x="4511675" y="3054350"/>
          <p14:tracePt t="24297" x="4503738" y="3078163"/>
          <p14:tracePt t="24306" x="4503738" y="3086100"/>
          <p14:tracePt t="24313" x="4503738" y="3125788"/>
          <p14:tracePt t="24321" x="4519613" y="3165475"/>
          <p14:tracePt t="24330" x="4551363" y="3205163"/>
          <p14:tracePt t="24337" x="4584700" y="3228975"/>
          <p14:tracePt t="24345" x="4608513" y="3228975"/>
          <p14:tracePt t="24353" x="4632325" y="3228975"/>
          <p14:tracePt t="24361" x="4656138" y="3244850"/>
          <p14:tracePt t="24369" x="4679950" y="3252788"/>
          <p14:tracePt t="24377" x="4687888" y="3270250"/>
          <p14:tracePt t="24385" x="4703763" y="3278188"/>
          <p14:tracePt t="24393" x="4727575" y="3286125"/>
          <p14:tracePt t="24401" x="4751388" y="3302000"/>
          <p14:tracePt t="24409" x="4767263" y="3309938"/>
          <p14:tracePt t="24417" x="4783138" y="3317875"/>
          <p14:tracePt t="24425" x="4806950" y="3333750"/>
          <p14:tracePt t="24433" x="4830763" y="3341688"/>
          <p14:tracePt t="24441" x="4846638" y="3349625"/>
          <p14:tracePt t="24449" x="4870450" y="3357563"/>
          <p14:tracePt t="24457" x="4886325" y="3365500"/>
          <p14:tracePt t="24465" x="4902200" y="3373438"/>
          <p14:tracePt t="24473" x="4926013" y="3381375"/>
          <p14:tracePt t="24481" x="4933950" y="3381375"/>
          <p14:tracePt t="24489" x="4951413" y="3389313"/>
          <p14:tracePt t="24497" x="4967288" y="3397250"/>
          <p14:tracePt t="24506" x="4975225" y="3397250"/>
          <p14:tracePt t="24521" x="4983163" y="3405188"/>
          <p14:tracePt t="24529" x="4991100" y="3405188"/>
          <p14:tracePt t="24537" x="4999038" y="3413125"/>
          <p14:tracePt t="24553" x="5006975" y="3413125"/>
          <p14:tracePt t="24561" x="5014913" y="3413125"/>
          <p14:tracePt t="24585" x="5022850" y="3413125"/>
          <p14:tracePt t="24609" x="5030788" y="3413125"/>
          <p14:tracePt t="24625" x="5038725" y="3413125"/>
          <p14:tracePt t="24641" x="5046663" y="3413125"/>
          <p14:tracePt t="24649" x="5054600" y="3413125"/>
          <p14:tracePt t="24657" x="5062538" y="3413125"/>
          <p14:tracePt t="24665" x="5070475" y="3413125"/>
          <p14:tracePt t="24673" x="5078413" y="3413125"/>
          <p14:tracePt t="24681" x="5094288" y="3413125"/>
          <p14:tracePt t="24689" x="5102225" y="3413125"/>
          <p14:tracePt t="24697" x="5118100" y="3413125"/>
          <p14:tracePt t="24706" x="5133975" y="3413125"/>
          <p14:tracePt t="24713" x="5141913" y="3413125"/>
          <p14:tracePt t="24721" x="5157788" y="3413125"/>
          <p14:tracePt t="24729" x="5173663" y="3421063"/>
          <p14:tracePt t="24737" x="5189538" y="3421063"/>
          <p14:tracePt t="24745" x="5213350" y="3421063"/>
          <p14:tracePt t="24753" x="5237163" y="3429000"/>
          <p14:tracePt t="24761" x="5253038" y="3429000"/>
          <p14:tracePt t="24769" x="5268913" y="3429000"/>
          <p14:tracePt t="24777" x="5292725" y="3429000"/>
          <p14:tracePt t="24785" x="5310188" y="3429000"/>
          <p14:tracePt t="24793" x="5326063" y="3429000"/>
          <p14:tracePt t="24801" x="5341938" y="3436938"/>
          <p14:tracePt t="24809" x="5357813" y="3436938"/>
          <p14:tracePt t="24817" x="5373688" y="3444875"/>
          <p14:tracePt t="24825" x="5381625" y="3444875"/>
          <p14:tracePt t="24833" x="5397500" y="3444875"/>
          <p14:tracePt t="24841" x="5405438" y="3444875"/>
          <p14:tracePt t="24857" x="5421313" y="3452813"/>
          <p14:tracePt t="25017" x="5429250" y="3452813"/>
          <p14:tracePt t="25129" x="5437188" y="3452813"/>
          <p14:tracePt t="25137" x="5437188" y="3460750"/>
          <p14:tracePt t="25154" x="5445125" y="3460750"/>
          <p14:tracePt t="25169" x="5453063" y="3460750"/>
          <p14:tracePt t="25177" x="5461000" y="3460750"/>
          <p14:tracePt t="25185" x="5461000" y="3468688"/>
          <p14:tracePt t="25193" x="5476875" y="3468688"/>
          <p14:tracePt t="25201" x="5492750" y="3476625"/>
          <p14:tracePt t="25209" x="5508625" y="3476625"/>
          <p14:tracePt t="25217" x="5524500" y="3484563"/>
          <p14:tracePt t="25225" x="5540375" y="3492500"/>
          <p14:tracePt t="25233" x="5564188" y="3500438"/>
          <p14:tracePt t="25241" x="5595938" y="3500438"/>
          <p14:tracePt t="25249" x="5611813" y="3516313"/>
          <p14:tracePt t="25257" x="5635625" y="3524250"/>
          <p14:tracePt t="25265" x="5659438" y="3524250"/>
          <p14:tracePt t="25273" x="5684838" y="3532188"/>
          <p14:tracePt t="25281" x="5700713" y="3540125"/>
          <p14:tracePt t="25289" x="5724525" y="3548063"/>
          <p14:tracePt t="25297" x="5748338" y="3548063"/>
          <p14:tracePt t="25306" x="5772150" y="3556000"/>
          <p14:tracePt t="25313" x="5795963" y="3556000"/>
          <p14:tracePt t="25321" x="5819775" y="3563938"/>
          <p14:tracePt t="25330" x="5843588" y="3571875"/>
          <p14:tracePt t="25337" x="5859463" y="3571875"/>
          <p14:tracePt t="25345" x="5883275" y="3579813"/>
          <p14:tracePt t="25353" x="5907088" y="3587750"/>
          <p14:tracePt t="25362" x="5930900" y="3605213"/>
          <p14:tracePt t="25369" x="5954713" y="3605213"/>
          <p14:tracePt t="25377" x="5978525" y="3613150"/>
          <p14:tracePt t="25385" x="5994400" y="3613150"/>
          <p14:tracePt t="25393" x="6018213" y="3629025"/>
          <p14:tracePt t="25402" x="6034088" y="3636963"/>
          <p14:tracePt t="25409" x="6059488" y="3644900"/>
          <p14:tracePt t="25417" x="6099175" y="3660775"/>
          <p14:tracePt t="25425" x="6130925" y="3676650"/>
          <p14:tracePt t="25433" x="6170613" y="3684588"/>
          <p14:tracePt t="25441" x="6210300" y="3692525"/>
          <p14:tracePt t="25450" x="6249988" y="3692525"/>
          <p14:tracePt t="25457" x="6281738" y="3692525"/>
          <p14:tracePt t="25465" x="6289675" y="3684588"/>
          <p14:tracePt t="25473" x="6297613" y="3668713"/>
          <p14:tracePt t="25481" x="6297613" y="3652838"/>
          <p14:tracePt t="25489" x="6297613" y="3636963"/>
          <p14:tracePt t="25497" x="6297613" y="3595688"/>
          <p14:tracePt t="25506" x="6289675" y="3579813"/>
          <p14:tracePt t="25513" x="6281738" y="3556000"/>
          <p14:tracePt t="25521" x="6265863" y="3508375"/>
          <p14:tracePt t="25713" x="6257925" y="3508375"/>
          <p14:tracePt t="25721" x="6242050" y="3500438"/>
          <p14:tracePt t="25729" x="6226175" y="3500438"/>
          <p14:tracePt t="25737" x="6218238" y="3500438"/>
          <p14:tracePt t="25745" x="6210300" y="3500438"/>
          <p14:tracePt t="25753" x="6194425" y="3500438"/>
          <p14:tracePt t="25769" x="6186488" y="3500438"/>
          <p14:tracePt t="25777" x="6178550" y="3508375"/>
          <p14:tracePt t="25785" x="6178550" y="3516313"/>
          <p14:tracePt t="25793" x="6170613" y="3532188"/>
          <p14:tracePt t="25801" x="6154738" y="3540125"/>
          <p14:tracePt t="25809" x="6154738" y="3548063"/>
          <p14:tracePt t="25817" x="6146800" y="3563938"/>
          <p14:tracePt t="25825" x="6138863" y="3587750"/>
          <p14:tracePt t="25833" x="6138863" y="3595688"/>
          <p14:tracePt t="25841" x="6138863" y="3605213"/>
          <p14:tracePt t="25881" x="6138863" y="3613150"/>
          <p14:tracePt t="25913" x="6146800" y="3613150"/>
          <p14:tracePt t="25929" x="6154738" y="3613150"/>
          <p14:tracePt t="25961" x="6162675" y="3621088"/>
          <p14:tracePt t="25977" x="6170613" y="3621088"/>
          <p14:tracePt t="26002" x="6178550" y="3621088"/>
          <p14:tracePt t="26017" x="6178550" y="3629025"/>
          <p14:tracePt t="26033" x="6186488" y="3629025"/>
          <p14:tracePt t="26289" x="6194425" y="3629025"/>
          <p14:tracePt t="26337" x="6202363" y="3629025"/>
          <p14:tracePt t="26393" x="6210300" y="3629025"/>
          <p14:tracePt t="26409" x="6210300" y="3636963"/>
          <p14:tracePt t="26417" x="6218238" y="3636963"/>
          <p14:tracePt t="26433" x="6226175" y="3636963"/>
          <p14:tracePt t="26449" x="6234113" y="3636963"/>
          <p14:tracePt t="26457" x="6234113" y="3644900"/>
          <p14:tracePt t="26465" x="6249988" y="3644900"/>
          <p14:tracePt t="26489" x="6265863" y="3644900"/>
          <p14:tracePt t="26506" x="6273800" y="3644900"/>
          <p14:tracePt t="26513" x="6281738" y="3644900"/>
          <p14:tracePt t="26537" x="6289675" y="3644900"/>
          <p14:tracePt t="26545" x="6297613" y="3644900"/>
          <p14:tracePt t="26553" x="6305550" y="3644900"/>
          <p14:tracePt t="26569" x="6313488" y="3644900"/>
          <p14:tracePt t="26577" x="6321425" y="3644900"/>
          <p14:tracePt t="26593" x="6337300" y="3652838"/>
          <p14:tracePt t="26609" x="6345238" y="3652838"/>
          <p14:tracePt t="26625" x="6353175" y="3660775"/>
          <p14:tracePt t="26643" x="6361113" y="3660775"/>
          <p14:tracePt t="26649" x="6369050" y="3668713"/>
          <p14:tracePt t="26657" x="6376988" y="3668713"/>
          <p14:tracePt t="26673" x="6384925" y="3668713"/>
          <p14:tracePt t="26681" x="6384925" y="3676650"/>
          <p14:tracePt t="26689" x="6392863" y="3676650"/>
          <p14:tracePt t="26697" x="6402388" y="3684588"/>
          <p14:tracePt t="26706" x="6410325" y="3684588"/>
          <p14:tracePt t="26721" x="6418263" y="3684588"/>
          <p14:tracePt t="26737" x="6426200" y="3692525"/>
          <p14:tracePt t="26745" x="6434138" y="3692525"/>
          <p14:tracePt t="26761" x="6442075" y="3692525"/>
          <p14:tracePt t="26785" x="6450013" y="3700463"/>
          <p14:tracePt t="26825" x="6457950" y="3700463"/>
          <p14:tracePt t="26833" x="6465888" y="3700463"/>
          <p14:tracePt t="26865" x="6473825" y="3708400"/>
          <p14:tracePt t="26889" x="6481763" y="3708400"/>
          <p14:tracePt t="26905" x="6489700" y="3716338"/>
          <p14:tracePt t="26913" x="6497638" y="3716338"/>
          <p14:tracePt t="26921" x="6497638" y="3724275"/>
          <p14:tracePt t="26929" x="6505575" y="3724275"/>
          <p14:tracePt t="27329" x="6505575" y="3732213"/>
          <p14:tracePt t="27345" x="6513513" y="3732213"/>
          <p14:tracePt t="27385" x="6521450" y="3732213"/>
          <p14:tracePt t="27393" x="6529388" y="3740150"/>
          <p14:tracePt t="27426" x="6537325" y="3740150"/>
          <p14:tracePt t="27433" x="6537325" y="3748088"/>
          <p14:tracePt t="27465" x="6537325" y="3756025"/>
          <p14:tracePt t="27473" x="6545263" y="3756025"/>
          <p14:tracePt t="27529" x="6553200" y="3756025"/>
          <p14:tracePt t="27545" x="6561138" y="3756025"/>
          <p14:tracePt t="27561" x="6569075" y="3756025"/>
          <p14:tracePt t="27577" x="6577013" y="3756025"/>
          <p14:tracePt t="27593" x="6584950" y="3763963"/>
          <p14:tracePt t="27601" x="6592888" y="3763963"/>
          <p14:tracePt t="27609" x="6600825" y="3763963"/>
          <p14:tracePt t="27625" x="6616700" y="3763963"/>
          <p14:tracePt t="27633" x="6616700" y="3771900"/>
          <p14:tracePt t="27641" x="6624638" y="3779838"/>
          <p14:tracePt t="27657" x="6640513" y="3779838"/>
          <p14:tracePt t="27665" x="6640513" y="3787775"/>
          <p14:tracePt t="27673" x="6648450" y="3787775"/>
          <p14:tracePt t="27681" x="6664325" y="3787775"/>
          <p14:tracePt t="27689" x="6664325" y="3803650"/>
          <p14:tracePt t="27697" x="6680200" y="3803650"/>
          <p14:tracePt t="27706" x="6688138" y="3811588"/>
          <p14:tracePt t="27713" x="6704013" y="3819525"/>
          <p14:tracePt t="27721" x="6711950" y="3827463"/>
          <p14:tracePt t="27737" x="6719888" y="3827463"/>
          <p14:tracePt t="27745" x="6727825" y="3835400"/>
          <p14:tracePt t="27761" x="6735763" y="3835400"/>
          <p14:tracePt t="27921" x="6735763" y="3827463"/>
          <p14:tracePt t="27937" x="6735763" y="3819525"/>
          <p14:tracePt t="27945" x="6735763" y="3811588"/>
          <p14:tracePt t="27953" x="6735763" y="3803650"/>
          <p14:tracePt t="27961" x="6735763" y="3795713"/>
          <p14:tracePt t="27969" x="6735763" y="3787775"/>
          <p14:tracePt t="27977" x="6735763" y="3779838"/>
          <p14:tracePt t="27993" x="6735763" y="3771900"/>
          <p14:tracePt t="28017" x="6735763" y="3763963"/>
          <p14:tracePt t="28049" x="6735763" y="3756025"/>
          <p14:tracePt t="28073" x="6735763" y="3748088"/>
          <p14:tracePt t="28081" x="6735763" y="3740150"/>
          <p14:tracePt t="28097" x="6735763" y="3732213"/>
          <p14:tracePt t="28113" x="6735763" y="3724275"/>
          <p14:tracePt t="28129" x="6735763" y="3716338"/>
          <p14:tracePt t="28137" x="6735763" y="3708400"/>
          <p14:tracePt t="28145" x="6735763" y="3700463"/>
          <p14:tracePt t="28153" x="6735763" y="3692525"/>
          <p14:tracePt t="28161" x="6735763" y="3684588"/>
          <p14:tracePt t="28177" x="6735763" y="3676650"/>
          <p14:tracePt t="28185" x="6735763" y="3668713"/>
          <p14:tracePt t="28193" x="6735763" y="3660775"/>
          <p14:tracePt t="28201" x="6735763" y="3652838"/>
          <p14:tracePt t="28209" x="6735763" y="3644900"/>
          <p14:tracePt t="28217" x="6735763" y="3636963"/>
          <p14:tracePt t="28225" x="6735763" y="3621088"/>
          <p14:tracePt t="28233" x="6727825" y="3621088"/>
          <p14:tracePt t="28241" x="6727825" y="3605213"/>
          <p14:tracePt t="28249" x="6727825" y="3587750"/>
          <p14:tracePt t="28257" x="6727825" y="3571875"/>
          <p14:tracePt t="28265" x="6719888" y="3556000"/>
          <p14:tracePt t="28273" x="6719888" y="3540125"/>
          <p14:tracePt t="28281" x="6719888" y="3524250"/>
          <p14:tracePt t="28289" x="6719888" y="3508375"/>
          <p14:tracePt t="28297" x="6719888" y="3492500"/>
          <p14:tracePt t="28305" x="6711950" y="3468688"/>
          <p14:tracePt t="28313" x="6711950" y="3452813"/>
          <p14:tracePt t="28321" x="6704013" y="3436938"/>
          <p14:tracePt t="28329" x="6704013" y="3429000"/>
          <p14:tracePt t="28337" x="6704013" y="3413125"/>
          <p14:tracePt t="28345" x="6704013" y="3397250"/>
          <p14:tracePt t="28353" x="6696075" y="3389313"/>
          <p14:tracePt t="28361" x="6696075" y="3381375"/>
          <p14:tracePt t="28369" x="6696075" y="3365500"/>
          <p14:tracePt t="28377" x="6688138" y="3365500"/>
          <p14:tracePt t="28385" x="6688138" y="3357563"/>
          <p14:tracePt t="28401" x="6688138" y="3349625"/>
          <p14:tracePt t="28409" x="6680200" y="3349625"/>
          <p14:tracePt t="28425" x="6680200" y="3341688"/>
          <p14:tracePt t="28441" x="6664325" y="3333750"/>
          <p14:tracePt t="28457" x="6656388" y="3325813"/>
          <p14:tracePt t="28465" x="6656388" y="3317875"/>
          <p14:tracePt t="28473" x="6648450" y="3317875"/>
          <p14:tracePt t="28481" x="6640513" y="3309938"/>
          <p14:tracePt t="28489" x="6632575" y="3309938"/>
          <p14:tracePt t="28497" x="6624638" y="3309938"/>
          <p14:tracePt t="28506" x="6624638" y="3302000"/>
          <p14:tracePt t="28513" x="6608763" y="3302000"/>
          <p14:tracePt t="28521" x="6600825" y="3294063"/>
          <p14:tracePt t="28529" x="6592888" y="3294063"/>
          <p14:tracePt t="28537" x="6577013" y="3278188"/>
          <p14:tracePt t="28545" x="6569075" y="3278188"/>
          <p14:tracePt t="28553" x="6561138" y="3278188"/>
          <p14:tracePt t="28561" x="6545263" y="3262313"/>
          <p14:tracePt t="28569" x="6529388" y="3262313"/>
          <p14:tracePt t="28577" x="6529388" y="3252788"/>
          <p14:tracePt t="28585" x="6497638" y="3244850"/>
          <p14:tracePt t="28593" x="6489700" y="3236913"/>
          <p14:tracePt t="28601" x="6481763" y="3236913"/>
          <p14:tracePt t="28609" x="6465888" y="3221038"/>
          <p14:tracePt t="28617" x="6442075" y="3213100"/>
          <p14:tracePt t="28625" x="6434138" y="3205163"/>
          <p14:tracePt t="28633" x="6418263" y="3197225"/>
          <p14:tracePt t="28641" x="6402388" y="3197225"/>
          <p14:tracePt t="28649" x="6392863" y="3189288"/>
          <p14:tracePt t="28657" x="6384925" y="3189288"/>
          <p14:tracePt t="28665" x="6376988" y="3189288"/>
          <p14:tracePt t="28673" x="6369050" y="3181350"/>
          <p14:tracePt t="28689" x="6361113" y="3181350"/>
          <p14:tracePt t="28706" x="6353175" y="3173413"/>
          <p14:tracePt t="28721" x="6345238" y="3173413"/>
          <p14:tracePt t="28737" x="6337300" y="3173413"/>
          <p14:tracePt t="28753" x="6329363" y="3173413"/>
          <p14:tracePt t="28769" x="6329363" y="3165475"/>
          <p14:tracePt t="28777" x="6321425" y="3165475"/>
          <p14:tracePt t="28785" x="6313488" y="3165475"/>
          <p14:tracePt t="28793" x="6313488" y="3157538"/>
          <p14:tracePt t="29001" x="6321425" y="3157538"/>
          <p14:tracePt t="29017" x="6329363" y="3157538"/>
          <p14:tracePt t="29025" x="6337300" y="3165475"/>
          <p14:tracePt t="29033" x="6345238" y="3165475"/>
          <p14:tracePt t="29049" x="6353175" y="3165475"/>
          <p14:tracePt t="29073" x="6361113" y="3165475"/>
          <p14:tracePt t="29089" x="6361113" y="3173413"/>
          <p14:tracePt t="29097" x="6369050" y="3173413"/>
          <p14:tracePt t="29113" x="6376988" y="3173413"/>
          <p14:tracePt t="29129" x="6384925" y="3173413"/>
          <p14:tracePt t="29137" x="6392863" y="3173413"/>
          <p14:tracePt t="29153" x="6402388" y="3173413"/>
          <p14:tracePt t="29161" x="6410325" y="3173413"/>
          <p14:tracePt t="29169" x="6418263" y="3173413"/>
          <p14:tracePt t="29177" x="6426200" y="3173413"/>
          <p14:tracePt t="29185" x="6442075" y="3173413"/>
          <p14:tracePt t="29193" x="6457950" y="3173413"/>
          <p14:tracePt t="29201" x="6465888" y="3173413"/>
          <p14:tracePt t="29217" x="6481763" y="3173413"/>
          <p14:tracePt t="29225" x="6489700" y="3181350"/>
          <p14:tracePt t="29233" x="6497638" y="3181350"/>
          <p14:tracePt t="29249" x="6505575" y="3181350"/>
          <p14:tracePt t="29265" x="6513513" y="3181350"/>
          <p14:tracePt t="29281" x="6521450" y="3181350"/>
          <p14:tracePt t="29289" x="6529388" y="3181350"/>
          <p14:tracePt t="29306" x="6537325" y="3181350"/>
          <p14:tracePt t="29321" x="6545263" y="3181350"/>
          <p14:tracePt t="29329" x="6553200" y="3181350"/>
          <p14:tracePt t="29345" x="6561138" y="3181350"/>
          <p14:tracePt t="29353" x="6569075" y="3181350"/>
          <p14:tracePt t="29369" x="6577013" y="3181350"/>
          <p14:tracePt t="29377" x="6584950" y="3181350"/>
          <p14:tracePt t="29385" x="6592888" y="3181350"/>
          <p14:tracePt t="29393" x="6600825" y="3181350"/>
          <p14:tracePt t="29401" x="6608763" y="3181350"/>
          <p14:tracePt t="29417" x="6616700" y="3181350"/>
          <p14:tracePt t="29425" x="6624638" y="3181350"/>
          <p14:tracePt t="29433" x="6632575" y="3181350"/>
          <p14:tracePt t="29441" x="6648450" y="3181350"/>
          <p14:tracePt t="29457" x="6656388" y="3181350"/>
          <p14:tracePt t="29465" x="6672263" y="3181350"/>
          <p14:tracePt t="29473" x="6680200" y="3181350"/>
          <p14:tracePt t="29489" x="6696075" y="3181350"/>
          <p14:tracePt t="29497" x="6704013" y="3181350"/>
          <p14:tracePt t="29505" x="6711950" y="3189288"/>
          <p14:tracePt t="29521" x="6719888" y="3189288"/>
          <p14:tracePt t="29529" x="6735763" y="3189288"/>
          <p14:tracePt t="29537" x="6743700" y="3189288"/>
          <p14:tracePt t="29553" x="6751638" y="3189288"/>
          <p14:tracePt t="29561" x="6759575" y="3189288"/>
          <p14:tracePt t="29577" x="6769100" y="3189288"/>
          <p14:tracePt t="29601" x="6777038" y="3189288"/>
          <p14:tracePt t="29761" x="6784975" y="3189288"/>
          <p14:tracePt t="29769" x="6792913" y="3189288"/>
          <p14:tracePt t="29793" x="6800850" y="3189288"/>
          <p14:tracePt t="29817" x="6808788" y="3189288"/>
          <p14:tracePt t="29833" x="6816725" y="3189288"/>
          <p14:tracePt t="29841" x="6824663" y="3189288"/>
          <p14:tracePt t="29857" x="6832600" y="3189288"/>
          <p14:tracePt t="29873" x="6840538" y="3189288"/>
          <p14:tracePt t="29889" x="6848475" y="3189288"/>
          <p14:tracePt t="29897" x="6856413" y="3189288"/>
          <p14:tracePt t="29921" x="6864350" y="3189288"/>
          <p14:tracePt t="29937" x="6872288" y="3189288"/>
          <p14:tracePt t="29945" x="6880225" y="3189288"/>
          <p14:tracePt t="29977" x="6888163" y="3189288"/>
          <p14:tracePt t="30233" x="6896100" y="3189288"/>
          <p14:tracePt t="30241" x="6896100" y="3181350"/>
          <p14:tracePt t="30249" x="6911975" y="3181350"/>
          <p14:tracePt t="30257" x="6919913" y="3173413"/>
          <p14:tracePt t="30265" x="6927850" y="3173413"/>
          <p14:tracePt t="30273" x="6927850" y="3165475"/>
          <p14:tracePt t="30281" x="6935788" y="3165475"/>
          <p14:tracePt t="30289" x="6943725" y="3165475"/>
          <p14:tracePt t="30297" x="6943725" y="3157538"/>
          <p14:tracePt t="30306" x="6951663" y="3157538"/>
          <p14:tracePt t="30321" x="6951663" y="3149600"/>
          <p14:tracePt t="30337" x="6959600" y="3149600"/>
          <p14:tracePt t="30377" x="6959600" y="3141663"/>
          <p14:tracePt t="30505" x="6959600" y="3133725"/>
          <p14:tracePt t="30529" x="6959600" y="3125788"/>
          <p14:tracePt t="30545" x="6967538" y="3125788"/>
          <p14:tracePt t="30553" x="6967538" y="3117850"/>
          <p14:tracePt t="30577" x="6967538" y="3109913"/>
          <p14:tracePt t="30593" x="6967538" y="3101975"/>
          <p14:tracePt t="30601" x="6967538" y="3094038"/>
          <p14:tracePt t="30609" x="6967538" y="3086100"/>
          <p14:tracePt t="30625" x="6967538" y="3078163"/>
          <p14:tracePt t="30641" x="6967538" y="3070225"/>
          <p14:tracePt t="30665" x="6967538" y="3062288"/>
          <p14:tracePt t="30681" x="6967538" y="3054350"/>
          <p14:tracePt t="30689" x="6959600" y="3054350"/>
          <p14:tracePt t="30705" x="6951663" y="3054350"/>
          <p14:tracePt t="30729" x="6935788" y="3046413"/>
          <p14:tracePt t="30745" x="6927850" y="3038475"/>
          <p14:tracePt t="30753" x="6919913" y="3038475"/>
          <p14:tracePt t="30761" x="6911975" y="3030538"/>
          <p14:tracePt t="30769" x="6904038" y="3030538"/>
          <p14:tracePt t="30777" x="6896100" y="3030538"/>
          <p14:tracePt t="30785" x="6896100" y="3022600"/>
          <p14:tracePt t="30793" x="6880225" y="3014663"/>
          <p14:tracePt t="30809" x="6872288" y="3006725"/>
          <p14:tracePt t="30817" x="6864350" y="3006725"/>
          <p14:tracePt t="30825" x="6856413" y="2998788"/>
          <p14:tracePt t="30833" x="6848475" y="2998788"/>
          <p14:tracePt t="30841" x="6840538" y="2998788"/>
          <p14:tracePt t="30849" x="6832600" y="2998788"/>
          <p14:tracePt t="30857" x="6824663" y="2990850"/>
          <p14:tracePt t="30865" x="6816725" y="2990850"/>
          <p14:tracePt t="30873" x="6800850" y="2982913"/>
          <p14:tracePt t="30890" x="6777038" y="2974975"/>
          <p14:tracePt t="30897" x="6769100" y="2974975"/>
          <p14:tracePt t="30906" x="6743700" y="2967038"/>
          <p14:tracePt t="30913" x="6727825" y="2967038"/>
          <p14:tracePt t="30921" x="6719888" y="2959100"/>
          <p14:tracePt t="30929" x="6696075" y="2951163"/>
          <p14:tracePt t="30937" x="6680200" y="2951163"/>
          <p14:tracePt t="30945" x="6656388" y="2951163"/>
          <p14:tracePt t="30953" x="6632575" y="2951163"/>
          <p14:tracePt t="30961" x="6608763" y="2951163"/>
          <p14:tracePt t="30969" x="6584950" y="2951163"/>
          <p14:tracePt t="30977" x="6561138" y="2951163"/>
          <p14:tracePt t="30985" x="6537325" y="2951163"/>
          <p14:tracePt t="30993" x="6513513" y="2951163"/>
          <p14:tracePt t="31001" x="6489700" y="2951163"/>
          <p14:tracePt t="31009" x="6465888" y="2951163"/>
          <p14:tracePt t="31017" x="6450013" y="2951163"/>
          <p14:tracePt t="31025" x="6426200" y="2951163"/>
          <p14:tracePt t="31033" x="6410325" y="2951163"/>
          <p14:tracePt t="31041" x="6376988" y="2943225"/>
          <p14:tracePt t="31049" x="6361113" y="2943225"/>
          <p14:tracePt t="31057" x="6337300" y="2943225"/>
          <p14:tracePt t="31065" x="6313488" y="2943225"/>
          <p14:tracePt t="31073" x="6297613" y="2943225"/>
          <p14:tracePt t="31081" x="6273800" y="2943225"/>
          <p14:tracePt t="31089" x="6257925" y="2943225"/>
          <p14:tracePt t="31097" x="6249988" y="2943225"/>
          <p14:tracePt t="31105" x="6234113" y="2943225"/>
          <p14:tracePt t="31113" x="6218238" y="2951163"/>
          <p14:tracePt t="31121" x="6210300" y="2959100"/>
          <p14:tracePt t="31145" x="6202363" y="2967038"/>
          <p14:tracePt t="31161" x="6194425" y="2967038"/>
          <p14:tracePt t="31169" x="6194425" y="2974975"/>
          <p14:tracePt t="31185" x="6186488" y="2982913"/>
          <p14:tracePt t="31201" x="6186488" y="2990850"/>
          <p14:tracePt t="31209" x="6178550" y="3006725"/>
          <p14:tracePt t="31217" x="6178550" y="3014663"/>
          <p14:tracePt t="31225" x="6178550" y="3022600"/>
          <p14:tracePt t="31233" x="6178550" y="3038475"/>
          <p14:tracePt t="31241" x="6178550" y="3054350"/>
          <p14:tracePt t="31249" x="6178550" y="3070225"/>
          <p14:tracePt t="31257" x="6178550" y="3086100"/>
          <p14:tracePt t="31265" x="6178550" y="3101975"/>
          <p14:tracePt t="31273" x="6186488" y="3117850"/>
          <p14:tracePt t="31281" x="6186488" y="3133725"/>
          <p14:tracePt t="31289" x="6202363" y="3141663"/>
          <p14:tracePt t="31297" x="6210300" y="3157538"/>
          <p14:tracePt t="31305" x="6226175" y="3165475"/>
          <p14:tracePt t="31313" x="6249988" y="3173413"/>
          <p14:tracePt t="31321" x="6273800" y="3181350"/>
          <p14:tracePt t="31329" x="6289675" y="3189288"/>
          <p14:tracePt t="31337" x="6313488" y="3189288"/>
          <p14:tracePt t="31345" x="6337300" y="3189288"/>
          <p14:tracePt t="31353" x="6369050" y="3189288"/>
          <p14:tracePt t="31361" x="6402388" y="3189288"/>
          <p14:tracePt t="31369" x="6434138" y="3189288"/>
          <p14:tracePt t="31377" x="6481763" y="3189288"/>
          <p14:tracePt t="31385" x="6521450" y="3181350"/>
          <p14:tracePt t="31393" x="6569075" y="3181350"/>
          <p14:tracePt t="31401" x="6608763" y="3173413"/>
          <p14:tracePt t="31409" x="6648450" y="3165475"/>
          <p14:tracePt t="31417" x="6680200" y="3165475"/>
          <p14:tracePt t="31425" x="6719888" y="3149600"/>
          <p14:tracePt t="31433" x="6743700" y="3149600"/>
          <p14:tracePt t="31441" x="6769100" y="3141663"/>
          <p14:tracePt t="31449" x="6784975" y="3133725"/>
          <p14:tracePt t="31457" x="6800850" y="3133725"/>
          <p14:tracePt t="31465" x="6816725" y="3133725"/>
          <p14:tracePt t="31473" x="6824663" y="3133725"/>
          <p14:tracePt t="31481" x="6840538" y="3125788"/>
          <p14:tracePt t="31497" x="6856413" y="3125788"/>
          <p14:tracePt t="31513" x="6864350" y="3117850"/>
          <p14:tracePt t="31538" x="6872288" y="3117850"/>
          <p14:tracePt t="31569" x="6880225" y="3117850"/>
          <p14:tracePt t="31601" x="6888163" y="3117850"/>
          <p14:tracePt t="31633" x="6896100" y="3117850"/>
          <p14:tracePt t="31650" x="6904038" y="3117850"/>
          <p14:tracePt t="31673" x="6911975" y="3117850"/>
          <p14:tracePt t="31681" x="6919913" y="3117850"/>
          <p14:tracePt t="31689" x="6927850" y="3117850"/>
          <p14:tracePt t="31713" x="6935788" y="3117850"/>
          <p14:tracePt t="31721" x="6943725" y="3117850"/>
          <p14:tracePt t="31929" x="6943725" y="3101975"/>
          <p14:tracePt t="31937" x="6935788" y="3086100"/>
          <p14:tracePt t="31945" x="6935788" y="3078163"/>
          <p14:tracePt t="31953" x="6927850" y="3062288"/>
          <p14:tracePt t="31961" x="6919913" y="3046413"/>
          <p14:tracePt t="31969" x="6904038" y="3038475"/>
          <p14:tracePt t="31977" x="6880225" y="3038475"/>
          <p14:tracePt t="31985" x="6848475" y="3038475"/>
          <p14:tracePt t="31993" x="6824663" y="3038475"/>
          <p14:tracePt t="32001" x="6784975" y="3046413"/>
          <p14:tracePt t="32009" x="6759575" y="3046413"/>
          <p14:tracePt t="32017" x="6719888" y="3054350"/>
          <p14:tracePt t="32025" x="6704013" y="3054350"/>
          <p14:tracePt t="32033" x="6688138" y="3070225"/>
          <p14:tracePt t="32041" x="6672263" y="3070225"/>
          <p14:tracePt t="32049" x="6664325" y="3070225"/>
          <p14:tracePt t="32065" x="6656388" y="3078163"/>
          <p14:tracePt t="32105" x="6656388" y="3094038"/>
          <p14:tracePt t="32114" x="6664325" y="3094038"/>
          <p14:tracePt t="32121" x="6680200" y="3109913"/>
          <p14:tracePt t="32129" x="6696075" y="3125788"/>
          <p14:tracePt t="32137" x="6704013" y="3125788"/>
          <p14:tracePt t="32146" x="6719888" y="3125788"/>
          <p14:tracePt t="32161" x="6727825" y="3125788"/>
          <p14:tracePt t="32169" x="6735763" y="3125788"/>
          <p14:tracePt t="32177" x="6743700" y="3125788"/>
          <p14:tracePt t="32217" x="6735763" y="3125788"/>
          <p14:tracePt t="32225" x="6719888" y="3125788"/>
          <p14:tracePt t="32233" x="6711950" y="3125788"/>
          <p14:tracePt t="32241" x="6704013" y="3125788"/>
          <p14:tracePt t="32249" x="6696075" y="3125788"/>
          <p14:tracePt t="32257" x="6680200" y="3125788"/>
          <p14:tracePt t="32265" x="6672263" y="3125788"/>
          <p14:tracePt t="32273" x="6664325" y="3125788"/>
          <p14:tracePt t="32281" x="6648450" y="3117850"/>
          <p14:tracePt t="32297" x="6640513" y="3117850"/>
          <p14:tracePt t="32481" x="6648450" y="3117850"/>
          <p14:tracePt t="32489" x="6656388" y="3125788"/>
          <p14:tracePt t="32505" x="6656388" y="3133725"/>
          <p14:tracePt t="32513" x="6656388" y="3141663"/>
          <p14:tracePt t="32521" x="6656388" y="3149600"/>
          <p14:tracePt t="32537" x="6664325" y="3165475"/>
          <p14:tracePt t="32545" x="6664325" y="3173413"/>
          <p14:tracePt t="32553" x="6664325" y="3189288"/>
          <p14:tracePt t="32561" x="6664325" y="3197225"/>
          <p14:tracePt t="32569" x="6664325" y="3213100"/>
          <p14:tracePt t="32577" x="6664325" y="3236913"/>
          <p14:tracePt t="32585" x="6664325" y="3252788"/>
          <p14:tracePt t="32593" x="6664325" y="3270250"/>
          <p14:tracePt t="32601" x="6664325" y="3294063"/>
          <p14:tracePt t="32609" x="6672263" y="3309938"/>
          <p14:tracePt t="32617" x="6672263" y="3317875"/>
          <p14:tracePt t="32625" x="6672263" y="3341688"/>
          <p14:tracePt t="32633" x="6672263" y="3349625"/>
          <p14:tracePt t="32650" x="6672263" y="3365500"/>
          <p14:tracePt t="32666" x="6672263" y="3373438"/>
          <p14:tracePt t="32681" x="6672263" y="3381375"/>
          <p14:tracePt t="32697" x="6672263" y="3389313"/>
          <p14:tracePt t="32713" x="6664325" y="3389313"/>
          <p14:tracePt t="32769" x="6664325" y="3381375"/>
          <p14:tracePt t="32777" x="6664325" y="3373438"/>
          <p14:tracePt t="32785" x="6656388" y="3365500"/>
          <p14:tracePt t="32793" x="6656388" y="3341688"/>
          <p14:tracePt t="32801" x="6640513" y="3333750"/>
          <p14:tracePt t="32809" x="6640513" y="3317875"/>
          <p14:tracePt t="32817" x="6632575" y="3302000"/>
          <p14:tracePt t="32825" x="6624638" y="3278188"/>
          <p14:tracePt t="32833" x="6616700" y="3270250"/>
          <p14:tracePt t="32841" x="6616700" y="3262313"/>
          <p14:tracePt t="32849" x="6608763" y="3244850"/>
          <p14:tracePt t="32873" x="6600825" y="3244850"/>
          <p14:tracePt t="32969" x="6600825" y="3270250"/>
          <p14:tracePt t="32977" x="6600825" y="3286125"/>
          <p14:tracePt t="32985" x="6600825" y="3309938"/>
          <p14:tracePt t="32993" x="6600825" y="3325813"/>
          <p14:tracePt t="33001" x="6600825" y="3349625"/>
          <p14:tracePt t="33009" x="6592888" y="3365500"/>
          <p14:tracePt t="33017" x="6584950" y="3381375"/>
          <p14:tracePt t="33025" x="6584950" y="3397250"/>
          <p14:tracePt t="33033" x="6584950" y="3421063"/>
          <p14:tracePt t="33041" x="6584950" y="3436938"/>
          <p14:tracePt t="33049" x="6584950" y="3452813"/>
          <p14:tracePt t="33057" x="6584950" y="3460750"/>
          <p14:tracePt t="33065" x="6584950" y="3468688"/>
          <p14:tracePt t="33073" x="6584950" y="3484563"/>
          <p14:tracePt t="33089" x="6584950" y="3492500"/>
          <p14:tracePt t="33105" x="6584950" y="3500438"/>
          <p14:tracePt t="33146" x="6584950" y="3508375"/>
          <p14:tracePt t="33177" x="6584950" y="3516313"/>
          <p14:tracePt t="33185" x="6577013" y="3516313"/>
          <p14:tracePt t="33194" x="6569075" y="3516313"/>
          <p14:tracePt t="33201" x="6569075" y="3524250"/>
          <p14:tracePt t="33209" x="6553200" y="3524250"/>
          <p14:tracePt t="33217" x="6537325" y="3524250"/>
          <p14:tracePt t="33225" x="6513513" y="3532188"/>
          <p14:tracePt t="33233" x="6497638" y="3532188"/>
          <p14:tracePt t="33241" x="6473825" y="3540125"/>
          <p14:tracePt t="33249" x="6442075" y="3540125"/>
          <p14:tracePt t="33257" x="6418263" y="3548063"/>
          <p14:tracePt t="33265" x="6369050" y="3548063"/>
          <p14:tracePt t="33273" x="6337300" y="3556000"/>
          <p14:tracePt t="33281" x="6305550" y="3556000"/>
          <p14:tracePt t="33289" x="6257925" y="3556000"/>
          <p14:tracePt t="33297" x="6218238" y="3556000"/>
          <p14:tracePt t="33305" x="6178550" y="3571875"/>
          <p14:tracePt t="33313" x="6138863" y="3571875"/>
          <p14:tracePt t="33321" x="6091238" y="3579813"/>
          <p14:tracePt t="33329" x="6051550" y="3579813"/>
          <p14:tracePt t="33337" x="6002338" y="3587750"/>
          <p14:tracePt t="33345" x="5962650" y="3587750"/>
          <p14:tracePt t="33353" x="5915025" y="3595688"/>
          <p14:tracePt t="33361" x="5859463" y="3595688"/>
          <p14:tracePt t="33369" x="5827713" y="3595688"/>
          <p14:tracePt t="33377" x="5788025" y="3595688"/>
          <p14:tracePt t="33385" x="5740400" y="3595688"/>
          <p14:tracePt t="33393" x="5708650" y="3605213"/>
          <p14:tracePt t="33401" x="5667375" y="3605213"/>
          <p14:tracePt t="33409" x="5635625" y="3605213"/>
          <p14:tracePt t="33417" x="5595938" y="3605213"/>
          <p14:tracePt t="33425" x="5564188" y="3605213"/>
          <p14:tracePt t="33433" x="5524500" y="3605213"/>
          <p14:tracePt t="33441" x="5500688" y="3613150"/>
          <p14:tracePt t="33449" x="5468938" y="3613150"/>
          <p14:tracePt t="33457" x="5437188" y="3613150"/>
          <p14:tracePt t="33465" x="5389563" y="3621088"/>
          <p14:tracePt t="33473" x="5357813" y="3621088"/>
          <p14:tracePt t="33481" x="5310188" y="3621088"/>
          <p14:tracePt t="33489" x="5268913" y="3636963"/>
          <p14:tracePt t="33497" x="5229225" y="3636963"/>
          <p14:tracePt t="33505" x="5197475" y="3636963"/>
          <p14:tracePt t="33513" x="5165725" y="3644900"/>
          <p14:tracePt t="33521" x="5141913" y="3652838"/>
          <p14:tracePt t="33529" x="5118100" y="3660775"/>
          <p14:tracePt t="33537" x="5086350" y="3668713"/>
          <p14:tracePt t="33545" x="5070475" y="3676650"/>
          <p14:tracePt t="33553" x="5054600" y="3692525"/>
          <p14:tracePt t="33561" x="5038725" y="3692525"/>
          <p14:tracePt t="33569" x="5014913" y="3700463"/>
          <p14:tracePt t="33577" x="5006975" y="3716338"/>
          <p14:tracePt t="33585" x="4999038" y="3724275"/>
          <p14:tracePt t="33593" x="4999038" y="3732213"/>
          <p14:tracePt t="33601" x="4991100" y="3748088"/>
          <p14:tracePt t="33609" x="4983163" y="3763963"/>
          <p14:tracePt t="33617" x="4983163" y="3779838"/>
          <p14:tracePt t="33625" x="4983163" y="3795713"/>
          <p14:tracePt t="33633" x="4983163" y="3819525"/>
          <p14:tracePt t="33641" x="4983163" y="3835400"/>
          <p14:tracePt t="33649" x="4983163" y="3851275"/>
          <p14:tracePt t="33657" x="4991100" y="3875088"/>
          <p14:tracePt t="33665" x="4991100" y="3890963"/>
          <p14:tracePt t="33673" x="4991100" y="3906838"/>
          <p14:tracePt t="33681" x="4999038" y="3914775"/>
          <p14:tracePt t="33689" x="5006975" y="3922713"/>
          <p14:tracePt t="33697" x="5014913" y="3930650"/>
          <p14:tracePt t="33705" x="5014913" y="3948113"/>
          <p14:tracePt t="33713" x="5022850" y="3948113"/>
          <p14:tracePt t="33721" x="5022850" y="3956050"/>
          <p14:tracePt t="33737" x="5030788" y="3956050"/>
          <p14:tracePt t="33753" x="5030788" y="3963988"/>
          <p14:tracePt t="33857" x="5030788" y="3956050"/>
          <p14:tracePt t="33865" x="5038725" y="3938588"/>
          <p14:tracePt t="33881" x="5038725" y="3922713"/>
          <p14:tracePt t="33889" x="5046663" y="3906838"/>
          <p14:tracePt t="33905" x="5054600" y="3890963"/>
          <p14:tracePt t="33913" x="5054600" y="3875088"/>
          <p14:tracePt t="33921" x="5054600" y="3859213"/>
          <p14:tracePt t="33929" x="5070475" y="3851275"/>
          <p14:tracePt t="33937" x="5070475" y="3835400"/>
          <p14:tracePt t="33945" x="5070475" y="3819525"/>
          <p14:tracePt t="33953" x="5078413" y="3819525"/>
          <p14:tracePt t="33961" x="5078413" y="3811588"/>
          <p14:tracePt t="33969" x="5086350" y="3803650"/>
          <p14:tracePt t="33985" x="5086350" y="3795713"/>
          <p14:tracePt t="34185" x="5086350" y="3803650"/>
          <p14:tracePt t="34193" x="5094288" y="3811588"/>
          <p14:tracePt t="34201" x="5094288" y="3819525"/>
          <p14:tracePt t="34209" x="5102225" y="3827463"/>
          <p14:tracePt t="34217" x="5102225" y="3835400"/>
          <p14:tracePt t="34225" x="5110163" y="3835400"/>
          <p14:tracePt t="34233" x="5110163" y="3843338"/>
          <p14:tracePt t="34241" x="5126038" y="3851275"/>
          <p14:tracePt t="34249" x="5141913" y="3851275"/>
          <p14:tracePt t="34257" x="5149850" y="3851275"/>
          <p14:tracePt t="34265" x="5165725" y="3851275"/>
          <p14:tracePt t="34273" x="5189538" y="3851275"/>
          <p14:tracePt t="34281" x="5213350" y="3851275"/>
          <p14:tracePt t="34289" x="5245100" y="3851275"/>
          <p14:tracePt t="34297" x="5276850" y="3851275"/>
          <p14:tracePt t="34305" x="5300663" y="3851275"/>
          <p14:tracePt t="34313" x="5349875" y="3851275"/>
          <p14:tracePt t="34321" x="5381625" y="3851275"/>
          <p14:tracePt t="34329" x="5413375" y="3851275"/>
          <p14:tracePt t="34337" x="5445125" y="3851275"/>
          <p14:tracePt t="34345" x="5468938" y="3851275"/>
          <p14:tracePt t="34353" x="5500688" y="3851275"/>
          <p14:tracePt t="34361" x="5532438" y="3851275"/>
          <p14:tracePt t="34369" x="5556250" y="3851275"/>
          <p14:tracePt t="34377" x="5588000" y="3851275"/>
          <p14:tracePt t="34385" x="5611813" y="3851275"/>
          <p14:tracePt t="34393" x="5643563" y="3851275"/>
          <p14:tracePt t="34401" x="5659438" y="3851275"/>
          <p14:tracePt t="34409" x="5684838" y="3851275"/>
          <p14:tracePt t="34417" x="5708650" y="3851275"/>
          <p14:tracePt t="34425" x="5724525" y="3851275"/>
          <p14:tracePt t="34433" x="5748338" y="3851275"/>
          <p14:tracePt t="34441" x="5772150" y="3851275"/>
          <p14:tracePt t="34449" x="5795963" y="3851275"/>
          <p14:tracePt t="34457" x="5819775" y="3851275"/>
          <p14:tracePt t="34465" x="5843588" y="3851275"/>
          <p14:tracePt t="34473" x="5867400" y="3851275"/>
          <p14:tracePt t="34481" x="5899150" y="3851275"/>
          <p14:tracePt t="34489" x="5922963" y="3851275"/>
          <p14:tracePt t="34497" x="5954713" y="3851275"/>
          <p14:tracePt t="34505" x="5978525" y="3851275"/>
          <p14:tracePt t="34513" x="6002338" y="3851275"/>
          <p14:tracePt t="34521" x="6034088" y="3851275"/>
          <p14:tracePt t="34529" x="6067425" y="3851275"/>
          <p14:tracePt t="34537" x="6099175" y="3851275"/>
          <p14:tracePt t="34545" x="6122988" y="3851275"/>
          <p14:tracePt t="34553" x="6146800" y="3851275"/>
          <p14:tracePt t="34561" x="6170613" y="3851275"/>
          <p14:tracePt t="34569" x="6202363" y="3851275"/>
          <p14:tracePt t="34577" x="6226175" y="3851275"/>
          <p14:tracePt t="34585" x="6242050" y="3851275"/>
          <p14:tracePt t="34593" x="6265863" y="3851275"/>
          <p14:tracePt t="34601" x="6281738" y="3851275"/>
          <p14:tracePt t="34609" x="6297613" y="3851275"/>
          <p14:tracePt t="34617" x="6313488" y="3851275"/>
          <p14:tracePt t="34625" x="6321425" y="3851275"/>
          <p14:tracePt t="34633" x="6337300" y="3843338"/>
          <p14:tracePt t="34641" x="6345238" y="3843338"/>
          <p14:tracePt t="34649" x="6353175" y="3835400"/>
          <p14:tracePt t="34657" x="6369050" y="3835400"/>
          <p14:tracePt t="34665" x="6376988" y="3835400"/>
          <p14:tracePt t="34673" x="6384925" y="3827463"/>
          <p14:tracePt t="34690" x="6392863" y="3827463"/>
          <p14:tracePt t="34697" x="6402388" y="3819525"/>
          <p14:tracePt t="34706" x="6410325" y="3811588"/>
          <p14:tracePt t="34713" x="6418263" y="3811588"/>
          <p14:tracePt t="34721" x="6418263" y="3803650"/>
          <p14:tracePt t="34729" x="6426200" y="3803650"/>
          <p14:tracePt t="34745" x="6434138" y="3803650"/>
          <p14:tracePt t="34753" x="6434138" y="3795713"/>
          <p14:tracePt t="34833" x="6442075" y="3795713"/>
          <p14:tracePt t="34849" x="6442075" y="3787775"/>
          <p14:tracePt t="34865" x="6450013" y="3779838"/>
          <p14:tracePt t="34881" x="6457950" y="3771900"/>
          <p14:tracePt t="34889" x="6465888" y="3771900"/>
          <p14:tracePt t="34897" x="6473825" y="3756025"/>
          <p14:tracePt t="34913" x="6481763" y="3748088"/>
          <p14:tracePt t="34921" x="6489700" y="3740150"/>
          <p14:tracePt t="34929" x="6497638" y="3740150"/>
          <p14:tracePt t="34937" x="6497638" y="3732213"/>
          <p14:tracePt t="34945" x="6505575" y="3732213"/>
          <p14:tracePt t="34977" x="6505575" y="3724275"/>
          <p14:tracePt t="35041" x="6513513" y="3716338"/>
          <p14:tracePt t="35065" x="6513513" y="3708400"/>
          <p14:tracePt t="35121" x="6513513" y="3700463"/>
          <p14:tracePt t="35177" x="6513513" y="3692525"/>
          <p14:tracePt t="35185" x="6513513" y="3684588"/>
          <p14:tracePt t="35193" x="6521450" y="3684588"/>
          <p14:tracePt t="35201" x="6521450" y="3676650"/>
          <p14:tracePt t="35217" x="6521450" y="3668713"/>
          <p14:tracePt t="35233" x="6521450" y="3652838"/>
          <p14:tracePt t="35249" x="6521450" y="3644900"/>
          <p14:tracePt t="35257" x="6521450" y="3636963"/>
          <p14:tracePt t="35265" x="6521450" y="3629025"/>
          <p14:tracePt t="35273" x="6521450" y="3621088"/>
          <p14:tracePt t="35289" x="6521450" y="3613150"/>
          <p14:tracePt t="35321" x="6521450" y="3605213"/>
          <p14:tracePt t="35449" x="6521450" y="3613150"/>
          <p14:tracePt t="35457" x="6521450" y="3629025"/>
          <p14:tracePt t="35465" x="6521450" y="3636963"/>
          <p14:tracePt t="35473" x="6521450" y="3644900"/>
          <p14:tracePt t="35481" x="6521450" y="3660775"/>
          <p14:tracePt t="35489" x="6529388" y="3668713"/>
          <p14:tracePt t="35497" x="6537325" y="3676650"/>
          <p14:tracePt t="35505" x="6545263" y="3692525"/>
          <p14:tracePt t="35513" x="6561138" y="3700463"/>
          <p14:tracePt t="35521" x="6561138" y="3708400"/>
          <p14:tracePt t="35529" x="6569075" y="3716338"/>
          <p14:tracePt t="35537" x="6584950" y="3716338"/>
          <p14:tracePt t="35545" x="6600825" y="3724275"/>
          <p14:tracePt t="35553" x="6616700" y="3724275"/>
          <p14:tracePt t="35561" x="6624638" y="3724275"/>
          <p14:tracePt t="35569" x="6640513" y="3724275"/>
          <p14:tracePt t="35577" x="6664325" y="3724275"/>
          <p14:tracePt t="35585" x="6680200" y="3724275"/>
          <p14:tracePt t="35593" x="6704013" y="3724275"/>
          <p14:tracePt t="35601" x="6719888" y="3724275"/>
          <p14:tracePt t="35609" x="6735763" y="3716338"/>
          <p14:tracePt t="35617" x="6759575" y="3708400"/>
          <p14:tracePt t="35625" x="6777038" y="3700463"/>
          <p14:tracePt t="35633" x="6808788" y="3684588"/>
          <p14:tracePt t="35641" x="6824663" y="3676650"/>
          <p14:tracePt t="35649" x="6848475" y="3660775"/>
          <p14:tracePt t="35657" x="6864350" y="3652838"/>
          <p14:tracePt t="35665" x="6888163" y="3636963"/>
          <p14:tracePt t="35673" x="6904038" y="3621088"/>
          <p14:tracePt t="35681" x="6919913" y="3605213"/>
          <p14:tracePt t="35690" x="6927850" y="3587750"/>
          <p14:tracePt t="35697" x="6935788" y="3579813"/>
          <p14:tracePt t="35705" x="6943725" y="3563938"/>
          <p14:tracePt t="35713" x="6951663" y="3556000"/>
          <p14:tracePt t="35721" x="6951663" y="3548063"/>
          <p14:tracePt t="35729" x="6959600" y="3532188"/>
          <p14:tracePt t="35745" x="6959600" y="3524250"/>
          <p14:tracePt t="35753" x="6967538" y="3516313"/>
          <p14:tracePt t="35761" x="6967538" y="3508375"/>
          <p14:tracePt t="35777" x="6967538" y="3500438"/>
          <p14:tracePt t="35801" x="6967538" y="3492500"/>
          <p14:tracePt t="35914" x="6967538" y="3508375"/>
          <p14:tracePt t="35921" x="6967538" y="3524250"/>
          <p14:tracePt t="35929" x="6959600" y="3532188"/>
          <p14:tracePt t="35937" x="6959600" y="3548063"/>
          <p14:tracePt t="35945" x="6959600" y="3571875"/>
          <p14:tracePt t="35953" x="6959600" y="3595688"/>
          <p14:tracePt t="35961" x="6959600" y="3621088"/>
          <p14:tracePt t="35969" x="6951663" y="3629025"/>
          <p14:tracePt t="35977" x="6951663" y="3644900"/>
          <p14:tracePt t="35985" x="6943725" y="3660775"/>
          <p14:tracePt t="35993" x="6935788" y="3676650"/>
          <p14:tracePt t="36001" x="6935788" y="3684588"/>
          <p14:tracePt t="36009" x="6927850" y="3692525"/>
          <p14:tracePt t="36017" x="6927850" y="3708400"/>
          <p14:tracePt t="36025" x="6919913" y="3708400"/>
          <p14:tracePt t="36033" x="6919913" y="3716338"/>
          <p14:tracePt t="36041" x="6904038" y="3724275"/>
          <p14:tracePt t="36049" x="6896100" y="3724275"/>
          <p14:tracePt t="36057" x="6888163" y="3724275"/>
          <p14:tracePt t="36065" x="6880225" y="3724275"/>
          <p14:tracePt t="36073" x="6856413" y="3732213"/>
          <p14:tracePt t="36081" x="6840538" y="3740150"/>
          <p14:tracePt t="36089" x="6808788" y="3740150"/>
          <p14:tracePt t="36097" x="6792913" y="3740150"/>
          <p14:tracePt t="36105" x="6769100" y="3740150"/>
          <p14:tracePt t="36113" x="6743700" y="3740150"/>
          <p14:tracePt t="36121" x="6719888" y="3748088"/>
          <p14:tracePt t="36129" x="6688138" y="3756025"/>
          <p14:tracePt t="36137" x="6664325" y="3763963"/>
          <p14:tracePt t="36145" x="6640513" y="3771900"/>
          <p14:tracePt t="36153" x="6624638" y="3779838"/>
          <p14:tracePt t="36161" x="6608763" y="3787775"/>
          <p14:tracePt t="36169" x="6592888" y="3795713"/>
          <p14:tracePt t="36177" x="6584950" y="3795713"/>
          <p14:tracePt t="36193" x="6577013" y="3803650"/>
          <p14:tracePt t="36201" x="6569075" y="3803650"/>
          <p14:tracePt t="36209" x="6569075" y="3811588"/>
          <p14:tracePt t="36233" x="6569075" y="3819525"/>
          <p14:tracePt t="36241" x="6569075" y="3827463"/>
          <p14:tracePt t="36257" x="6569075" y="3835400"/>
          <p14:tracePt t="36281" x="6569075" y="3843338"/>
          <p14:tracePt t="36305" x="6569075" y="3859213"/>
          <p14:tracePt t="36313" x="6577013" y="3859213"/>
          <p14:tracePt t="36329" x="6584950" y="3859213"/>
          <p14:tracePt t="36337" x="6592888" y="3875088"/>
          <p14:tracePt t="36345" x="6608763" y="3875088"/>
          <p14:tracePt t="36353" x="6624638" y="3875088"/>
          <p14:tracePt t="36361" x="6640513" y="3875088"/>
          <p14:tracePt t="36369" x="6656388" y="3883025"/>
          <p14:tracePt t="36377" x="6664325" y="3883025"/>
          <p14:tracePt t="36385" x="6688138" y="3890963"/>
          <p14:tracePt t="36393" x="6711950" y="3890963"/>
          <p14:tracePt t="36401" x="6727825" y="3890963"/>
          <p14:tracePt t="36409" x="6743700" y="3890963"/>
          <p14:tracePt t="36417" x="6759575" y="3890963"/>
          <p14:tracePt t="36425" x="6784975" y="3883025"/>
          <p14:tracePt t="36433" x="6792913" y="3883025"/>
          <p14:tracePt t="36441" x="6816725" y="3883025"/>
          <p14:tracePt t="36449" x="6832600" y="3875088"/>
          <p14:tracePt t="36457" x="6848475" y="3875088"/>
          <p14:tracePt t="36465" x="6864350" y="3867150"/>
          <p14:tracePt t="36473" x="6880225" y="3867150"/>
          <p14:tracePt t="36481" x="6896100" y="3859213"/>
          <p14:tracePt t="36489" x="6919913" y="3859213"/>
          <p14:tracePt t="36497" x="6927850" y="3859213"/>
          <p14:tracePt t="36505" x="6935788" y="3859213"/>
          <p14:tracePt t="36513" x="6943725" y="3859213"/>
          <p14:tracePt t="36522" x="6959600" y="3859213"/>
          <p14:tracePt t="36545" x="6967538" y="3859213"/>
          <p14:tracePt t="36609" x="6975475" y="3859213"/>
          <p14:tracePt t="36617" x="6983413" y="3859213"/>
          <p14:tracePt t="36633" x="6991350" y="3867150"/>
          <p14:tracePt t="36641" x="6999288" y="3867150"/>
          <p14:tracePt t="36649" x="7007225" y="3867150"/>
          <p14:tracePt t="36657" x="7007225" y="3875088"/>
          <p14:tracePt t="36665" x="7015163" y="3875088"/>
          <p14:tracePt t="36673" x="7015163" y="3883025"/>
          <p14:tracePt t="36690" x="7031038" y="3883025"/>
          <p14:tracePt t="36697" x="7031038" y="3890963"/>
          <p14:tracePt t="36865" x="7031038" y="3883025"/>
          <p14:tracePt t="36873" x="7031038" y="3867150"/>
          <p14:tracePt t="36881" x="7031038" y="3859213"/>
          <p14:tracePt t="36889" x="7023100" y="3851275"/>
          <p14:tracePt t="36897" x="7023100" y="3835400"/>
          <p14:tracePt t="36905" x="7015163" y="3819525"/>
          <p14:tracePt t="36913" x="6999288" y="3803650"/>
          <p14:tracePt t="36922" x="6999288" y="3787775"/>
          <p14:tracePt t="36929" x="6991350" y="3771900"/>
          <p14:tracePt t="36937" x="6975475" y="3740150"/>
          <p14:tracePt t="36945" x="6975475" y="3724275"/>
          <p14:tracePt t="36953" x="6967538" y="3716338"/>
          <p14:tracePt t="36961" x="6967538" y="3700463"/>
          <p14:tracePt t="36969" x="6951663" y="3676650"/>
          <p14:tracePt t="36977" x="6951663" y="3660775"/>
          <p14:tracePt t="36985" x="6951663" y="3636963"/>
          <p14:tracePt t="36993" x="6943725" y="3621088"/>
          <p14:tracePt t="37001" x="6935788" y="3605213"/>
          <p14:tracePt t="37009" x="6935788" y="3579813"/>
          <p14:tracePt t="37017" x="6935788" y="3563938"/>
          <p14:tracePt t="37025" x="6935788" y="3540125"/>
          <p14:tracePt t="37033" x="6935788" y="3516313"/>
          <p14:tracePt t="37041" x="6935788" y="3492500"/>
          <p14:tracePt t="37049" x="6935788" y="3468688"/>
          <p14:tracePt t="37057" x="6935788" y="3452813"/>
          <p14:tracePt t="37065" x="6935788" y="3436938"/>
          <p14:tracePt t="37073" x="6935788" y="3421063"/>
          <p14:tracePt t="37089" x="6935788" y="3405188"/>
          <p14:tracePt t="37097" x="6935788" y="3397250"/>
          <p14:tracePt t="37105" x="6927850" y="3389313"/>
          <p14:tracePt t="37121" x="6919913" y="3381375"/>
          <p14:tracePt t="37129" x="6911975" y="3381375"/>
          <p14:tracePt t="37137" x="6911975" y="3365500"/>
          <p14:tracePt t="37153" x="6904038" y="3357563"/>
          <p14:tracePt t="37169" x="6896100" y="3349625"/>
          <p14:tracePt t="37193" x="6896100" y="3341688"/>
          <p14:tracePt t="37201" x="6888163" y="3341688"/>
          <p14:tracePt t="37217" x="6888163" y="3333750"/>
          <p14:tracePt t="37233" x="6888163" y="3325813"/>
          <p14:tracePt t="37257" x="6888163" y="3317875"/>
          <p14:tracePt t="37354" x="6880225" y="3317875"/>
          <p14:tracePt t="37370" x="6872288" y="3317875"/>
          <p14:tracePt t="37377" x="6864350" y="3325813"/>
          <p14:tracePt t="37393" x="6856413" y="3341688"/>
          <p14:tracePt t="37401" x="6840538" y="3349625"/>
          <p14:tracePt t="37409" x="6832600" y="3357563"/>
          <p14:tracePt t="37417" x="6824663" y="3381375"/>
          <p14:tracePt t="37425" x="6816725" y="3397250"/>
          <p14:tracePt t="37433" x="6808788" y="3413125"/>
          <p14:tracePt t="37441" x="6792913" y="3429000"/>
          <p14:tracePt t="37449" x="6792913" y="3444875"/>
          <p14:tracePt t="37457" x="6777038" y="3460750"/>
          <p14:tracePt t="37465" x="6769100" y="3476625"/>
          <p14:tracePt t="37473" x="6769100" y="3492500"/>
          <p14:tracePt t="37481" x="6769100" y="3516313"/>
          <p14:tracePt t="37489" x="6751638" y="3524250"/>
          <p14:tracePt t="37497" x="6751638" y="3532188"/>
          <p14:tracePt t="37506" x="6751638" y="3548063"/>
          <p14:tracePt t="37513" x="6751638" y="3571875"/>
          <p14:tracePt t="37522" x="6751638" y="3579813"/>
          <p14:tracePt t="37529" x="6751638" y="3595688"/>
          <p14:tracePt t="37537" x="6751638" y="3605213"/>
          <p14:tracePt t="37545" x="6751638" y="3621088"/>
          <p14:tracePt t="37553" x="6751638" y="3629025"/>
          <p14:tracePt t="37561" x="6751638" y="3644900"/>
          <p14:tracePt t="37569" x="6751638" y="3652838"/>
          <p14:tracePt t="37577" x="6751638" y="3660775"/>
          <p14:tracePt t="37585" x="6751638" y="3668713"/>
          <p14:tracePt t="37593" x="6751638" y="3676650"/>
          <p14:tracePt t="37601" x="6751638" y="3684588"/>
          <p14:tracePt t="37609" x="6759575" y="3684588"/>
          <p14:tracePt t="37617" x="6759575" y="3692525"/>
          <p14:tracePt t="37625" x="6769100" y="3692525"/>
          <p14:tracePt t="37633" x="6777038" y="3700463"/>
          <p14:tracePt t="37641" x="6784975" y="3700463"/>
          <p14:tracePt t="37649" x="6784975" y="3708400"/>
          <p14:tracePt t="37665" x="6792913" y="3708400"/>
          <p14:tracePt t="37673" x="6792913" y="3716338"/>
          <p14:tracePt t="37690" x="6800850" y="3724275"/>
          <p14:tracePt t="37697" x="6808788" y="3732213"/>
          <p14:tracePt t="37713" x="6816725" y="3740150"/>
          <p14:tracePt t="37722" x="6824663" y="3756025"/>
          <p14:tracePt t="37729" x="6832600" y="3756025"/>
          <p14:tracePt t="37737" x="6840538" y="3771900"/>
          <p14:tracePt t="37745" x="6848475" y="3771900"/>
          <p14:tracePt t="37753" x="6856413" y="3787775"/>
          <p14:tracePt t="37761" x="6880225" y="3795713"/>
          <p14:tracePt t="37777" x="6888163" y="3803650"/>
          <p14:tracePt t="37785" x="6896100" y="3803650"/>
          <p14:tracePt t="37793" x="6904038" y="3811588"/>
          <p14:tracePt t="37801" x="6904038" y="3819525"/>
          <p14:tracePt t="37809" x="6911975" y="3819525"/>
          <p14:tracePt t="37817" x="6911975" y="3827463"/>
          <p14:tracePt t="37825" x="6927850" y="3827463"/>
          <p14:tracePt t="37833" x="6927850" y="3835400"/>
          <p14:tracePt t="37841" x="6935788" y="3835400"/>
          <p14:tracePt t="37849" x="6943725" y="3835400"/>
          <p14:tracePt t="37857" x="6951663" y="3851275"/>
          <p14:tracePt t="37865" x="6967538" y="3851275"/>
          <p14:tracePt t="37882" x="6975475" y="3859213"/>
          <p14:tracePt t="37889" x="6991350" y="3867150"/>
          <p14:tracePt t="37906" x="7007225" y="3875088"/>
          <p14:tracePt t="37913" x="7015163" y="3875088"/>
          <p14:tracePt t="37921" x="7023100" y="3883025"/>
          <p14:tracePt t="37929" x="7031038" y="3890963"/>
          <p14:tracePt t="37937" x="7046913" y="3906838"/>
          <p14:tracePt t="37945" x="7054850" y="3914775"/>
          <p14:tracePt t="37953" x="7070725" y="3922713"/>
          <p14:tracePt t="37961" x="7070725" y="3930650"/>
          <p14:tracePt t="37969" x="7086600" y="3938588"/>
          <p14:tracePt t="37977" x="7086600" y="3948113"/>
          <p14:tracePt t="37985" x="7094538" y="3963988"/>
          <p14:tracePt t="37993" x="7102475" y="3971925"/>
          <p14:tracePt t="38001" x="7102475" y="3979863"/>
          <p14:tracePt t="38009" x="7110413" y="3995738"/>
          <p14:tracePt t="38017" x="7118350" y="3995738"/>
          <p14:tracePt t="38025" x="7118350" y="4003675"/>
          <p14:tracePt t="38033" x="7118350" y="4019550"/>
          <p14:tracePt t="38049" x="7118350" y="4035425"/>
          <p14:tracePt t="38057" x="7135813" y="4035425"/>
          <p14:tracePt t="38065" x="7135813" y="4051300"/>
          <p14:tracePt t="38081" x="7135813" y="4059238"/>
          <p14:tracePt t="38089" x="7135813" y="4067175"/>
          <p14:tracePt t="38097" x="7135813" y="4075113"/>
          <p14:tracePt t="38105" x="7143750" y="4083050"/>
          <p14:tracePt t="38113" x="7143750" y="4098925"/>
          <p14:tracePt t="38129" x="7151688" y="4114800"/>
          <p14:tracePt t="38137" x="7167563" y="4138613"/>
          <p14:tracePt t="38146" x="7175500" y="4146550"/>
          <p14:tracePt t="38153" x="7191375" y="4178300"/>
          <p14:tracePt t="38161" x="7215188" y="4210050"/>
          <p14:tracePt t="38169" x="7254875" y="4249738"/>
          <p14:tracePt t="38177" x="7286625" y="4281488"/>
          <p14:tracePt t="38185" x="7334250" y="4314825"/>
          <p14:tracePt t="38193" x="7389813" y="4346575"/>
          <p14:tracePt t="38201" x="7429500" y="4354513"/>
          <p14:tracePt t="38209" x="7461250" y="4354513"/>
          <p14:tracePt t="38217" x="7493000" y="4346575"/>
          <p14:tracePt t="38225" x="7510463" y="4330700"/>
          <p14:tracePt t="38233" x="7534275" y="4314825"/>
          <p14:tracePt t="38241" x="7550150" y="4306888"/>
          <p14:tracePt t="38249" x="7558088" y="4298950"/>
          <p14:tracePt t="38257" x="7573963" y="4273550"/>
          <p14:tracePt t="38265" x="7573963" y="4249738"/>
          <p14:tracePt t="38497" x="7558088" y="4249738"/>
          <p14:tracePt t="38505" x="7542213" y="4249738"/>
          <p14:tracePt t="38522" x="7510463" y="4249738"/>
          <p14:tracePt t="38529" x="7493000" y="4249738"/>
          <p14:tracePt t="38537" x="7485063" y="4249738"/>
          <p14:tracePt t="38545" x="7477125" y="4249738"/>
          <p14:tracePt t="38553" x="7453313" y="4249738"/>
          <p14:tracePt t="38561" x="7437438" y="4249738"/>
          <p14:tracePt t="38570" x="7413625" y="4241800"/>
          <p14:tracePt t="38577" x="7389813" y="4241800"/>
          <p14:tracePt t="38586" x="7373938" y="4233863"/>
          <p14:tracePt t="38601" x="7366000" y="4233863"/>
          <p14:tracePt t="38609" x="7366000" y="4225925"/>
          <p14:tracePt t="38617" x="7358063" y="4217988"/>
          <p14:tracePt t="38625" x="7350125" y="4202113"/>
          <p14:tracePt t="38633" x="7350125" y="4186238"/>
          <p14:tracePt t="38641" x="7350125" y="4170363"/>
          <p14:tracePt t="38649" x="7334250" y="4146550"/>
          <p14:tracePt t="38658" x="7334250" y="4122738"/>
          <p14:tracePt t="38665" x="7318375" y="4090988"/>
          <p14:tracePt t="38673" x="7310438" y="4043363"/>
          <p14:tracePt t="38681" x="7302500" y="4019550"/>
          <p14:tracePt t="38689" x="7278688" y="3979863"/>
          <p14:tracePt t="38697" x="7262813" y="3930650"/>
          <p14:tracePt t="38705" x="7246938" y="3906838"/>
          <p14:tracePt t="38713" x="7239000" y="3890963"/>
          <p14:tracePt t="38722" x="7223125" y="3867150"/>
          <p14:tracePt t="38729" x="7215188" y="3843338"/>
          <p14:tracePt t="38737" x="7207250" y="3827463"/>
          <p14:tracePt t="38745" x="7199313" y="3811588"/>
          <p14:tracePt t="38753" x="7183438" y="3803650"/>
          <p14:tracePt t="38761" x="7175500" y="3779838"/>
          <p14:tracePt t="38769" x="7167563" y="3771900"/>
          <p14:tracePt t="38777" x="7159625" y="3756025"/>
          <p14:tracePt t="38785" x="7159625" y="3740150"/>
          <p14:tracePt t="38801" x="7159625" y="3724275"/>
          <p14:tracePt t="38809" x="7159625" y="3716338"/>
          <p14:tracePt t="38817" x="7159625" y="3700463"/>
          <p14:tracePt t="38825" x="7159625" y="3692525"/>
          <p14:tracePt t="38833" x="7159625" y="3684588"/>
          <p14:tracePt t="38841" x="7167563" y="3668713"/>
          <p14:tracePt t="38849" x="7183438" y="3660775"/>
          <p14:tracePt t="38857" x="7191375" y="3644900"/>
          <p14:tracePt t="38865" x="7199313" y="3644900"/>
          <p14:tracePt t="38873" x="7207250" y="3629025"/>
          <p14:tracePt t="38881" x="7215188" y="3621088"/>
          <p14:tracePt t="38889" x="7231063" y="3613150"/>
          <p14:tracePt t="38897" x="7246938" y="3595688"/>
          <p14:tracePt t="38905" x="7262813" y="3587750"/>
          <p14:tracePt t="38913" x="7278688" y="3587750"/>
          <p14:tracePt t="38922" x="7302500" y="3563938"/>
          <p14:tracePt t="38929" x="7310438" y="3556000"/>
          <p14:tracePt t="38937" x="7334250" y="3556000"/>
          <p14:tracePt t="38945" x="7366000" y="3532188"/>
          <p14:tracePt t="38953" x="7397750" y="3524250"/>
          <p14:tracePt t="38961" x="7421563" y="3516313"/>
          <p14:tracePt t="38969" x="7461250" y="3508375"/>
          <p14:tracePt t="38985" x="7477125" y="3508375"/>
          <p14:tracePt t="38993" x="7502525" y="3500438"/>
          <p14:tracePt t="39001" x="7510463" y="3492500"/>
          <p14:tracePt t="39009" x="7534275" y="3492500"/>
          <p14:tracePt t="39017" x="7550150" y="3492500"/>
          <p14:tracePt t="39025" x="7558088" y="3492500"/>
          <p14:tracePt t="39033" x="7573963" y="3492500"/>
          <p14:tracePt t="39041" x="7581900" y="3492500"/>
          <p14:tracePt t="39049" x="7605713" y="3492500"/>
          <p14:tracePt t="39057" x="7613650" y="3492500"/>
          <p14:tracePt t="39065" x="7621588" y="3492500"/>
          <p14:tracePt t="39073" x="7629525" y="3492500"/>
          <p14:tracePt t="39081" x="7645400" y="3492500"/>
          <p14:tracePt t="39089" x="7653338" y="3492500"/>
          <p14:tracePt t="39097" x="7661275" y="3492500"/>
          <p14:tracePt t="39106" x="7677150" y="3500438"/>
          <p14:tracePt t="39113" x="7677150" y="3508375"/>
          <p14:tracePt t="39121" x="7685088" y="3516313"/>
          <p14:tracePt t="39129" x="7693025" y="3524250"/>
          <p14:tracePt t="39137" x="7700963" y="3540125"/>
          <p14:tracePt t="39153" x="7716838" y="3556000"/>
          <p14:tracePt t="39161" x="7716838" y="3571875"/>
          <p14:tracePt t="39169" x="7724775" y="3587750"/>
          <p14:tracePt t="39177" x="7740650" y="3595688"/>
          <p14:tracePt t="39185" x="7748588" y="3621088"/>
          <p14:tracePt t="39193" x="7764463" y="3636963"/>
          <p14:tracePt t="39201" x="7764463" y="3652838"/>
          <p14:tracePt t="39209" x="7780338" y="3660775"/>
          <p14:tracePt t="39217" x="7788275" y="3684588"/>
          <p14:tracePt t="39225" x="7796213" y="3700463"/>
          <p14:tracePt t="39233" x="7804150" y="3716338"/>
          <p14:tracePt t="39241" x="7812088" y="3724275"/>
          <p14:tracePt t="39249" x="7827963" y="3748088"/>
          <p14:tracePt t="39257" x="7827963" y="3756025"/>
          <p14:tracePt t="39265" x="7835900" y="3771900"/>
          <p14:tracePt t="39273" x="7843838" y="3787775"/>
          <p14:tracePt t="39281" x="7843838" y="3795713"/>
          <p14:tracePt t="39289" x="7851775" y="3811588"/>
          <p14:tracePt t="39297" x="7851775" y="3819525"/>
          <p14:tracePt t="39305" x="7851775" y="3843338"/>
          <p14:tracePt t="39313" x="7851775" y="3859213"/>
          <p14:tracePt t="39322" x="7851775" y="3883025"/>
          <p14:tracePt t="39329" x="7851775" y="3890963"/>
          <p14:tracePt t="39337" x="7851775" y="3906838"/>
          <p14:tracePt t="39345" x="7851775" y="3914775"/>
          <p14:tracePt t="39353" x="7835900" y="3930650"/>
          <p14:tracePt t="39361" x="7835900" y="3938588"/>
          <p14:tracePt t="39369" x="7835900" y="3948113"/>
          <p14:tracePt t="39377" x="7827963" y="3963988"/>
          <p14:tracePt t="39385" x="7820025" y="3971925"/>
          <p14:tracePt t="39393" x="7812088" y="3987800"/>
          <p14:tracePt t="39401" x="7804150" y="3995738"/>
          <p14:tracePt t="39409" x="7788275" y="4011613"/>
          <p14:tracePt t="39417" x="7780338" y="4027488"/>
          <p14:tracePt t="39425" x="7756525" y="4043363"/>
          <p14:tracePt t="39433" x="7756525" y="4051300"/>
          <p14:tracePt t="39441" x="7740650" y="4067175"/>
          <p14:tracePt t="39449" x="7732713" y="4075113"/>
          <p14:tracePt t="39457" x="7716838" y="4090988"/>
          <p14:tracePt t="39465" x="7716838" y="4098925"/>
          <p14:tracePt t="39473" x="7716838" y="4106863"/>
          <p14:tracePt t="39481" x="7716838" y="4122738"/>
          <p14:tracePt t="39489" x="7716838" y="4138613"/>
          <p14:tracePt t="39497" x="7716838" y="4154488"/>
          <p14:tracePt t="39505" x="7716838" y="4170363"/>
          <p14:tracePt t="39513" x="7716838" y="4178300"/>
          <p14:tracePt t="39522" x="7716838" y="4194175"/>
          <p14:tracePt t="39529" x="7716838" y="4210050"/>
          <p14:tracePt t="39537" x="7732713" y="4233863"/>
          <p14:tracePt t="39545" x="7740650" y="4265613"/>
          <p14:tracePt t="39553" x="7756525" y="4281488"/>
          <p14:tracePt t="39561" x="7772400" y="4314825"/>
          <p14:tracePt t="39569" x="7788275" y="4346575"/>
          <p14:tracePt t="39577" x="7812088" y="4370388"/>
          <p14:tracePt t="39585" x="7820025" y="4386263"/>
          <p14:tracePt t="39593" x="7843838" y="4418013"/>
          <p14:tracePt t="39601" x="7859713" y="4441825"/>
          <p14:tracePt t="39609" x="7885113" y="4473575"/>
          <p14:tracePt t="39617" x="7900988" y="4481513"/>
          <p14:tracePt t="39625" x="7916863" y="4505325"/>
          <p14:tracePt t="39633" x="7940675" y="4529138"/>
          <p14:tracePt t="39641" x="7956550" y="4545013"/>
          <p14:tracePt t="39649" x="7972425" y="4560888"/>
          <p14:tracePt t="39657" x="7980363" y="4592638"/>
          <p14:tracePt t="39665" x="7996238" y="4608513"/>
          <p14:tracePt t="39673" x="8004175" y="4616450"/>
          <p14:tracePt t="39681" x="8012113" y="4633913"/>
          <p14:tracePt t="39689" x="8020050" y="4641850"/>
          <p14:tracePt t="39697" x="8035925" y="4649788"/>
          <p14:tracePt t="39706" x="8051800" y="4657725"/>
          <p14:tracePt t="39713" x="8059738" y="4665663"/>
          <p14:tracePt t="39722" x="8075613" y="4673600"/>
          <p14:tracePt t="39729" x="8091488" y="4673600"/>
          <p14:tracePt t="39737" x="8091488" y="4681538"/>
          <p14:tracePt t="39745" x="8107363" y="4681538"/>
          <p14:tracePt t="39753" x="8131175" y="4681538"/>
          <p14:tracePt t="39761" x="8154988" y="4689475"/>
          <p14:tracePt t="39769" x="8170863" y="4705350"/>
          <p14:tracePt t="39777" x="8202613" y="4705350"/>
          <p14:tracePt t="39785" x="8226425" y="4705350"/>
          <p14:tracePt t="39793" x="8235950" y="4713288"/>
          <p14:tracePt t="39801" x="8251825" y="4721225"/>
          <p14:tracePt t="39809" x="8275638" y="4729163"/>
          <p14:tracePt t="39817" x="8291513" y="4737100"/>
          <p14:tracePt t="39825" x="8315325" y="4752975"/>
          <p14:tracePt t="39833" x="8331200" y="4760913"/>
          <p14:tracePt t="39841" x="8355013" y="4776788"/>
          <p14:tracePt t="39849" x="8370888" y="4784725"/>
          <p14:tracePt t="39857" x="8378825" y="4792663"/>
          <p14:tracePt t="39865" x="8394700" y="4800600"/>
          <p14:tracePt t="39889" x="8402638" y="4832350"/>
          <p14:tracePt t="39898" x="8410575" y="4848225"/>
          <p14:tracePt t="39905" x="8410575" y="4856163"/>
          <p14:tracePt t="39913" x="8410575" y="4872038"/>
          <p14:tracePt t="39921" x="8410575" y="4887913"/>
          <p14:tracePt t="39929" x="8410575" y="4895850"/>
          <p14:tracePt t="39937" x="8410575" y="4911725"/>
          <p14:tracePt t="39945" x="8410575" y="4919663"/>
          <p14:tracePt t="39953" x="8410575" y="4943475"/>
          <p14:tracePt t="39961" x="8410575" y="4951413"/>
          <p14:tracePt t="39969" x="8402638" y="4967288"/>
          <p14:tracePt t="39977" x="8402638" y="4976813"/>
          <p14:tracePt t="39985" x="8394700" y="5000625"/>
          <p14:tracePt t="39993" x="8386763" y="5016500"/>
          <p14:tracePt t="40001" x="8378825" y="5032375"/>
          <p14:tracePt t="40009" x="8370888" y="5048250"/>
          <p14:tracePt t="40017" x="8370888" y="5064125"/>
          <p14:tracePt t="40025" x="8355013" y="5080000"/>
          <p14:tracePt t="40033" x="8355013" y="5103813"/>
          <p14:tracePt t="40041" x="8355013" y="5111750"/>
          <p14:tracePt t="40049" x="8347075" y="5119688"/>
          <p14:tracePt t="40057" x="8347075" y="5135563"/>
          <p14:tracePt t="40065" x="8347075" y="5143500"/>
          <p14:tracePt t="40081" x="8347075" y="5151438"/>
          <p14:tracePt t="40177" x="8355013" y="5151438"/>
          <p14:tracePt t="40193" x="8362950" y="5151438"/>
          <p14:tracePt t="40201" x="8386763" y="5151438"/>
          <p14:tracePt t="40209" x="8394700" y="5151438"/>
          <p14:tracePt t="40218" x="8418513" y="5143500"/>
          <p14:tracePt t="40225" x="8434388" y="5127625"/>
          <p14:tracePt t="40233" x="8434388" y="5087938"/>
          <p14:tracePt t="40241" x="8434388" y="5048250"/>
          <p14:tracePt t="40249" x="8434388" y="5024438"/>
          <p14:tracePt t="40257" x="8434388" y="4984750"/>
          <p14:tracePt t="40265" x="8434388" y="4935538"/>
          <p14:tracePt t="40273" x="8434388" y="4919663"/>
          <p14:tracePt t="40754" x="8426450" y="4919663"/>
          <p14:tracePt t="40761" x="8378825" y="4879975"/>
          <p14:tracePt t="40769" x="8299450" y="4832350"/>
          <p14:tracePt t="40777" x="8226425" y="4800600"/>
          <p14:tracePt t="40785" x="8162925" y="4768850"/>
          <p14:tracePt t="40793" x="8091488" y="4729163"/>
          <p14:tracePt t="40801" x="8027988" y="4689475"/>
          <p14:tracePt t="40809" x="7972425" y="4665663"/>
          <p14:tracePt t="40817" x="7900988" y="4641850"/>
          <p14:tracePt t="40825" x="7859713" y="4633913"/>
          <p14:tracePt t="40833" x="7827963" y="4633913"/>
          <p14:tracePt t="40841" x="7788275" y="4633913"/>
          <p14:tracePt t="40849" x="7756525" y="4624388"/>
          <p14:tracePt t="40857" x="7732713" y="4616450"/>
          <p14:tracePt t="40865" x="7693025" y="4600575"/>
          <p14:tracePt t="40873" x="7669213" y="4584700"/>
          <p14:tracePt t="40890" x="7637463" y="4576763"/>
          <p14:tracePt t="40897" x="7629525" y="4568825"/>
          <p14:tracePt t="40905" x="7621588" y="4568825"/>
          <p14:tracePt t="40945" x="7621588" y="4576763"/>
          <p14:tracePt t="40953" x="7621588" y="4584700"/>
          <p14:tracePt t="41018" x="7629525" y="4584700"/>
          <p14:tracePt t="41521" x="7637463" y="4584700"/>
          <p14:tracePt t="41553" x="7645400" y="4584700"/>
          <p14:tracePt t="41577" x="7653338" y="4584700"/>
          <p14:tracePt t="41977" x="7637463" y="4584700"/>
          <p14:tracePt t="41985" x="7613650" y="4584700"/>
          <p14:tracePt t="41993" x="7597775" y="4584700"/>
          <p14:tracePt t="42001" x="7550150" y="4584700"/>
          <p14:tracePt t="42009" x="7510463" y="4584700"/>
          <p14:tracePt t="42017" x="7453313" y="4592638"/>
          <p14:tracePt t="42025" x="7397750" y="4592638"/>
          <p14:tracePt t="42033" x="7326313" y="4624388"/>
          <p14:tracePt t="42041" x="7239000" y="4649788"/>
          <p14:tracePt t="42049" x="7135813" y="4689475"/>
          <p14:tracePt t="42057" x="6999288" y="4729163"/>
          <p14:tracePt t="42065" x="6864350" y="4768850"/>
          <p14:tracePt t="42073" x="6680200" y="4840288"/>
          <p14:tracePt t="42081" x="6513513" y="4887913"/>
          <p14:tracePt t="42089" x="6353175" y="4943475"/>
          <p14:tracePt t="42097" x="6202363" y="4984750"/>
          <p14:tracePt t="42105" x="6091238" y="5024438"/>
          <p14:tracePt t="42113" x="5978525" y="5064125"/>
          <p14:tracePt t="42122" x="5875338" y="5087938"/>
          <p14:tracePt t="42129" x="5772150" y="5127625"/>
          <p14:tracePt t="42137" x="5667375" y="5143500"/>
          <p14:tracePt t="42145" x="5595938" y="5159375"/>
          <p14:tracePt t="42153" x="5516563" y="5175250"/>
          <p14:tracePt t="42161" x="5445125" y="5191125"/>
          <p14:tracePt t="42169" x="5381625" y="5199063"/>
          <p14:tracePt t="42177" x="5318125" y="5199063"/>
          <p14:tracePt t="42185" x="5268913" y="5214938"/>
          <p14:tracePt t="42193" x="5221288" y="5214938"/>
          <p14:tracePt t="42201" x="5189538" y="5222875"/>
          <p14:tracePt t="42209" x="5149850" y="5222875"/>
          <p14:tracePt t="42217" x="5102225" y="5230813"/>
          <p14:tracePt t="42225" x="5062538" y="5230813"/>
          <p14:tracePt t="42233" x="5022850" y="5230813"/>
          <p14:tracePt t="42241" x="4991100" y="5230813"/>
          <p14:tracePt t="42249" x="4951413" y="5230813"/>
          <p14:tracePt t="42257" x="4926013" y="5230813"/>
          <p14:tracePt t="42265" x="4894263" y="5230813"/>
          <p14:tracePt t="42273" x="4854575" y="5222875"/>
          <p14:tracePt t="42281" x="4814888" y="5207000"/>
          <p14:tracePt t="42289" x="4743450" y="5175250"/>
          <p14:tracePt t="42297" x="4656138" y="5143500"/>
          <p14:tracePt t="42305" x="4567238" y="5095875"/>
          <p14:tracePt t="42313" x="4456113" y="5056188"/>
          <p14:tracePt t="42322" x="4368800" y="5032375"/>
          <p14:tracePt t="42329" x="4257675" y="5000625"/>
          <p14:tracePt t="42337" x="4168775" y="4959350"/>
          <p14:tracePt t="42345" x="4113213" y="4935538"/>
          <p14:tracePt t="42353" x="4081463" y="4919663"/>
          <p14:tracePt t="42361" x="4041775" y="4903788"/>
          <p14:tracePt t="42369" x="4041775" y="4895850"/>
          <p14:tracePt t="42377" x="4041775" y="4879975"/>
          <p14:tracePt t="42633" x="4049713" y="4872038"/>
          <p14:tracePt t="42641" x="4049713" y="4864100"/>
          <p14:tracePt t="42657" x="4041775" y="4872038"/>
          <p14:tracePt t="42665" x="4025900" y="4872038"/>
          <p14:tracePt t="42673" x="3994150" y="4848225"/>
          <p14:tracePt t="42681" x="3938588" y="4768850"/>
          <p14:tracePt t="42689" x="3875088" y="4665663"/>
          <p14:tracePt t="42697" x="3746500" y="4537075"/>
          <p14:tracePt t="42705" x="3627438" y="4418013"/>
          <p14:tracePt t="42713" x="3508375" y="4322763"/>
          <p14:tracePt t="42722" x="3371850" y="4217988"/>
          <p14:tracePt t="42729" x="3252788" y="4162425"/>
          <p14:tracePt t="42737" x="3149600" y="4098925"/>
          <p14:tracePt t="42745" x="3028950" y="4043363"/>
          <p14:tracePt t="42753" x="2925763" y="3995738"/>
          <p14:tracePt t="42761" x="2838450" y="3963988"/>
          <p14:tracePt t="42769" x="2741613" y="3906838"/>
          <p14:tracePt t="42777" x="2662238" y="3875088"/>
          <p14:tracePt t="42785" x="2590800" y="3827463"/>
          <p14:tracePt t="42793" x="2527300" y="3787775"/>
          <p14:tracePt t="42801" x="2479675" y="3748088"/>
          <p14:tracePt t="42809" x="2424113" y="3708400"/>
          <p14:tracePt t="42817" x="2392363" y="3676650"/>
          <p14:tracePt t="42825" x="2359025" y="3636963"/>
          <p14:tracePt t="42833" x="2343150" y="3613150"/>
          <p14:tracePt t="42841" x="2311400" y="3579813"/>
          <p14:tracePt t="42849" x="2303463" y="3556000"/>
          <p14:tracePt t="42857" x="2287588" y="3532188"/>
          <p14:tracePt t="42865" x="2279650" y="3524250"/>
          <p14:tracePt t="42873" x="2263775" y="3508375"/>
          <p14:tracePt t="42881" x="2255838" y="3492500"/>
          <p14:tracePt t="42889" x="2239963" y="3476625"/>
          <p14:tracePt t="42897" x="2232025" y="3468688"/>
          <p14:tracePt t="42905" x="2224088" y="3460750"/>
          <p14:tracePt t="42913" x="2208213" y="3452813"/>
          <p14:tracePt t="42922" x="2192338" y="3452813"/>
          <p14:tracePt t="42929" x="2184400" y="3444875"/>
          <p14:tracePt t="42937" x="2184400" y="3436938"/>
          <p14:tracePt t="42945" x="2176463" y="3436938"/>
          <p14:tracePt t="42961" x="2168525" y="3436938"/>
          <p14:tracePt t="42969" x="2160588" y="3436938"/>
          <p14:tracePt t="42977" x="2152650" y="3436938"/>
          <p14:tracePt t="42985" x="2144713" y="3436938"/>
          <p14:tracePt t="42993" x="2120900" y="3436938"/>
          <p14:tracePt t="43001" x="2097088" y="3436938"/>
          <p14:tracePt t="43009" x="2065338" y="3436938"/>
          <p14:tracePt t="43017" x="2025650" y="3436938"/>
          <p14:tracePt t="43025" x="1976438" y="3436938"/>
          <p14:tracePt t="43033" x="1920875" y="3444875"/>
          <p14:tracePt t="43041" x="1857375" y="3444875"/>
          <p14:tracePt t="43049" x="1785938" y="3452813"/>
          <p14:tracePt t="43057" x="1714500" y="3460750"/>
          <p14:tracePt t="43065" x="1625600" y="3476625"/>
          <p14:tracePt t="43073" x="1554163" y="3484563"/>
          <p14:tracePt t="43081" x="1490663" y="3484563"/>
          <p14:tracePt t="43089" x="1427163" y="3492500"/>
          <p14:tracePt t="43097" x="1379538" y="3508375"/>
          <p14:tracePt t="43105" x="1323975" y="3508375"/>
          <p14:tracePt t="43113" x="1300163" y="3508375"/>
          <p14:tracePt t="43122" x="1266825" y="3524250"/>
          <p14:tracePt t="43129" x="1250950" y="3532188"/>
          <p14:tracePt t="43137" x="1235075" y="3540125"/>
          <p14:tracePt t="43145" x="1227138" y="3540125"/>
          <p14:tracePt t="43153" x="1211263" y="3548063"/>
          <p14:tracePt t="43161" x="1211263" y="3556000"/>
          <p14:tracePt t="43169" x="1203325" y="3556000"/>
          <p14:tracePt t="43185" x="1195388" y="3563938"/>
          <p14:tracePt t="43193" x="1187450" y="3571875"/>
          <p14:tracePt t="43201" x="1187450" y="3587750"/>
          <p14:tracePt t="43209" x="1187450" y="3605213"/>
          <p14:tracePt t="43217" x="1163638" y="3629025"/>
          <p14:tracePt t="43225" x="1155700" y="3660775"/>
          <p14:tracePt t="43233" x="1139825" y="3684588"/>
          <p14:tracePt t="43241" x="1123950" y="3716338"/>
          <p14:tracePt t="43249" x="1108075" y="3756025"/>
          <p14:tracePt t="43257" x="1092200" y="3795713"/>
          <p14:tracePt t="43265" x="1068388" y="3827463"/>
          <p14:tracePt t="43273" x="1044575" y="3859213"/>
          <p14:tracePt t="43281" x="1028700" y="3906838"/>
          <p14:tracePt t="43289" x="1012825" y="3948113"/>
          <p14:tracePt t="43297" x="989013" y="3987800"/>
          <p14:tracePt t="43305" x="981075" y="4019550"/>
          <p14:tracePt t="43313" x="957263" y="4067175"/>
          <p14:tracePt t="43322" x="933450" y="4114800"/>
          <p14:tracePt t="43329" x="908050" y="4154488"/>
          <p14:tracePt t="43337" x="884238" y="4202113"/>
          <p14:tracePt t="43345" x="860425" y="4241800"/>
          <p14:tracePt t="43353" x="852488" y="4281488"/>
          <p14:tracePt t="43361" x="828675" y="4322763"/>
          <p14:tracePt t="43369" x="812800" y="4370388"/>
          <p14:tracePt t="43377" x="804863" y="4394200"/>
          <p14:tracePt t="43385" x="781050" y="4425950"/>
          <p14:tracePt t="43393" x="765175" y="4457700"/>
          <p14:tracePt t="43401" x="765175" y="4473575"/>
          <p14:tracePt t="43409" x="749300" y="4497388"/>
          <p14:tracePt t="43417" x="741363" y="4513263"/>
          <p14:tracePt t="43425" x="741363" y="4529138"/>
          <p14:tracePt t="43433" x="717550" y="4560888"/>
          <p14:tracePt t="43441" x="709613" y="4568825"/>
          <p14:tracePt t="43449" x="709613" y="4584700"/>
          <p14:tracePt t="43457" x="693738" y="4592638"/>
          <p14:tracePt t="43465" x="685800" y="4608513"/>
          <p14:tracePt t="43473" x="685800" y="4616450"/>
          <p14:tracePt t="43481" x="677863" y="4633913"/>
          <p14:tracePt t="43489" x="677863" y="4641850"/>
          <p14:tracePt t="43497" x="669925" y="4657725"/>
          <p14:tracePt t="43505" x="669925" y="4673600"/>
          <p14:tracePt t="43522" x="669925" y="4681538"/>
          <p14:tracePt t="43529" x="669925" y="4697413"/>
          <p14:tracePt t="43537" x="661988" y="4705350"/>
          <p14:tracePt t="43545" x="661988" y="4721225"/>
          <p14:tracePt t="43553" x="661988" y="4737100"/>
          <p14:tracePt t="43561" x="661988" y="4752975"/>
          <p14:tracePt t="43569" x="654050" y="4768850"/>
          <p14:tracePt t="43577" x="654050" y="4792663"/>
          <p14:tracePt t="43585" x="654050" y="4808538"/>
          <p14:tracePt t="43593" x="654050" y="4824413"/>
          <p14:tracePt t="43601" x="654050" y="4840288"/>
          <p14:tracePt t="43609" x="654050" y="4856163"/>
          <p14:tracePt t="43617" x="654050" y="4879975"/>
          <p14:tracePt t="43625" x="654050" y="4903788"/>
          <p14:tracePt t="43633" x="669925" y="4927600"/>
          <p14:tracePt t="43641" x="669925" y="4951413"/>
          <p14:tracePt t="43650" x="685800" y="4976813"/>
          <p14:tracePt t="43657" x="701675" y="5000625"/>
          <p14:tracePt t="43665" x="717550" y="5040313"/>
          <p14:tracePt t="43673" x="725488" y="5064125"/>
          <p14:tracePt t="43681" x="757238" y="5095875"/>
          <p14:tracePt t="43689" x="765175" y="5119688"/>
          <p14:tracePt t="43697" x="773113" y="5151438"/>
          <p14:tracePt t="43705" x="788988" y="5183188"/>
          <p14:tracePt t="43713" x="804863" y="5199063"/>
          <p14:tracePt t="43722" x="812800" y="5214938"/>
          <p14:tracePt t="43729" x="828675" y="5238750"/>
          <p14:tracePt t="43737" x="836613" y="5270500"/>
          <p14:tracePt t="43745" x="860425" y="5302250"/>
          <p14:tracePt t="43753" x="876300" y="5327650"/>
          <p14:tracePt t="43761" x="900113" y="5351463"/>
          <p14:tracePt t="43769" x="925513" y="5383213"/>
          <p14:tracePt t="43777" x="941388" y="5407025"/>
          <p14:tracePt t="43785" x="965200" y="5438775"/>
          <p14:tracePt t="43793" x="981075" y="5462588"/>
          <p14:tracePt t="43801" x="1004888" y="5494338"/>
          <p14:tracePt t="43809" x="1044575" y="5526088"/>
          <p14:tracePt t="43817" x="1068388" y="5557838"/>
          <p14:tracePt t="43825" x="1076325" y="5573713"/>
          <p14:tracePt t="43833" x="1100138" y="5597525"/>
          <p14:tracePt t="43841" x="1116013" y="5621338"/>
          <p14:tracePt t="43849" x="1123950" y="5645150"/>
          <p14:tracePt t="43857" x="1147763" y="5662613"/>
          <p14:tracePt t="43865" x="1155700" y="5694363"/>
          <p14:tracePt t="43873" x="1179513" y="5710238"/>
          <p14:tracePt t="43881" x="1195388" y="5734050"/>
          <p14:tracePt t="43905" x="1266825" y="5805488"/>
          <p14:tracePt t="43913" x="1292225" y="5821363"/>
          <p14:tracePt t="43922" x="1331913" y="5845175"/>
          <p14:tracePt t="43929" x="1355725" y="5868988"/>
          <p14:tracePt t="43937" x="1387475" y="5884863"/>
          <p14:tracePt t="43945" x="1411288" y="5908675"/>
          <p14:tracePt t="43953" x="1443038" y="5924550"/>
          <p14:tracePt t="43961" x="1458913" y="5940425"/>
          <p14:tracePt t="43969" x="1482725" y="5956300"/>
          <p14:tracePt t="43977" x="1498600" y="5964238"/>
          <p14:tracePt t="43985" x="1522413" y="5980113"/>
          <p14:tracePt t="43993" x="1538288" y="5988050"/>
          <p14:tracePt t="44001" x="1562100" y="6005513"/>
          <p14:tracePt t="44009" x="1577975" y="6005513"/>
          <p14:tracePt t="44017" x="1601788" y="6021388"/>
          <p14:tracePt t="44025" x="1617663" y="6037263"/>
          <p14:tracePt t="44033" x="1625600" y="6037263"/>
          <p14:tracePt t="44041" x="1641475" y="6045200"/>
          <p14:tracePt t="44049" x="1658938" y="6053138"/>
          <p14:tracePt t="44057" x="1666875" y="6053138"/>
          <p14:tracePt t="44065" x="1674813" y="6069013"/>
          <p14:tracePt t="44073" x="1706563" y="6069013"/>
          <p14:tracePt t="44081" x="1714500" y="6069013"/>
          <p14:tracePt t="44089" x="1722438" y="6069013"/>
          <p14:tracePt t="44097" x="1738313" y="6076950"/>
          <p14:tracePt t="44105" x="1746250" y="6084888"/>
          <p14:tracePt t="44113" x="1762125" y="6084888"/>
          <p14:tracePt t="44122" x="1778000" y="6084888"/>
          <p14:tracePt t="44129" x="1793875" y="6092825"/>
          <p14:tracePt t="44137" x="1817688" y="6100763"/>
          <p14:tracePt t="44145" x="1833563" y="6108700"/>
          <p14:tracePt t="44153" x="1849438" y="6108700"/>
          <p14:tracePt t="44161" x="1873250" y="6116638"/>
          <p14:tracePt t="44169" x="1889125" y="6124575"/>
          <p14:tracePt t="44177" x="1912938" y="6132513"/>
          <p14:tracePt t="44185" x="1936750" y="6132513"/>
          <p14:tracePt t="44193" x="1952625" y="6132513"/>
          <p14:tracePt t="44201" x="1976438" y="6140450"/>
          <p14:tracePt t="44209" x="1992313" y="6148388"/>
          <p14:tracePt t="44217" x="2017713" y="6148388"/>
          <p14:tracePt t="44225" x="2041525" y="6156325"/>
          <p14:tracePt t="44233" x="2065338" y="6156325"/>
          <p14:tracePt t="44241" x="2105025" y="6164263"/>
          <p14:tracePt t="44249" x="2128838" y="6172200"/>
          <p14:tracePt t="44257" x="2160588" y="6180138"/>
          <p14:tracePt t="44265" x="2184400" y="6188075"/>
          <p14:tracePt t="44273" x="2232025" y="6196013"/>
          <p14:tracePt t="44281" x="2263775" y="6203950"/>
          <p14:tracePt t="44289" x="2303463" y="6211888"/>
          <p14:tracePt t="44297" x="2335213" y="6235700"/>
          <p14:tracePt t="44305" x="2374900" y="6251575"/>
          <p14:tracePt t="44313" x="2424113" y="6267450"/>
          <p14:tracePt t="44321" x="2463800" y="6275388"/>
          <p14:tracePt t="44329" x="2519363" y="6291263"/>
          <p14:tracePt t="44337" x="2566988" y="6307138"/>
          <p14:tracePt t="44345" x="2614613" y="6315075"/>
          <p14:tracePt t="44353" x="2646363" y="6323013"/>
          <p14:tracePt t="44361" x="2686050" y="6330950"/>
          <p14:tracePt t="44369" x="2717800" y="6330950"/>
          <p14:tracePt t="44377" x="2751138" y="6338888"/>
          <p14:tracePt t="44385" x="2790825" y="6338888"/>
          <p14:tracePt t="44393" x="2814638" y="6338888"/>
          <p14:tracePt t="44401" x="2846388" y="6338888"/>
          <p14:tracePt t="44409" x="2886075" y="6338888"/>
          <p14:tracePt t="44417" x="2917825" y="6338888"/>
          <p14:tracePt t="44425" x="2949575" y="6330950"/>
          <p14:tracePt t="44433" x="2997200" y="6323013"/>
          <p14:tracePt t="44441" x="3036888" y="6315075"/>
          <p14:tracePt t="44449" x="3068638" y="6307138"/>
          <p14:tracePt t="44457" x="3109913" y="6291263"/>
          <p14:tracePt t="44465" x="3157538" y="6275388"/>
          <p14:tracePt t="44473" x="3205163" y="6259513"/>
          <p14:tracePt t="44481" x="3236913" y="6251575"/>
          <p14:tracePt t="44489" x="3284538" y="6235700"/>
          <p14:tracePt t="44497" x="3316288" y="6227763"/>
          <p14:tracePt t="44505" x="3363913" y="6219825"/>
          <p14:tracePt t="44513" x="3387725" y="6211888"/>
          <p14:tracePt t="44522" x="3427413" y="6203950"/>
          <p14:tracePt t="44529" x="3443288" y="6196013"/>
          <p14:tracePt t="44537" x="3459163" y="6188075"/>
          <p14:tracePt t="44545" x="3476625" y="6188075"/>
          <p14:tracePt t="44553" x="3492500" y="6180138"/>
          <p14:tracePt t="44561" x="3508375" y="6164263"/>
          <p14:tracePt t="44569" x="3516313" y="6164263"/>
          <p14:tracePt t="44577" x="3532188" y="6156325"/>
          <p14:tracePt t="44585" x="3540125" y="6148388"/>
          <p14:tracePt t="44593" x="3548063" y="6140450"/>
          <p14:tracePt t="44601" x="3563938" y="6132513"/>
          <p14:tracePt t="44609" x="3579813" y="6116638"/>
          <p14:tracePt t="44617" x="3595688" y="6108700"/>
          <p14:tracePt t="44625" x="3611563" y="6084888"/>
          <p14:tracePt t="44633" x="3619500" y="6076950"/>
          <p14:tracePt t="44641" x="3635375" y="6061075"/>
          <p14:tracePt t="44649" x="3651250" y="6045200"/>
          <p14:tracePt t="44657" x="3667125" y="6037263"/>
          <p14:tracePt t="44665" x="3683000" y="6021388"/>
          <p14:tracePt t="44673" x="3698875" y="5995988"/>
          <p14:tracePt t="44681" x="3714750" y="5980113"/>
          <p14:tracePt t="44689" x="3730625" y="5972175"/>
          <p14:tracePt t="44697" x="3746500" y="5956300"/>
          <p14:tracePt t="44705" x="3762375" y="5940425"/>
          <p14:tracePt t="44713" x="3770313" y="5916613"/>
          <p14:tracePt t="44722" x="3778250" y="5916613"/>
          <p14:tracePt t="44729" x="3786188" y="5892800"/>
          <p14:tracePt t="44737" x="3802063" y="5884863"/>
          <p14:tracePt t="44745" x="3817938" y="5868988"/>
          <p14:tracePt t="44753" x="3825875" y="5853113"/>
          <p14:tracePt t="44761" x="3833813" y="5837238"/>
          <p14:tracePt t="44769" x="3843338" y="5829300"/>
          <p14:tracePt t="44777" x="3859213" y="5813425"/>
          <p14:tracePt t="44785" x="3867150" y="5797550"/>
          <p14:tracePt t="44793" x="3867150" y="5789613"/>
          <p14:tracePt t="44801" x="3883025" y="5765800"/>
          <p14:tracePt t="44809" x="3890963" y="5749925"/>
          <p14:tracePt t="44817" x="3890963" y="5741988"/>
          <p14:tracePt t="44825" x="3898900" y="5726113"/>
          <p14:tracePt t="44833" x="3906838" y="5702300"/>
          <p14:tracePt t="44841" x="3906838" y="5686425"/>
          <p14:tracePt t="44849" x="3906838" y="5670550"/>
          <p14:tracePt t="44857" x="3914775" y="5653088"/>
          <p14:tracePt t="44865" x="3922713" y="5637213"/>
          <p14:tracePt t="44873" x="3930650" y="5621338"/>
          <p14:tracePt t="44881" x="3930650" y="5597525"/>
          <p14:tracePt t="44889" x="3930650" y="5573713"/>
          <p14:tracePt t="44897" x="3930650" y="5541963"/>
          <p14:tracePt t="44905" x="3930650" y="5518150"/>
          <p14:tracePt t="44913" x="3938588" y="5502275"/>
          <p14:tracePt t="44922" x="3938588" y="5486400"/>
          <p14:tracePt t="44929" x="3946525" y="5470525"/>
          <p14:tracePt t="44937" x="3946525" y="5454650"/>
          <p14:tracePt t="44945" x="3954463" y="5430838"/>
          <p14:tracePt t="44953" x="3954463" y="5422900"/>
          <p14:tracePt t="44961" x="3954463" y="5414963"/>
          <p14:tracePt t="44969" x="3954463" y="5407025"/>
          <p14:tracePt t="44985" x="3954463" y="5399088"/>
          <p14:tracePt t="44993" x="3962400" y="5391150"/>
          <p14:tracePt t="45033" x="3962400" y="5383213"/>
          <p14:tracePt t="45057" x="3962400" y="5375275"/>
          <p14:tracePt t="45065" x="3962400" y="5367338"/>
          <p14:tracePt t="45073" x="4002088" y="5343525"/>
          <p14:tracePt t="45081" x="4049713" y="5310188"/>
          <p14:tracePt t="45089" x="4089400" y="5302250"/>
          <p14:tracePt t="45097" x="4137025" y="5278438"/>
          <p14:tracePt t="45105" x="4192588" y="5262563"/>
          <p14:tracePt t="45113" x="4241800" y="5246688"/>
          <p14:tracePt t="45122" x="4305300" y="5230813"/>
          <p14:tracePt t="45129" x="4360863" y="5230813"/>
          <p14:tracePt t="45137" x="4416425" y="5214938"/>
          <p14:tracePt t="45145" x="4495800" y="5214938"/>
          <p14:tracePt t="45153" x="4559300" y="5214938"/>
          <p14:tracePt t="45161" x="4624388" y="5214938"/>
          <p14:tracePt t="45169" x="4695825" y="5214938"/>
          <p14:tracePt t="45177" x="4751388" y="5214938"/>
          <p14:tracePt t="45185" x="4791075" y="5214938"/>
          <p14:tracePt t="45194" x="4822825" y="5214938"/>
          <p14:tracePt t="45201" x="4854575" y="5199063"/>
          <p14:tracePt t="45209" x="4886325" y="5183188"/>
          <p14:tracePt t="45217" x="4910138" y="5167313"/>
          <p14:tracePt t="45225" x="4926013" y="5151438"/>
          <p14:tracePt t="45233" x="4943475" y="5127625"/>
          <p14:tracePt t="45241" x="4951413" y="5111750"/>
          <p14:tracePt t="45249" x="4959350" y="5095875"/>
          <p14:tracePt t="45257" x="4967288" y="5080000"/>
          <p14:tracePt t="45265" x="4991100" y="5056188"/>
          <p14:tracePt t="45273" x="4999038" y="5032375"/>
          <p14:tracePt t="45281" x="5006975" y="5008563"/>
          <p14:tracePt t="45289" x="5022850" y="4984750"/>
          <p14:tracePt t="45297" x="5030788" y="4959350"/>
          <p14:tracePt t="45304" x="5046663" y="4935538"/>
          <p14:tracePt t="45313" x="5054600" y="4911725"/>
          <p14:tracePt t="45321" x="5078413" y="4895850"/>
          <p14:tracePt t="45329" x="5086350" y="4872038"/>
          <p14:tracePt t="45337" x="5102225" y="4856163"/>
          <p14:tracePt t="45345" x="5118100" y="4848225"/>
          <p14:tracePt t="45353" x="5126038" y="4832350"/>
          <p14:tracePt t="45361" x="5141913" y="4824413"/>
          <p14:tracePt t="45369" x="5149850" y="4816475"/>
          <p14:tracePt t="45377" x="5157788" y="4808538"/>
          <p14:tracePt t="45385" x="5165725" y="4800600"/>
          <p14:tracePt t="45393" x="5173663" y="4800600"/>
          <p14:tracePt t="45401" x="5181600" y="4792663"/>
          <p14:tracePt t="45409" x="5181600" y="4784725"/>
          <p14:tracePt t="45417" x="5189538" y="4784725"/>
          <p14:tracePt t="45425" x="5205413" y="4784725"/>
          <p14:tracePt t="45433" x="5213350" y="4768850"/>
          <p14:tracePt t="45441" x="5229225" y="4768850"/>
          <p14:tracePt t="45449" x="5229225" y="4760913"/>
          <p14:tracePt t="45457" x="5245100" y="4752975"/>
          <p14:tracePt t="45465" x="5260975" y="4752975"/>
          <p14:tracePt t="45473" x="5276850" y="4745038"/>
          <p14:tracePt t="45481" x="5284788" y="4737100"/>
          <p14:tracePt t="45489" x="5310188" y="4737100"/>
          <p14:tracePt t="45497" x="5326063" y="4729163"/>
          <p14:tracePt t="45505" x="5349875" y="4721225"/>
          <p14:tracePt t="45513" x="5373688" y="4705350"/>
          <p14:tracePt t="45522" x="5397500" y="4697413"/>
          <p14:tracePt t="45529" x="5429250" y="4681538"/>
          <p14:tracePt t="45537" x="5453063" y="4673600"/>
          <p14:tracePt t="45545" x="5476875" y="4657725"/>
          <p14:tracePt t="45553" x="5508625" y="4641850"/>
          <p14:tracePt t="45561" x="5540375" y="4624388"/>
          <p14:tracePt t="45569" x="5564188" y="4616450"/>
          <p14:tracePt t="45577" x="5603875" y="4600575"/>
          <p14:tracePt t="45585" x="5627688" y="4584700"/>
          <p14:tracePt t="45593" x="5676900" y="4576763"/>
          <p14:tracePt t="45601" x="5692775" y="4568825"/>
          <p14:tracePt t="45609" x="5724525" y="4560888"/>
          <p14:tracePt t="45617" x="5748338" y="4545013"/>
          <p14:tracePt t="45625" x="5780088" y="4545013"/>
          <p14:tracePt t="45633" x="5795963" y="4529138"/>
          <p14:tracePt t="45641" x="5819775" y="4529138"/>
          <p14:tracePt t="45649" x="5835650" y="4521200"/>
          <p14:tracePt t="45657" x="5859463" y="4505325"/>
          <p14:tracePt t="45665" x="5875338" y="4497388"/>
          <p14:tracePt t="45673" x="5899150" y="4497388"/>
          <p14:tracePt t="45681" x="5922963" y="4481513"/>
          <p14:tracePt t="45689" x="5946775" y="4473575"/>
          <p14:tracePt t="45697" x="5962650" y="4473575"/>
          <p14:tracePt t="45705" x="5986463" y="4465638"/>
          <p14:tracePt t="45713" x="5994400" y="4457700"/>
          <p14:tracePt t="45722" x="6018213" y="4449763"/>
          <p14:tracePt t="45729" x="6034088" y="4449763"/>
          <p14:tracePt t="45737" x="6051550" y="4441825"/>
          <p14:tracePt t="45745" x="6059488" y="4433888"/>
          <p14:tracePt t="45753" x="6083300" y="4425950"/>
          <p14:tracePt t="45761" x="6099175" y="4425950"/>
          <p14:tracePt t="45769" x="6122988" y="4425950"/>
          <p14:tracePt t="45777" x="6138863" y="4410075"/>
          <p14:tracePt t="45785" x="6162675" y="4402138"/>
          <p14:tracePt t="45793" x="6186488" y="4402138"/>
          <p14:tracePt t="45801" x="6210300" y="4402138"/>
          <p14:tracePt t="45809" x="6234113" y="4394200"/>
          <p14:tracePt t="45817" x="6273800" y="4386263"/>
          <p14:tracePt t="45825" x="6297613" y="4370388"/>
          <p14:tracePt t="45833" x="6313488" y="4370388"/>
          <p14:tracePt t="45841" x="6337300" y="4362450"/>
          <p14:tracePt t="45849" x="6361113" y="4346575"/>
          <p14:tracePt t="45857" x="6392863" y="4346575"/>
          <p14:tracePt t="45865" x="6402388" y="4338638"/>
          <p14:tracePt t="45873" x="6426200" y="4330700"/>
          <p14:tracePt t="45881" x="6442075" y="4322763"/>
          <p14:tracePt t="45890" x="6457950" y="4322763"/>
          <p14:tracePt t="45897" x="6481763" y="4314825"/>
          <p14:tracePt t="45905" x="6489700" y="4314825"/>
          <p14:tracePt t="45922" x="6497638" y="4306888"/>
          <p14:tracePt t="45929" x="6505575" y="4306888"/>
          <p14:tracePt t="45937" x="6513513" y="4306888"/>
          <p14:tracePt t="45961" x="6521450" y="4306888"/>
          <p14:tracePt t="45985" x="6529388" y="4306888"/>
          <p14:tracePt t="45993" x="6537325" y="4306888"/>
          <p14:tracePt t="46009" x="6545263" y="4306888"/>
          <p14:tracePt t="46025" x="6553200" y="4306888"/>
          <p14:tracePt t="46033" x="6569075" y="4306888"/>
          <p14:tracePt t="46041" x="6577013" y="4306888"/>
          <p14:tracePt t="46049" x="6592888" y="4306888"/>
          <p14:tracePt t="46057" x="6616700" y="4306888"/>
          <p14:tracePt t="46065" x="6632575" y="4306888"/>
          <p14:tracePt t="46073" x="6656388" y="4306888"/>
          <p14:tracePt t="46081" x="6680200" y="4306888"/>
          <p14:tracePt t="46089" x="6696075" y="4314825"/>
          <p14:tracePt t="46097" x="6719888" y="4314825"/>
          <p14:tracePt t="46105" x="6735763" y="4314825"/>
          <p14:tracePt t="46113" x="6751638" y="4322763"/>
          <p14:tracePt t="46122" x="6759575" y="4322763"/>
          <p14:tracePt t="46129" x="6784975" y="4322763"/>
          <p14:tracePt t="46137" x="6792913" y="4322763"/>
          <p14:tracePt t="46145" x="6800850" y="4322763"/>
          <p14:tracePt t="46153" x="6808788" y="4322763"/>
          <p14:tracePt t="46161" x="6824663" y="4322763"/>
          <p14:tracePt t="46185" x="6840538" y="4322763"/>
          <p14:tracePt t="46201" x="6848475" y="4322763"/>
          <p14:tracePt t="46217" x="6856413" y="4330700"/>
          <p14:tracePt t="46233" x="6872288" y="4330700"/>
          <p14:tracePt t="46249" x="6888163" y="4330700"/>
          <p14:tracePt t="46265" x="6888163" y="4338638"/>
          <p14:tracePt t="46273" x="6896100" y="4338638"/>
          <p14:tracePt t="46281" x="6904038" y="4338638"/>
          <p14:tracePt t="46289" x="6911975" y="4346575"/>
          <p14:tracePt t="46297" x="6919913" y="4346575"/>
          <p14:tracePt t="46313" x="6935788" y="4354513"/>
          <p14:tracePt t="46322" x="6943725" y="4354513"/>
          <p14:tracePt t="46329" x="6951663" y="4354513"/>
          <p14:tracePt t="46337" x="6951663" y="4362450"/>
          <p14:tracePt t="46345" x="6959600" y="4362450"/>
          <p14:tracePt t="46369" x="6967538" y="4362450"/>
          <p14:tracePt t="46377" x="6967538" y="4370388"/>
          <p14:tracePt t="46393" x="6975475" y="4370388"/>
          <p14:tracePt t="46401" x="6983413" y="4378325"/>
          <p14:tracePt t="46417" x="6991350" y="4378325"/>
          <p14:tracePt t="46425" x="6999288" y="4386263"/>
          <p14:tracePt t="46433" x="7007225" y="4386263"/>
          <p14:tracePt t="46441" x="7007225" y="4394200"/>
          <p14:tracePt t="46449" x="7015163" y="4394200"/>
          <p14:tracePt t="46465" x="7023100" y="4394200"/>
          <p14:tracePt t="46473" x="7023100" y="4402138"/>
          <p14:tracePt t="46481" x="7031038" y="4402138"/>
          <p14:tracePt t="46489" x="7038975" y="4402138"/>
          <p14:tracePt t="46505" x="7046913" y="4402138"/>
          <p14:tracePt t="46513" x="7046913" y="4410075"/>
          <p14:tracePt t="46522" x="7062788" y="4410075"/>
          <p14:tracePt t="46537" x="7070725" y="4410075"/>
          <p14:tracePt t="46553" x="7086600" y="4425950"/>
          <p14:tracePt t="46561" x="7094538" y="4425950"/>
          <p14:tracePt t="46577" x="7110413" y="4433888"/>
          <p14:tracePt t="46585" x="7118350" y="4433888"/>
          <p14:tracePt t="46593" x="7126288" y="4441825"/>
          <p14:tracePt t="46601" x="7143750" y="4441825"/>
          <p14:tracePt t="46617" x="7151688" y="4449763"/>
          <p14:tracePt t="46633" x="7167563" y="4449763"/>
          <p14:tracePt t="46649" x="7175500" y="4457700"/>
          <p14:tracePt t="46665" x="7183438" y="4457700"/>
          <p14:tracePt t="46673" x="7183438" y="4465638"/>
          <p14:tracePt t="46689" x="7191375" y="4465638"/>
          <p14:tracePt t="46705" x="7199313" y="4465638"/>
          <p14:tracePt t="46713" x="7199313" y="4473575"/>
          <p14:tracePt t="46729" x="7207250" y="4473575"/>
          <p14:tracePt t="46738" x="7215188" y="4473575"/>
          <p14:tracePt t="46745" x="7223125" y="4489450"/>
          <p14:tracePt t="46753" x="7231063" y="4489450"/>
          <p14:tracePt t="46769" x="7246938" y="4497388"/>
          <p14:tracePt t="46785" x="7254875" y="4505325"/>
          <p14:tracePt t="46793" x="7262813" y="4513263"/>
          <p14:tracePt t="46801" x="7270750" y="4513263"/>
          <p14:tracePt t="46809" x="7270750" y="4521200"/>
          <p14:tracePt t="46817" x="7286625" y="4521200"/>
          <p14:tracePt t="46825" x="7286625" y="4529138"/>
          <p14:tracePt t="46833" x="7286625" y="4537075"/>
          <p14:tracePt t="46841" x="7294563" y="4537075"/>
          <p14:tracePt t="46865" x="7294563" y="4545013"/>
          <p14:tracePt t="46888" x="7302500" y="4545013"/>
          <p14:tracePt t="46889" x="7302500" y="4552950"/>
          <p14:tracePt t="46905" x="7310438" y="4552950"/>
          <p14:tracePt t="46913" x="7310438" y="4560888"/>
          <p14:tracePt t="46922" x="7318375" y="4568825"/>
          <p14:tracePt t="46929" x="7318375" y="4576763"/>
          <p14:tracePt t="46937" x="7326313" y="4584700"/>
          <p14:tracePt t="46945" x="7326313" y="4592638"/>
          <p14:tracePt t="46953" x="7334250" y="4608513"/>
          <p14:tracePt t="46961" x="7342188" y="4608513"/>
          <p14:tracePt t="46969" x="7342188" y="4624388"/>
          <p14:tracePt t="46977" x="7350125" y="4633913"/>
          <p14:tracePt t="46985" x="7358063" y="4641850"/>
          <p14:tracePt t="46993" x="7358063" y="4657725"/>
          <p14:tracePt t="47001" x="7366000" y="4665663"/>
          <p14:tracePt t="47009" x="7373938" y="4673600"/>
          <p14:tracePt t="47017" x="7373938" y="4697413"/>
          <p14:tracePt t="47033" x="7381875" y="4705350"/>
          <p14:tracePt t="47041" x="7389813" y="4721225"/>
          <p14:tracePt t="47049" x="7389813" y="4729163"/>
          <p14:tracePt t="47057" x="7397750" y="4745038"/>
          <p14:tracePt t="47073" x="7405688" y="4752975"/>
          <p14:tracePt t="47081" x="7405688" y="4760913"/>
          <p14:tracePt t="47097" x="7405688" y="4768850"/>
          <p14:tracePt t="47105" x="7413625" y="4776788"/>
          <p14:tracePt t="47113" x="7413625" y="4784725"/>
          <p14:tracePt t="47129" x="7413625" y="4792663"/>
          <p14:tracePt t="47137" x="7421563" y="4800600"/>
          <p14:tracePt t="47145" x="7421563" y="4808538"/>
          <p14:tracePt t="47169" x="7421563" y="4816475"/>
          <p14:tracePt t="47177" x="7429500" y="4824413"/>
          <p14:tracePt t="47201" x="7429500" y="4832350"/>
          <p14:tracePt t="47217" x="7429500" y="4840288"/>
          <p14:tracePt t="47225" x="7429500" y="4848225"/>
          <p14:tracePt t="47233" x="7429500" y="4856163"/>
          <p14:tracePt t="47241" x="7429500" y="4864100"/>
          <p14:tracePt t="47249" x="7429500" y="4872038"/>
          <p14:tracePt t="47257" x="7437438" y="4879975"/>
          <p14:tracePt t="47265" x="7437438" y="4895850"/>
          <p14:tracePt t="47281" x="7437438" y="4903788"/>
          <p14:tracePt t="47289" x="7445375" y="4927600"/>
          <p14:tracePt t="47297" x="7453313" y="4935538"/>
          <p14:tracePt t="47305" x="7453313" y="4943475"/>
          <p14:tracePt t="47313" x="7453313" y="4951413"/>
          <p14:tracePt t="47322" x="7453313" y="4959350"/>
          <p14:tracePt t="47329" x="7453313" y="4967288"/>
          <p14:tracePt t="47337" x="7453313" y="4976813"/>
          <p14:tracePt t="47353" x="7453313" y="4984750"/>
          <p14:tracePt t="47361" x="7461250" y="4992688"/>
          <p14:tracePt t="47369" x="7461250" y="5000625"/>
          <p14:tracePt t="47377" x="7469188" y="5000625"/>
          <p14:tracePt t="47385" x="7469188" y="5008563"/>
          <p14:tracePt t="47393" x="7469188" y="5016500"/>
          <p14:tracePt t="47409" x="7469188" y="5024438"/>
          <p14:tracePt t="47425" x="7469188" y="5032375"/>
          <p14:tracePt t="47465" x="7469188" y="5040313"/>
          <p14:tracePt t="47537" x="7469188" y="5048250"/>
          <p14:tracePt t="47569" x="7469188" y="5056188"/>
          <p14:tracePt t="47577" x="7477125" y="5056188"/>
          <p14:tracePt t="47601" x="7477125" y="5064125"/>
          <p14:tracePt t="47649" x="7477125" y="5072063"/>
          <p14:tracePt t="47657" x="7477125" y="5080000"/>
          <p14:tracePt t="47681" x="7477125" y="5087938"/>
          <p14:tracePt t="47697" x="7477125" y="5095875"/>
          <p14:tracePt t="47713" x="7477125" y="5103813"/>
          <p14:tracePt t="47721" x="7477125" y="5111750"/>
          <p14:tracePt t="47769" x="7477125" y="5119688"/>
          <p14:tracePt t="52537" x="7485063" y="5111750"/>
          <p14:tracePt t="52545" x="7493000" y="5103813"/>
          <p14:tracePt t="52553" x="7493000" y="5095875"/>
          <p14:tracePt t="52561" x="7493000" y="5087938"/>
          <p14:tracePt t="52569" x="7502525" y="5087938"/>
          <p14:tracePt t="52577" x="7510463" y="5072063"/>
          <p14:tracePt t="52585" x="7518400" y="5064125"/>
          <p14:tracePt t="52601" x="7518400" y="5056188"/>
          <p14:tracePt t="52609" x="7534275" y="5048250"/>
          <p14:tracePt t="52625" x="7534275" y="5040313"/>
          <p14:tracePt t="52641" x="7534275" y="5032375"/>
          <p14:tracePt t="52649" x="7526338" y="5016500"/>
          <p14:tracePt t="52657" x="7518400" y="5008563"/>
          <p14:tracePt t="52665" x="7502525" y="4992688"/>
          <p14:tracePt t="52673" x="7477125" y="4959350"/>
          <p14:tracePt t="52681" x="7461250" y="4943475"/>
          <p14:tracePt t="52689" x="7429500" y="4911725"/>
          <p14:tracePt t="52697" x="7373938" y="4879975"/>
          <p14:tracePt t="52705" x="7318375" y="4856163"/>
          <p14:tracePt t="52713" x="7262813" y="4840288"/>
          <p14:tracePt t="52721" x="7207250" y="4824413"/>
          <p14:tracePt t="52729" x="7151688" y="4816475"/>
          <p14:tracePt t="52737" x="7062788" y="4800600"/>
          <p14:tracePt t="52745" x="6967538" y="4792663"/>
          <p14:tracePt t="52753" x="6856413" y="4768850"/>
          <p14:tracePt t="52761" x="6824663" y="4760913"/>
          <p14:tracePt t="52929" x="6824663" y="4768850"/>
          <p14:tracePt t="52937" x="6808788" y="4808538"/>
          <p14:tracePt t="52945" x="6800850" y="4840288"/>
          <p14:tracePt t="52953" x="6800850" y="4864100"/>
          <p14:tracePt t="52961" x="6824663" y="4879975"/>
          <p14:tracePt t="52969" x="6856413" y="4903788"/>
          <p14:tracePt t="52977" x="6904038" y="4927600"/>
          <p14:tracePt t="52985" x="6983413" y="4951413"/>
          <p14:tracePt t="52993" x="7078663" y="4959350"/>
          <p14:tracePt t="53001" x="7159625" y="4959350"/>
          <p14:tracePt t="53009" x="7239000" y="4959350"/>
          <p14:tracePt t="53017" x="7318375" y="4959350"/>
          <p14:tracePt t="53025" x="7381875" y="4959350"/>
          <p14:tracePt t="53033" x="7461250" y="4967288"/>
          <p14:tracePt t="53041" x="7526338" y="4967288"/>
          <p14:tracePt t="53057" x="7566025" y="4967288"/>
          <p14:tracePt t="53065" x="7597775" y="4967288"/>
          <p14:tracePt t="53073" x="7621588" y="4967288"/>
          <p14:tracePt t="53081" x="7645400" y="4967288"/>
          <p14:tracePt t="53089" x="7653338" y="4967288"/>
          <p14:tracePt t="53097" x="7661275" y="4967288"/>
          <p14:tracePt t="53105" x="7669213" y="4967288"/>
          <p14:tracePt t="53113" x="7677150" y="4967288"/>
          <p14:tracePt t="53121" x="7685088" y="4967288"/>
          <p14:tracePt t="53129" x="7693025" y="4967288"/>
          <p14:tracePt t="53137" x="7700963" y="4967288"/>
          <p14:tracePt t="53145" x="7700963" y="4959350"/>
          <p14:tracePt t="53154" x="7716838" y="4959350"/>
          <p14:tracePt t="53161" x="7724775" y="4959350"/>
          <p14:tracePt t="53169" x="7724775" y="4951413"/>
          <p14:tracePt t="53177" x="7732713" y="4951413"/>
          <p14:tracePt t="53185" x="7748588" y="4943475"/>
          <p14:tracePt t="53193" x="7756525" y="4927600"/>
          <p14:tracePt t="53201" x="7772400" y="4927600"/>
          <p14:tracePt t="53209" x="7780338" y="4919663"/>
          <p14:tracePt t="53217" x="7788275" y="4911725"/>
          <p14:tracePt t="53225" x="7804150" y="4903788"/>
          <p14:tracePt t="53233" x="7812088" y="4895850"/>
          <p14:tracePt t="53249" x="7820025" y="4895850"/>
          <p14:tracePt t="53257" x="7820025" y="4887913"/>
          <p14:tracePt t="53273" x="7827963" y="4887913"/>
          <p14:tracePt t="53289" x="7827963" y="4879975"/>
          <p14:tracePt t="53297" x="7827963" y="4872038"/>
          <p14:tracePt t="53305" x="7835900" y="4872038"/>
          <p14:tracePt t="53313" x="7835900" y="4864100"/>
          <p14:tracePt t="53322" x="7851775" y="4864100"/>
          <p14:tracePt t="53329" x="7851775" y="4848225"/>
          <p14:tracePt t="53337" x="7851775" y="4840288"/>
          <p14:tracePt t="53345" x="7869238" y="4832350"/>
          <p14:tracePt t="53353" x="7869238" y="4824413"/>
          <p14:tracePt t="53361" x="7877175" y="4816475"/>
          <p14:tracePt t="53369" x="7885113" y="4800600"/>
          <p14:tracePt t="53377" x="7893050" y="4800600"/>
          <p14:tracePt t="53385" x="7908925" y="4792663"/>
          <p14:tracePt t="53393" x="7916863" y="4776788"/>
          <p14:tracePt t="53401" x="7924800" y="4760913"/>
          <p14:tracePt t="53409" x="7940675" y="4745038"/>
          <p14:tracePt t="53417" x="7948613" y="4737100"/>
          <p14:tracePt t="53425" x="7964488" y="4721225"/>
          <p14:tracePt t="53433" x="7988300" y="4705350"/>
          <p14:tracePt t="53441" x="8004175" y="4697413"/>
          <p14:tracePt t="53449" x="8020050" y="4673600"/>
          <p14:tracePt t="53457" x="8051800" y="4657725"/>
          <p14:tracePt t="53465" x="8075613" y="4641850"/>
          <p14:tracePt t="53473" x="8123238" y="4608513"/>
          <p14:tracePt t="53481" x="8170863" y="4584700"/>
          <p14:tracePt t="53489" x="8218488" y="4568825"/>
          <p14:tracePt t="53497" x="8275638" y="4545013"/>
          <p14:tracePt t="53505" x="8339138" y="4521200"/>
          <p14:tracePt t="53513" x="8402638" y="4497388"/>
          <p14:tracePt t="53521" x="8474075" y="4473575"/>
          <p14:tracePt t="53529" x="8537575" y="4457700"/>
          <p14:tracePt t="53537" x="8618538" y="4433888"/>
          <p14:tracePt t="53545" x="8705850" y="4394200"/>
          <p14:tracePt t="53553" x="8777288" y="4378325"/>
          <p14:tracePt t="53561" x="8864600" y="4354513"/>
          <p14:tracePt t="53569" x="8943975" y="4338638"/>
          <p14:tracePt t="53577" x="9024938" y="4306888"/>
          <p14:tracePt t="53585" x="9120188" y="4291013"/>
          <p14:tracePt t="54001" x="8951913" y="4051300"/>
          <p14:tracePt t="54009" x="8777288" y="4083050"/>
          <p14:tracePt t="54017" x="8610600" y="4130675"/>
          <p14:tracePt t="54025" x="8442325" y="4154488"/>
          <p14:tracePt t="54033" x="8275638" y="4186238"/>
          <p14:tracePt t="54041" x="8154988" y="4202113"/>
          <p14:tracePt t="54049" x="8043863" y="4225925"/>
          <p14:tracePt t="54057" x="7948613" y="4241800"/>
          <p14:tracePt t="54066" x="7843838" y="4257675"/>
          <p14:tracePt t="54073" x="7756525" y="4265613"/>
          <p14:tracePt t="54081" x="7685088" y="4273550"/>
          <p14:tracePt t="54089" x="7629525" y="4273550"/>
          <p14:tracePt t="54097" x="7597775" y="4273550"/>
          <p14:tracePt t="54105" x="7573963" y="4273550"/>
          <p14:tracePt t="54113" x="7566025" y="4273550"/>
          <p14:tracePt t="54177" x="7566025" y="4265613"/>
          <p14:tracePt t="54609" x="7573963" y="4265613"/>
          <p14:tracePt t="54617" x="7589838" y="4265613"/>
          <p14:tracePt t="54625" x="7605713" y="4257675"/>
          <p14:tracePt t="54633" x="7629525" y="4241800"/>
          <p14:tracePt t="54641" x="7677150" y="4225925"/>
          <p14:tracePt t="54649" x="7748588" y="4217988"/>
          <p14:tracePt t="54657" x="7827963" y="4210050"/>
          <p14:tracePt t="54665" x="7924800" y="4194175"/>
          <p14:tracePt t="54673" x="8043863" y="4186238"/>
          <p14:tracePt t="54681" x="8162925" y="4170363"/>
          <p14:tracePt t="54689" x="8299450" y="4154488"/>
          <p14:tracePt t="54697" x="8442325" y="4138613"/>
          <p14:tracePt t="54705" x="8577263" y="4130675"/>
          <p14:tracePt t="54713" x="8697913" y="4106863"/>
          <p14:tracePt t="54721" x="8816975" y="4098925"/>
          <p14:tracePt t="54729" x="8936038" y="4090988"/>
          <p14:tracePt t="54737" x="9024938" y="4090988"/>
          <p14:tracePt t="54745" x="9128125" y="405130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17538" y="1052736"/>
            <a:ext cx="7815262" cy="11333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20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구조적 관점 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시스템을 구성하는 빌딩 블록을 보여 줌</a:t>
            </a: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▶ 관점에 따라 나타내는 대상이 다름 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뷰와 다이어그램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▶ 시간의 흐름과는 관계가 없고 지속적인 구조적 관계를 갖는다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00000"/>
              </a:lnSpc>
            </a:pPr>
            <a:endParaRPr lang="ko-KR" altLang="en-US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2529" name="_x58012816" descr="EMB00000fa815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2087" y="2190410"/>
            <a:ext cx="5834255" cy="4445340"/>
          </a:xfrm>
          <a:prstGeom prst="rect">
            <a:avLst/>
          </a:prstGeom>
          <a:noFill/>
        </p:spPr>
      </p:pic>
      <p:sp>
        <p:nvSpPr>
          <p:cNvPr id="9" name="슬라이드 번호 개체 틀 9">
            <a:extLst>
              <a:ext uri="{FF2B5EF4-FFF2-40B4-BE49-F238E27FC236}">
                <a16:creationId xmlns:a16="http://schemas.microsoft.com/office/drawing/2014/main" id="{1A4FFD39-33F5-46AB-BB83-3A5B23244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5013" y="6597650"/>
            <a:ext cx="765175" cy="188913"/>
          </a:xfrm>
          <a:prstGeom prst="rect">
            <a:avLst/>
          </a:prstGeom>
        </p:spPr>
        <p:txBody>
          <a:bodyPr/>
          <a:lstStyle>
            <a:lvl1pPr algn="r">
              <a:defRPr sz="100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0D1FBF91-D0BE-483B-82B2-B89DEE19D40A}" type="slidenum">
              <a:rPr lang="ko-KR" altLang="en-US" b="0">
                <a:latin typeface="HY중고딕" panose="02030600000101010101" pitchFamily="18" charset="-127"/>
                <a:ea typeface="HY중고딕" panose="02030600000101010101" pitchFamily="18" charset="-127"/>
                <a:cs typeface="Malgun Gothic Semilight" panose="020B0502040204020203" pitchFamily="50" charset="-127"/>
              </a:rPr>
              <a:pPr>
                <a:defRPr/>
              </a:pPr>
              <a:t>5</a:t>
            </a:fld>
            <a:endParaRPr lang="ko-KR" altLang="en-US" b="0" dirty="0">
              <a:latin typeface="HY중고딕" panose="02030600000101010101" pitchFamily="18" charset="-127"/>
              <a:ea typeface="HY중고딕" panose="02030600000101010101" pitchFamily="18" charset="-127"/>
              <a:cs typeface="Malgun Gothic Semilight" panose="020B0502040204020203" pitchFamily="50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5D13CFC-95E1-447F-86DB-B110F1CB68D6}"/>
              </a:ext>
            </a:extLst>
          </p:cNvPr>
          <p:cNvSpPr txBox="1">
            <a:spLocks/>
          </p:cNvSpPr>
          <p:nvPr/>
        </p:nvSpPr>
        <p:spPr>
          <a:xfrm>
            <a:off x="642910" y="187107"/>
            <a:ext cx="7772400" cy="59029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맑은 고딕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ko-KR" sz="2800" b="0" ker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5.2 </a:t>
            </a:r>
            <a:r>
              <a:rPr lang="ko-KR" altLang="en-US" sz="2800" b="0" ker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구조적 모델</a:t>
            </a:r>
            <a:endParaRPr lang="ko-KR" altLang="en-US" sz="2800" b="0" kern="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129"/>
    </mc:Choice>
    <mc:Fallback xmlns="">
      <p:transition spd="slow" advTm="58129"/>
    </mc:Fallback>
  </mc:AlternateContent>
  <p:extLst>
    <p:ext uri="{3A86A75C-4F4B-4683-9AE1-C65F6400EC91}">
      <p14:laserTraceLst xmlns:p14="http://schemas.microsoft.com/office/powerpoint/2010/main">
        <p14:tracePtLst>
          <p14:tracePt t="825" x="8904288" y="3605213"/>
          <p14:tracePt t="833" x="8713788" y="3563938"/>
          <p14:tracePt t="841" x="8521700" y="3516313"/>
          <p14:tracePt t="849" x="8299450" y="3429000"/>
          <p14:tracePt t="857" x="8051800" y="3333750"/>
          <p14:tracePt t="865" x="7859713" y="3228975"/>
          <p14:tracePt t="873" x="7629525" y="3109913"/>
          <p14:tracePt t="881" x="7429500" y="3022600"/>
          <p14:tracePt t="889" x="7270750" y="2951163"/>
          <p14:tracePt t="897" x="7070725" y="2886075"/>
          <p14:tracePt t="905" x="7054850" y="2886075"/>
          <p14:tracePt t="1266" x="7062788" y="2886075"/>
          <p14:tracePt t="1281" x="7078663" y="2886075"/>
          <p14:tracePt t="1297" x="7078663" y="2901950"/>
          <p14:tracePt t="1313" x="7062788" y="2901950"/>
          <p14:tracePt t="1321" x="7038975" y="2909888"/>
          <p14:tracePt t="1329" x="7007225" y="2909888"/>
          <p14:tracePt t="1337" x="6975475" y="2909888"/>
          <p14:tracePt t="1345" x="6935788" y="2909888"/>
          <p14:tracePt t="1353" x="6888163" y="2909888"/>
          <p14:tracePt t="1361" x="6840538" y="2909888"/>
          <p14:tracePt t="1369" x="6792913" y="2909888"/>
          <p14:tracePt t="1377" x="6751638" y="2909888"/>
          <p14:tracePt t="1385" x="6704013" y="2909888"/>
          <p14:tracePt t="1393" x="6664325" y="2909888"/>
          <p14:tracePt t="1401" x="6608763" y="2909888"/>
          <p14:tracePt t="1409" x="6553200" y="2909888"/>
          <p14:tracePt t="1417" x="6489700" y="2894013"/>
          <p14:tracePt t="1425" x="6434138" y="2886075"/>
          <p14:tracePt t="1433" x="6361113" y="2878138"/>
          <p14:tracePt t="1441" x="6305550" y="2870200"/>
          <p14:tracePt t="1449" x="6249988" y="2862263"/>
          <p14:tracePt t="1457" x="6178550" y="2854325"/>
          <p14:tracePt t="1465" x="6115050" y="2854325"/>
          <p14:tracePt t="1473" x="6043613" y="2838450"/>
          <p14:tracePt t="1481" x="5978525" y="2830513"/>
          <p14:tracePt t="1489" x="5907088" y="2822575"/>
          <p14:tracePt t="1497" x="5827713" y="2822575"/>
          <p14:tracePt t="1505" x="5764213" y="2814638"/>
          <p14:tracePt t="1513" x="5700713" y="2814638"/>
          <p14:tracePt t="1521" x="5643563" y="2814638"/>
          <p14:tracePt t="1529" x="5595938" y="2814638"/>
          <p14:tracePt t="1537" x="5540375" y="2814638"/>
          <p14:tracePt t="1553" x="5413375" y="2814638"/>
          <p14:tracePt t="1561" x="5365750" y="2814638"/>
          <p14:tracePt t="1569" x="5318125" y="2814638"/>
          <p14:tracePt t="1577" x="5268913" y="2814638"/>
          <p14:tracePt t="1585" x="5221288" y="2814638"/>
          <p14:tracePt t="1593" x="5173663" y="2814638"/>
          <p14:tracePt t="1601" x="5110163" y="2806700"/>
          <p14:tracePt t="1609" x="5062538" y="2790825"/>
          <p14:tracePt t="1617" x="5006975" y="2790825"/>
          <p14:tracePt t="1625" x="4959350" y="2782888"/>
          <p14:tracePt t="1633" x="4910138" y="2774950"/>
          <p14:tracePt t="1641" x="4854575" y="2774950"/>
          <p14:tracePt t="1649" x="4814888" y="2774950"/>
          <p14:tracePt t="1657" x="4767263" y="2767013"/>
          <p14:tracePt t="1665" x="4719638" y="2751138"/>
          <p14:tracePt t="1673" x="4687888" y="2743200"/>
          <p14:tracePt t="1681" x="4656138" y="2727325"/>
          <p14:tracePt t="1689" x="4624388" y="2719388"/>
          <p14:tracePt t="1697" x="4592638" y="2711450"/>
          <p14:tracePt t="1705" x="4551363" y="2695575"/>
          <p14:tracePt t="1713" x="4519613" y="2679700"/>
          <p14:tracePt t="1721" x="4495800" y="2663825"/>
          <p14:tracePt t="1729" x="4456113" y="2655888"/>
          <p14:tracePt t="1737" x="4424363" y="2640013"/>
          <p14:tracePt t="1745" x="4392613" y="2624138"/>
          <p14:tracePt t="1753" x="4360863" y="2608263"/>
          <p14:tracePt t="1761" x="4337050" y="2600325"/>
          <p14:tracePt t="1769" x="4305300" y="2592388"/>
          <p14:tracePt t="1777" x="4289425" y="2584450"/>
          <p14:tracePt t="1785" x="4265613" y="2566988"/>
          <p14:tracePt t="1793" x="4249738" y="2559050"/>
          <p14:tracePt t="1801" x="4233863" y="2559050"/>
          <p14:tracePt t="1809" x="4217988" y="2559050"/>
          <p14:tracePt t="1817" x="4217988" y="2551113"/>
          <p14:tracePt t="1825" x="4210050" y="2551113"/>
          <p14:tracePt t="1849" x="4200525" y="2551113"/>
          <p14:tracePt t="2001" x="4192588" y="2559050"/>
          <p14:tracePt t="2009" x="4192588" y="2576513"/>
          <p14:tracePt t="2017" x="4192588" y="2584450"/>
          <p14:tracePt t="2025" x="4192588" y="2592388"/>
          <p14:tracePt t="2033" x="4200525" y="2600325"/>
          <p14:tracePt t="2041" x="4210050" y="2608263"/>
          <p14:tracePt t="2049" x="4217988" y="2616200"/>
          <p14:tracePt t="2057" x="4233863" y="2624138"/>
          <p14:tracePt t="2065" x="4241800" y="2624138"/>
          <p14:tracePt t="2073" x="4249738" y="2624138"/>
          <p14:tracePt t="2081" x="4257675" y="2624138"/>
          <p14:tracePt t="2089" x="4265613" y="2632075"/>
          <p14:tracePt t="2097" x="4273550" y="2632075"/>
          <p14:tracePt t="2474" x="4273550" y="2640013"/>
          <p14:tracePt t="2489" x="4273550" y="2647950"/>
          <p14:tracePt t="2505" x="4273550" y="2655888"/>
          <p14:tracePt t="2641" x="4281488" y="2655888"/>
          <p14:tracePt t="2721" x="4273550" y="2663825"/>
          <p14:tracePt t="2737" x="4265613" y="2663825"/>
          <p14:tracePt t="2745" x="4249738" y="2679700"/>
          <p14:tracePt t="2752" x="4233863" y="2687638"/>
          <p14:tracePt t="2761" x="4225925" y="2695575"/>
          <p14:tracePt t="2769" x="4200525" y="2711450"/>
          <p14:tracePt t="2777" x="4176713" y="2727325"/>
          <p14:tracePt t="2785" x="4152900" y="2743200"/>
          <p14:tracePt t="2793" x="4113213" y="2767013"/>
          <p14:tracePt t="2801" x="4065588" y="2790825"/>
          <p14:tracePt t="2809" x="4025900" y="2814638"/>
          <p14:tracePt t="2816" x="3978275" y="2838450"/>
          <p14:tracePt t="2825" x="3938588" y="2862263"/>
          <p14:tracePt t="2833" x="3883025" y="2878138"/>
          <p14:tracePt t="2841" x="3833813" y="2894013"/>
          <p14:tracePt t="2849" x="3786188" y="2909888"/>
          <p14:tracePt t="2857" x="3730625" y="2919413"/>
          <p14:tracePt t="2865" x="3675063" y="2927350"/>
          <p14:tracePt t="2873" x="3619500" y="2935288"/>
          <p14:tracePt t="2881" x="3579813" y="2943225"/>
          <p14:tracePt t="2889" x="3524250" y="2943225"/>
          <p14:tracePt t="2904" x="3492500" y="2943225"/>
          <p14:tracePt t="2904" x="3435350" y="2951163"/>
          <p14:tracePt t="2913" x="3395663" y="2951163"/>
          <p14:tracePt t="2921" x="3348038" y="2951163"/>
          <p14:tracePt t="2929" x="3308350" y="2951163"/>
          <p14:tracePt t="2937" x="3260725" y="2951163"/>
          <p14:tracePt t="2945" x="3213100" y="2951163"/>
          <p14:tracePt t="2953" x="3157538" y="2951163"/>
          <p14:tracePt t="2961" x="3092450" y="2951163"/>
          <p14:tracePt t="2970" x="3028950" y="2951163"/>
          <p14:tracePt t="2977" x="2973388" y="2951163"/>
          <p14:tracePt t="2985" x="2901950" y="2951163"/>
          <p14:tracePt t="2993" x="2822575" y="2943225"/>
          <p14:tracePt t="3001" x="2751138" y="2943225"/>
          <p14:tracePt t="3009" x="2670175" y="2935288"/>
          <p14:tracePt t="3017" x="2590800" y="2927350"/>
          <p14:tracePt t="3025" x="2503488" y="2919413"/>
          <p14:tracePt t="3033" x="2416175" y="2909888"/>
          <p14:tracePt t="3041" x="2319338" y="2886075"/>
          <p14:tracePt t="3049" x="2232025" y="2870200"/>
          <p14:tracePt t="3057" x="2144713" y="2862263"/>
          <p14:tracePt t="3065" x="2065338" y="2862263"/>
          <p14:tracePt t="3073" x="1976438" y="2846388"/>
          <p14:tracePt t="3081" x="1905000" y="2838450"/>
          <p14:tracePt t="3089" x="1825625" y="2830513"/>
          <p14:tracePt t="3097" x="1738313" y="2822575"/>
          <p14:tracePt t="3105" x="1674813" y="2814638"/>
          <p14:tracePt t="3113" x="1633538" y="2806700"/>
          <p14:tracePt t="3121" x="1585913" y="2806700"/>
          <p14:tracePt t="3129" x="1554163" y="2798763"/>
          <p14:tracePt t="3137" x="1522413" y="2798763"/>
          <p14:tracePt t="3145" x="1506538" y="2790825"/>
          <p14:tracePt t="3153" x="1498600" y="2790825"/>
          <p14:tracePt t="3161" x="1490663" y="2782888"/>
          <p14:tracePt t="3193" x="1490663" y="2774950"/>
          <p14:tracePt t="3209" x="1490663" y="2767013"/>
          <p14:tracePt t="3225" x="1490663" y="2751138"/>
          <p14:tracePt t="3241" x="1498600" y="2743200"/>
          <p14:tracePt t="3249" x="1498600" y="2735263"/>
          <p14:tracePt t="3257" x="1514475" y="2727325"/>
          <p14:tracePt t="3265" x="1522413" y="2719388"/>
          <p14:tracePt t="3273" x="1530350" y="2711450"/>
          <p14:tracePt t="3281" x="1554163" y="2703513"/>
          <p14:tracePt t="3289" x="1577975" y="2679700"/>
          <p14:tracePt t="3297" x="1609725" y="2679700"/>
          <p14:tracePt t="3305" x="1651000" y="2655888"/>
          <p14:tracePt t="3313" x="1682750" y="2632075"/>
          <p14:tracePt t="3321" x="1730375" y="2608263"/>
          <p14:tracePt t="3329" x="1785938" y="2592388"/>
          <p14:tracePt t="3337" x="1825625" y="2576513"/>
          <p14:tracePt t="3345" x="1881188" y="2559050"/>
          <p14:tracePt t="3352" x="1928813" y="2551113"/>
          <p14:tracePt t="3361" x="1968500" y="2543175"/>
          <p14:tracePt t="3369" x="2017713" y="2543175"/>
          <p14:tracePt t="3377" x="2057400" y="2535238"/>
          <p14:tracePt t="3385" x="2089150" y="2535238"/>
          <p14:tracePt t="3393" x="2112963" y="2535238"/>
          <p14:tracePt t="3401" x="2144713" y="2535238"/>
          <p14:tracePt t="3409" x="2168525" y="2543175"/>
          <p14:tracePt t="3417" x="2192338" y="2559050"/>
          <p14:tracePt t="3425" x="2208213" y="2566988"/>
          <p14:tracePt t="3434" x="2232025" y="2584450"/>
          <p14:tracePt t="3441" x="2263775" y="2592388"/>
          <p14:tracePt t="3449" x="2295525" y="2616200"/>
          <p14:tracePt t="3457" x="2311400" y="2632075"/>
          <p14:tracePt t="3465" x="2343150" y="2647950"/>
          <p14:tracePt t="3473" x="2359025" y="2663825"/>
          <p14:tracePt t="3481" x="2374900" y="2679700"/>
          <p14:tracePt t="3489" x="2400300" y="2695575"/>
          <p14:tracePt t="3497" x="2408238" y="2711450"/>
          <p14:tracePt t="3505" x="2424113" y="2735263"/>
          <p14:tracePt t="3513" x="2439988" y="2759075"/>
          <p14:tracePt t="3521" x="2455863" y="2774950"/>
          <p14:tracePt t="3529" x="2471738" y="2798763"/>
          <p14:tracePt t="3537" x="2487613" y="2830513"/>
          <p14:tracePt t="3545" x="2503488" y="2862263"/>
          <p14:tracePt t="3552" x="2519363" y="2894013"/>
          <p14:tracePt t="3561" x="2551113" y="2935288"/>
          <p14:tracePt t="3569" x="2574925" y="2967038"/>
          <p14:tracePt t="3577" x="2590800" y="2998788"/>
          <p14:tracePt t="3585" x="2606675" y="3030538"/>
          <p14:tracePt t="3593" x="2630488" y="3062288"/>
          <p14:tracePt t="3601" x="2646363" y="3086100"/>
          <p14:tracePt t="3609" x="2670175" y="3117850"/>
          <p14:tracePt t="3617" x="2686050" y="3133725"/>
          <p14:tracePt t="3625" x="2701925" y="3149600"/>
          <p14:tracePt t="3633" x="2709863" y="3165475"/>
          <p14:tracePt t="3641" x="2725738" y="3181350"/>
          <p14:tracePt t="3649" x="2733675" y="3197225"/>
          <p14:tracePt t="3657" x="2733675" y="3205163"/>
          <p14:tracePt t="3665" x="2741613" y="3221038"/>
          <p14:tracePt t="3681" x="2741613" y="3228975"/>
          <p14:tracePt t="3689" x="2751138" y="3236913"/>
          <p14:tracePt t="3697" x="2759075" y="3236913"/>
          <p14:tracePt t="3705" x="2759075" y="3244850"/>
          <p14:tracePt t="3713" x="2767013" y="3244850"/>
          <p14:tracePt t="3729" x="2767013" y="3252788"/>
          <p14:tracePt t="3737" x="2774950" y="3252788"/>
          <p14:tracePt t="3753" x="2774950" y="3262313"/>
          <p14:tracePt t="3761" x="2782888" y="3262313"/>
          <p14:tracePt t="3769" x="2790825" y="3262313"/>
          <p14:tracePt t="3793" x="2798763" y="3262313"/>
          <p14:tracePt t="3809" x="2806700" y="3270250"/>
          <p14:tracePt t="3817" x="2814638" y="3270250"/>
          <p14:tracePt t="3825" x="2822575" y="3278188"/>
          <p14:tracePt t="3833" x="2830513" y="3278188"/>
          <p14:tracePt t="3841" x="2838450" y="3286125"/>
          <p14:tracePt t="3849" x="2846388" y="3294063"/>
          <p14:tracePt t="3857" x="2854325" y="3294063"/>
          <p14:tracePt t="3865" x="2862263" y="3294063"/>
          <p14:tracePt t="3873" x="2886075" y="3294063"/>
          <p14:tracePt t="3881" x="2909888" y="3309938"/>
          <p14:tracePt t="3889" x="2925763" y="3309938"/>
          <p14:tracePt t="3897" x="2965450" y="3325813"/>
          <p14:tracePt t="3905" x="3005138" y="3333750"/>
          <p14:tracePt t="3913" x="3036888" y="3333750"/>
          <p14:tracePt t="3921" x="3076575" y="3341688"/>
          <p14:tracePt t="3929" x="3125788" y="3341688"/>
          <p14:tracePt t="3937" x="3157538" y="3357563"/>
          <p14:tracePt t="3945" x="3205163" y="3365500"/>
          <p14:tracePt t="3953" x="3252788" y="3373438"/>
          <p14:tracePt t="3961" x="3284538" y="3381375"/>
          <p14:tracePt t="3969" x="3316288" y="3389313"/>
          <p14:tracePt t="3977" x="3340100" y="3389313"/>
          <p14:tracePt t="3985" x="3363913" y="3405188"/>
          <p14:tracePt t="3993" x="3371850" y="3405188"/>
          <p14:tracePt t="4001" x="3379788" y="3413125"/>
          <p14:tracePt t="4009" x="3387725" y="3421063"/>
          <p14:tracePt t="4017" x="3395663" y="3429000"/>
          <p14:tracePt t="4033" x="3395663" y="3436938"/>
          <p14:tracePt t="4049" x="3395663" y="3452813"/>
          <p14:tracePt t="4065" x="3395663" y="3460750"/>
          <p14:tracePt t="4081" x="3395663" y="3468688"/>
          <p14:tracePt t="4097" x="3387725" y="3484563"/>
          <p14:tracePt t="4120" x="3379788" y="3492500"/>
          <p14:tracePt t="4121" x="3363913" y="3500438"/>
          <p14:tracePt t="4129" x="3355975" y="3508375"/>
          <p14:tracePt t="4136" x="3340100" y="3516313"/>
          <p14:tracePt t="4145" x="3332163" y="3524250"/>
          <p14:tracePt t="4153" x="3316288" y="3532188"/>
          <p14:tracePt t="4161" x="3300413" y="3540125"/>
          <p14:tracePt t="4169" x="3276600" y="3540125"/>
          <p14:tracePt t="4177" x="3268663" y="3540125"/>
          <p14:tracePt t="4185" x="3252788" y="3548063"/>
          <p14:tracePt t="4193" x="3244850" y="3548063"/>
          <p14:tracePt t="4201" x="3221038" y="3548063"/>
          <p14:tracePt t="4209" x="3197225" y="3548063"/>
          <p14:tracePt t="4217" x="3181350" y="3540125"/>
          <p14:tracePt t="4225" x="3157538" y="3540125"/>
          <p14:tracePt t="4233" x="3149600" y="3532188"/>
          <p14:tracePt t="4241" x="3125788" y="3524250"/>
          <p14:tracePt t="4249" x="3117850" y="3508375"/>
          <p14:tracePt t="4257" x="3109913" y="3500438"/>
          <p14:tracePt t="4265" x="3092450" y="3500438"/>
          <p14:tracePt t="4273" x="3084513" y="3492500"/>
          <p14:tracePt t="4281" x="3076575" y="3484563"/>
          <p14:tracePt t="4289" x="3076575" y="3476625"/>
          <p14:tracePt t="4297" x="3076575" y="3468688"/>
          <p14:tracePt t="4305" x="3076575" y="3460750"/>
          <p14:tracePt t="4313" x="3068638" y="3436938"/>
          <p14:tracePt t="4321" x="3068638" y="3429000"/>
          <p14:tracePt t="4329" x="3060700" y="3413125"/>
          <p14:tracePt t="4337" x="3060700" y="3397250"/>
          <p14:tracePt t="4345" x="3060700" y="3381375"/>
          <p14:tracePt t="4353" x="3060700" y="3357563"/>
          <p14:tracePt t="4361" x="3060700" y="3349625"/>
          <p14:tracePt t="4369" x="3068638" y="3333750"/>
          <p14:tracePt t="4377" x="3068638" y="3325813"/>
          <p14:tracePt t="4385" x="3076575" y="3309938"/>
          <p14:tracePt t="4393" x="3084513" y="3294063"/>
          <p14:tracePt t="4401" x="3092450" y="3278188"/>
          <p14:tracePt t="4409" x="3109913" y="3262313"/>
          <p14:tracePt t="4417" x="3117850" y="3244850"/>
          <p14:tracePt t="4425" x="3133725" y="3236913"/>
          <p14:tracePt t="4433" x="3149600" y="3221038"/>
          <p14:tracePt t="4441" x="3157538" y="3213100"/>
          <p14:tracePt t="4449" x="3173413" y="3197225"/>
          <p14:tracePt t="4457" x="3189288" y="3197225"/>
          <p14:tracePt t="4465" x="3197225" y="3181350"/>
          <p14:tracePt t="4473" x="3213100" y="3181350"/>
          <p14:tracePt t="4481" x="3221038" y="3181350"/>
          <p14:tracePt t="4489" x="3228975" y="3181350"/>
          <p14:tracePt t="4497" x="3236913" y="3181350"/>
          <p14:tracePt t="4505" x="3252788" y="3181350"/>
          <p14:tracePt t="4513" x="3260725" y="3181350"/>
          <p14:tracePt t="4521" x="3268663" y="3181350"/>
          <p14:tracePt t="4529" x="3276600" y="3181350"/>
          <p14:tracePt t="4537" x="3292475" y="3181350"/>
          <p14:tracePt t="4552" x="3308350" y="3197225"/>
          <p14:tracePt t="4561" x="3316288" y="3205163"/>
          <p14:tracePt t="4569" x="3324225" y="3213100"/>
          <p14:tracePt t="4577" x="3332163" y="3228975"/>
          <p14:tracePt t="4585" x="3332163" y="3236913"/>
          <p14:tracePt t="4593" x="3340100" y="3252788"/>
          <p14:tracePt t="4600" x="3340100" y="3262313"/>
          <p14:tracePt t="4609" x="3348038" y="3270250"/>
          <p14:tracePt t="4617" x="3348038" y="3286125"/>
          <p14:tracePt t="4625" x="3348038" y="3294063"/>
          <p14:tracePt t="4633" x="3355975" y="3294063"/>
          <p14:tracePt t="4641" x="3355975" y="3302000"/>
          <p14:tracePt t="4649" x="3355975" y="3309938"/>
          <p14:tracePt t="4665" x="3355975" y="3317875"/>
          <p14:tracePt t="4785" x="3363913" y="3317875"/>
          <p14:tracePt t="4881" x="3371850" y="3333750"/>
          <p14:tracePt t="4897" x="3371850" y="3341688"/>
          <p14:tracePt t="4905" x="3371850" y="3357563"/>
          <p14:tracePt t="4913" x="3371850" y="3381375"/>
          <p14:tracePt t="4921" x="3371850" y="3405188"/>
          <p14:tracePt t="4929" x="3371850" y="3436938"/>
          <p14:tracePt t="4937" x="3363913" y="3460750"/>
          <p14:tracePt t="4945" x="3340100" y="3508375"/>
          <p14:tracePt t="4952" x="3316288" y="3548063"/>
          <p14:tracePt t="4961" x="3292475" y="3605213"/>
          <p14:tracePt t="4970" x="3284538" y="3644900"/>
          <p14:tracePt t="4977" x="3268663" y="3700463"/>
          <p14:tracePt t="4985" x="3268663" y="3756025"/>
          <p14:tracePt t="4993" x="3268663" y="3803650"/>
          <p14:tracePt t="5001" x="3268663" y="3851275"/>
          <p14:tracePt t="5009" x="3268663" y="3898900"/>
          <p14:tracePt t="5017" x="3276600" y="3938588"/>
          <p14:tracePt t="5025" x="3300413" y="3987800"/>
          <p14:tracePt t="5033" x="3316288" y="4043363"/>
          <p14:tracePt t="5041" x="3340100" y="4090988"/>
          <p14:tracePt t="5049" x="3363913" y="4138613"/>
          <p14:tracePt t="5057" x="3371850" y="4178300"/>
          <p14:tracePt t="5065" x="3387725" y="4202113"/>
          <p14:tracePt t="5073" x="3403600" y="4217988"/>
          <p14:tracePt t="5081" x="3403600" y="4233863"/>
          <p14:tracePt t="5089" x="3411538" y="4233863"/>
          <p14:tracePt t="5097" x="3419475" y="4233863"/>
          <p14:tracePt t="5105" x="3443288" y="4233863"/>
          <p14:tracePt t="5113" x="3484563" y="4225925"/>
          <p14:tracePt t="5121" x="3540125" y="4210050"/>
          <p14:tracePt t="5129" x="3611563" y="4178300"/>
          <p14:tracePt t="5137" x="3690938" y="4154488"/>
          <p14:tracePt t="5145" x="3762375" y="4130675"/>
          <p14:tracePt t="5153" x="3843338" y="4106863"/>
          <p14:tracePt t="5161" x="3938588" y="4067175"/>
          <p14:tracePt t="5169" x="4033838" y="4043363"/>
          <p14:tracePt t="5177" x="4137025" y="4011613"/>
          <p14:tracePt t="5185" x="4233863" y="3995738"/>
          <p14:tracePt t="5193" x="4337050" y="3979863"/>
          <p14:tracePt t="5201" x="4448175" y="3971925"/>
          <p14:tracePt t="5209" x="4551363" y="3963988"/>
          <p14:tracePt t="5217" x="4664075" y="3963988"/>
          <p14:tracePt t="5225" x="4783138" y="3963988"/>
          <p14:tracePt t="5233" x="4886325" y="3963988"/>
          <p14:tracePt t="5241" x="4975225" y="3956050"/>
          <p14:tracePt t="5249" x="5078413" y="3922713"/>
          <p14:tracePt t="5257" x="5189538" y="3906838"/>
          <p14:tracePt t="5265" x="5284788" y="3890963"/>
          <p14:tracePt t="5273" x="5389563" y="3875088"/>
          <p14:tracePt t="5281" x="5468938" y="3835400"/>
          <p14:tracePt t="5289" x="5540375" y="3803650"/>
          <p14:tracePt t="5297" x="5595938" y="3779838"/>
          <p14:tracePt t="5305" x="5643563" y="3748088"/>
          <p14:tracePt t="5313" x="5692775" y="3724275"/>
          <p14:tracePt t="5321" x="5716588" y="3700463"/>
          <p14:tracePt t="5329" x="5748338" y="3684588"/>
          <p14:tracePt t="5337" x="5764213" y="3668713"/>
          <p14:tracePt t="5345" x="5772150" y="3652838"/>
          <p14:tracePt t="5352" x="5780088" y="3644900"/>
          <p14:tracePt t="5361" x="5780088" y="3629025"/>
          <p14:tracePt t="5370" x="5780088" y="3613150"/>
          <p14:tracePt t="5385" x="5780088" y="3605213"/>
          <p14:tracePt t="5393" x="5780088" y="3595688"/>
          <p14:tracePt t="5401" x="5780088" y="3587750"/>
          <p14:tracePt t="5409" x="5780088" y="3579813"/>
          <p14:tracePt t="5425" x="5780088" y="3571875"/>
          <p14:tracePt t="5433" x="5772150" y="3563938"/>
          <p14:tracePt t="5457" x="5772150" y="3556000"/>
          <p14:tracePt t="5777" x="5772150" y="3563938"/>
          <p14:tracePt t="5785" x="5772150" y="3587750"/>
          <p14:tracePt t="5792" x="5788025" y="3613150"/>
          <p14:tracePt t="5800" x="5788025" y="3629025"/>
          <p14:tracePt t="5808" x="5811838" y="3644900"/>
          <p14:tracePt t="5816" x="5811838" y="3652838"/>
          <p14:tracePt t="5824" x="5827713" y="3652838"/>
          <p14:tracePt t="5833" x="5827713" y="3636963"/>
          <p14:tracePt t="5841" x="5827713" y="3605213"/>
          <p14:tracePt t="5849" x="5859463" y="3587750"/>
          <p14:tracePt t="5857" x="5859463" y="3579813"/>
          <p14:tracePt t="6113" x="5859463" y="3571875"/>
          <p14:tracePt t="6121" x="5843588" y="3563938"/>
          <p14:tracePt t="6145" x="5827713" y="3540125"/>
          <p14:tracePt t="6153" x="5819775" y="3540125"/>
          <p14:tracePt t="6161" x="5811838" y="3532188"/>
          <p14:tracePt t="6177" x="5795963" y="3524250"/>
          <p14:tracePt t="6185" x="5788025" y="3524250"/>
          <p14:tracePt t="6217" x="5780088" y="3524250"/>
          <p14:tracePt t="6353" x="5780088" y="3532188"/>
          <p14:tracePt t="6369" x="5780088" y="3540125"/>
          <p14:tracePt t="6377" x="5780088" y="3548063"/>
          <p14:tracePt t="6385" x="5780088" y="3563938"/>
          <p14:tracePt t="6393" x="5780088" y="3579813"/>
          <p14:tracePt t="6401" x="5780088" y="3595688"/>
          <p14:tracePt t="6409" x="5780088" y="3621088"/>
          <p14:tracePt t="6417" x="5780088" y="3644900"/>
          <p14:tracePt t="6425" x="5780088" y="3660775"/>
          <p14:tracePt t="6433" x="5780088" y="3692525"/>
          <p14:tracePt t="6441" x="5780088" y="3716338"/>
          <p14:tracePt t="6449" x="5788025" y="3763963"/>
          <p14:tracePt t="6457" x="5795963" y="3795713"/>
          <p14:tracePt t="6465" x="5803900" y="3835400"/>
          <p14:tracePt t="6473" x="5803900" y="3867150"/>
          <p14:tracePt t="6481" x="5803900" y="3906838"/>
          <p14:tracePt t="6489" x="5811838" y="3963988"/>
          <p14:tracePt t="6497" x="5819775" y="4011613"/>
          <p14:tracePt t="6505" x="5835650" y="4067175"/>
          <p14:tracePt t="6513" x="5851525" y="4122738"/>
          <p14:tracePt t="6521" x="5867400" y="4178300"/>
          <p14:tracePt t="6529" x="5891213" y="4233863"/>
          <p14:tracePt t="6537" x="5907088" y="4291013"/>
          <p14:tracePt t="6545" x="5922963" y="4346575"/>
          <p14:tracePt t="6552" x="5946775" y="4402138"/>
          <p14:tracePt t="6561" x="5954713" y="4425950"/>
          <p14:tracePt t="6569" x="5962650" y="4449763"/>
          <p14:tracePt t="6577" x="5970588" y="4489450"/>
          <p14:tracePt t="6585" x="5986463" y="4505325"/>
          <p14:tracePt t="6593" x="5994400" y="4521200"/>
          <p14:tracePt t="6601" x="5994400" y="4537075"/>
          <p14:tracePt t="6609" x="6002338" y="4545013"/>
          <p14:tracePt t="6617" x="6010275" y="4552950"/>
          <p14:tracePt t="6625" x="6018213" y="4568825"/>
          <p14:tracePt t="6633" x="6026150" y="4576763"/>
          <p14:tracePt t="6641" x="6034088" y="4592638"/>
          <p14:tracePt t="6649" x="6051550" y="4592638"/>
          <p14:tracePt t="6657" x="6059488" y="4608513"/>
          <p14:tracePt t="6665" x="6067425" y="4608513"/>
          <p14:tracePt t="6673" x="6083300" y="4624388"/>
          <p14:tracePt t="6689" x="6099175" y="4633913"/>
          <p14:tracePt t="6705" x="6107113" y="4641850"/>
          <p14:tracePt t="7481" x="6115050" y="4641850"/>
          <p14:tracePt t="7505" x="6122988" y="4641850"/>
          <p14:tracePt t="7513" x="6122988" y="4633913"/>
          <p14:tracePt t="7537" x="6130925" y="4633913"/>
          <p14:tracePt t="7681" x="6130925" y="4641850"/>
          <p14:tracePt t="7697" x="6130925" y="4649788"/>
          <p14:tracePt t="7705" x="6122988" y="4657725"/>
          <p14:tracePt t="7713" x="6122988" y="4665663"/>
          <p14:tracePt t="7745" x="6099175" y="4681538"/>
          <p14:tracePt t="7753" x="6075363" y="4681538"/>
          <p14:tracePt t="7761" x="6051550" y="4681538"/>
          <p14:tracePt t="7769" x="6034088" y="4681538"/>
          <p14:tracePt t="7777" x="6010275" y="4673600"/>
          <p14:tracePt t="7785" x="5978525" y="4665663"/>
          <p14:tracePt t="7793" x="5962650" y="4665663"/>
          <p14:tracePt t="7937" x="5954713" y="4649788"/>
          <p14:tracePt t="7945" x="5930900" y="4624388"/>
          <p14:tracePt t="7953" x="5922963" y="4608513"/>
          <p14:tracePt t="7961" x="5899150" y="4600575"/>
          <p14:tracePt t="7970" x="5883275" y="4600575"/>
          <p14:tracePt t="7977" x="5859463" y="4584700"/>
          <p14:tracePt t="7985" x="5819775" y="4576763"/>
          <p14:tracePt t="7993" x="5795963" y="4568825"/>
          <p14:tracePt t="8001" x="5764213" y="4568825"/>
          <p14:tracePt t="8009" x="5732463" y="4568825"/>
          <p14:tracePt t="8017" x="5708650" y="4568825"/>
          <p14:tracePt t="8025" x="5676900" y="4576763"/>
          <p14:tracePt t="8033" x="5627688" y="4592638"/>
          <p14:tracePt t="8041" x="5588000" y="4616450"/>
          <p14:tracePt t="8049" x="5556250" y="4641850"/>
          <p14:tracePt t="8057" x="5500688" y="4673600"/>
          <p14:tracePt t="8065" x="5461000" y="4689475"/>
          <p14:tracePt t="8073" x="5413375" y="4721225"/>
          <p14:tracePt t="8081" x="5365750" y="4745038"/>
          <p14:tracePt t="8089" x="5318125" y="4776788"/>
          <p14:tracePt t="8097" x="5268913" y="4800600"/>
          <p14:tracePt t="8105" x="5221288" y="4832350"/>
          <p14:tracePt t="8113" x="5173663" y="4864100"/>
          <p14:tracePt t="8121" x="5149850" y="4872038"/>
          <p14:tracePt t="8129" x="5118100" y="4887913"/>
          <p14:tracePt t="8137" x="5094288" y="4903788"/>
          <p14:tracePt t="8145" x="5070475" y="4911725"/>
          <p14:tracePt t="8153" x="5030788" y="4935538"/>
          <p14:tracePt t="8161" x="5006975" y="4951413"/>
          <p14:tracePt t="8169" x="4975225" y="4959350"/>
          <p14:tracePt t="8177" x="4951413" y="4984750"/>
          <p14:tracePt t="8185" x="4933950" y="4992688"/>
          <p14:tracePt t="8193" x="4910138" y="5000625"/>
          <p14:tracePt t="8201" x="4894263" y="5016500"/>
          <p14:tracePt t="8209" x="4878388" y="5016500"/>
          <p14:tracePt t="8217" x="4870450" y="5032375"/>
          <p14:tracePt t="8225" x="4846638" y="5048250"/>
          <p14:tracePt t="8233" x="4830763" y="5064125"/>
          <p14:tracePt t="8241" x="4814888" y="5072063"/>
          <p14:tracePt t="8249" x="4799013" y="5080000"/>
          <p14:tracePt t="8257" x="4791075" y="5087938"/>
          <p14:tracePt t="8265" x="4783138" y="5103813"/>
          <p14:tracePt t="8273" x="4767263" y="5103813"/>
          <p14:tracePt t="8281" x="4759325" y="5111750"/>
          <p14:tracePt t="8289" x="4751388" y="5119688"/>
          <p14:tracePt t="8297" x="4743450" y="5119688"/>
          <p14:tracePt t="8305" x="4743450" y="5127625"/>
          <p14:tracePt t="8313" x="4735513" y="5127625"/>
          <p14:tracePt t="8321" x="4727575" y="5127625"/>
          <p14:tracePt t="8345" x="4727575" y="5135563"/>
          <p14:tracePt t="8361" x="4719638" y="5135563"/>
          <p14:tracePt t="8545" x="4727575" y="5135563"/>
          <p14:tracePt t="8617" x="4735513" y="5135563"/>
          <p14:tracePt t="8641" x="4743450" y="5135563"/>
          <p14:tracePt t="8657" x="4751388" y="5135563"/>
          <p14:tracePt t="8689" x="4759325" y="5135563"/>
          <p14:tracePt t="9577" x="4743450" y="5119688"/>
          <p14:tracePt t="9585" x="4719638" y="5087938"/>
          <p14:tracePt t="9593" x="4711700" y="5048250"/>
          <p14:tracePt t="9601" x="4687888" y="5016500"/>
          <p14:tracePt t="9609" x="4679950" y="4976813"/>
          <p14:tracePt t="9617" x="4664075" y="4927600"/>
          <p14:tracePt t="9625" x="4664075" y="4864100"/>
          <p14:tracePt t="9633" x="4656138" y="4840288"/>
          <p14:tracePt t="9857" x="4687888" y="4840288"/>
          <p14:tracePt t="9865" x="4735513" y="4840288"/>
          <p14:tracePt t="9873" x="4759325" y="4840288"/>
          <p14:tracePt t="9881" x="4767263" y="4840288"/>
          <p14:tracePt t="9889" x="4775200" y="4840288"/>
          <p14:tracePt t="9913" x="4775200" y="4832350"/>
          <p14:tracePt t="9921" x="4751388" y="4832350"/>
          <p14:tracePt t="9929" x="4727575" y="4840288"/>
          <p14:tracePt t="9937" x="4679950" y="4848225"/>
          <p14:tracePt t="9945" x="4616450" y="4872038"/>
          <p14:tracePt t="9953" x="4527550" y="4895850"/>
          <p14:tracePt t="9961" x="4440238" y="4919663"/>
          <p14:tracePt t="9969" x="4360863" y="4935538"/>
          <p14:tracePt t="9977" x="4305300" y="4935538"/>
          <p14:tracePt t="9985" x="4265613" y="4935538"/>
          <p14:tracePt t="9993" x="4200525" y="4927600"/>
          <p14:tracePt t="10001" x="4121150" y="4927600"/>
          <p14:tracePt t="10009" x="4049713" y="4919663"/>
          <p14:tracePt t="10017" x="3986213" y="4911725"/>
          <p14:tracePt t="10025" x="3930650" y="4903788"/>
          <p14:tracePt t="10033" x="3883025" y="4903788"/>
          <p14:tracePt t="10041" x="3843338" y="4895850"/>
          <p14:tracePt t="10049" x="3794125" y="4887913"/>
          <p14:tracePt t="10057" x="3762375" y="4887913"/>
          <p14:tracePt t="10065" x="3730625" y="4887913"/>
          <p14:tracePt t="10073" x="3698875" y="4879975"/>
          <p14:tracePt t="10081" x="3659188" y="4879975"/>
          <p14:tracePt t="10089" x="3635375" y="4879975"/>
          <p14:tracePt t="10097" x="3611563" y="4872038"/>
          <p14:tracePt t="10105" x="3579813" y="4872038"/>
          <p14:tracePt t="10112" x="3556000" y="4872038"/>
          <p14:tracePt t="10121" x="3532188" y="4872038"/>
          <p14:tracePt t="10129" x="3508375" y="4872038"/>
          <p14:tracePt t="10137" x="3476625" y="4872038"/>
          <p14:tracePt t="10145" x="3443288" y="4872038"/>
          <p14:tracePt t="10152" x="3411538" y="4872038"/>
          <p14:tracePt t="10161" x="3379788" y="4872038"/>
          <p14:tracePt t="10169" x="3348038" y="4872038"/>
          <p14:tracePt t="10177" x="3324225" y="4872038"/>
          <p14:tracePt t="10185" x="3292475" y="4872038"/>
          <p14:tracePt t="10193" x="3252788" y="4864100"/>
          <p14:tracePt t="10201" x="3228975" y="4864100"/>
          <p14:tracePt t="10209" x="3221038" y="4856163"/>
          <p14:tracePt t="10217" x="3205163" y="4856163"/>
          <p14:tracePt t="10225" x="3197225" y="4856163"/>
          <p14:tracePt t="12129" x="3205163" y="4840288"/>
          <p14:tracePt t="12137" x="3213100" y="4840288"/>
          <p14:tracePt t="12145" x="3228975" y="4832350"/>
          <p14:tracePt t="12153" x="3236913" y="4824413"/>
          <p14:tracePt t="12161" x="3252788" y="4816475"/>
          <p14:tracePt t="12169" x="3260725" y="4816475"/>
          <p14:tracePt t="12193" x="3268663" y="4816475"/>
          <p14:tracePt t="12201" x="3276600" y="4816475"/>
          <p14:tracePt t="12217" x="3284538" y="4816475"/>
          <p14:tracePt t="12289" x="3292475" y="4816475"/>
          <p14:tracePt t="12297" x="3292475" y="4808538"/>
          <p14:tracePt t="12369" x="3300413" y="4800600"/>
          <p14:tracePt t="12377" x="3308350" y="4800600"/>
          <p14:tracePt t="12385" x="3316288" y="4792663"/>
          <p14:tracePt t="12393" x="3340100" y="4784725"/>
          <p14:tracePt t="12401" x="3371850" y="4776788"/>
          <p14:tracePt t="12409" x="3411538" y="4768850"/>
          <p14:tracePt t="12417" x="3459163" y="4760913"/>
          <p14:tracePt t="12425" x="3508375" y="4760913"/>
          <p14:tracePt t="12433" x="3563938" y="4752975"/>
          <p14:tracePt t="12441" x="3619500" y="4737100"/>
          <p14:tracePt t="12449" x="3667125" y="4729163"/>
          <p14:tracePt t="12457" x="3722688" y="4705350"/>
          <p14:tracePt t="12465" x="3778250" y="4665663"/>
          <p14:tracePt t="12473" x="3825875" y="4616450"/>
          <p14:tracePt t="12481" x="3906838" y="4576763"/>
          <p14:tracePt t="12489" x="3978275" y="4529138"/>
          <p14:tracePt t="12497" x="4065588" y="4481513"/>
          <p14:tracePt t="12505" x="4144963" y="4433888"/>
          <p14:tracePt t="12513" x="4233863" y="4378325"/>
          <p14:tracePt t="12521" x="4297363" y="4346575"/>
          <p14:tracePt t="12529" x="4368800" y="4314825"/>
          <p14:tracePt t="12537" x="4432300" y="4298950"/>
          <p14:tracePt t="12545" x="4479925" y="4265613"/>
          <p14:tracePt t="12553" x="4527550" y="4257675"/>
          <p14:tracePt t="12561" x="4567238" y="4241800"/>
          <p14:tracePt t="12569" x="4616450" y="4225925"/>
          <p14:tracePt t="12577" x="4648200" y="4225925"/>
          <p14:tracePt t="12585" x="4695825" y="4210050"/>
          <p14:tracePt t="12593" x="4743450" y="4202113"/>
          <p14:tracePt t="12601" x="4775200" y="4178300"/>
          <p14:tracePt t="12609" x="4814888" y="4170363"/>
          <p14:tracePt t="12617" x="4854575" y="4146550"/>
          <p14:tracePt t="12625" x="4886325" y="4122738"/>
          <p14:tracePt t="12633" x="4933950" y="4098925"/>
          <p14:tracePt t="12641" x="4951413" y="4083050"/>
          <p14:tracePt t="12649" x="4975225" y="4059238"/>
          <p14:tracePt t="12657" x="4983163" y="4043363"/>
          <p14:tracePt t="12665" x="4999038" y="4027488"/>
          <p14:tracePt t="12673" x="5006975" y="4019550"/>
          <p14:tracePt t="12681" x="5022850" y="3995738"/>
          <p14:tracePt t="12689" x="5038725" y="3987800"/>
          <p14:tracePt t="12697" x="5046663" y="3971925"/>
          <p14:tracePt t="12705" x="5054600" y="3963988"/>
          <p14:tracePt t="12713" x="5054600" y="3948113"/>
          <p14:tracePt t="12721" x="5062538" y="3938588"/>
          <p14:tracePt t="12729" x="5062538" y="3922713"/>
          <p14:tracePt t="12737" x="5062538" y="3906838"/>
          <p14:tracePt t="12745" x="5070475" y="3898900"/>
          <p14:tracePt t="12753" x="5070475" y="3883025"/>
          <p14:tracePt t="12761" x="5078413" y="3875088"/>
          <p14:tracePt t="12769" x="5078413" y="3867150"/>
          <p14:tracePt t="12777" x="5078413" y="3859213"/>
          <p14:tracePt t="12793" x="5078413" y="3851275"/>
          <p14:tracePt t="12801" x="5078413" y="3843338"/>
          <p14:tracePt t="12921" x="5070475" y="3843338"/>
          <p14:tracePt t="12929" x="5070475" y="3835400"/>
          <p14:tracePt t="12945" x="5062538" y="3835400"/>
          <p14:tracePt t="12961" x="5054600" y="3835400"/>
          <p14:tracePt t="12977" x="5046663" y="3835400"/>
          <p14:tracePt t="12985" x="5046663" y="3827463"/>
          <p14:tracePt t="12993" x="5030788" y="3819525"/>
          <p14:tracePt t="13001" x="5022850" y="3803650"/>
          <p14:tracePt t="13009" x="5006975" y="3787775"/>
          <p14:tracePt t="13017" x="4999038" y="3771900"/>
          <p14:tracePt t="13025" x="4983163" y="3756025"/>
          <p14:tracePt t="13033" x="4959350" y="3732213"/>
          <p14:tracePt t="13041" x="4933950" y="3708400"/>
          <p14:tracePt t="13049" x="4910138" y="3676650"/>
          <p14:tracePt t="13057" x="4894263" y="3660775"/>
          <p14:tracePt t="13065" x="4862513" y="3629025"/>
          <p14:tracePt t="13073" x="4838700" y="3613150"/>
          <p14:tracePt t="13081" x="4814888" y="3587750"/>
          <p14:tracePt t="13089" x="4791075" y="3571875"/>
          <p14:tracePt t="13097" x="4775200" y="3556000"/>
          <p14:tracePt t="13106" x="4759325" y="3548063"/>
          <p14:tracePt t="13113" x="4743450" y="3532188"/>
          <p14:tracePt t="13121" x="4735513" y="3532188"/>
          <p14:tracePt t="13129" x="4711700" y="3516313"/>
          <p14:tracePt t="13137" x="4703763" y="3508375"/>
          <p14:tracePt t="13145" x="4695825" y="3508375"/>
          <p14:tracePt t="13152" x="4679950" y="3500438"/>
          <p14:tracePt t="13169" x="4664075" y="3500438"/>
          <p14:tracePt t="13186" x="4656138" y="3500438"/>
          <p14:tracePt t="13193" x="4648200" y="3500438"/>
          <p14:tracePt t="13201" x="4640263" y="3500438"/>
          <p14:tracePt t="13209" x="4632325" y="3500438"/>
          <p14:tracePt t="13217" x="4616450" y="3500438"/>
          <p14:tracePt t="13225" x="4608513" y="3500438"/>
          <p14:tracePt t="13233" x="4592638" y="3508375"/>
          <p14:tracePt t="13241" x="4567238" y="3508375"/>
          <p14:tracePt t="13249" x="4551363" y="3524250"/>
          <p14:tracePt t="13257" x="4527550" y="3540125"/>
          <p14:tracePt t="13265" x="4503738" y="3548063"/>
          <p14:tracePt t="13273" x="4456113" y="3571875"/>
          <p14:tracePt t="13281" x="4416425" y="3595688"/>
          <p14:tracePt t="13289" x="4352925" y="3629025"/>
          <p14:tracePt t="13297" x="4305300" y="3652838"/>
          <p14:tracePt t="13305" x="4233863" y="3684588"/>
          <p14:tracePt t="13313" x="4176713" y="3708400"/>
          <p14:tracePt t="13321" x="4121150" y="3756025"/>
          <p14:tracePt t="13329" x="4081463" y="3787775"/>
          <p14:tracePt t="13337" x="4025900" y="3819525"/>
          <p14:tracePt t="13345" x="3986213" y="3859213"/>
          <p14:tracePt t="13353" x="3938588" y="3898900"/>
          <p14:tracePt t="13361" x="3906838" y="3948113"/>
          <p14:tracePt t="13369" x="3867150" y="4003675"/>
          <p14:tracePt t="13377" x="3833813" y="4051300"/>
          <p14:tracePt t="13385" x="3817938" y="4106863"/>
          <p14:tracePt t="13393" x="3794125" y="4162425"/>
          <p14:tracePt t="13401" x="3778250" y="4202113"/>
          <p14:tracePt t="13409" x="3778250" y="4241800"/>
          <p14:tracePt t="13416" x="3778250" y="4273550"/>
          <p14:tracePt t="13425" x="3778250" y="4298950"/>
          <p14:tracePt t="13433" x="3778250" y="4322763"/>
          <p14:tracePt t="13441" x="3778250" y="4354513"/>
          <p14:tracePt t="13449" x="3794125" y="4370388"/>
          <p14:tracePt t="13457" x="3802063" y="4386263"/>
          <p14:tracePt t="13465" x="3817938" y="4394200"/>
          <p14:tracePt t="13473" x="3843338" y="4402138"/>
          <p14:tracePt t="13481" x="3867150" y="4410075"/>
          <p14:tracePt t="13489" x="3890963" y="4418013"/>
          <p14:tracePt t="13497" x="3914775" y="4425950"/>
          <p14:tracePt t="13505" x="3938588" y="4425950"/>
          <p14:tracePt t="13513" x="3962400" y="4425950"/>
          <p14:tracePt t="13521" x="3986213" y="4425950"/>
          <p14:tracePt t="13529" x="4002088" y="4425950"/>
          <p14:tracePt t="13537" x="4017963" y="4425950"/>
          <p14:tracePt t="13545" x="4025900" y="4425950"/>
          <p14:tracePt t="13553" x="4033838" y="4425950"/>
          <p14:tracePt t="13561" x="4041775" y="4425950"/>
          <p14:tracePt t="13577" x="4049713" y="4425950"/>
          <p14:tracePt t="13721" x="4057650" y="4418013"/>
          <p14:tracePt t="13729" x="4073525" y="4402138"/>
          <p14:tracePt t="13736" x="4089400" y="4378325"/>
          <p14:tracePt t="13745" x="4105275" y="4354513"/>
          <p14:tracePt t="13753" x="4137025" y="4322763"/>
          <p14:tracePt t="13761" x="4168775" y="4281488"/>
          <p14:tracePt t="13769" x="4210050" y="4241800"/>
          <p14:tracePt t="13777" x="4233863" y="4217988"/>
          <p14:tracePt t="13785" x="4265613" y="4186238"/>
          <p14:tracePt t="13793" x="4289425" y="4178300"/>
          <p14:tracePt t="13801" x="4321175" y="4154488"/>
          <p14:tracePt t="13809" x="4344988" y="4130675"/>
          <p14:tracePt t="13817" x="4368800" y="4130675"/>
          <p14:tracePt t="13825" x="4384675" y="4122738"/>
          <p14:tracePt t="13833" x="4416425" y="4122738"/>
          <p14:tracePt t="13841" x="4432300" y="4122738"/>
          <p14:tracePt t="13849" x="4456113" y="4138613"/>
          <p14:tracePt t="13857" x="4495800" y="4154488"/>
          <p14:tracePt t="13865" x="4503738" y="4178300"/>
          <p14:tracePt t="13873" x="4511675" y="4202113"/>
          <p14:tracePt t="13881" x="4519613" y="4202113"/>
          <p14:tracePt t="13897" x="4527550" y="4202113"/>
          <p14:tracePt t="13905" x="4527550" y="4194175"/>
          <p14:tracePt t="13921" x="4527550" y="4186238"/>
          <p14:tracePt t="13929" x="4535488" y="4170363"/>
          <p14:tracePt t="13937" x="4543425" y="4162425"/>
          <p14:tracePt t="13945" x="4551363" y="4154488"/>
          <p14:tracePt t="13953" x="4551363" y="4138613"/>
          <p14:tracePt t="13961" x="4551363" y="4122738"/>
          <p14:tracePt t="13969" x="4567238" y="4114800"/>
          <p14:tracePt t="13977" x="4584700" y="4098925"/>
          <p14:tracePt t="13985" x="4608513" y="4090988"/>
          <p14:tracePt t="13993" x="4640263" y="4067175"/>
          <p14:tracePt t="14001" x="4672013" y="4035425"/>
          <p14:tracePt t="14009" x="4719638" y="4011613"/>
          <p14:tracePt t="14017" x="4783138" y="3971925"/>
          <p14:tracePt t="14025" x="4830763" y="3906838"/>
          <p14:tracePt t="14033" x="4918075" y="3859213"/>
          <p14:tracePt t="14041" x="5006975" y="3795713"/>
          <p14:tracePt t="14049" x="5118100" y="3716338"/>
          <p14:tracePt t="14057" x="5213350" y="3644900"/>
          <p14:tracePt t="14065" x="5341938" y="3556000"/>
          <p14:tracePt t="14073" x="5461000" y="3492500"/>
          <p14:tracePt t="14081" x="5588000" y="3436938"/>
          <p14:tracePt t="14089" x="5684838" y="3405188"/>
          <p14:tracePt t="14097" x="5795963" y="3373438"/>
          <p14:tracePt t="14105" x="5891213" y="3333750"/>
          <p14:tracePt t="14113" x="5986463" y="3333750"/>
          <p14:tracePt t="14121" x="6075363" y="3317875"/>
          <p14:tracePt t="14129" x="6154738" y="3317875"/>
          <p14:tracePt t="14137" x="6234113" y="3317875"/>
          <p14:tracePt t="14145" x="6313488" y="3309938"/>
          <p14:tracePt t="14152" x="6392863" y="3309938"/>
          <p14:tracePt t="14161" x="6457950" y="3294063"/>
          <p14:tracePt t="14170" x="6521450" y="3286125"/>
          <p14:tracePt t="14177" x="6577013" y="3270250"/>
          <p14:tracePt t="14185" x="6632575" y="3244850"/>
          <p14:tracePt t="14193" x="6688138" y="3236913"/>
          <p14:tracePt t="14201" x="6727825" y="3213100"/>
          <p14:tracePt t="14209" x="6777038" y="3189288"/>
          <p14:tracePt t="14217" x="6800850" y="3165475"/>
          <p14:tracePt t="14225" x="6832600" y="3157538"/>
          <p14:tracePt t="14233" x="6840538" y="3141663"/>
          <p14:tracePt t="14241" x="6856413" y="3141663"/>
          <p14:tracePt t="14249" x="6864350" y="3125788"/>
          <p14:tracePt t="14257" x="6872288" y="3117850"/>
          <p14:tracePt t="14265" x="6872288" y="3101975"/>
          <p14:tracePt t="14281" x="6872288" y="3094038"/>
          <p14:tracePt t="14393" x="6880225" y="3094038"/>
          <p14:tracePt t="14401" x="6880225" y="3086100"/>
          <p14:tracePt t="14417" x="6888163" y="3070225"/>
          <p14:tracePt t="14425" x="6896100" y="3070225"/>
          <p14:tracePt t="14433" x="6904038" y="3054350"/>
          <p14:tracePt t="14441" x="6919913" y="3046413"/>
          <p14:tracePt t="14449" x="6927850" y="3030538"/>
          <p14:tracePt t="14457" x="6935788" y="3030538"/>
          <p14:tracePt t="14465" x="6935788" y="3022600"/>
          <p14:tracePt t="14473" x="6943725" y="3022600"/>
          <p14:tracePt t="14489" x="6943725" y="3014663"/>
          <p14:tracePt t="14609" x="6927850" y="3022600"/>
          <p14:tracePt t="14617" x="6904038" y="3022600"/>
          <p14:tracePt t="14625" x="6856413" y="3030538"/>
          <p14:tracePt t="14633" x="6792913" y="3030538"/>
          <p14:tracePt t="14641" x="6704013" y="3030538"/>
          <p14:tracePt t="14649" x="6577013" y="3030538"/>
          <p14:tracePt t="14657" x="6376988" y="3038475"/>
          <p14:tracePt t="14665" x="6170613" y="3054350"/>
          <p14:tracePt t="14673" x="5922963" y="3078163"/>
          <p14:tracePt t="14681" x="5676900" y="3101975"/>
          <p14:tracePt t="14689" x="5405438" y="3141663"/>
          <p14:tracePt t="14697" x="5173663" y="3197225"/>
          <p14:tracePt t="14705" x="4878388" y="3252788"/>
          <p14:tracePt t="14713" x="4640263" y="3302000"/>
          <p14:tracePt t="14720" x="4432300" y="3357563"/>
          <p14:tracePt t="14728" x="4217988" y="3405188"/>
          <p14:tracePt t="14737" x="4010025" y="3444875"/>
          <p14:tracePt t="14745" x="3794125" y="3492500"/>
          <p14:tracePt t="14753" x="3611563" y="3516313"/>
          <p14:tracePt t="14761" x="3403600" y="3540125"/>
          <p14:tracePt t="14769" x="3181350" y="3563938"/>
          <p14:tracePt t="14777" x="3021013" y="3571875"/>
          <p14:tracePt t="14785" x="2862263" y="3587750"/>
          <p14:tracePt t="14793" x="2725738" y="3587750"/>
          <p14:tracePt t="14801" x="2622550" y="3587750"/>
          <p14:tracePt t="14809" x="2527300" y="3579813"/>
          <p14:tracePt t="14817" x="2439988" y="3556000"/>
          <p14:tracePt t="14825" x="2374900" y="3540125"/>
          <p14:tracePt t="14833" x="2311400" y="3524250"/>
          <p14:tracePt t="14841" x="2247900" y="3500438"/>
          <p14:tracePt t="14849" x="2208213" y="3484563"/>
          <p14:tracePt t="14857" x="2176463" y="3460750"/>
          <p14:tracePt t="14865" x="2160588" y="3452813"/>
          <p14:tracePt t="14873" x="2144713" y="3436938"/>
          <p14:tracePt t="14881" x="2128838" y="3429000"/>
          <p14:tracePt t="14889" x="2128838" y="3421063"/>
          <p14:tracePt t="14897" x="2120900" y="3397250"/>
          <p14:tracePt t="14905" x="2112963" y="3389313"/>
          <p14:tracePt t="14913" x="2112963" y="3373438"/>
          <p14:tracePt t="14921" x="2112963" y="3365500"/>
          <p14:tracePt t="14929" x="2105025" y="3341688"/>
          <p14:tracePt t="14937" x="2097088" y="3325813"/>
          <p14:tracePt t="14945" x="2089150" y="3302000"/>
          <p14:tracePt t="14953" x="2081213" y="3286125"/>
          <p14:tracePt t="14961" x="2065338" y="3262313"/>
          <p14:tracePt t="14969" x="2057400" y="3228975"/>
          <p14:tracePt t="14977" x="2033588" y="3197225"/>
          <p14:tracePt t="14985" x="2017713" y="3157538"/>
          <p14:tracePt t="14993" x="2000250" y="3133725"/>
          <p14:tracePt t="15001" x="1992313" y="3117850"/>
          <p14:tracePt t="15009" x="1984375" y="3094038"/>
          <p14:tracePt t="15017" x="1976438" y="3078163"/>
          <p14:tracePt t="15025" x="1968500" y="3062288"/>
          <p14:tracePt t="15033" x="1952625" y="3046413"/>
          <p14:tracePt t="15041" x="1952625" y="3030538"/>
          <p14:tracePt t="15049" x="1944688" y="2998788"/>
          <p14:tracePt t="15057" x="1936750" y="2990850"/>
          <p14:tracePt t="15065" x="1928813" y="2974975"/>
          <p14:tracePt t="15073" x="1920875" y="2951163"/>
          <p14:tracePt t="15081" x="1920875" y="2935288"/>
          <p14:tracePt t="15089" x="1912938" y="2927350"/>
          <p14:tracePt t="15097" x="1912938" y="2909888"/>
          <p14:tracePt t="15105" x="1905000" y="2901950"/>
          <p14:tracePt t="15121" x="1897063" y="2894013"/>
          <p14:tracePt t="15129" x="1897063" y="2886075"/>
          <p14:tracePt t="15145" x="1897063" y="2878138"/>
          <p14:tracePt t="15169" x="1897063" y="2870200"/>
          <p14:tracePt t="15281" x="1905000" y="2870200"/>
          <p14:tracePt t="15297" x="1912938" y="2870200"/>
          <p14:tracePt t="15305" x="1928813" y="2870200"/>
          <p14:tracePt t="15321" x="1944688" y="2854325"/>
          <p14:tracePt t="15329" x="1944688" y="2838450"/>
          <p14:tracePt t="15337" x="1952625" y="2830513"/>
          <p14:tracePt t="15345" x="1968500" y="2798763"/>
          <p14:tracePt t="15353" x="1968500" y="2782888"/>
          <p14:tracePt t="15361" x="1984375" y="2759075"/>
          <p14:tracePt t="15369" x="1992313" y="2751138"/>
          <p14:tracePt t="15377" x="2000250" y="2735263"/>
          <p14:tracePt t="15385" x="2008188" y="2735263"/>
          <p14:tracePt t="15425" x="2008188" y="2727325"/>
          <p14:tracePt t="15433" x="2017713" y="2711450"/>
          <p14:tracePt t="15441" x="2017713" y="2703513"/>
          <p14:tracePt t="15449" x="2017713" y="2695575"/>
          <p14:tracePt t="15457" x="2017713" y="2687638"/>
          <p14:tracePt t="15473" x="2017713" y="2679700"/>
          <p14:tracePt t="15665" x="2025650" y="2679700"/>
          <p14:tracePt t="15673" x="2041525" y="2679700"/>
          <p14:tracePt t="15681" x="2057400" y="2695575"/>
          <p14:tracePt t="15689" x="2073275" y="2711450"/>
          <p14:tracePt t="15697" x="2097088" y="2735263"/>
          <p14:tracePt t="15705" x="2136775" y="2751138"/>
          <p14:tracePt t="15713" x="2176463" y="2774950"/>
          <p14:tracePt t="15721" x="2216150" y="2806700"/>
          <p14:tracePt t="15729" x="2247900" y="2838450"/>
          <p14:tracePt t="15737" x="2287588" y="2862263"/>
          <p14:tracePt t="15745" x="2335213" y="2901950"/>
          <p14:tracePt t="15753" x="2384425" y="2935288"/>
          <p14:tracePt t="15761" x="2432050" y="2967038"/>
          <p14:tracePt t="15769" x="2479675" y="3006725"/>
          <p14:tracePt t="15777" x="2551113" y="3038475"/>
          <p14:tracePt t="15785" x="2606675" y="3078163"/>
          <p14:tracePt t="15793" x="2678113" y="3125788"/>
          <p14:tracePt t="15801" x="2733675" y="3165475"/>
          <p14:tracePt t="15809" x="2806700" y="3197225"/>
          <p14:tracePt t="15816" x="2862263" y="3221038"/>
          <p14:tracePt t="15825" x="2925763" y="3262313"/>
          <p14:tracePt t="15833" x="2997200" y="3286125"/>
          <p14:tracePt t="15841" x="3060700" y="3317875"/>
          <p14:tracePt t="15849" x="3117850" y="3333750"/>
          <p14:tracePt t="15857" x="3165475" y="3349625"/>
          <p14:tracePt t="15865" x="3228975" y="3357563"/>
          <p14:tracePt t="15873" x="3252788" y="3365500"/>
          <p14:tracePt t="15881" x="3268663" y="3365500"/>
          <p14:tracePt t="15889" x="3292475" y="3365500"/>
          <p14:tracePt t="15903" x="3300413" y="3365500"/>
          <p14:tracePt t="15905" x="3308350" y="3373438"/>
          <p14:tracePt t="15913" x="3316288" y="3381375"/>
          <p14:tracePt t="15921" x="3324225" y="3381375"/>
          <p14:tracePt t="15929" x="3332163" y="3381375"/>
          <p14:tracePt t="15937" x="3332163" y="3389313"/>
          <p14:tracePt t="15945" x="3340100" y="3389313"/>
          <p14:tracePt t="15953" x="3348038" y="3397250"/>
          <p14:tracePt t="15961" x="3363913" y="3405188"/>
          <p14:tracePt t="15969" x="3371850" y="3421063"/>
          <p14:tracePt t="15977" x="3387725" y="3429000"/>
          <p14:tracePt t="15985" x="3395663" y="3452813"/>
          <p14:tracePt t="15993" x="3419475" y="3484563"/>
          <p14:tracePt t="16001" x="3451225" y="3532188"/>
          <p14:tracePt t="16009" x="3492500" y="3571875"/>
          <p14:tracePt t="16017" x="3540125" y="3621088"/>
          <p14:tracePt t="16025" x="3611563" y="3692525"/>
          <p14:tracePt t="16033" x="3690938" y="3756025"/>
          <p14:tracePt t="16041" x="3770313" y="3811588"/>
          <p14:tracePt t="16049" x="3875088" y="3890963"/>
          <p14:tracePt t="16057" x="3986213" y="3963988"/>
          <p14:tracePt t="16065" x="4073525" y="4027488"/>
          <p14:tracePt t="16073" x="4160838" y="4083050"/>
          <p14:tracePt t="16081" x="4249738" y="4138613"/>
          <p14:tracePt t="16089" x="4329113" y="4186238"/>
          <p14:tracePt t="16097" x="4416425" y="4217988"/>
          <p14:tracePt t="16105" x="4495800" y="4241800"/>
          <p14:tracePt t="16113" x="4576763" y="4265613"/>
          <p14:tracePt t="16121" x="4640263" y="4273550"/>
          <p14:tracePt t="16129" x="4695825" y="4281488"/>
          <p14:tracePt t="16137" x="4735513" y="4281488"/>
          <p14:tracePt t="16145" x="4783138" y="4281488"/>
          <p14:tracePt t="16153" x="4806950" y="4281488"/>
          <p14:tracePt t="16161" x="4814888" y="4281488"/>
          <p14:tracePt t="16169" x="4822825" y="4281488"/>
          <p14:tracePt t="16177" x="4830763" y="4281488"/>
          <p14:tracePt t="16201" x="4822825" y="4281488"/>
          <p14:tracePt t="16209" x="4806950" y="4281488"/>
          <p14:tracePt t="16217" x="4799013" y="4281488"/>
          <p14:tracePt t="16225" x="4783138" y="4281488"/>
          <p14:tracePt t="16233" x="4759325" y="4298950"/>
          <p14:tracePt t="16241" x="4743450" y="4306888"/>
          <p14:tracePt t="16249" x="4719638" y="4306888"/>
          <p14:tracePt t="16257" x="4711700" y="4322763"/>
          <p14:tracePt t="16265" x="4687888" y="4322763"/>
          <p14:tracePt t="16273" x="4664075" y="4338638"/>
          <p14:tracePt t="16281" x="4640263" y="4346575"/>
          <p14:tracePt t="16289" x="4624388" y="4362450"/>
          <p14:tracePt t="16297" x="4600575" y="4378325"/>
          <p14:tracePt t="16305" x="4559300" y="4394200"/>
          <p14:tracePt t="16313" x="4535488" y="4418013"/>
          <p14:tracePt t="16321" x="4495800" y="4441825"/>
          <p14:tracePt t="16329" x="4448175" y="4473575"/>
          <p14:tracePt t="16336" x="4392613" y="4497388"/>
          <p14:tracePt t="16345" x="4337050" y="4537075"/>
          <p14:tracePt t="16353" x="4273550" y="4568825"/>
          <p14:tracePt t="16361" x="4192588" y="4624388"/>
          <p14:tracePt t="16369" x="4113213" y="4665663"/>
          <p14:tracePt t="16377" x="4041775" y="4721225"/>
          <p14:tracePt t="16384" x="3938588" y="4752975"/>
          <p14:tracePt t="16393" x="3875088" y="4792663"/>
          <p14:tracePt t="16401" x="3786188" y="4832350"/>
          <p14:tracePt t="16409" x="3683000" y="4879975"/>
          <p14:tracePt t="16417" x="3587750" y="4911725"/>
          <p14:tracePt t="16425" x="3500438" y="4959350"/>
          <p14:tracePt t="16433" x="3411538" y="4992688"/>
          <p14:tracePt t="16441" x="3300413" y="5032375"/>
          <p14:tracePt t="16449" x="3236913" y="5064125"/>
          <p14:tracePt t="16457" x="3157538" y="5087938"/>
          <p14:tracePt t="16465" x="3084513" y="5127625"/>
          <p14:tracePt t="16473" x="3036888" y="5151438"/>
          <p14:tracePt t="16481" x="2997200" y="5159375"/>
          <p14:tracePt t="16488" x="2957513" y="5175250"/>
          <p14:tracePt t="16497" x="2941638" y="5183188"/>
          <p14:tracePt t="16505" x="2933700" y="5191125"/>
          <p14:tracePt t="16513" x="2925763" y="5191125"/>
          <p14:tracePt t="16561" x="2933700" y="5191125"/>
          <p14:tracePt t="16569" x="2941638" y="5191125"/>
          <p14:tracePt t="16577" x="2965450" y="5183188"/>
          <p14:tracePt t="16585" x="3005138" y="5159375"/>
          <p14:tracePt t="16593" x="3052763" y="5143500"/>
          <p14:tracePt t="16601" x="3109913" y="5103813"/>
          <p14:tracePt t="16609" x="3173413" y="5072063"/>
          <p14:tracePt t="16617" x="3252788" y="5024438"/>
          <p14:tracePt t="16625" x="3332163" y="4967288"/>
          <p14:tracePt t="16633" x="3427413" y="4895850"/>
          <p14:tracePt t="16641" x="3516313" y="4832350"/>
          <p14:tracePt t="16649" x="3619500" y="4760913"/>
          <p14:tracePt t="16657" x="3698875" y="4681538"/>
          <p14:tracePt t="16665" x="3770313" y="4600575"/>
          <p14:tracePt t="16673" x="3867150" y="4521200"/>
          <p14:tracePt t="16681" x="3938588" y="4457700"/>
          <p14:tracePt t="16689" x="4002088" y="4394200"/>
          <p14:tracePt t="16697" x="4073525" y="4346575"/>
          <p14:tracePt t="16705" x="4144963" y="4298950"/>
          <p14:tracePt t="16713" x="4200525" y="4265613"/>
          <p14:tracePt t="16721" x="4257675" y="4249738"/>
          <p14:tracePt t="16729" x="4305300" y="4225925"/>
          <p14:tracePt t="16737" x="4337050" y="4217988"/>
          <p14:tracePt t="16745" x="4376738" y="4194175"/>
          <p14:tracePt t="16753" x="4392613" y="4178300"/>
          <p14:tracePt t="16761" x="4416425" y="4162425"/>
          <p14:tracePt t="16769" x="4424363" y="4154488"/>
          <p14:tracePt t="16777" x="4432300" y="4138613"/>
          <p14:tracePt t="16785" x="4448175" y="4130675"/>
          <p14:tracePt t="16793" x="4448175" y="4122738"/>
          <p14:tracePt t="16801" x="4456113" y="4122738"/>
          <p14:tracePt t="16809" x="4456113" y="4114800"/>
          <p14:tracePt t="16825" x="4464050" y="4114800"/>
          <p14:tracePt t="16849" x="4471988" y="4106863"/>
          <p14:tracePt t="16865" x="4479925" y="4106863"/>
          <p14:tracePt t="16873" x="4495800" y="4098925"/>
          <p14:tracePt t="16881" x="4503738" y="4090988"/>
          <p14:tracePt t="16889" x="4511675" y="4083050"/>
          <p14:tracePt t="16897" x="4535488" y="4075113"/>
          <p14:tracePt t="16905" x="4551363" y="4067175"/>
          <p14:tracePt t="16913" x="4559300" y="4059238"/>
          <p14:tracePt t="16921" x="4576763" y="4059238"/>
          <p14:tracePt t="16929" x="4584700" y="4051300"/>
          <p14:tracePt t="16936" x="4592638" y="4051300"/>
          <p14:tracePt t="16945" x="4608513" y="4043363"/>
          <p14:tracePt t="16952" x="4608513" y="4035425"/>
          <p14:tracePt t="17025" x="4608513" y="4043363"/>
          <p14:tracePt t="17041" x="4608513" y="4059238"/>
          <p14:tracePt t="17049" x="4616450" y="4075113"/>
          <p14:tracePt t="17057" x="4616450" y="4098925"/>
          <p14:tracePt t="17065" x="4624388" y="4138613"/>
          <p14:tracePt t="17073" x="4632325" y="4194175"/>
          <p14:tracePt t="17081" x="4632325" y="4273550"/>
          <p14:tracePt t="17089" x="4640263" y="4338638"/>
          <p14:tracePt t="17097" x="4640263" y="4410075"/>
          <p14:tracePt t="17105" x="4640263" y="4473575"/>
          <p14:tracePt t="17113" x="4640263" y="4545013"/>
          <p14:tracePt t="17121" x="4640263" y="4624388"/>
          <p14:tracePt t="17129" x="4640263" y="4689475"/>
          <p14:tracePt t="17137" x="4640263" y="4752975"/>
          <p14:tracePt t="17145" x="4648200" y="4824413"/>
          <p14:tracePt t="17153" x="4648200" y="4887913"/>
          <p14:tracePt t="17161" x="4664075" y="4943475"/>
          <p14:tracePt t="17169" x="4679950" y="5000625"/>
          <p14:tracePt t="17177" x="4695825" y="5056188"/>
          <p14:tracePt t="17185" x="4711700" y="5095875"/>
          <p14:tracePt t="17193" x="4727575" y="5127625"/>
          <p14:tracePt t="17201" x="4743450" y="5167313"/>
          <p14:tracePt t="17209" x="4759325" y="5183188"/>
          <p14:tracePt t="17217" x="4767263" y="5199063"/>
          <p14:tracePt t="17225" x="4775200" y="5207000"/>
          <p14:tracePt t="17233" x="4783138" y="5214938"/>
          <p14:tracePt t="17329" x="4783138" y="5207000"/>
          <p14:tracePt t="17337" x="4783138" y="5191125"/>
          <p14:tracePt t="17345" x="4791075" y="5167313"/>
          <p14:tracePt t="17353" x="4791075" y="5135563"/>
          <p14:tracePt t="17361" x="4791075" y="5103813"/>
          <p14:tracePt t="17369" x="4791075" y="5056188"/>
          <p14:tracePt t="17377" x="4791075" y="5000625"/>
          <p14:tracePt t="17385" x="4791075" y="4943475"/>
          <p14:tracePt t="17393" x="4783138" y="4887913"/>
          <p14:tracePt t="17400" x="4783138" y="4824413"/>
          <p14:tracePt t="17408" x="4775200" y="4760913"/>
          <p14:tracePt t="17416" x="4767263" y="4705350"/>
          <p14:tracePt t="17424" x="4751388" y="4657725"/>
          <p14:tracePt t="17433" x="4743450" y="4616450"/>
          <p14:tracePt t="17440" x="4727575" y="4568825"/>
          <p14:tracePt t="17449" x="4727575" y="4521200"/>
          <p14:tracePt t="17457" x="4711700" y="4489450"/>
          <p14:tracePt t="17465" x="4711700" y="4457700"/>
          <p14:tracePt t="17473" x="4711700" y="4433888"/>
          <p14:tracePt t="17481" x="4711700" y="4402138"/>
          <p14:tracePt t="17489" x="4703763" y="4370388"/>
          <p14:tracePt t="17497" x="4703763" y="4362450"/>
          <p14:tracePt t="17505" x="4703763" y="4346575"/>
          <p14:tracePt t="17513" x="4703763" y="4338638"/>
          <p14:tracePt t="17521" x="4703763" y="4330700"/>
          <p14:tracePt t="17537" x="4703763" y="4322763"/>
          <p14:tracePt t="17545" x="4711700" y="4322763"/>
          <p14:tracePt t="17561" x="4719638" y="4322763"/>
          <p14:tracePt t="17568" x="4735513" y="4314825"/>
          <p14:tracePt t="17577" x="4751388" y="4314825"/>
          <p14:tracePt t="17585" x="4775200" y="4314825"/>
          <p14:tracePt t="17593" x="4822825" y="4314825"/>
          <p14:tracePt t="17601" x="4878388" y="4330700"/>
          <p14:tracePt t="17609" x="4959350" y="4346575"/>
          <p14:tracePt t="17617" x="5046663" y="4370388"/>
          <p14:tracePt t="17625" x="5141913" y="4394200"/>
          <p14:tracePt t="17633" x="5268913" y="4433888"/>
          <p14:tracePt t="17640" x="5397500" y="4465638"/>
          <p14:tracePt t="17648" x="5540375" y="4497388"/>
          <p14:tracePt t="17657" x="5651500" y="4521200"/>
          <p14:tracePt t="17665" x="5756275" y="4552950"/>
          <p14:tracePt t="17672" x="5867400" y="4560888"/>
          <p14:tracePt t="17681" x="5962650" y="4568825"/>
          <p14:tracePt t="17689" x="6034088" y="4584700"/>
          <p14:tracePt t="17697" x="6099175" y="4584700"/>
          <p14:tracePt t="17705" x="6154738" y="4584700"/>
          <p14:tracePt t="17713" x="6186488" y="4584700"/>
          <p14:tracePt t="17721" x="6202363" y="4592638"/>
          <p14:tracePt t="17729" x="6218238" y="4592638"/>
          <p14:tracePt t="17793" x="6202363" y="4592638"/>
          <p14:tracePt t="17809" x="6178550" y="4584700"/>
          <p14:tracePt t="17817" x="6154738" y="4568825"/>
          <p14:tracePt t="17825" x="6115050" y="4537075"/>
          <p14:tracePt t="17833" x="6051550" y="4489450"/>
          <p14:tracePt t="17841" x="6010275" y="4441825"/>
          <p14:tracePt t="17849" x="5962650" y="4386263"/>
          <p14:tracePt t="17857" x="5907088" y="4346575"/>
          <p14:tracePt t="17865" x="5867400" y="4306888"/>
          <p14:tracePt t="17873" x="5803900" y="4265613"/>
          <p14:tracePt t="17885" x="5748338" y="4233863"/>
          <p14:tracePt t="17888" x="5692775" y="4202113"/>
          <p14:tracePt t="17897" x="5635625" y="4186238"/>
          <p14:tracePt t="17905" x="5588000" y="4162425"/>
          <p14:tracePt t="17913" x="5524500" y="4162425"/>
          <p14:tracePt t="17921" x="5492750" y="4154488"/>
          <p14:tracePt t="17929" x="5445125" y="4154488"/>
          <p14:tracePt t="17937" x="5389563" y="4154488"/>
          <p14:tracePt t="17945" x="5326063" y="4162425"/>
          <p14:tracePt t="17953" x="5253038" y="4178300"/>
          <p14:tracePt t="17961" x="5173663" y="4186238"/>
          <p14:tracePt t="17969" x="5102225" y="4202113"/>
          <p14:tracePt t="17977" x="5014913" y="4210050"/>
          <p14:tracePt t="17986" x="4959350" y="4217988"/>
          <p14:tracePt t="17993" x="4902200" y="4217988"/>
          <p14:tracePt t="18001" x="4870450" y="4217988"/>
          <p14:tracePt t="18009" x="4846638" y="4217988"/>
          <p14:tracePt t="18017" x="4822825" y="4210050"/>
          <p14:tracePt t="18025" x="4806950" y="4202113"/>
          <p14:tracePt t="18033" x="4791075" y="4202113"/>
          <p14:tracePt t="18041" x="4791075" y="4194175"/>
          <p14:tracePt t="18049" x="4783138" y="4194175"/>
          <p14:tracePt t="18065" x="4775200" y="4194175"/>
          <p14:tracePt t="18073" x="4767263" y="4194175"/>
          <p14:tracePt t="18081" x="4759325" y="4194175"/>
          <p14:tracePt t="18097" x="4751388" y="4186238"/>
          <p14:tracePt t="18113" x="4743450" y="4186238"/>
          <p14:tracePt t="18169" x="4743450" y="4178300"/>
          <p14:tracePt t="18177" x="4735513" y="4178300"/>
          <p14:tracePt t="18185" x="4735513" y="4170363"/>
          <p14:tracePt t="18193" x="4719638" y="4162425"/>
          <p14:tracePt t="18201" x="4711700" y="4162425"/>
          <p14:tracePt t="18209" x="4703763" y="4154488"/>
          <p14:tracePt t="18217" x="4679950" y="4138613"/>
          <p14:tracePt t="18225" x="4664075" y="4138613"/>
          <p14:tracePt t="18233" x="4656138" y="4122738"/>
          <p14:tracePt t="18241" x="4640263" y="4122738"/>
          <p14:tracePt t="18249" x="4632325" y="4114800"/>
          <p14:tracePt t="18257" x="4624388" y="4098925"/>
          <p14:tracePt t="18265" x="4616450" y="4090988"/>
          <p14:tracePt t="18273" x="4608513" y="4083050"/>
          <p14:tracePt t="18281" x="4608513" y="4075113"/>
          <p14:tracePt t="18297" x="4600575" y="4067175"/>
          <p14:tracePt t="18305" x="4600575" y="4059238"/>
          <p14:tracePt t="18329" x="4600575" y="4051300"/>
          <p14:tracePt t="18401" x="4600575" y="4043363"/>
          <p14:tracePt t="18425" x="4600575" y="4035425"/>
          <p14:tracePt t="18433" x="4600575" y="4027488"/>
          <p14:tracePt t="18449" x="4608513" y="4019550"/>
          <p14:tracePt t="18457" x="4608513" y="4011613"/>
          <p14:tracePt t="18465" x="4616450" y="4003675"/>
          <p14:tracePt t="18473" x="4616450" y="3995738"/>
          <p14:tracePt t="18481" x="4632325" y="3987800"/>
          <p14:tracePt t="18489" x="4640263" y="3971925"/>
          <p14:tracePt t="18497" x="4648200" y="3948113"/>
          <p14:tracePt t="18505" x="4656138" y="3930650"/>
          <p14:tracePt t="18513" x="4664075" y="3914775"/>
          <p14:tracePt t="18521" x="4672013" y="3898900"/>
          <p14:tracePt t="18529" x="4679950" y="3883025"/>
          <p14:tracePt t="18537" x="4687888" y="3867150"/>
          <p14:tracePt t="18545" x="4695825" y="3859213"/>
          <p14:tracePt t="18553" x="4703763" y="3843338"/>
          <p14:tracePt t="18561" x="4711700" y="3835400"/>
          <p14:tracePt t="18569" x="4711700" y="3827463"/>
          <p14:tracePt t="18577" x="4727575" y="3811588"/>
          <p14:tracePt t="18593" x="4735513" y="3795713"/>
          <p14:tracePt t="18601" x="4743450" y="3795713"/>
          <p14:tracePt t="18609" x="4751388" y="3787775"/>
          <p14:tracePt t="18617" x="4751388" y="3779838"/>
          <p14:tracePt t="18625" x="4759325" y="3771900"/>
          <p14:tracePt t="18633" x="4767263" y="3763963"/>
          <p14:tracePt t="18641" x="4775200" y="3756025"/>
          <p14:tracePt t="18649" x="4783138" y="3748088"/>
          <p14:tracePt t="18657" x="4791075" y="3740150"/>
          <p14:tracePt t="18665" x="4799013" y="3732213"/>
          <p14:tracePt t="18673" x="4806950" y="3716338"/>
          <p14:tracePt t="18681" x="4814888" y="3708400"/>
          <p14:tracePt t="18689" x="4822825" y="3700463"/>
          <p14:tracePt t="18697" x="4838700" y="3692525"/>
          <p14:tracePt t="18705" x="4854575" y="3684588"/>
          <p14:tracePt t="18713" x="4862513" y="3676650"/>
          <p14:tracePt t="18720" x="4878388" y="3660775"/>
          <p14:tracePt t="18729" x="4894263" y="3652838"/>
          <p14:tracePt t="18736" x="4902200" y="3644900"/>
          <p14:tracePt t="18745" x="4910138" y="3629025"/>
          <p14:tracePt t="18753" x="4926013" y="3621088"/>
          <p14:tracePt t="18761" x="4933950" y="3605213"/>
          <p14:tracePt t="18769" x="4943475" y="3595688"/>
          <p14:tracePt t="18777" x="4959350" y="3579813"/>
          <p14:tracePt t="18785" x="4967288" y="3571875"/>
          <p14:tracePt t="18793" x="4983163" y="3563938"/>
          <p14:tracePt t="18801" x="4991100" y="3556000"/>
          <p14:tracePt t="18809" x="5006975" y="3540125"/>
          <p14:tracePt t="18817" x="5014913" y="3532188"/>
          <p14:tracePt t="18825" x="5030788" y="3524250"/>
          <p14:tracePt t="18833" x="5038725" y="3524250"/>
          <p14:tracePt t="18841" x="5046663" y="3508375"/>
          <p14:tracePt t="18848" x="5054600" y="3508375"/>
          <p14:tracePt t="18857" x="5078413" y="3500438"/>
          <p14:tracePt t="18865" x="5078413" y="3492500"/>
          <p14:tracePt t="18873" x="5094288" y="3492500"/>
          <p14:tracePt t="18881" x="5110163" y="3484563"/>
          <p14:tracePt t="18902" x="5118100" y="3476625"/>
          <p14:tracePt t="18905" x="5126038" y="3468688"/>
          <p14:tracePt t="18913" x="5141913" y="3460750"/>
          <p14:tracePt t="18921" x="5149850" y="3460750"/>
          <p14:tracePt t="18929" x="5157788" y="3444875"/>
          <p14:tracePt t="18937" x="5173663" y="3444875"/>
          <p14:tracePt t="18945" x="5189538" y="3436938"/>
          <p14:tracePt t="18953" x="5197475" y="3429000"/>
          <p14:tracePt t="18961" x="5213350" y="3421063"/>
          <p14:tracePt t="18969" x="5229225" y="3413125"/>
          <p14:tracePt t="18976" x="5237163" y="3405188"/>
          <p14:tracePt t="18985" x="5253038" y="3397250"/>
          <p14:tracePt t="18993" x="5260975" y="3389313"/>
          <p14:tracePt t="19001" x="5276850" y="3389313"/>
          <p14:tracePt t="19009" x="5292725" y="3373438"/>
          <p14:tracePt t="19016" x="5310188" y="3365500"/>
          <p14:tracePt t="19025" x="5326063" y="3357563"/>
          <p14:tracePt t="19032" x="5334000" y="3349625"/>
          <p14:tracePt t="19041" x="5357813" y="3341688"/>
          <p14:tracePt t="19049" x="5365750" y="3325813"/>
          <p14:tracePt t="19057" x="5381625" y="3317875"/>
          <p14:tracePt t="19065" x="5397500" y="3309938"/>
          <p14:tracePt t="19073" x="5413375" y="3302000"/>
          <p14:tracePt t="19081" x="5429250" y="3294063"/>
          <p14:tracePt t="19089" x="5445125" y="3286125"/>
          <p14:tracePt t="19097" x="5461000" y="3286125"/>
          <p14:tracePt t="19105" x="5468938" y="3278188"/>
          <p14:tracePt t="19113" x="5476875" y="3262313"/>
          <p14:tracePt t="19121" x="5492750" y="3262313"/>
          <p14:tracePt t="19129" x="5508625" y="3252788"/>
          <p14:tracePt t="19137" x="5524500" y="3244850"/>
          <p14:tracePt t="19145" x="5540375" y="3236913"/>
          <p14:tracePt t="19153" x="5564188" y="3228975"/>
          <p14:tracePt t="19161" x="5580063" y="3221038"/>
          <p14:tracePt t="19169" x="5595938" y="3213100"/>
          <p14:tracePt t="19177" x="5611813" y="3205163"/>
          <p14:tracePt t="19185" x="5635625" y="3197225"/>
          <p14:tracePt t="19193" x="5659438" y="3181350"/>
          <p14:tracePt t="19200" x="5676900" y="3173413"/>
          <p14:tracePt t="19209" x="5692775" y="3165475"/>
          <p14:tracePt t="19217" x="5716588" y="3149600"/>
          <p14:tracePt t="19225" x="5740400" y="3141663"/>
          <p14:tracePt t="19233" x="5764213" y="3125788"/>
          <p14:tracePt t="19241" x="5780088" y="3117850"/>
          <p14:tracePt t="19249" x="5811838" y="3094038"/>
          <p14:tracePt t="19257" x="5835650" y="3086100"/>
          <p14:tracePt t="19265" x="5859463" y="3070225"/>
          <p14:tracePt t="19273" x="5883275" y="3054350"/>
          <p14:tracePt t="19281" x="5907088" y="3046413"/>
          <p14:tracePt t="19289" x="5922963" y="3030538"/>
          <p14:tracePt t="19297" x="5938838" y="3022600"/>
          <p14:tracePt t="19305" x="5954713" y="3014663"/>
          <p14:tracePt t="19313" x="5970588" y="3006725"/>
          <p14:tracePt t="19320" x="5978525" y="3006725"/>
          <p14:tracePt t="19329" x="5986463" y="2998788"/>
          <p14:tracePt t="19337" x="5994400" y="2990850"/>
          <p14:tracePt t="19345" x="6002338" y="2990850"/>
          <p14:tracePt t="19361" x="6010275" y="2982913"/>
          <p14:tracePt t="19481" x="6018213" y="2982913"/>
          <p14:tracePt t="19488" x="6034088" y="2974975"/>
          <p14:tracePt t="19497" x="6067425" y="2967038"/>
          <p14:tracePt t="19505" x="6099175" y="2951163"/>
          <p14:tracePt t="19513" x="6138863" y="2943225"/>
          <p14:tracePt t="19520" x="6194425" y="2927350"/>
          <p14:tracePt t="19528" x="6234113" y="2909888"/>
          <p14:tracePt t="19537" x="6305550" y="2894013"/>
          <p14:tracePt t="19545" x="6376988" y="2870200"/>
          <p14:tracePt t="19553" x="6457950" y="2854325"/>
          <p14:tracePt t="19561" x="6561138" y="2846388"/>
          <p14:tracePt t="19569" x="6680200" y="2830513"/>
          <p14:tracePt t="19577" x="6800850" y="2822575"/>
          <p14:tracePt t="19585" x="6904038" y="2814638"/>
          <p14:tracePt t="19593" x="7007225" y="2814638"/>
          <p14:tracePt t="19601" x="7118350" y="2782888"/>
          <p14:tracePt t="19609" x="7215188" y="2774950"/>
          <p14:tracePt t="19617" x="7286625" y="2774950"/>
          <p14:tracePt t="19625" x="7366000" y="2759075"/>
          <p14:tracePt t="19633" x="7429500" y="2735263"/>
          <p14:tracePt t="19641" x="7485063" y="2719388"/>
          <p14:tracePt t="19649" x="7542213" y="2711450"/>
          <p14:tracePt t="19657" x="7566025" y="2687638"/>
          <p14:tracePt t="19665" x="7605713" y="2687638"/>
          <p14:tracePt t="19673" x="7629525" y="2687638"/>
          <p14:tracePt t="19681" x="7637463" y="2679700"/>
          <p14:tracePt t="19689" x="7645400" y="2679700"/>
          <p14:tracePt t="19761" x="7653338" y="2687638"/>
          <p14:tracePt t="19768" x="7653338" y="2703513"/>
          <p14:tracePt t="19777" x="7653338" y="2711450"/>
          <p14:tracePt t="19785" x="7661275" y="2735263"/>
          <p14:tracePt t="19793" x="7669213" y="2759075"/>
          <p14:tracePt t="19801" x="7677150" y="2782888"/>
          <p14:tracePt t="19809" x="7677150" y="2806700"/>
          <p14:tracePt t="19817" x="7685088" y="2830513"/>
          <p14:tracePt t="19825" x="7685088" y="2862263"/>
          <p14:tracePt t="19833" x="7685088" y="2901950"/>
          <p14:tracePt t="19841" x="7685088" y="2935288"/>
          <p14:tracePt t="19849" x="7685088" y="2967038"/>
          <p14:tracePt t="19857" x="7685088" y="2990850"/>
          <p14:tracePt t="19865" x="7685088" y="3014663"/>
          <p14:tracePt t="19873" x="7685088" y="3038475"/>
          <p14:tracePt t="19881" x="7677150" y="3054350"/>
          <p14:tracePt t="19888" x="7669213" y="3062288"/>
          <p14:tracePt t="19897" x="7661275" y="3086100"/>
          <p14:tracePt t="19905" x="7645400" y="3101975"/>
          <p14:tracePt t="19913" x="7637463" y="3117850"/>
          <p14:tracePt t="19920" x="7621588" y="3141663"/>
          <p14:tracePt t="19929" x="7605713" y="3157538"/>
          <p14:tracePt t="19937" x="7589838" y="3173413"/>
          <p14:tracePt t="19945" x="7573963" y="3189288"/>
          <p14:tracePt t="19953" x="7550150" y="3205163"/>
          <p14:tracePt t="19961" x="7534275" y="3213100"/>
          <p14:tracePt t="19969" x="7518400" y="3236913"/>
          <p14:tracePt t="19977" x="7485063" y="3244850"/>
          <p14:tracePt t="19986" x="7461250" y="3252788"/>
          <p14:tracePt t="19993" x="7445375" y="3270250"/>
          <p14:tracePt t="20001" x="7405688" y="3286125"/>
          <p14:tracePt t="20009" x="7381875" y="3294063"/>
          <p14:tracePt t="20017" x="7366000" y="3302000"/>
          <p14:tracePt t="20025" x="7334250" y="3309938"/>
          <p14:tracePt t="20033" x="7302500" y="3309938"/>
          <p14:tracePt t="20041" x="7262813" y="3325813"/>
          <p14:tracePt t="20049" x="7231063" y="3333750"/>
          <p14:tracePt t="20057" x="7199313" y="3341688"/>
          <p14:tracePt t="20065" x="7159625" y="3349625"/>
          <p14:tracePt t="20073" x="7126288" y="3349625"/>
          <p14:tracePt t="20081" x="7078663" y="3357563"/>
          <p14:tracePt t="20089" x="7046913" y="3357563"/>
          <p14:tracePt t="20097" x="7015163" y="3365500"/>
          <p14:tracePt t="20105" x="6983413" y="3373438"/>
          <p14:tracePt t="20113" x="6935788" y="3373438"/>
          <p14:tracePt t="20121" x="6896100" y="3373438"/>
          <p14:tracePt t="20129" x="6864350" y="3373438"/>
          <p14:tracePt t="20137" x="6832600" y="3373438"/>
          <p14:tracePt t="20145" x="6784975" y="3373438"/>
          <p14:tracePt t="20153" x="6743700" y="3373438"/>
          <p14:tracePt t="20161" x="6704013" y="3373438"/>
          <p14:tracePt t="20169" x="6664325" y="3373438"/>
          <p14:tracePt t="20177" x="6616700" y="3373438"/>
          <p14:tracePt t="20186" x="6577013" y="3373438"/>
          <p14:tracePt t="20193" x="6521450" y="3373438"/>
          <p14:tracePt t="20201" x="6465888" y="3373438"/>
          <p14:tracePt t="20209" x="6426200" y="3373438"/>
          <p14:tracePt t="20217" x="6369050" y="3373438"/>
          <p14:tracePt t="20225" x="6329363" y="3365500"/>
          <p14:tracePt t="20233" x="6281738" y="3349625"/>
          <p14:tracePt t="20241" x="6234113" y="3341688"/>
          <p14:tracePt t="20249" x="6186488" y="3325813"/>
          <p14:tracePt t="20257" x="6162675" y="3317875"/>
          <p14:tracePt t="20265" x="6130925" y="3302000"/>
          <p14:tracePt t="20273" x="6099175" y="3286125"/>
          <p14:tracePt t="20281" x="6083300" y="3270250"/>
          <p14:tracePt t="20289" x="6059488" y="3262313"/>
          <p14:tracePt t="20297" x="6043613" y="3244850"/>
          <p14:tracePt t="20305" x="6018213" y="3228975"/>
          <p14:tracePt t="20313" x="6002338" y="3213100"/>
          <p14:tracePt t="20321" x="5994400" y="3205163"/>
          <p14:tracePt t="20329" x="5970588" y="3189288"/>
          <p14:tracePt t="20337" x="5962650" y="3157538"/>
          <p14:tracePt t="20345" x="5946775" y="3141663"/>
          <p14:tracePt t="20353" x="5946775" y="3125788"/>
          <p14:tracePt t="20361" x="5938838" y="3094038"/>
          <p14:tracePt t="20369" x="5922963" y="3054350"/>
          <p14:tracePt t="20377" x="5915025" y="3030538"/>
          <p14:tracePt t="20385" x="5915025" y="3006725"/>
          <p14:tracePt t="20393" x="5907088" y="2982913"/>
          <p14:tracePt t="20401" x="5907088" y="2951163"/>
          <p14:tracePt t="20409" x="5907088" y="2919413"/>
          <p14:tracePt t="20417" x="5907088" y="2886075"/>
          <p14:tracePt t="20425" x="5907088" y="2854325"/>
          <p14:tracePt t="20433" x="5907088" y="2814638"/>
          <p14:tracePt t="20441" x="5907088" y="2782888"/>
          <p14:tracePt t="20449" x="5915025" y="2751138"/>
          <p14:tracePt t="20457" x="5922963" y="2711450"/>
          <p14:tracePt t="20465" x="5930900" y="2679700"/>
          <p14:tracePt t="20473" x="5946775" y="2632075"/>
          <p14:tracePt t="20481" x="5962650" y="2600325"/>
          <p14:tracePt t="20489" x="5978525" y="2551113"/>
          <p14:tracePt t="20497" x="5994400" y="2511425"/>
          <p14:tracePt t="20505" x="6018213" y="2479675"/>
          <p14:tracePt t="20513" x="6043613" y="2439988"/>
          <p14:tracePt t="20521" x="6059488" y="2400300"/>
          <p14:tracePt t="20529" x="6075363" y="2376488"/>
          <p14:tracePt t="20537" x="6099175" y="2336800"/>
          <p14:tracePt t="20545" x="6122988" y="2312988"/>
          <p14:tracePt t="20553" x="6138863" y="2281238"/>
          <p14:tracePt t="20561" x="6170613" y="2257425"/>
          <p14:tracePt t="20568" x="6186488" y="2233613"/>
          <p14:tracePt t="20577" x="6210300" y="2216150"/>
          <p14:tracePt t="20585" x="6226175" y="2208213"/>
          <p14:tracePt t="20593" x="6242050" y="2184400"/>
          <p14:tracePt t="20601" x="6265863" y="2184400"/>
          <p14:tracePt t="20609" x="6297613" y="2168525"/>
          <p14:tracePt t="20617" x="6321425" y="2152650"/>
          <p14:tracePt t="20625" x="6337300" y="2144713"/>
          <p14:tracePt t="20633" x="6361113" y="2136775"/>
          <p14:tracePt t="20641" x="6384925" y="2120900"/>
          <p14:tracePt t="20649" x="6418263" y="2120900"/>
          <p14:tracePt t="20657" x="6442075" y="2112963"/>
          <p14:tracePt t="20665" x="6465888" y="2105025"/>
          <p14:tracePt t="20673" x="6481763" y="2097088"/>
          <p14:tracePt t="20681" x="6505575" y="2097088"/>
          <p14:tracePt t="20689" x="6529388" y="2089150"/>
          <p14:tracePt t="20697" x="6553200" y="2089150"/>
          <p14:tracePt t="20705" x="6577013" y="2089150"/>
          <p14:tracePt t="20713" x="6608763" y="2089150"/>
          <p14:tracePt t="20721" x="6656388" y="2089150"/>
          <p14:tracePt t="20729" x="6696075" y="2105025"/>
          <p14:tracePt t="20737" x="6751638" y="2120900"/>
          <p14:tracePt t="20745" x="6808788" y="2136775"/>
          <p14:tracePt t="20753" x="6888163" y="2160588"/>
          <p14:tracePt t="20761" x="6959600" y="2184400"/>
          <p14:tracePt t="20769" x="7023100" y="2216150"/>
          <p14:tracePt t="20777" x="7086600" y="2241550"/>
          <p14:tracePt t="20785" x="7151688" y="2265363"/>
          <p14:tracePt t="20793" x="7199313" y="2297113"/>
          <p14:tracePt t="20801" x="7246938" y="2344738"/>
          <p14:tracePt t="20809" x="7278688" y="2392363"/>
          <p14:tracePt t="20817" x="7302500" y="2432050"/>
          <p14:tracePt t="20825" x="7334250" y="2487613"/>
          <p14:tracePt t="20833" x="7358063" y="2551113"/>
          <p14:tracePt t="20841" x="7381875" y="2616200"/>
          <p14:tracePt t="20849" x="7397750" y="2687638"/>
          <p14:tracePt t="20857" x="7405688" y="2735263"/>
          <p14:tracePt t="20865" x="7413625" y="2806700"/>
          <p14:tracePt t="20873" x="7421563" y="2862263"/>
          <p14:tracePt t="20881" x="7421563" y="2927350"/>
          <p14:tracePt t="20889" x="7421563" y="2974975"/>
          <p14:tracePt t="20897" x="7421563" y="3022600"/>
          <p14:tracePt t="20905" x="7429500" y="3062288"/>
          <p14:tracePt t="20913" x="7429500" y="3094038"/>
          <p14:tracePt t="20921" x="7429500" y="3133725"/>
          <p14:tracePt t="20929" x="7429500" y="3157538"/>
          <p14:tracePt t="20937" x="7437438" y="3173413"/>
          <p14:tracePt t="20945" x="7437438" y="3189288"/>
          <p14:tracePt t="20953" x="7437438" y="3197225"/>
          <p14:tracePt t="20961" x="7437438" y="3205163"/>
          <p14:tracePt t="21138" x="7429500" y="3205163"/>
          <p14:tracePt t="21145" x="7413625" y="3213100"/>
          <p14:tracePt t="21153" x="7389813" y="3213100"/>
          <p14:tracePt t="21161" x="7358063" y="3221038"/>
          <p14:tracePt t="21169" x="7318375" y="3228975"/>
          <p14:tracePt t="21177" x="7262813" y="3236913"/>
          <p14:tracePt t="21185" x="7175500" y="3244850"/>
          <p14:tracePt t="21193" x="7086600" y="3270250"/>
          <p14:tracePt t="21201" x="6999288" y="3294063"/>
          <p14:tracePt t="21209" x="6888163" y="3333750"/>
          <p14:tracePt t="21217" x="6759575" y="3373438"/>
          <p14:tracePt t="21225" x="6592888" y="3444875"/>
          <p14:tracePt t="21233" x="6457950" y="3492500"/>
          <p14:tracePt t="21241" x="6337300" y="3548063"/>
          <p14:tracePt t="21249" x="6218238" y="3605213"/>
          <p14:tracePt t="21257" x="6122988" y="3652838"/>
          <p14:tracePt t="21265" x="6002338" y="3708400"/>
          <p14:tracePt t="21273" x="5891213" y="3748088"/>
          <p14:tracePt t="21281" x="5795963" y="3779838"/>
          <p14:tracePt t="21289" x="5684838" y="3819525"/>
          <p14:tracePt t="21297" x="5588000" y="3835400"/>
          <p14:tracePt t="21305" x="5492750" y="3851275"/>
          <p14:tracePt t="21313" x="5381625" y="3867150"/>
          <p14:tracePt t="21321" x="5284788" y="3867150"/>
          <p14:tracePt t="21329" x="5189538" y="3867150"/>
          <p14:tracePt t="21337" x="5110163" y="3867150"/>
          <p14:tracePt t="21345" x="5022850" y="3859213"/>
          <p14:tracePt t="21352" x="4951413" y="3851275"/>
          <p14:tracePt t="21361" x="4878388" y="3843338"/>
          <p14:tracePt t="21369" x="4814888" y="3827463"/>
          <p14:tracePt t="21377" x="4759325" y="3811588"/>
          <p14:tracePt t="21385" x="4719638" y="3803650"/>
          <p14:tracePt t="21393" x="4672013" y="3795713"/>
          <p14:tracePt t="21401" x="4640263" y="3795713"/>
          <p14:tracePt t="21409" x="4600575" y="3787775"/>
          <p14:tracePt t="21417" x="4559300" y="3787775"/>
          <p14:tracePt t="21425" x="4535488" y="3779838"/>
          <p14:tracePt t="21433" x="4511675" y="3771900"/>
          <p14:tracePt t="21441" x="4495800" y="3771900"/>
          <p14:tracePt t="21449" x="4471988" y="3771900"/>
          <p14:tracePt t="21457" x="4448175" y="3763963"/>
          <p14:tracePt t="21465" x="4424363" y="3763963"/>
          <p14:tracePt t="21473" x="4408488" y="3756025"/>
          <p14:tracePt t="21481" x="4384675" y="3756025"/>
          <p14:tracePt t="21489" x="4352925" y="3748088"/>
          <p14:tracePt t="21497" x="4329113" y="3732213"/>
          <p14:tracePt t="21505" x="4289425" y="3732213"/>
          <p14:tracePt t="21513" x="4265613" y="3716338"/>
          <p14:tracePt t="21521" x="4241800" y="3708400"/>
          <p14:tracePt t="21529" x="4217988" y="3700463"/>
          <p14:tracePt t="21537" x="4192588" y="3692525"/>
          <p14:tracePt t="21545" x="4160838" y="3676650"/>
          <p14:tracePt t="21553" x="4129088" y="3668713"/>
          <p14:tracePt t="21561" x="4105275" y="3660775"/>
          <p14:tracePt t="21568" x="4073525" y="3644900"/>
          <p14:tracePt t="21577" x="4041775" y="3636963"/>
          <p14:tracePt t="21585" x="4002088" y="3621088"/>
          <p14:tracePt t="21593" x="3978275" y="3613150"/>
          <p14:tracePt t="21601" x="3946525" y="3613150"/>
          <p14:tracePt t="21609" x="3930650" y="3605213"/>
          <p14:tracePt t="21617" x="3906838" y="3595688"/>
          <p14:tracePt t="21625" x="3883025" y="3587750"/>
          <p14:tracePt t="21633" x="3859213" y="3587750"/>
          <p14:tracePt t="21641" x="3843338" y="3587750"/>
          <p14:tracePt t="21649" x="3825875" y="3587750"/>
          <p14:tracePt t="21657" x="3817938" y="3579813"/>
          <p14:tracePt t="21665" x="3810000" y="3579813"/>
          <p14:tracePt t="21681" x="3802063" y="3579813"/>
          <p14:tracePt t="21705" x="3794125" y="3579813"/>
          <p14:tracePt t="21721" x="3786188" y="3579813"/>
          <p14:tracePt t="21985" x="3794125" y="3579813"/>
          <p14:tracePt t="22097" x="3802063" y="3579813"/>
          <p14:tracePt t="22145" x="3802063" y="3587750"/>
          <p14:tracePt t="22217" x="3802063" y="3595688"/>
          <p14:tracePt t="22249" x="3802063" y="3605213"/>
          <p14:tracePt t="22665" x="3794125" y="3613150"/>
          <p14:tracePt t="22673" x="3786188" y="3613150"/>
          <p14:tracePt t="22681" x="3770313" y="3621088"/>
          <p14:tracePt t="22689" x="3746500" y="3629025"/>
          <p14:tracePt t="22697" x="3706813" y="3629025"/>
          <p14:tracePt t="22705" x="3667125" y="3629025"/>
          <p14:tracePt t="22713" x="3611563" y="3629025"/>
          <p14:tracePt t="22721" x="3548063" y="3629025"/>
          <p14:tracePt t="22729" x="3476625" y="3613150"/>
          <p14:tracePt t="22737" x="3379788" y="3595688"/>
          <p14:tracePt t="22745" x="3292475" y="3579813"/>
          <p14:tracePt t="22753" x="3181350" y="3563938"/>
          <p14:tracePt t="22761" x="3084513" y="3548063"/>
          <p14:tracePt t="22768" x="2989263" y="3524250"/>
          <p14:tracePt t="22777" x="2894013" y="3516313"/>
          <p14:tracePt t="22785" x="2798763" y="3500438"/>
          <p14:tracePt t="22793" x="2701925" y="3500438"/>
          <p14:tracePt t="22801" x="2614613" y="3500438"/>
          <p14:tracePt t="22809" x="2543175" y="3492500"/>
          <p14:tracePt t="22817" x="2479675" y="3484563"/>
          <p14:tracePt t="22825" x="2416175" y="3476625"/>
          <p14:tracePt t="22832" x="2384425" y="3476625"/>
          <p14:tracePt t="22841" x="2343150" y="3468688"/>
          <p14:tracePt t="22849" x="2319338" y="3460750"/>
          <p14:tracePt t="22857" x="2303463" y="3460750"/>
          <p14:tracePt t="22865" x="2295525" y="3460750"/>
          <p14:tracePt t="22873" x="2295525" y="3452813"/>
          <p14:tracePt t="22993" x="2303463" y="3452813"/>
          <p14:tracePt t="23049" x="2311400" y="3452813"/>
          <p14:tracePt t="23745" x="2311400" y="3444875"/>
          <p14:tracePt t="23753" x="2303463" y="3444875"/>
          <p14:tracePt t="23769" x="2295525" y="3444875"/>
          <p14:tracePt t="23777" x="2295525" y="3436938"/>
          <p14:tracePt t="23785" x="2279650" y="3436938"/>
          <p14:tracePt t="23801" x="2271713" y="3436938"/>
          <p14:tracePt t="23809" x="2263775" y="3421063"/>
          <p14:tracePt t="23817" x="2255838" y="3421063"/>
          <p14:tracePt t="23825" x="2239963" y="3421063"/>
          <p14:tracePt t="23833" x="2232025" y="3413125"/>
          <p14:tracePt t="23841" x="2216150" y="3405188"/>
          <p14:tracePt t="23849" x="2200275" y="3405188"/>
          <p14:tracePt t="23857" x="2192338" y="3397250"/>
          <p14:tracePt t="23865" x="2176463" y="3389313"/>
          <p14:tracePt t="23873" x="2160588" y="3389313"/>
          <p14:tracePt t="23886" x="2152650" y="3381375"/>
          <p14:tracePt t="23889" x="2136775" y="3373438"/>
          <p14:tracePt t="23897" x="2120900" y="3365500"/>
          <p14:tracePt t="23904" x="2097088" y="3357563"/>
          <p14:tracePt t="23913" x="2073275" y="3349625"/>
          <p14:tracePt t="23921" x="2057400" y="3341688"/>
          <p14:tracePt t="23929" x="2041525" y="3333750"/>
          <p14:tracePt t="23937" x="2017713" y="3317875"/>
          <p14:tracePt t="23945" x="2000250" y="3302000"/>
          <p14:tracePt t="23952" x="1984375" y="3294063"/>
          <p14:tracePt t="23961" x="1968500" y="3286125"/>
          <p14:tracePt t="23968" x="1952625" y="3278188"/>
          <p14:tracePt t="23977" x="1944688" y="3270250"/>
          <p14:tracePt t="23985" x="1928813" y="3262313"/>
          <p14:tracePt t="23993" x="1912938" y="3252788"/>
          <p14:tracePt t="24001" x="1905000" y="3244850"/>
          <p14:tracePt t="24009" x="1897063" y="3236913"/>
          <p14:tracePt t="24017" x="1889125" y="3228975"/>
          <p14:tracePt t="24025" x="1881188" y="3213100"/>
          <p14:tracePt t="24033" x="1873250" y="3205163"/>
          <p14:tracePt t="24041" x="1865313" y="3197225"/>
          <p14:tracePt t="24048" x="1865313" y="3189288"/>
          <p14:tracePt t="24057" x="1857375" y="3173413"/>
          <p14:tracePt t="24065" x="1841500" y="3157538"/>
          <p14:tracePt t="24072" x="1841500" y="3149600"/>
          <p14:tracePt t="24080" x="1841500" y="3125788"/>
          <p14:tracePt t="24089" x="1833563" y="3109913"/>
          <p14:tracePt t="24097" x="1825625" y="3094038"/>
          <p14:tracePt t="24105" x="1825625" y="3078163"/>
          <p14:tracePt t="24113" x="1817688" y="3062288"/>
          <p14:tracePt t="24121" x="1817688" y="3038475"/>
          <p14:tracePt t="24129" x="1809750" y="3014663"/>
          <p14:tracePt t="24137" x="1801813" y="2990850"/>
          <p14:tracePt t="24145" x="1801813" y="2967038"/>
          <p14:tracePt t="24153" x="1801813" y="2943225"/>
          <p14:tracePt t="24161" x="1801813" y="2927350"/>
          <p14:tracePt t="24169" x="1801813" y="2901950"/>
          <p14:tracePt t="24177" x="1801813" y="2878138"/>
          <p14:tracePt t="24185" x="1801813" y="2854325"/>
          <p14:tracePt t="24193" x="1801813" y="2838450"/>
          <p14:tracePt t="24201" x="1801813" y="2822575"/>
          <p14:tracePt t="24209" x="1801813" y="2798763"/>
          <p14:tracePt t="24217" x="1801813" y="2782888"/>
          <p14:tracePt t="24225" x="1801813" y="2767013"/>
          <p14:tracePt t="24233" x="1801813" y="2751138"/>
          <p14:tracePt t="24241" x="1801813" y="2727325"/>
          <p14:tracePt t="24248" x="1801813" y="2711450"/>
          <p14:tracePt t="24256" x="1801813" y="2703513"/>
          <p14:tracePt t="24264" x="1809750" y="2687638"/>
          <p14:tracePt t="24273" x="1809750" y="2679700"/>
          <p14:tracePt t="24280" x="1817688" y="2663825"/>
          <p14:tracePt t="24288" x="1825625" y="2655888"/>
          <p14:tracePt t="24297" x="1833563" y="2647950"/>
          <p14:tracePt t="24305" x="1841500" y="2640013"/>
          <p14:tracePt t="24313" x="1841500" y="2632075"/>
          <p14:tracePt t="24321" x="1857375" y="2624138"/>
          <p14:tracePt t="24329" x="1873250" y="2616200"/>
          <p14:tracePt t="24337" x="1881188" y="2600325"/>
          <p14:tracePt t="24345" x="1889125" y="2600325"/>
          <p14:tracePt t="24353" x="1905000" y="2584450"/>
          <p14:tracePt t="24361" x="1920875" y="2576513"/>
          <p14:tracePt t="24368" x="1928813" y="2566988"/>
          <p14:tracePt t="24377" x="1944688" y="2559050"/>
          <p14:tracePt t="24385" x="1952625" y="2543175"/>
          <p14:tracePt t="24393" x="1968500" y="2535238"/>
          <p14:tracePt t="24400" x="1992313" y="2527300"/>
          <p14:tracePt t="24409" x="2000250" y="2519363"/>
          <p14:tracePt t="24417" x="2008188" y="2519363"/>
          <p14:tracePt t="24425" x="2025650" y="2511425"/>
          <p14:tracePt t="24433" x="2041525" y="2495550"/>
          <p14:tracePt t="24441" x="2049463" y="2495550"/>
          <p14:tracePt t="24449" x="2065338" y="2479675"/>
          <p14:tracePt t="24457" x="2073275" y="2479675"/>
          <p14:tracePt t="24465" x="2089150" y="2471738"/>
          <p14:tracePt t="24473" x="2105025" y="2471738"/>
          <p14:tracePt t="24481" x="2112963" y="2463800"/>
          <p14:tracePt t="24489" x="2120900" y="2463800"/>
          <p14:tracePt t="24497" x="2128838" y="2463800"/>
          <p14:tracePt t="24505" x="2144713" y="2463800"/>
          <p14:tracePt t="24513" x="2152650" y="2455863"/>
          <p14:tracePt t="24521" x="2160588" y="2455863"/>
          <p14:tracePt t="24529" x="2176463" y="2455863"/>
          <p14:tracePt t="24537" x="2184400" y="2455863"/>
          <p14:tracePt t="24545" x="2192338" y="2455863"/>
          <p14:tracePt t="24553" x="2200275" y="2455863"/>
          <p14:tracePt t="24561" x="2208213" y="2455863"/>
          <p14:tracePt t="24569" x="2216150" y="2455863"/>
          <p14:tracePt t="24577" x="2224088" y="2455863"/>
          <p14:tracePt t="24585" x="2232025" y="2455863"/>
          <p14:tracePt t="24593" x="2247900" y="2455863"/>
          <p14:tracePt t="24601" x="2255838" y="2455863"/>
          <p14:tracePt t="24609" x="2263775" y="2455863"/>
          <p14:tracePt t="24617" x="2279650" y="2463800"/>
          <p14:tracePt t="24625" x="2303463" y="2471738"/>
          <p14:tracePt t="24633" x="2327275" y="2495550"/>
          <p14:tracePt t="24641" x="2343150" y="2503488"/>
          <p14:tracePt t="24649" x="2366963" y="2535238"/>
          <p14:tracePt t="24657" x="2392363" y="2551113"/>
          <p14:tracePt t="24665" x="2416175" y="2584450"/>
          <p14:tracePt t="24672" x="2447925" y="2608263"/>
          <p14:tracePt t="24681" x="2471738" y="2647950"/>
          <p14:tracePt t="24689" x="2479675" y="2671763"/>
          <p14:tracePt t="24697" x="2503488" y="2703513"/>
          <p14:tracePt t="24705" x="2511425" y="2735263"/>
          <p14:tracePt t="24713" x="2527300" y="2759075"/>
          <p14:tracePt t="24721" x="2535238" y="2798763"/>
          <p14:tracePt t="24729" x="2543175" y="2822575"/>
          <p14:tracePt t="24737" x="2559050" y="2846388"/>
          <p14:tracePt t="24745" x="2559050" y="2870200"/>
          <p14:tracePt t="24753" x="2566988" y="2894013"/>
          <p14:tracePt t="24761" x="2566988" y="2909888"/>
          <p14:tracePt t="24769" x="2566988" y="2919413"/>
          <p14:tracePt t="24777" x="2566988" y="2935288"/>
          <p14:tracePt t="24785" x="2566988" y="2943225"/>
          <p14:tracePt t="24793" x="2566988" y="2951163"/>
          <p14:tracePt t="24817" x="2566988" y="2959100"/>
          <p14:tracePt t="25321" x="2559050" y="2959100"/>
          <p14:tracePt t="25329" x="2543175" y="2967038"/>
          <p14:tracePt t="25337" x="2519363" y="2967038"/>
          <p14:tracePt t="25345" x="2495550" y="2982913"/>
          <p14:tracePt t="25353" x="2471738" y="3006725"/>
          <p14:tracePt t="25361" x="2447925" y="3014663"/>
          <p14:tracePt t="25368" x="2447925" y="3030538"/>
          <p14:tracePt t="25377" x="2455863" y="3054350"/>
          <p14:tracePt t="25385" x="2471738" y="3078163"/>
          <p14:tracePt t="25393" x="2487613" y="3101975"/>
          <p14:tracePt t="25400" x="2495550" y="3141663"/>
          <p14:tracePt t="25409" x="2495550" y="3165475"/>
          <p14:tracePt t="25417" x="2495550" y="3189288"/>
          <p14:tracePt t="25425" x="2495550" y="3221038"/>
          <p14:tracePt t="25433" x="2487613" y="3244850"/>
          <p14:tracePt t="25441" x="2487613" y="3278188"/>
          <p14:tracePt t="25449" x="2487613" y="3302000"/>
          <p14:tracePt t="25457" x="2487613" y="3333750"/>
          <p14:tracePt t="25465" x="2503488" y="3365500"/>
          <p14:tracePt t="25473" x="2527300" y="3397250"/>
          <p14:tracePt t="25481" x="2551113" y="3444875"/>
          <p14:tracePt t="25489" x="2566988" y="3484563"/>
          <p14:tracePt t="25497" x="2590800" y="3516313"/>
          <p14:tracePt t="25505" x="2614613" y="3556000"/>
          <p14:tracePt t="25514" x="2638425" y="3595688"/>
          <p14:tracePt t="25521" x="2654300" y="3629025"/>
          <p14:tracePt t="25529" x="2678113" y="3676650"/>
          <p14:tracePt t="25537" x="2686050" y="3716338"/>
          <p14:tracePt t="25545" x="2701925" y="3748088"/>
          <p14:tracePt t="25553" x="2733675" y="3787775"/>
          <p14:tracePt t="25561" x="2759075" y="3827463"/>
          <p14:tracePt t="25568" x="2767013" y="3851275"/>
          <p14:tracePt t="25577" x="2790825" y="3875088"/>
          <p14:tracePt t="25585" x="2822575" y="3898900"/>
          <p14:tracePt t="25593" x="2846388" y="3938588"/>
          <p14:tracePt t="25601" x="2862263" y="3963988"/>
          <p14:tracePt t="25609" x="2894013" y="3995738"/>
          <p14:tracePt t="25617" x="2917825" y="4019550"/>
          <p14:tracePt t="25625" x="2941638" y="4059238"/>
          <p14:tracePt t="25633" x="2957513" y="4098925"/>
          <p14:tracePt t="25641" x="2965450" y="4130675"/>
          <p14:tracePt t="25649" x="2981325" y="4154488"/>
          <p14:tracePt t="25657" x="2981325" y="4194175"/>
          <p14:tracePt t="25665" x="2989263" y="4225925"/>
          <p14:tracePt t="25673" x="3005138" y="4249738"/>
          <p14:tracePt t="25681" x="3021013" y="4281488"/>
          <p14:tracePt t="25689" x="3021013" y="4306888"/>
          <p14:tracePt t="25697" x="3036888" y="4330700"/>
          <p14:tracePt t="25705" x="3052763" y="4354513"/>
          <p14:tracePt t="25713" x="3052763" y="4378325"/>
          <p14:tracePt t="25721" x="3076575" y="4402138"/>
          <p14:tracePt t="25729" x="3084513" y="4425950"/>
          <p14:tracePt t="25737" x="3109913" y="4449763"/>
          <p14:tracePt t="25745" x="3125788" y="4473575"/>
          <p14:tracePt t="25753" x="3141663" y="4489450"/>
          <p14:tracePt t="25761" x="3157538" y="4497388"/>
          <p14:tracePt t="25769" x="3173413" y="4505325"/>
          <p14:tracePt t="25777" x="3197225" y="4521200"/>
          <p14:tracePt t="25785" x="3205163" y="4521200"/>
          <p14:tracePt t="25793" x="3221038" y="4537075"/>
          <p14:tracePt t="25800" x="3236913" y="4537075"/>
          <p14:tracePt t="25809" x="3260725" y="4552950"/>
          <p14:tracePt t="25817" x="3276600" y="4560888"/>
          <p14:tracePt t="25825" x="3284538" y="4560888"/>
          <p14:tracePt t="25833" x="3308350" y="4568825"/>
          <p14:tracePt t="25841" x="3324225" y="4576763"/>
          <p14:tracePt t="25848" x="3340100" y="4576763"/>
          <p14:tracePt t="25857" x="3355975" y="4584700"/>
          <p14:tracePt t="25865" x="3379788" y="4584700"/>
          <p14:tracePt t="25873" x="3387725" y="4584700"/>
          <p14:tracePt t="25881" x="3403600" y="4592638"/>
          <p14:tracePt t="25902" x="3451225" y="4608513"/>
          <p14:tracePt t="25905" x="3476625" y="4608513"/>
          <p14:tracePt t="25913" x="3492500" y="4608513"/>
          <p14:tracePt t="25921" x="3532188" y="4616450"/>
          <p14:tracePt t="25929" x="3563938" y="4624388"/>
          <p14:tracePt t="25937" x="3611563" y="4633913"/>
          <p14:tracePt t="25945" x="3651250" y="4633913"/>
          <p14:tracePt t="25953" x="3698875" y="4633913"/>
          <p14:tracePt t="25961" x="3730625" y="4633913"/>
          <p14:tracePt t="25968" x="3786188" y="4641850"/>
          <p14:tracePt t="25977" x="3817938" y="4641850"/>
          <p14:tracePt t="25985" x="3859213" y="4641850"/>
          <p14:tracePt t="25993" x="3898900" y="4641850"/>
          <p14:tracePt t="26001" x="3930650" y="4649788"/>
          <p14:tracePt t="26009" x="3962400" y="4649788"/>
          <p14:tracePt t="26017" x="3986213" y="4649788"/>
          <p14:tracePt t="26025" x="4010025" y="4649788"/>
          <p14:tracePt t="26033" x="4025900" y="4657725"/>
          <p14:tracePt t="26041" x="4033838" y="4657725"/>
          <p14:tracePt t="26049" x="4049713" y="4657725"/>
          <p14:tracePt t="26273" x="4041775" y="4657725"/>
          <p14:tracePt t="26281" x="4033838" y="4657725"/>
          <p14:tracePt t="26297" x="4025900" y="4657725"/>
          <p14:tracePt t="26305" x="4025900" y="4649788"/>
          <p14:tracePt t="26313" x="4017963" y="4649788"/>
          <p14:tracePt t="26321" x="4002088" y="4633913"/>
          <p14:tracePt t="26329" x="3994150" y="4624388"/>
          <p14:tracePt t="26337" x="3994150" y="4616450"/>
          <p14:tracePt t="26345" x="3978275" y="4592638"/>
          <p14:tracePt t="26353" x="3970338" y="4568825"/>
          <p14:tracePt t="26361" x="3970338" y="4545013"/>
          <p14:tracePt t="26368" x="3962400" y="4529138"/>
          <p14:tracePt t="26377" x="3962400" y="4505325"/>
          <p14:tracePt t="26385" x="3962400" y="4489450"/>
          <p14:tracePt t="26393" x="3962400" y="4465638"/>
          <p14:tracePt t="26401" x="3962400" y="4457700"/>
          <p14:tracePt t="26409" x="3962400" y="4433888"/>
          <p14:tracePt t="26417" x="3962400" y="4425950"/>
          <p14:tracePt t="26425" x="3962400" y="4410075"/>
          <p14:tracePt t="26433" x="3970338" y="4394200"/>
          <p14:tracePt t="26441" x="3970338" y="4386263"/>
          <p14:tracePt t="26449" x="3978275" y="4378325"/>
          <p14:tracePt t="26457" x="3978275" y="4370388"/>
          <p14:tracePt t="26569" x="3970338" y="4370388"/>
          <p14:tracePt t="26577" x="3962400" y="4370388"/>
          <p14:tracePt t="26585" x="3954463" y="4370388"/>
          <p14:tracePt t="26593" x="3946525" y="4370388"/>
          <p14:tracePt t="26600" x="3922713" y="4386263"/>
          <p14:tracePt t="26609" x="3906838" y="4386263"/>
          <p14:tracePt t="26616" x="3898900" y="4386263"/>
          <p14:tracePt t="26625" x="3883025" y="4402138"/>
          <p14:tracePt t="26633" x="3851275" y="4410075"/>
          <p14:tracePt t="26641" x="3843338" y="4418013"/>
          <p14:tracePt t="26649" x="3817938" y="4433888"/>
          <p14:tracePt t="26657" x="3794125" y="4433888"/>
          <p14:tracePt t="26665" x="3778250" y="4449763"/>
          <p14:tracePt t="26673" x="3738563" y="4465638"/>
          <p14:tracePt t="26681" x="3714750" y="4473575"/>
          <p14:tracePt t="26689" x="3683000" y="4489450"/>
          <p14:tracePt t="26697" x="3651250" y="4505325"/>
          <p14:tracePt t="26705" x="3619500" y="4529138"/>
          <p14:tracePt t="26713" x="3579813" y="4529138"/>
          <p14:tracePt t="26721" x="3556000" y="4545013"/>
          <p14:tracePt t="26729" x="3516313" y="4560888"/>
          <p14:tracePt t="26737" x="3492500" y="4576763"/>
          <p14:tracePt t="26745" x="3467100" y="4584700"/>
          <p14:tracePt t="26753" x="3443288" y="4592638"/>
          <p14:tracePt t="26761" x="3411538" y="4608513"/>
          <p14:tracePt t="26769" x="3387725" y="4608513"/>
          <p14:tracePt t="26777" x="3371850" y="4608513"/>
          <p14:tracePt t="26786" x="3355975" y="4624388"/>
          <p14:tracePt t="26793" x="3340100" y="4633913"/>
          <p14:tracePt t="26801" x="3316288" y="4633913"/>
          <p14:tracePt t="26809" x="3292475" y="4649788"/>
          <p14:tracePt t="26817" x="3268663" y="4649788"/>
          <p14:tracePt t="26825" x="3252788" y="4657725"/>
          <p14:tracePt t="26833" x="3228975" y="4665663"/>
          <p14:tracePt t="26841" x="3205163" y="4673600"/>
          <p14:tracePt t="26849" x="3189288" y="4681538"/>
          <p14:tracePt t="26857" x="3165475" y="4689475"/>
          <p14:tracePt t="26865" x="3141663" y="4697413"/>
          <p14:tracePt t="26873" x="3117850" y="4705350"/>
          <p14:tracePt t="26881" x="3092450" y="4713288"/>
          <p14:tracePt t="26902" x="3052763" y="4737100"/>
          <p14:tracePt t="26905" x="3028950" y="4752975"/>
          <p14:tracePt t="26913" x="2997200" y="4768850"/>
          <p14:tracePt t="26921" x="2981325" y="4768850"/>
          <p14:tracePt t="26929" x="2957513" y="4784725"/>
          <p14:tracePt t="26937" x="2941638" y="4792663"/>
          <p14:tracePt t="26945" x="2917825" y="4800600"/>
          <p14:tracePt t="26953" x="2909888" y="4816475"/>
          <p14:tracePt t="26961" x="2901950" y="4816475"/>
          <p14:tracePt t="26969" x="2878138" y="4824413"/>
          <p14:tracePt t="26977" x="2878138" y="4832350"/>
          <p14:tracePt t="26985" x="2870200" y="4832350"/>
          <p14:tracePt t="27217" x="2870200" y="4840288"/>
          <p14:tracePt t="27241" x="2854325" y="4856163"/>
          <p14:tracePt t="27257" x="2846388" y="4864100"/>
          <p14:tracePt t="27265" x="2846388" y="4879975"/>
          <p14:tracePt t="27273" x="2838450" y="4887913"/>
          <p14:tracePt t="27281" x="2830513" y="4903788"/>
          <p14:tracePt t="27289" x="2822575" y="4911725"/>
          <p14:tracePt t="27296" x="2814638" y="4927600"/>
          <p14:tracePt t="27305" x="2806700" y="4943475"/>
          <p14:tracePt t="27313" x="2790825" y="4951413"/>
          <p14:tracePt t="27321" x="2790825" y="4959350"/>
          <p14:tracePt t="27329" x="2782888" y="4976813"/>
          <p14:tracePt t="27337" x="2767013" y="4984750"/>
          <p14:tracePt t="27345" x="2767013" y="4992688"/>
          <p14:tracePt t="27353" x="2751138" y="5016500"/>
          <p14:tracePt t="27361" x="2741613" y="5024438"/>
          <p14:tracePt t="27369" x="2725738" y="5032375"/>
          <p14:tracePt t="27377" x="2717800" y="5040313"/>
          <p14:tracePt t="27385" x="2701925" y="5056188"/>
          <p14:tracePt t="27393" x="2686050" y="5056188"/>
          <p14:tracePt t="27401" x="2670175" y="5072063"/>
          <p14:tracePt t="27409" x="2662238" y="5080000"/>
          <p14:tracePt t="27417" x="2638425" y="5095875"/>
          <p14:tracePt t="27425" x="2614613" y="5103813"/>
          <p14:tracePt t="27432" x="2590800" y="5119688"/>
          <p14:tracePt t="27441" x="2566988" y="5127625"/>
          <p14:tracePt t="27449" x="2543175" y="5143500"/>
          <p14:tracePt t="27457" x="2503488" y="5143500"/>
          <p14:tracePt t="27465" x="2479675" y="5159375"/>
          <p14:tracePt t="27473" x="2455863" y="5167313"/>
          <p14:tracePt t="27481" x="2432050" y="5175250"/>
          <p14:tracePt t="27489" x="2384425" y="5191125"/>
          <p14:tracePt t="27497" x="2343150" y="5207000"/>
          <p14:tracePt t="27505" x="2319338" y="5214938"/>
          <p14:tracePt t="27514" x="2287588" y="5222875"/>
          <p14:tracePt t="27521" x="2247900" y="5238750"/>
          <p14:tracePt t="27529" x="2224088" y="5238750"/>
          <p14:tracePt t="27537" x="2200275" y="5246688"/>
          <p14:tracePt t="27545" x="2160588" y="5254625"/>
          <p14:tracePt t="27552" x="2120900" y="5262563"/>
          <p14:tracePt t="27561" x="2097088" y="5270500"/>
          <p14:tracePt t="27569" x="2065338" y="5278438"/>
          <p14:tracePt t="27576" x="2041525" y="5278438"/>
          <p14:tracePt t="27585" x="2008188" y="5278438"/>
          <p14:tracePt t="27593" x="1984375" y="5286375"/>
          <p14:tracePt t="27601" x="1968500" y="5294313"/>
          <p14:tracePt t="27609" x="1952625" y="5302250"/>
          <p14:tracePt t="27625" x="1936750" y="5302250"/>
          <p14:tracePt t="27649" x="1928813" y="5310188"/>
          <p14:tracePt t="27793" x="1944688" y="5319713"/>
          <p14:tracePt t="27801" x="1960563" y="5319713"/>
          <p14:tracePt t="27817" x="1976438" y="5327650"/>
          <p14:tracePt t="27825" x="2017713" y="5327650"/>
          <p14:tracePt t="27833" x="2041525" y="5327650"/>
          <p14:tracePt t="27841" x="2073275" y="5335588"/>
          <p14:tracePt t="27849" x="2112963" y="5343525"/>
          <p14:tracePt t="27857" x="2168525" y="5351463"/>
          <p14:tracePt t="27865" x="2216150" y="5359400"/>
          <p14:tracePt t="27873" x="2271713" y="5367338"/>
          <p14:tracePt t="27880" x="2311400" y="5375275"/>
          <p14:tracePt t="27889" x="2359025" y="5383213"/>
          <p14:tracePt t="27897" x="2400300" y="5383213"/>
          <p14:tracePt t="27905" x="2439988" y="5391150"/>
          <p14:tracePt t="27913" x="2471738" y="5407025"/>
          <p14:tracePt t="27920" x="2503488" y="5407025"/>
          <p14:tracePt t="27929" x="2535238" y="5414963"/>
          <p14:tracePt t="27937" x="2551113" y="5422900"/>
          <p14:tracePt t="27945" x="2566988" y="5430838"/>
          <p14:tracePt t="27953" x="2574925" y="5430838"/>
          <p14:tracePt t="27961" x="2590800" y="5438775"/>
          <p14:tracePt t="27968" x="2606675" y="5446713"/>
          <p14:tracePt t="27977" x="2614613" y="5454650"/>
          <p14:tracePt t="27985" x="2622550" y="5454650"/>
          <p14:tracePt t="27993" x="2630488" y="5462588"/>
          <p14:tracePt t="28009" x="2638425" y="5470525"/>
          <p14:tracePt t="28025" x="2638425" y="5486400"/>
          <p14:tracePt t="28041" x="2646363" y="5502275"/>
          <p14:tracePt t="28057" x="2646363" y="5510213"/>
          <p14:tracePt t="28065" x="2646363" y="5526088"/>
          <p14:tracePt t="28073" x="2646363" y="5534025"/>
          <p14:tracePt t="28081" x="2646363" y="5541963"/>
          <p14:tracePt t="28089" x="2646363" y="5549900"/>
          <p14:tracePt t="28097" x="2654300" y="5557838"/>
          <p14:tracePt t="28105" x="2654300" y="5565775"/>
          <p14:tracePt t="28113" x="2654300" y="5581650"/>
          <p14:tracePt t="28121" x="2654300" y="5589588"/>
          <p14:tracePt t="28129" x="2654300" y="5597525"/>
          <p14:tracePt t="28137" x="2654300" y="5605463"/>
          <p14:tracePt t="28144" x="2654300" y="5621338"/>
          <p14:tracePt t="28152" x="2654300" y="5629275"/>
          <p14:tracePt t="28161" x="2654300" y="5637213"/>
          <p14:tracePt t="28169" x="2654300" y="5653088"/>
          <p14:tracePt t="28176" x="2654300" y="5662613"/>
          <p14:tracePt t="28185" x="2654300" y="5670550"/>
          <p14:tracePt t="28193" x="2654300" y="5678488"/>
          <p14:tracePt t="28201" x="2654300" y="5702300"/>
          <p14:tracePt t="28209" x="2654300" y="5710238"/>
          <p14:tracePt t="28216" x="2654300" y="5718175"/>
          <p14:tracePt t="28224" x="2646363" y="5734050"/>
          <p14:tracePt t="28232" x="2646363" y="5741988"/>
          <p14:tracePt t="28241" x="2646363" y="5749925"/>
          <p14:tracePt t="28248" x="2646363" y="5757863"/>
          <p14:tracePt t="28256" x="2646363" y="5773738"/>
          <p14:tracePt t="28265" x="2646363" y="5781675"/>
          <p14:tracePt t="28272" x="2646363" y="5789613"/>
          <p14:tracePt t="28281" x="2646363" y="5797550"/>
          <p14:tracePt t="28297" x="2646363" y="5805488"/>
          <p14:tracePt t="28313" x="2638425" y="5813425"/>
          <p14:tracePt t="28321" x="2638425" y="5821363"/>
          <p14:tracePt t="28681" x="2638425" y="5829300"/>
          <p14:tracePt t="28730" x="2638425" y="5837238"/>
          <p14:tracePt t="28777" x="2638425" y="5845175"/>
          <p14:tracePt t="28977" x="2646363" y="5845175"/>
          <p14:tracePt t="28993" x="2646363" y="5853113"/>
          <p14:tracePt t="29017" x="2654300" y="5853113"/>
          <p14:tracePt t="29225" x="2662238" y="5853113"/>
          <p14:tracePt t="29305" x="2670175" y="5853113"/>
          <p14:tracePt t="29457" x="2670175" y="5861050"/>
          <p14:tracePt t="29465" x="2678113" y="5861050"/>
          <p14:tracePt t="30337" x="2686050" y="5853113"/>
          <p14:tracePt t="30345" x="2686050" y="5845175"/>
          <p14:tracePt t="30369" x="2693988" y="5837238"/>
          <p14:tracePt t="30401" x="2693988" y="5829300"/>
          <p14:tracePt t="30409" x="2701925" y="5829300"/>
          <p14:tracePt t="30721" x="2701925" y="5821363"/>
          <p14:tracePt t="31945" x="2701925" y="5813425"/>
          <p14:tracePt t="31952" x="2701925" y="5805488"/>
          <p14:tracePt t="31977" x="2701925" y="5797550"/>
          <p14:tracePt t="32209" x="2701925" y="5789613"/>
          <p14:tracePt t="32369" x="2709863" y="5789613"/>
          <p14:tracePt t="32409" x="2717800" y="5789613"/>
          <p14:tracePt t="32417" x="2717800" y="5781675"/>
          <p14:tracePt t="32425" x="2717800" y="5773738"/>
          <p14:tracePt t="32433" x="2725738" y="5773738"/>
          <p14:tracePt t="32441" x="2725738" y="5765800"/>
          <p14:tracePt t="32513" x="2733675" y="5765800"/>
          <p14:tracePt t="32529" x="2733675" y="5773738"/>
          <p14:tracePt t="32545" x="2733675" y="5781675"/>
          <p14:tracePt t="32552" x="2741613" y="5781675"/>
          <p14:tracePt t="32577" x="2751138" y="5781675"/>
          <p14:tracePt t="32689" x="2759075" y="5781675"/>
          <p14:tracePt t="33201" x="2767013" y="5781675"/>
          <p14:tracePt t="33233" x="2774950" y="5781675"/>
          <p14:tracePt t="33241" x="2782888" y="5773738"/>
          <p14:tracePt t="33273" x="2782888" y="5765800"/>
          <p14:tracePt t="33281" x="2790825" y="5765800"/>
          <p14:tracePt t="33289" x="2790825" y="5757863"/>
          <p14:tracePt t="33313" x="2790825" y="5749925"/>
          <p14:tracePt t="33472" x="2798763" y="5749925"/>
          <p14:tracePt t="33481" x="2798763" y="5757863"/>
          <p14:tracePt t="33536" x="2806700" y="5757863"/>
          <p14:tracePt t="33561" x="2814638" y="5749925"/>
          <p14:tracePt t="33577" x="2814638" y="5741988"/>
          <p14:tracePt t="33593" x="2822575" y="5734050"/>
          <p14:tracePt t="33617" x="2822575" y="5726113"/>
          <p14:tracePt t="33697" x="2830513" y="5726113"/>
          <p14:tracePt t="33705" x="2830513" y="5734050"/>
          <p14:tracePt t="33721" x="2838450" y="5734050"/>
          <p14:tracePt t="33729" x="2846388" y="5741988"/>
          <p14:tracePt t="33737" x="2846388" y="5749925"/>
          <p14:tracePt t="33745" x="2854325" y="5749925"/>
          <p14:tracePt t="33777" x="2862263" y="5749925"/>
          <p14:tracePt t="33817" x="2870200" y="5749925"/>
          <p14:tracePt t="33841" x="2870200" y="5741988"/>
          <p14:tracePt t="33945" x="2870200" y="5749925"/>
          <p14:tracePt t="34017" x="2878138" y="5749925"/>
          <p14:tracePt t="34057" x="2886075" y="5749925"/>
          <p14:tracePt t="34161" x="2894013" y="5757863"/>
          <p14:tracePt t="34177" x="2894013" y="5765800"/>
          <p14:tracePt t="34209" x="2901950" y="5773738"/>
          <p14:tracePt t="34281" x="2909888" y="5773738"/>
          <p14:tracePt t="34313" x="2917825" y="5773738"/>
          <p14:tracePt t="34329" x="2917825" y="5765800"/>
          <p14:tracePt t="34336" x="2925763" y="5765800"/>
          <p14:tracePt t="34345" x="2933700" y="5765800"/>
          <p14:tracePt t="34361" x="2941638" y="5765800"/>
          <p14:tracePt t="34497" x="2949575" y="5765800"/>
          <p14:tracePt t="34601" x="2949575" y="5749925"/>
          <p14:tracePt t="34609" x="2933700" y="5734050"/>
          <p14:tracePt t="34617" x="2909888" y="5710238"/>
          <p14:tracePt t="34625" x="2886075" y="5686425"/>
          <p14:tracePt t="34633" x="2854325" y="5670550"/>
          <p14:tracePt t="34641" x="2830513" y="5637213"/>
          <p14:tracePt t="34648" x="2806700" y="5621338"/>
          <p14:tracePt t="34657" x="2790825" y="5581650"/>
          <p14:tracePt t="34665" x="2759075" y="5557838"/>
          <p14:tracePt t="34673" x="2741613" y="5534025"/>
          <p14:tracePt t="34681" x="2693988" y="5494338"/>
          <p14:tracePt t="34689" x="2678113" y="5454650"/>
          <p14:tracePt t="34697" x="2654300" y="5438775"/>
          <p14:tracePt t="34793" x="2654300" y="5454650"/>
          <p14:tracePt t="34809" x="2654300" y="5462588"/>
          <p14:tracePt t="34841" x="2686050" y="5494338"/>
          <p14:tracePt t="34849" x="2741613" y="5502275"/>
          <p14:tracePt t="34857" x="2806700" y="5502275"/>
          <p14:tracePt t="34865" x="2830513" y="5478463"/>
          <p14:tracePt t="34873" x="2878138" y="5438775"/>
          <p14:tracePt t="34885" x="2901950" y="5399088"/>
          <p14:tracePt t="34889" x="2925763" y="5367338"/>
          <p14:tracePt t="34897" x="2949575" y="5319713"/>
          <p14:tracePt t="34905" x="2981325" y="5270500"/>
          <p14:tracePt t="34913" x="3021013" y="5230813"/>
          <p14:tracePt t="34921" x="3060700" y="5191125"/>
          <p14:tracePt t="34929" x="3109913" y="5151438"/>
          <p14:tracePt t="34937" x="3149600" y="5111750"/>
          <p14:tracePt t="34945" x="3205163" y="5072063"/>
          <p14:tracePt t="34953" x="3252788" y="5024438"/>
          <p14:tracePt t="34961" x="3316288" y="4976813"/>
          <p14:tracePt t="34968" x="3371850" y="4927600"/>
          <p14:tracePt t="34977" x="3435350" y="4879975"/>
          <p14:tracePt t="34985" x="3492500" y="4824413"/>
          <p14:tracePt t="34993" x="3548063" y="4776788"/>
          <p14:tracePt t="35001" x="3619500" y="4713288"/>
          <p14:tracePt t="35009" x="3690938" y="4665663"/>
          <p14:tracePt t="35017" x="3746500" y="4600575"/>
          <p14:tracePt t="35025" x="3817938" y="4552950"/>
          <p14:tracePt t="35033" x="3890963" y="4513263"/>
          <p14:tracePt t="35041" x="3954463" y="4465638"/>
          <p14:tracePt t="35049" x="4033838" y="4433888"/>
          <p14:tracePt t="35057" x="4089400" y="4394200"/>
          <p14:tracePt t="35065" x="4144963" y="4362450"/>
          <p14:tracePt t="35073" x="4192588" y="4330700"/>
          <p14:tracePt t="35081" x="4249738" y="4291013"/>
          <p14:tracePt t="35089" x="4273550" y="4273550"/>
          <p14:tracePt t="35097" x="4305300" y="4249738"/>
          <p14:tracePt t="35105" x="4321175" y="4233863"/>
          <p14:tracePt t="35113" x="4337050" y="4210050"/>
          <p14:tracePt t="35121" x="4352925" y="4202113"/>
          <p14:tracePt t="35129" x="4368800" y="4186238"/>
          <p14:tracePt t="35137" x="4376738" y="4178300"/>
          <p14:tracePt t="35145" x="4384675" y="4170363"/>
          <p14:tracePt t="35153" x="4392613" y="4162425"/>
          <p14:tracePt t="35169" x="4392613" y="4154488"/>
          <p14:tracePt t="35176" x="4400550" y="4154488"/>
          <p14:tracePt t="35193" x="4408488" y="4146550"/>
          <p14:tracePt t="35233" x="4416425" y="4146550"/>
          <p14:tracePt t="35241" x="4424363" y="4146550"/>
          <p14:tracePt t="35249" x="4424363" y="4138613"/>
          <p14:tracePt t="35257" x="4432300" y="4138613"/>
          <p14:tracePt t="35264" x="4440238" y="4138613"/>
          <p14:tracePt t="35272" x="4440238" y="4130675"/>
          <p14:tracePt t="35280" x="4456113" y="4122738"/>
          <p14:tracePt t="35288" x="4471988" y="4122738"/>
          <p14:tracePt t="35297" x="4479925" y="4114800"/>
          <p14:tracePt t="35305" x="4487863" y="4114800"/>
          <p14:tracePt t="35313" x="4503738" y="4106863"/>
          <p14:tracePt t="35321" x="4511675" y="4106863"/>
          <p14:tracePt t="35329" x="4511675" y="4098925"/>
          <p14:tracePt t="35337" x="4519613" y="4098925"/>
          <p14:tracePt t="35377" x="4527550" y="4098925"/>
          <p14:tracePt t="35417" x="4535488" y="4098925"/>
          <p14:tracePt t="35425" x="4543425" y="4098925"/>
          <p14:tracePt t="35433" x="4551363" y="4098925"/>
          <p14:tracePt t="35489" x="4559300" y="4098925"/>
          <p14:tracePt t="35504" x="4567238" y="4098925"/>
          <p14:tracePt t="35513" x="4567238" y="4106863"/>
          <p14:tracePt t="35520" x="4576763" y="4106863"/>
          <p14:tracePt t="35545" x="4584700" y="4106863"/>
          <p14:tracePt t="35553" x="4592638" y="4114800"/>
          <p14:tracePt t="35569" x="4600575" y="4114800"/>
          <p14:tracePt t="35576" x="4600575" y="4122738"/>
          <p14:tracePt t="35585" x="4608513" y="4122738"/>
          <p14:tracePt t="35593" x="4616450" y="4138613"/>
          <p14:tracePt t="35601" x="4624388" y="4146550"/>
          <p14:tracePt t="35609" x="4632325" y="4162425"/>
          <p14:tracePt t="35617" x="4648200" y="4186238"/>
          <p14:tracePt t="35625" x="4648200" y="4202113"/>
          <p14:tracePt t="35633" x="4664075" y="4217988"/>
          <p14:tracePt t="35641" x="4672013" y="4225925"/>
          <p14:tracePt t="35649" x="4679950" y="4241800"/>
          <p14:tracePt t="35657" x="4679950" y="4249738"/>
          <p14:tracePt t="35665" x="4687888" y="4257675"/>
          <p14:tracePt t="35673" x="4687888" y="4281488"/>
          <p14:tracePt t="35681" x="4687888" y="4298950"/>
          <p14:tracePt t="35689" x="4687888" y="4306888"/>
          <p14:tracePt t="35697" x="4687888" y="4330700"/>
          <p14:tracePt t="35705" x="4687888" y="4354513"/>
          <p14:tracePt t="35713" x="4687888" y="4378325"/>
          <p14:tracePt t="35720" x="4687888" y="4402138"/>
          <p14:tracePt t="35729" x="4687888" y="4425950"/>
          <p14:tracePt t="35737" x="4687888" y="4449763"/>
          <p14:tracePt t="35745" x="4687888" y="4481513"/>
          <p14:tracePt t="35753" x="4672013" y="4513263"/>
          <p14:tracePt t="35761" x="4664075" y="4545013"/>
          <p14:tracePt t="35768" x="4664075" y="4568825"/>
          <p14:tracePt t="35777" x="4648200" y="4592638"/>
          <p14:tracePt t="35785" x="4640263" y="4616450"/>
          <p14:tracePt t="35793" x="4624388" y="4649788"/>
          <p14:tracePt t="35800" x="4616450" y="4673600"/>
          <p14:tracePt t="35809" x="4600575" y="4689475"/>
          <p14:tracePt t="35816" x="4600575" y="4705350"/>
          <p14:tracePt t="35825" x="4592638" y="4729163"/>
          <p14:tracePt t="35832" x="4576763" y="4737100"/>
          <p14:tracePt t="35841" x="4567238" y="4752975"/>
          <p14:tracePt t="35848" x="4559300" y="4768850"/>
          <p14:tracePt t="35857" x="4535488" y="4776788"/>
          <p14:tracePt t="35864" x="4527550" y="4784725"/>
          <p14:tracePt t="35873" x="4511675" y="4792663"/>
          <p14:tracePt t="35881" x="4503738" y="4808538"/>
          <p14:tracePt t="35889" x="4495800" y="4816475"/>
          <p14:tracePt t="35902" x="4479925" y="4840288"/>
          <p14:tracePt t="35904" x="4471988" y="4848225"/>
          <p14:tracePt t="35913" x="4456113" y="4856163"/>
          <p14:tracePt t="35920" x="4456113" y="4879975"/>
          <p14:tracePt t="35929" x="4448175" y="4887913"/>
          <p14:tracePt t="35937" x="4440238" y="4895850"/>
          <p14:tracePt t="35945" x="4432300" y="4919663"/>
          <p14:tracePt t="35953" x="4432300" y="4927600"/>
          <p14:tracePt t="35961" x="4424363" y="4935538"/>
          <p14:tracePt t="35969" x="4424363" y="4951413"/>
          <p14:tracePt t="35977" x="4424363" y="4959350"/>
          <p14:tracePt t="35993" x="4424363" y="4976813"/>
          <p14:tracePt t="36009" x="4424363" y="4984750"/>
          <p14:tracePt t="36017" x="4440238" y="4984750"/>
          <p14:tracePt t="36033" x="4448175" y="4984750"/>
          <p14:tracePt t="36041" x="4464050" y="4992688"/>
          <p14:tracePt t="36048" x="4479925" y="4992688"/>
          <p14:tracePt t="36057" x="4487863" y="4992688"/>
          <p14:tracePt t="36064" x="4503738" y="4992688"/>
          <p14:tracePt t="36073" x="4519613" y="4992688"/>
          <p14:tracePt t="36081" x="4543425" y="4992688"/>
          <p14:tracePt t="36089" x="4551363" y="5000625"/>
          <p14:tracePt t="36097" x="4576763" y="5000625"/>
          <p14:tracePt t="36105" x="4592638" y="5000625"/>
          <p14:tracePt t="36113" x="4608513" y="5008563"/>
          <p14:tracePt t="36121" x="4624388" y="5008563"/>
          <p14:tracePt t="36129" x="4640263" y="5008563"/>
          <p14:tracePt t="36136" x="4648200" y="5008563"/>
          <p14:tracePt t="36145" x="4656138" y="5008563"/>
          <p14:tracePt t="36153" x="4664075" y="5008563"/>
          <p14:tracePt t="36160" x="4664075" y="5016500"/>
          <p14:tracePt t="36169" x="4672013" y="5016500"/>
          <p14:tracePt t="36193" x="4679950" y="5016500"/>
          <p14:tracePt t="36297" x="4679950" y="5024438"/>
          <p14:tracePt t="36601" x="4679950" y="5016500"/>
          <p14:tracePt t="36609" x="4679950" y="5000625"/>
          <p14:tracePt t="36617" x="4679950" y="4984750"/>
          <p14:tracePt t="36625" x="4687888" y="4951413"/>
          <p14:tracePt t="36633" x="4687888" y="4943475"/>
          <p14:tracePt t="36641" x="4695825" y="4919663"/>
          <p14:tracePt t="36648" x="4703763" y="4903788"/>
          <p14:tracePt t="36657" x="4711700" y="4887913"/>
          <p14:tracePt t="36665" x="4711700" y="4872038"/>
          <p14:tracePt t="36673" x="4711700" y="4848225"/>
          <p14:tracePt t="36681" x="4711700" y="4824413"/>
          <p14:tracePt t="36865" x="4711700" y="4840288"/>
          <p14:tracePt t="36897" x="4703763" y="4856163"/>
          <p14:tracePt t="36905" x="4703763" y="4864100"/>
          <p14:tracePt t="36913" x="4695825" y="4879975"/>
          <p14:tracePt t="36920" x="4695825" y="4895850"/>
          <p14:tracePt t="36929" x="4679950" y="4919663"/>
          <p14:tracePt t="36936" x="4672013" y="4935538"/>
          <p14:tracePt t="36945" x="4672013" y="4959350"/>
          <p14:tracePt t="36953" x="4656138" y="4984750"/>
          <p14:tracePt t="36961" x="4648200" y="5000625"/>
          <p14:tracePt t="36968" x="4648200" y="5016500"/>
          <p14:tracePt t="36977" x="4640263" y="5024438"/>
          <p14:tracePt t="36985" x="4640263" y="5032375"/>
          <p14:tracePt t="36993" x="4632325" y="5040313"/>
          <p14:tracePt t="37001" x="4624388" y="5040313"/>
          <p14:tracePt t="37009" x="4616450" y="5056188"/>
          <p14:tracePt t="37017" x="4600575" y="5072063"/>
          <p14:tracePt t="37024" x="4592638" y="5095875"/>
          <p14:tracePt t="37032" x="4584700" y="5111750"/>
          <p14:tracePt t="37041" x="4567238" y="5127625"/>
          <p14:tracePt t="37048" x="4567238" y="5143500"/>
          <p14:tracePt t="37057" x="4543425" y="5175250"/>
          <p14:tracePt t="37065" x="4535488" y="5191125"/>
          <p14:tracePt t="37073" x="4527550" y="5214938"/>
          <p14:tracePt t="37081" x="4527550" y="5230813"/>
          <p14:tracePt t="37089" x="4511675" y="5254625"/>
          <p14:tracePt t="37097" x="4511675" y="5270500"/>
          <p14:tracePt t="37105" x="4511675" y="5294313"/>
          <p14:tracePt t="37113" x="4511675" y="5319713"/>
          <p14:tracePt t="37121" x="4511675" y="5335588"/>
          <p14:tracePt t="37129" x="4511675" y="5359400"/>
          <p14:tracePt t="37136" x="4511675" y="5375275"/>
          <p14:tracePt t="37145" x="4511675" y="5391150"/>
          <p14:tracePt t="37153" x="4511675" y="5407025"/>
          <p14:tracePt t="37161" x="4511675" y="5430838"/>
          <p14:tracePt t="37168" x="4511675" y="5438775"/>
          <p14:tracePt t="37177" x="4511675" y="5454650"/>
          <p14:tracePt t="37185" x="4511675" y="5470525"/>
          <p14:tracePt t="37193" x="4511675" y="5478463"/>
          <p14:tracePt t="37201" x="4519613" y="5486400"/>
          <p14:tracePt t="37209" x="4519613" y="5494338"/>
          <p14:tracePt t="37217" x="4535488" y="5502275"/>
          <p14:tracePt t="37233" x="4543425" y="5518150"/>
          <p14:tracePt t="37249" x="4551363" y="5518150"/>
          <p14:tracePt t="37257" x="4559300" y="5518150"/>
          <p14:tracePt t="37289" x="4567238" y="5518150"/>
          <p14:tracePt t="37353" x="4576763" y="5518150"/>
          <p14:tracePt t="37449" x="4559300" y="5518150"/>
          <p14:tracePt t="37465" x="4551363" y="5526088"/>
          <p14:tracePt t="37472" x="4535488" y="5526088"/>
          <p14:tracePt t="37481" x="4527550" y="5526088"/>
          <p14:tracePt t="37488" x="4519613" y="5534025"/>
          <p14:tracePt t="37496" x="4503738" y="5534025"/>
          <p14:tracePt t="37504" x="4471988" y="5534025"/>
          <p14:tracePt t="37512" x="4448175" y="5534025"/>
          <p14:tracePt t="37521" x="4424363" y="5541963"/>
          <p14:tracePt t="37528" x="4392613" y="5541963"/>
          <p14:tracePt t="37536" x="4360863" y="5541963"/>
          <p14:tracePt t="37544" x="4329113" y="5541963"/>
          <p14:tracePt t="37552" x="4305300" y="5549900"/>
          <p14:tracePt t="37561" x="4273550" y="5549900"/>
          <p14:tracePt t="37568" x="4257675" y="5549900"/>
          <p14:tracePt t="37577" x="4233863" y="5549900"/>
          <p14:tracePt t="37585" x="4217988" y="5549900"/>
          <p14:tracePt t="37593" x="4210050" y="5549900"/>
          <p14:tracePt t="37609" x="4200525" y="5549900"/>
          <p14:tracePt t="37616" x="4192588" y="5549900"/>
          <p14:tracePt t="37912" x="4200525" y="5549900"/>
          <p14:tracePt t="37928" x="4210050" y="5549900"/>
          <p14:tracePt t="37936" x="4217988" y="5549900"/>
          <p14:tracePt t="37952" x="4233863" y="5549900"/>
          <p14:tracePt t="37968" x="4249738" y="5541963"/>
          <p14:tracePt t="37977" x="4257675" y="5541963"/>
          <p14:tracePt t="37985" x="4265613" y="5541963"/>
          <p14:tracePt t="37993" x="4281488" y="5534025"/>
          <p14:tracePt t="38002" x="4297363" y="5534025"/>
          <p14:tracePt t="38009" x="4313238" y="5534025"/>
          <p14:tracePt t="38017" x="4329113" y="5534025"/>
          <p14:tracePt t="38024" x="4337050" y="5534025"/>
          <p14:tracePt t="38033" x="4352925" y="5534025"/>
          <p14:tracePt t="38041" x="4368800" y="5534025"/>
          <p14:tracePt t="38049" x="4376738" y="5534025"/>
          <p14:tracePt t="38064" x="4384675" y="5534025"/>
          <p14:tracePt t="38072" x="4392613" y="5534025"/>
          <p14:tracePt t="38273" x="4400550" y="5541963"/>
          <p14:tracePt t="38280" x="4400550" y="5549900"/>
          <p14:tracePt t="38665" x="4392613" y="5557838"/>
          <p14:tracePt t="38673" x="4384675" y="5557838"/>
          <p14:tracePt t="38680" x="4376738" y="5557838"/>
          <p14:tracePt t="38688" x="4368800" y="5565775"/>
          <p14:tracePt t="38697" x="4360863" y="5565775"/>
          <p14:tracePt t="38705" x="4360863" y="5573713"/>
          <p14:tracePt t="38712" x="4352925" y="5573713"/>
          <p14:tracePt t="38720" x="4344988" y="5581650"/>
          <p14:tracePt t="38729" x="4337050" y="5589588"/>
          <p14:tracePt t="38736" x="4329113" y="5597525"/>
          <p14:tracePt t="38744" x="4313238" y="5605463"/>
          <p14:tracePt t="38752" x="4313238" y="5613400"/>
          <p14:tracePt t="38760" x="4305300" y="5613400"/>
          <p14:tracePt t="38769" x="4305300" y="5621338"/>
          <p14:tracePt t="38777" x="4297363" y="5621338"/>
          <p14:tracePt t="38785" x="4297363" y="5629275"/>
          <p14:tracePt t="38792" x="4289425" y="5637213"/>
          <p14:tracePt t="38801" x="4281488" y="5637213"/>
          <p14:tracePt t="38824" x="4273550" y="5645150"/>
          <p14:tracePt t="38921" x="4289425" y="5645150"/>
          <p14:tracePt t="38928" x="4297363" y="5645150"/>
          <p14:tracePt t="38953" x="4305300" y="5653088"/>
          <p14:tracePt t="38961" x="4305300" y="5662613"/>
          <p14:tracePt t="38993" x="4305300" y="5670550"/>
          <p14:tracePt t="39041" x="4281488" y="5678488"/>
          <p14:tracePt t="39049" x="4257675" y="5678488"/>
          <p14:tracePt t="39081" x="4257675" y="5670550"/>
          <p14:tracePt t="47401" x="4257675" y="5662613"/>
          <p14:tracePt t="47409" x="4273550" y="5653088"/>
          <p14:tracePt t="47417" x="4281488" y="5629275"/>
          <p14:tracePt t="47425" x="4289425" y="5629275"/>
          <p14:tracePt t="47432" x="4297363" y="5629275"/>
          <p14:tracePt t="47441" x="4297363" y="5621338"/>
          <p14:tracePt t="47465" x="4281488" y="5629275"/>
          <p14:tracePt t="47473" x="4273550" y="5629275"/>
          <p14:tracePt t="47481" x="4257675" y="5629275"/>
          <p14:tracePt t="47489" x="4241800" y="5589588"/>
          <p14:tracePt t="47497" x="4225925" y="5557838"/>
          <p14:tracePt t="47505" x="4200525" y="5549900"/>
          <p14:tracePt t="47513" x="4152900" y="5510213"/>
          <p14:tracePt t="47521" x="4129088" y="5502275"/>
          <p14:tracePt t="47713" x="4105275" y="5510213"/>
          <p14:tracePt t="47721" x="4089400" y="5494338"/>
          <p14:tracePt t="47729" x="4065588" y="5478463"/>
          <p14:tracePt t="47736" x="4041775" y="5478463"/>
          <p14:tracePt t="47745" x="4033838" y="5478463"/>
          <p14:tracePt t="47752" x="4033838" y="5494338"/>
          <p14:tracePt t="47777" x="4033838" y="5510213"/>
          <p14:tracePt t="47793" x="4033838" y="5486400"/>
          <p14:tracePt t="47801" x="4057650" y="5430838"/>
          <p14:tracePt t="47809" x="4081463" y="5383213"/>
          <p14:tracePt t="47817" x="4105275" y="5351463"/>
          <p14:tracePt t="47825" x="4121150" y="5319713"/>
          <p14:tracePt t="47832" x="4144963" y="5286375"/>
          <p14:tracePt t="47841" x="4176713" y="5246688"/>
          <p14:tracePt t="47849" x="4210050" y="5214938"/>
          <p14:tracePt t="47856" x="4225925" y="5175250"/>
          <p14:tracePt t="47865" x="4273550" y="5127625"/>
          <p14:tracePt t="47872" x="4305300" y="5064125"/>
          <p14:tracePt t="47881" x="4344988" y="5008563"/>
          <p14:tracePt t="47889" x="4368800" y="4951413"/>
          <p14:tracePt t="47896" x="4392613" y="4887913"/>
          <p14:tracePt t="47905" x="4440238" y="4808538"/>
          <p14:tracePt t="47912" x="4464050" y="4737100"/>
          <p14:tracePt t="47921" x="4503738" y="4673600"/>
          <p14:tracePt t="47928" x="4535488" y="4600575"/>
          <p14:tracePt t="47937" x="4584700" y="4545013"/>
          <p14:tracePt t="47945" x="4616450" y="4489450"/>
          <p14:tracePt t="47953" x="4664075" y="4433888"/>
          <p14:tracePt t="47961" x="4703763" y="4378325"/>
          <p14:tracePt t="47968" x="4743450" y="4330700"/>
          <p14:tracePt t="47977" x="4783138" y="4281488"/>
          <p14:tracePt t="47985" x="4838700" y="4233863"/>
          <p14:tracePt t="47992" x="4886325" y="4170363"/>
          <p14:tracePt t="48001" x="4918075" y="4114800"/>
          <p14:tracePt t="48008" x="4967288" y="4067175"/>
          <p14:tracePt t="48016" x="5022850" y="4003675"/>
          <p14:tracePt t="48025" x="5070475" y="3956050"/>
          <p14:tracePt t="48033" x="5110163" y="3906838"/>
          <p14:tracePt t="48041" x="5149850" y="3859213"/>
          <p14:tracePt t="48048" x="5189538" y="3827463"/>
          <p14:tracePt t="48057" x="5229225" y="3787775"/>
          <p14:tracePt t="48064" x="5260975" y="3756025"/>
          <p14:tracePt t="48073" x="5284788" y="3724275"/>
          <p14:tracePt t="48081" x="5318125" y="3692525"/>
          <p14:tracePt t="48089" x="5341938" y="3668713"/>
          <p14:tracePt t="48096" x="5373688" y="3636963"/>
          <p14:tracePt t="48105" x="5397500" y="3605213"/>
          <p14:tracePt t="48113" x="5429250" y="3587750"/>
          <p14:tracePt t="48121" x="5461000" y="3556000"/>
          <p14:tracePt t="48129" x="5484813" y="3524250"/>
          <p14:tracePt t="48137" x="5508625" y="3508375"/>
          <p14:tracePt t="48144" x="5532438" y="3484563"/>
          <p14:tracePt t="48153" x="5548313" y="3468688"/>
          <p14:tracePt t="48161" x="5564188" y="3452813"/>
          <p14:tracePt t="48168" x="5588000" y="3421063"/>
          <p14:tracePt t="48176" x="5603875" y="3405188"/>
          <p14:tracePt t="48185" x="5627688" y="3389313"/>
          <p14:tracePt t="48192" x="5643563" y="3373438"/>
          <p14:tracePt t="48201" x="5659438" y="3357563"/>
          <p14:tracePt t="48208" x="5676900" y="3349625"/>
          <p14:tracePt t="48216" x="5700713" y="3333750"/>
          <p14:tracePt t="48224" x="5708650" y="3325813"/>
          <p14:tracePt t="48232" x="5724525" y="3309938"/>
          <p14:tracePt t="48240" x="5748338" y="3302000"/>
          <p14:tracePt t="48248" x="5780088" y="3294063"/>
          <p14:tracePt t="48257" x="5803900" y="3278188"/>
          <p14:tracePt t="48264" x="5835650" y="3262313"/>
          <p14:tracePt t="48273" x="5859463" y="3252788"/>
          <p14:tracePt t="48281" x="5883275" y="3244850"/>
          <p14:tracePt t="48288" x="5907088" y="3228975"/>
          <p14:tracePt t="48296" x="5930900" y="3228975"/>
          <p14:tracePt t="48304" x="5946775" y="3213100"/>
          <p14:tracePt t="48312" x="5970588" y="3205163"/>
          <p14:tracePt t="48321" x="5994400" y="3205163"/>
          <p14:tracePt t="48329" x="6010275" y="3197225"/>
          <p14:tracePt t="48337" x="6034088" y="3181350"/>
          <p14:tracePt t="48344" x="6059488" y="3181350"/>
          <p14:tracePt t="48352" x="6083300" y="3173413"/>
          <p14:tracePt t="48361" x="6099175" y="3165475"/>
          <p14:tracePt t="48369" x="6115050" y="3157538"/>
          <p14:tracePt t="48376" x="6146800" y="3149600"/>
          <p14:tracePt t="48385" x="6162675" y="3149600"/>
          <p14:tracePt t="48392" x="6178550" y="3141663"/>
          <p14:tracePt t="48401" x="6194425" y="3133725"/>
          <p14:tracePt t="48408" x="6210300" y="3133725"/>
          <p14:tracePt t="48417" x="6218238" y="3125788"/>
          <p14:tracePt t="48433" x="6226175" y="3125788"/>
          <p14:tracePt t="48441" x="6234113" y="3125788"/>
          <p14:tracePt t="48448" x="6234113" y="3117850"/>
          <p14:tracePt t="48577" x="6234113" y="3125788"/>
          <p14:tracePt t="48584" x="6242050" y="3141663"/>
          <p14:tracePt t="48593" x="6242050" y="3165475"/>
          <p14:tracePt t="48601" x="6242050" y="3197225"/>
          <p14:tracePt t="48609" x="6242050" y="3244850"/>
          <p14:tracePt t="48617" x="6257925" y="3309938"/>
          <p14:tracePt t="48625" x="6257925" y="3373438"/>
          <p14:tracePt t="48632" x="6257925" y="3444875"/>
          <p14:tracePt t="48641" x="6257925" y="3532188"/>
          <p14:tracePt t="48649" x="6265863" y="3629025"/>
          <p14:tracePt t="48656" x="6265863" y="3724275"/>
          <p14:tracePt t="48664" x="6273800" y="3859213"/>
          <p14:tracePt t="48673" x="6281738" y="3971925"/>
          <p14:tracePt t="48681" x="6289675" y="4090988"/>
          <p14:tracePt t="48688" x="6305550" y="4186238"/>
          <p14:tracePt t="48696" x="6313488" y="4257675"/>
          <p14:tracePt t="48705" x="6329363" y="4346575"/>
          <p14:tracePt t="48712" x="6345238" y="4425950"/>
          <p14:tracePt t="48720" x="6353175" y="4489450"/>
          <p14:tracePt t="48728" x="6369050" y="4552950"/>
          <p14:tracePt t="48736" x="6392863" y="4608513"/>
          <p14:tracePt t="48745" x="6418263" y="4681538"/>
          <p14:tracePt t="48752" x="6442075" y="4713288"/>
          <p14:tracePt t="48761" x="6457950" y="4752975"/>
          <p14:tracePt t="48769" x="6465888" y="4776788"/>
          <p14:tracePt t="48777" x="6481763" y="4792663"/>
          <p14:tracePt t="48784" x="6489700" y="4808538"/>
          <p14:tracePt t="48792" x="6489700" y="4816475"/>
          <p14:tracePt t="48801" x="6489700" y="4824413"/>
          <p14:tracePt t="48809" x="6497638" y="4832350"/>
          <p14:tracePt t="48824" x="6497638" y="4840288"/>
          <p14:tracePt t="48985" x="6481763" y="4840288"/>
          <p14:tracePt t="48993" x="6473825" y="4840288"/>
          <p14:tracePt t="49008" x="6465888" y="4840288"/>
          <p14:tracePt t="49017" x="6450013" y="4840288"/>
          <p14:tracePt t="49033" x="6434138" y="4840288"/>
          <p14:tracePt t="49041" x="6434138" y="4848225"/>
          <p14:tracePt t="49049" x="6426200" y="4848225"/>
          <p14:tracePt t="49057" x="6410325" y="4848225"/>
          <p14:tracePt t="49072" x="6392863" y="4848225"/>
          <p14:tracePt t="49081" x="6384925" y="4848225"/>
          <p14:tracePt t="49097" x="6376988" y="4848225"/>
          <p14:tracePt t="49104" x="6369050" y="4848225"/>
          <p14:tracePt t="49120" x="6361113" y="4848225"/>
          <p14:tracePt t="49145" x="6353175" y="4848225"/>
          <p14:tracePt t="49249" x="6361113" y="4856163"/>
          <p14:tracePt t="49257" x="6369050" y="4864100"/>
          <p14:tracePt t="49264" x="6376988" y="4872038"/>
          <p14:tracePt t="49273" x="6384925" y="4879975"/>
          <p14:tracePt t="49280" x="6410325" y="4887913"/>
          <p14:tracePt t="49288" x="6426200" y="4903788"/>
          <p14:tracePt t="49297" x="6450013" y="4919663"/>
          <p14:tracePt t="49305" x="6481763" y="4943475"/>
          <p14:tracePt t="49313" x="6505575" y="4951413"/>
          <p14:tracePt t="49320" x="6529388" y="4976813"/>
          <p14:tracePt t="49328" x="6561138" y="4992688"/>
          <p14:tracePt t="49336" x="6577013" y="5000625"/>
          <p14:tracePt t="49345" x="6592888" y="5016500"/>
          <p14:tracePt t="49353" x="6608763" y="5024438"/>
          <p14:tracePt t="49361" x="6624638" y="5032375"/>
          <p14:tracePt t="49368" x="6632575" y="5056188"/>
          <p14:tracePt t="49376" x="6640513" y="5064125"/>
          <p14:tracePt t="49385" x="6648450" y="5080000"/>
          <p14:tracePt t="49393" x="6656388" y="5095875"/>
          <p14:tracePt t="49401" x="6664325" y="5111750"/>
          <p14:tracePt t="49408" x="6672263" y="5127625"/>
          <p14:tracePt t="49416" x="6680200" y="5143500"/>
          <p14:tracePt t="49425" x="6688138" y="5159375"/>
          <p14:tracePt t="49432" x="6696075" y="5175250"/>
          <p14:tracePt t="49441" x="6696075" y="5191125"/>
          <p14:tracePt t="49449" x="6696075" y="5207000"/>
          <p14:tracePt t="49457" x="6704013" y="5222875"/>
          <p14:tracePt t="49465" x="6711950" y="5238750"/>
          <p14:tracePt t="49472" x="6711950" y="5254625"/>
          <p14:tracePt t="49481" x="6719888" y="5278438"/>
          <p14:tracePt t="49488" x="6727825" y="5294313"/>
          <p14:tracePt t="49497" x="6735763" y="5310188"/>
          <p14:tracePt t="49505" x="6735763" y="5327650"/>
          <p14:tracePt t="49513" x="6743700" y="5335588"/>
          <p14:tracePt t="49520" x="6751638" y="5351463"/>
          <p14:tracePt t="49528" x="6751638" y="5375275"/>
          <p14:tracePt t="49537" x="6777038" y="5391150"/>
          <p14:tracePt t="49544" x="6777038" y="5399088"/>
          <p14:tracePt t="49552" x="6784975" y="5414963"/>
          <p14:tracePt t="49560" x="6800850" y="5430838"/>
          <p14:tracePt t="49568" x="6808788" y="5438775"/>
          <p14:tracePt t="49576" x="6816725" y="5446713"/>
          <p14:tracePt t="49585" x="6816725" y="5454650"/>
          <p14:tracePt t="49593" x="6832600" y="5462588"/>
          <p14:tracePt t="49609" x="6848475" y="5470525"/>
          <p14:tracePt t="49617" x="6848475" y="5478463"/>
          <p14:tracePt t="49625" x="6856413" y="5478463"/>
          <p14:tracePt t="49632" x="6856413" y="5486400"/>
          <p14:tracePt t="49641" x="6864350" y="5486400"/>
          <p14:tracePt t="49648" x="6880225" y="5494338"/>
          <p14:tracePt t="49656" x="6888163" y="5502275"/>
          <p14:tracePt t="49664" x="6904038" y="5510213"/>
          <p14:tracePt t="49673" x="6919913" y="5526088"/>
          <p14:tracePt t="49681" x="6927850" y="5534025"/>
          <p14:tracePt t="49688" x="6951663" y="5549900"/>
          <p14:tracePt t="49696" x="6975475" y="5557838"/>
          <p14:tracePt t="49704" x="6999288" y="5573713"/>
          <p14:tracePt t="49713" x="7015163" y="5581650"/>
          <p14:tracePt t="49720" x="7046913" y="5605463"/>
          <p14:tracePt t="49729" x="7086600" y="5621338"/>
          <p14:tracePt t="49736" x="7135813" y="5653088"/>
          <p14:tracePt t="49744" x="7175500" y="5670550"/>
          <p14:tracePt t="49752" x="7223125" y="5694363"/>
          <p14:tracePt t="49760" x="7262813" y="5718175"/>
          <p14:tracePt t="49769" x="7326313" y="5741988"/>
          <p14:tracePt t="49776" x="7373938" y="5765800"/>
          <p14:tracePt t="49785" x="7413625" y="5781675"/>
          <p14:tracePt t="49792" x="7453313" y="5797550"/>
          <p14:tracePt t="49800" x="7485063" y="5797550"/>
          <p14:tracePt t="49809" x="7510463" y="5789613"/>
          <p14:tracePt t="49817" x="7526338" y="5781675"/>
          <p14:tracePt t="49825" x="7558088" y="5757863"/>
          <p14:tracePt t="49832" x="7573963" y="5734050"/>
          <p14:tracePt t="49841" x="7589838" y="5710238"/>
          <p14:tracePt t="49848" x="7605713" y="5678488"/>
          <p14:tracePt t="49856" x="7613650" y="5662613"/>
          <p14:tracePt t="49865" x="7621588" y="5653088"/>
          <p14:tracePt t="49873" x="7621588" y="5637213"/>
          <p14:tracePt t="49881" x="7621588" y="5621338"/>
          <p14:tracePt t="49897" x="7605713" y="5613400"/>
          <p14:tracePt t="49905" x="7589838" y="5605463"/>
          <p14:tracePt t="49928" x="7581900" y="5605463"/>
          <p14:tracePt t="49985" x="7566025" y="5605463"/>
          <p14:tracePt t="49992" x="7558088" y="5605463"/>
          <p14:tracePt t="50001" x="7550150" y="5605463"/>
          <p14:tracePt t="50008" x="7542213" y="5605463"/>
          <p14:tracePt t="50016" x="7534275" y="5613400"/>
          <p14:tracePt t="50049" x="7526338" y="5613400"/>
          <p14:tracePt t="50057" x="7518400" y="5613400"/>
          <p14:tracePt t="50065" x="7526338" y="5613400"/>
          <p14:tracePt t="50073" x="7542213" y="5605463"/>
          <p14:tracePt t="50080" x="7558088" y="5597525"/>
          <p14:tracePt t="50088" x="7566025" y="5589588"/>
          <p14:tracePt t="50193" x="7558088" y="5589588"/>
          <p14:tracePt t="50201" x="7558088" y="5581650"/>
          <p14:tracePt t="50208" x="7542213" y="5573713"/>
          <p14:tracePt t="50225" x="7534275" y="5573713"/>
          <p14:tracePt t="50232" x="7526338" y="5573713"/>
          <p14:tracePt t="50241" x="7518400" y="5573713"/>
          <p14:tracePt t="50248" x="7502525" y="5565775"/>
          <p14:tracePt t="50257" x="7485063" y="5557838"/>
          <p14:tracePt t="50264" x="7469188" y="5557838"/>
          <p14:tracePt t="50273" x="7461250" y="5549900"/>
          <p14:tracePt t="50281" x="7437438" y="5541963"/>
          <p14:tracePt t="50289" x="7429500" y="5534025"/>
          <p14:tracePt t="50297" x="7421563" y="5534025"/>
          <p14:tracePt t="50305" x="7405688" y="5534025"/>
          <p14:tracePt t="50313" x="7381875" y="5534025"/>
          <p14:tracePt t="50320" x="7366000" y="5534025"/>
          <p14:tracePt t="50328" x="7342188" y="5534025"/>
          <p14:tracePt t="50337" x="7318375" y="5534025"/>
          <p14:tracePt t="50345" x="7302500" y="5534025"/>
          <p14:tracePt t="50353" x="7278688" y="5534025"/>
          <p14:tracePt t="50361" x="7254875" y="5526088"/>
          <p14:tracePt t="50369" x="7231063" y="5526088"/>
          <p14:tracePt t="50377" x="7199313" y="5526088"/>
          <p14:tracePt t="50384" x="7167563" y="5526088"/>
          <p14:tracePt t="50393" x="7118350" y="5510213"/>
          <p14:tracePt t="50401" x="7070725" y="5510213"/>
          <p14:tracePt t="50409" x="7015163" y="5494338"/>
          <p14:tracePt t="50416" x="6959600" y="5486400"/>
          <p14:tracePt t="50425" x="6896100" y="5478463"/>
          <p14:tracePt t="50432" x="6840538" y="5478463"/>
          <p14:tracePt t="50441" x="6777038" y="5478463"/>
          <p14:tracePt t="50448" x="6727825" y="5478463"/>
          <p14:tracePt t="50456" x="6688138" y="5478463"/>
          <p14:tracePt t="50464" x="6648450" y="5478463"/>
          <p14:tracePt t="50472" x="6608763" y="5478463"/>
          <p14:tracePt t="50481" x="6584950" y="5478463"/>
          <p14:tracePt t="50489" x="6561138" y="5478463"/>
          <p14:tracePt t="50496" x="6545263" y="5478463"/>
          <p14:tracePt t="50505" x="6529388" y="5486400"/>
          <p14:tracePt t="50513" x="6521450" y="5486400"/>
          <p14:tracePt t="50520" x="6505575" y="5486400"/>
          <p14:tracePt t="50537" x="6497638" y="5486400"/>
          <p14:tracePt t="50552" x="6489700" y="5486400"/>
          <p14:tracePt t="50576" x="6473825" y="5486400"/>
          <p14:tracePt t="50584" x="6465888" y="5486400"/>
          <p14:tracePt t="50593" x="6457950" y="5486400"/>
          <p14:tracePt t="50601" x="6450013" y="5486400"/>
          <p14:tracePt t="50616" x="6434138" y="5486400"/>
          <p14:tracePt t="50625" x="6426200" y="5486400"/>
          <p14:tracePt t="50632" x="6418263" y="5486400"/>
          <p14:tracePt t="50641" x="6392863" y="5486400"/>
          <p14:tracePt t="50648" x="6384925" y="5486400"/>
          <p14:tracePt t="50657" x="6361113" y="5486400"/>
          <p14:tracePt t="50665" x="6345238" y="5478463"/>
          <p14:tracePt t="50673" x="6337300" y="5478463"/>
          <p14:tracePt t="50680" x="6329363" y="5470525"/>
          <p14:tracePt t="50689" x="6321425" y="5470525"/>
          <p14:tracePt t="50697" x="6313488" y="5470525"/>
          <p14:tracePt t="50785" x="6313488" y="5462588"/>
          <p14:tracePt t="50793" x="6321425" y="5462588"/>
          <p14:tracePt t="50809" x="6337300" y="5462588"/>
          <p14:tracePt t="50817" x="6345238" y="5454650"/>
          <p14:tracePt t="50825" x="6353175" y="5454650"/>
          <p14:tracePt t="50832" x="6361113" y="5454650"/>
          <p14:tracePt t="50841" x="6376988" y="5446713"/>
          <p14:tracePt t="50848" x="6384925" y="5446713"/>
          <p14:tracePt t="50857" x="6392863" y="5446713"/>
          <p14:tracePt t="50873" x="6402388" y="5446713"/>
          <p14:tracePt t="50929" x="6410325" y="5446713"/>
          <p14:tracePt t="50936" x="6418263" y="5446713"/>
          <p14:tracePt t="50945" x="6426200" y="5454650"/>
          <p14:tracePt t="50952" x="6434138" y="5478463"/>
          <p14:tracePt t="50960" x="6457950" y="5502275"/>
          <p14:tracePt t="50968" x="6465888" y="5526088"/>
          <p14:tracePt t="50977" x="6497638" y="5549900"/>
          <p14:tracePt t="50985" x="6521450" y="5589588"/>
          <p14:tracePt t="50992" x="6537325" y="5621338"/>
          <p14:tracePt t="51001" x="6553200" y="5645150"/>
          <p14:tracePt t="51008" x="6569075" y="5662613"/>
          <p14:tracePt t="51017" x="6584950" y="5686425"/>
          <p14:tracePt t="51024" x="6600825" y="5718175"/>
          <p14:tracePt t="51033" x="6608763" y="5741988"/>
          <p14:tracePt t="51041" x="6624638" y="5765800"/>
          <p14:tracePt t="51048" x="6632575" y="5789613"/>
          <p14:tracePt t="51057" x="6640513" y="5813425"/>
          <p14:tracePt t="51065" x="6648450" y="5837238"/>
          <p14:tracePt t="51073" x="6656388" y="5853113"/>
          <p14:tracePt t="51081" x="6672263" y="5861050"/>
          <p14:tracePt t="51089" x="6672263" y="5884863"/>
          <p14:tracePt t="51096" x="6680200" y="5908675"/>
          <p14:tracePt t="51105" x="6680200" y="5916613"/>
          <p14:tracePt t="51112" x="6688138" y="5924550"/>
          <p14:tracePt t="51120" x="6688138" y="5940425"/>
          <p14:tracePt t="51128" x="6696075" y="5948363"/>
          <p14:tracePt t="51136" x="6696075" y="5956300"/>
          <p14:tracePt t="51144" x="6696075" y="5972175"/>
          <p14:tracePt t="51161" x="6696075" y="5980113"/>
          <p14:tracePt t="51176" x="6696075" y="5988050"/>
          <p14:tracePt t="51201" x="6696075" y="5995988"/>
          <p14:tracePt t="51208" x="6688138" y="6005513"/>
          <p14:tracePt t="51217" x="6680200" y="6005513"/>
          <p14:tracePt t="51225" x="6664325" y="6005513"/>
          <p14:tracePt t="51233" x="6656388" y="6005513"/>
          <p14:tracePt t="51240" x="6640513" y="6005513"/>
          <p14:tracePt t="51248" x="6632575" y="6005513"/>
          <p14:tracePt t="51256" x="6608763" y="6005513"/>
          <p14:tracePt t="51265" x="6592888" y="6005513"/>
          <p14:tracePt t="51272" x="6569075" y="6005513"/>
          <p14:tracePt t="51281" x="6529388" y="6005513"/>
          <p14:tracePt t="51288" x="6497638" y="5995988"/>
          <p14:tracePt t="51297" x="6473825" y="5980113"/>
          <p14:tracePt t="51305" x="6426200" y="5956300"/>
          <p14:tracePt t="51313" x="6384925" y="5932488"/>
          <p14:tracePt t="51320" x="6345238" y="5916613"/>
          <p14:tracePt t="51328" x="6313488" y="5884863"/>
          <p14:tracePt t="51337" x="6281738" y="5861050"/>
          <p14:tracePt t="51344" x="6249988" y="5845175"/>
          <p14:tracePt t="51353" x="6218238" y="5829300"/>
          <p14:tracePt t="51360" x="6194425" y="5805488"/>
          <p14:tracePt t="51368" x="6170613" y="5797550"/>
          <p14:tracePt t="51376" x="6154738" y="5765800"/>
          <p14:tracePt t="51384" x="6138863" y="5749925"/>
          <p14:tracePt t="51392" x="6122988" y="5734050"/>
          <p14:tracePt t="51401" x="6115050" y="5710238"/>
          <p14:tracePt t="51408" x="6099175" y="5694363"/>
          <p14:tracePt t="51417" x="6091238" y="5678488"/>
          <p14:tracePt t="51425" x="6083300" y="5662613"/>
          <p14:tracePt t="51432" x="6083300" y="5645150"/>
          <p14:tracePt t="51441" x="6075363" y="5629275"/>
          <p14:tracePt t="51449" x="6067425" y="5613400"/>
          <p14:tracePt t="51456" x="6067425" y="5605463"/>
          <p14:tracePt t="51464" x="6067425" y="5581650"/>
          <p14:tracePt t="51473" x="6067425" y="5573713"/>
          <p14:tracePt t="51481" x="6067425" y="5549900"/>
          <p14:tracePt t="51489" x="6067425" y="5534025"/>
          <p14:tracePt t="51496" x="6067425" y="5518150"/>
          <p14:tracePt t="51504" x="6067425" y="5502275"/>
          <p14:tracePt t="51512" x="6067425" y="5494338"/>
          <p14:tracePt t="51520" x="6067425" y="5470525"/>
          <p14:tracePt t="51528" x="6067425" y="5454650"/>
          <p14:tracePt t="51537" x="6075363" y="5438775"/>
          <p14:tracePt t="51545" x="6083300" y="5422900"/>
          <p14:tracePt t="51552" x="6091238" y="5399088"/>
          <p14:tracePt t="51561" x="6107113" y="5375275"/>
          <p14:tracePt t="51568" x="6115050" y="5367338"/>
          <p14:tracePt t="51577" x="6130925" y="5351463"/>
          <p14:tracePt t="51584" x="6138863" y="5335588"/>
          <p14:tracePt t="51593" x="6154738" y="5319713"/>
          <p14:tracePt t="51601" x="6170613" y="5319713"/>
          <p14:tracePt t="51608" x="6186488" y="5310188"/>
          <p14:tracePt t="51616" x="6202363" y="5302250"/>
          <p14:tracePt t="51625" x="6210300" y="5294313"/>
          <p14:tracePt t="51632" x="6226175" y="5286375"/>
          <p14:tracePt t="51641" x="6242050" y="5286375"/>
          <p14:tracePt t="51648" x="6249988" y="5286375"/>
          <p14:tracePt t="51657" x="6265863" y="5286375"/>
          <p14:tracePt t="51664" x="6281738" y="5286375"/>
          <p14:tracePt t="51673" x="6297613" y="5286375"/>
          <p14:tracePt t="51681" x="6305550" y="5286375"/>
          <p14:tracePt t="51689" x="6329363" y="5294313"/>
          <p14:tracePt t="51696" x="6361113" y="5310188"/>
          <p14:tracePt t="51704" x="6392863" y="5335588"/>
          <p14:tracePt t="51713" x="6426200" y="5359400"/>
          <p14:tracePt t="51721" x="6450013" y="5391150"/>
          <p14:tracePt t="51728" x="6481763" y="5414963"/>
          <p14:tracePt t="51736" x="6513513" y="5446713"/>
          <p14:tracePt t="51745" x="6537325" y="5470525"/>
          <p14:tracePt t="51753" x="6569075" y="5502275"/>
          <p14:tracePt t="51761" x="6592888" y="5541963"/>
          <p14:tracePt t="51768" x="6608763" y="5565775"/>
          <p14:tracePt t="51776" x="6632575" y="5605463"/>
          <p14:tracePt t="51785" x="6648450" y="5653088"/>
          <p14:tracePt t="51792" x="6672263" y="5686425"/>
          <p14:tracePt t="51800" x="6688138" y="5726113"/>
          <p14:tracePt t="51808" x="6704013" y="5773738"/>
          <p14:tracePt t="51817" x="6711950" y="5805488"/>
          <p14:tracePt t="51825" x="6719888" y="5837238"/>
          <p14:tracePt t="51832" x="6727825" y="5876925"/>
          <p14:tracePt t="51840" x="6743700" y="5908675"/>
          <p14:tracePt t="51848" x="6743700" y="5956300"/>
          <p14:tracePt t="51856" x="6751638" y="5988050"/>
          <p14:tracePt t="51864" x="6759575" y="6021388"/>
          <p14:tracePt t="51873" x="6759575" y="6053138"/>
          <p14:tracePt t="51880" x="6759575" y="6084888"/>
          <p14:tracePt t="51889" x="6759575" y="6116638"/>
          <p14:tracePt t="51896" x="6759575" y="6132513"/>
          <p14:tracePt t="51904" x="6759575" y="6156325"/>
          <p14:tracePt t="51913" x="6759575" y="6172200"/>
          <p14:tracePt t="51920" x="6759575" y="6196013"/>
          <p14:tracePt t="51928" x="6759575" y="6203950"/>
          <p14:tracePt t="51936" x="6759575" y="6227763"/>
          <p14:tracePt t="51944" x="6759575" y="6243638"/>
          <p14:tracePt t="51952" x="6759575" y="6259513"/>
          <p14:tracePt t="51960" x="6759575" y="6283325"/>
          <p14:tracePt t="51968" x="6759575" y="6299200"/>
          <p14:tracePt t="51976" x="6759575" y="6315075"/>
          <p14:tracePt t="51984" x="6769100" y="6323013"/>
          <p14:tracePt t="51993" x="6769100" y="6338888"/>
          <p14:tracePt t="52001" x="6769100" y="6356350"/>
          <p14:tracePt t="52008" x="6769100" y="6364288"/>
          <p14:tracePt t="52017" x="6769100" y="6372225"/>
          <p14:tracePt t="52025" x="6769100" y="6388100"/>
          <p14:tracePt t="52033" x="6777038" y="6388100"/>
          <p14:tracePt t="52041" x="6777038" y="6396038"/>
          <p14:tracePt t="52057" x="6777038" y="6403975"/>
          <p14:tracePt t="52080" x="6784975" y="6411913"/>
          <p14:tracePt t="52105" x="6792913" y="6411913"/>
          <p14:tracePt t="52113" x="6792913" y="6419850"/>
          <p14:tracePt t="52129" x="6800850" y="6427788"/>
          <p14:tracePt t="52145" x="6808788" y="6427788"/>
          <p14:tracePt t="52152" x="6816725" y="6435725"/>
          <p14:tracePt t="52168" x="6824663" y="6435725"/>
          <p14:tracePt t="52176" x="6832600" y="6435725"/>
          <p14:tracePt t="52184" x="6848475" y="6443663"/>
          <p14:tracePt t="52192" x="6856413" y="6443663"/>
          <p14:tracePt t="52201" x="6864350" y="6443663"/>
          <p14:tracePt t="52208" x="6880225" y="6451600"/>
          <p14:tracePt t="52217" x="6888163" y="6451600"/>
          <p14:tracePt t="52225" x="6896100" y="6451600"/>
          <p14:tracePt t="52233" x="6904038" y="6451600"/>
          <p14:tracePt t="52241" x="6911975" y="6451600"/>
          <p14:tracePt t="52249" x="6919913" y="6451600"/>
          <p14:tracePt t="52257" x="6927850" y="6451600"/>
          <p14:tracePt t="52273" x="6935788" y="6451600"/>
          <p14:tracePt t="52280" x="6943725" y="6451600"/>
          <p14:tracePt t="52288" x="6951663" y="6451600"/>
          <p14:tracePt t="52305" x="6959600" y="6451600"/>
          <p14:tracePt t="52312" x="6967538" y="6451600"/>
          <p14:tracePt t="52321" x="6975475" y="6451600"/>
          <p14:tracePt t="52329" x="6991350" y="6451600"/>
          <p14:tracePt t="52336" x="7015163" y="6451600"/>
          <p14:tracePt t="52344" x="7046913" y="6443663"/>
          <p14:tracePt t="52352" x="7086600" y="6443663"/>
          <p14:tracePt t="52360" x="7118350" y="6435725"/>
          <p14:tracePt t="52368" x="7151688" y="6435725"/>
          <p14:tracePt t="52376" x="7191375" y="6427788"/>
          <p14:tracePt t="52384" x="7223125" y="6419850"/>
          <p14:tracePt t="52392" x="7270750" y="6411913"/>
          <p14:tracePt t="52401" x="7302500" y="6396038"/>
          <p14:tracePt t="52409" x="7326313" y="6388100"/>
          <p14:tracePt t="52417" x="7373938" y="6380163"/>
          <p14:tracePt t="52424" x="7405688" y="6372225"/>
          <p14:tracePt t="52433" x="7453313" y="6356350"/>
          <p14:tracePt t="52441" x="7485063" y="6356350"/>
          <p14:tracePt t="52449" x="7518400" y="6356350"/>
          <p14:tracePt t="52457" x="7550150" y="6338888"/>
          <p14:tracePt t="52464" x="7573963" y="6330950"/>
          <p14:tracePt t="52473" x="7597775" y="6315075"/>
          <p14:tracePt t="52480" x="7613650" y="6307138"/>
          <p14:tracePt t="52488" x="7621588" y="6299200"/>
          <p14:tracePt t="52496" x="7637463" y="6299200"/>
          <p14:tracePt t="52505" x="7637463" y="6283325"/>
          <p14:tracePt t="52513" x="7653338" y="6283325"/>
          <p14:tracePt t="52520" x="7653338" y="6275388"/>
          <p14:tracePt t="52552" x="7653338" y="6259513"/>
          <p14:tracePt t="52577" x="7653338" y="6251575"/>
          <p14:tracePt t="52584" x="7653338" y="6243638"/>
          <p14:tracePt t="52593" x="7653338" y="6235700"/>
          <p14:tracePt t="52601" x="7653338" y="6219825"/>
          <p14:tracePt t="52609" x="7653338" y="6211888"/>
          <p14:tracePt t="52617" x="7653338" y="6203950"/>
          <p14:tracePt t="52624" x="7653338" y="6188075"/>
          <p14:tracePt t="52633" x="7645400" y="6180138"/>
          <p14:tracePt t="52641" x="7637463" y="6172200"/>
          <p14:tracePt t="52648" x="7629525" y="6156325"/>
          <p14:tracePt t="52657" x="7621588" y="6148388"/>
          <p14:tracePt t="52664" x="7613650" y="6132513"/>
          <p14:tracePt t="52672" x="7605713" y="6132513"/>
          <p14:tracePt t="52680" x="7605713" y="6124575"/>
          <p14:tracePt t="52689" x="7589838" y="6116638"/>
          <p14:tracePt t="52696" x="7589838" y="6108700"/>
          <p14:tracePt t="52704" x="7589838" y="6100763"/>
          <p14:tracePt t="52712" x="7581900" y="6084888"/>
          <p14:tracePt t="52729" x="7566025" y="6069013"/>
          <p14:tracePt t="52745" x="7558088" y="6053138"/>
          <p14:tracePt t="52752" x="7558088" y="6037263"/>
          <p14:tracePt t="52761" x="7550150" y="6013450"/>
          <p14:tracePt t="52768" x="7534275" y="5980113"/>
          <p14:tracePt t="52776" x="7526338" y="5948363"/>
          <p14:tracePt t="52784" x="7510463" y="5908675"/>
          <p14:tracePt t="52792" x="7493000" y="5876925"/>
          <p14:tracePt t="52801" x="7493000" y="5853113"/>
          <p14:tracePt t="52808" x="7469188" y="5813425"/>
          <p14:tracePt t="52816" x="7445375" y="5789613"/>
          <p14:tracePt t="52825" x="7445375" y="5773738"/>
          <p14:tracePt t="52832" x="7429500" y="5749925"/>
          <p14:tracePt t="52841" x="7421563" y="5734050"/>
          <p14:tracePt t="52849" x="7405688" y="5726113"/>
          <p14:tracePt t="52856" x="7405688" y="5710238"/>
          <p14:tracePt t="52864" x="7405688" y="5702300"/>
          <p14:tracePt t="52881" x="7405688" y="5686425"/>
          <p14:tracePt t="52900" x="7405688" y="5678488"/>
          <p14:tracePt t="52905" x="7405688" y="5670550"/>
          <p14:tracePt t="52912" x="7405688" y="5662613"/>
          <p14:tracePt t="52920" x="7405688" y="5653088"/>
          <p14:tracePt t="52928" x="7405688" y="5645150"/>
          <p14:tracePt t="52936" x="7405688" y="5637213"/>
          <p14:tracePt t="52944" x="7405688" y="5621338"/>
          <p14:tracePt t="52952" x="7405688" y="5605463"/>
          <p14:tracePt t="52960" x="7405688" y="5589588"/>
          <p14:tracePt t="52968" x="7405688" y="5573713"/>
          <p14:tracePt t="52977" x="7413625" y="5565775"/>
          <p14:tracePt t="52985" x="7421563" y="5557838"/>
          <p14:tracePt t="52993" x="7429500" y="5541963"/>
          <p14:tracePt t="53201" x="7437438" y="5541963"/>
          <p14:tracePt t="53217" x="7437438" y="5534025"/>
          <p14:tracePt t="53224" x="7445375" y="5534025"/>
          <p14:tracePt t="53241" x="7453313" y="5526088"/>
          <p14:tracePt t="53265" x="7469188" y="5510213"/>
          <p14:tracePt t="53289" x="7477125" y="5502275"/>
          <p14:tracePt t="53305" x="7477125" y="5486400"/>
          <p14:tracePt t="53321" x="7485063" y="5478463"/>
          <p14:tracePt t="53329" x="7485063" y="5470525"/>
          <p14:tracePt t="53336" x="7485063" y="5462588"/>
          <p14:tracePt t="53345" x="7485063" y="5454650"/>
          <p14:tracePt t="53352" x="7485063" y="5438775"/>
          <p14:tracePt t="53377" x="7485063" y="5430838"/>
          <p14:tracePt t="53384" x="7485063" y="5422900"/>
          <p14:tracePt t="53401" x="7477125" y="5414963"/>
          <p14:tracePt t="53408" x="7461250" y="5414963"/>
          <p14:tracePt t="53417" x="7437438" y="5399088"/>
          <p14:tracePt t="53424" x="7421563" y="5391150"/>
          <p14:tracePt t="53433" x="7405688" y="5383213"/>
          <p14:tracePt t="53440" x="7366000" y="5375275"/>
          <p14:tracePt t="53448" x="7342188" y="5359400"/>
          <p14:tracePt t="53456" x="7310438" y="5343525"/>
          <p14:tracePt t="53465" x="7262813" y="5335588"/>
          <p14:tracePt t="53473" x="7246938" y="5319713"/>
          <p14:tracePt t="53489" x="7246938" y="5310188"/>
          <p14:tracePt t="53496" x="7246938" y="5302250"/>
          <p14:tracePt t="53504" x="7246938" y="5294313"/>
          <p14:tracePt t="53513" x="7254875" y="5286375"/>
          <p14:tracePt t="53520" x="7254875" y="5278438"/>
          <p14:tracePt t="53528" x="7262813" y="5278438"/>
          <p14:tracePt t="53536" x="7262813" y="5262563"/>
          <p14:tracePt t="53544" x="7262813" y="5254625"/>
          <p14:tracePt t="53552" x="7262813" y="5230813"/>
          <p14:tracePt t="53560" x="7239000" y="5183188"/>
          <p14:tracePt t="53568" x="7215188" y="5111750"/>
          <p14:tracePt t="53576" x="7183438" y="5008563"/>
          <p14:tracePt t="53584" x="7151688" y="4887913"/>
          <p14:tracePt t="53592" x="7126288" y="4657725"/>
          <p14:tracePt t="53601" x="7110413" y="4457700"/>
          <p14:tracePt t="53608" x="7078663" y="4314825"/>
          <p14:tracePt t="53617" x="7078663" y="4306888"/>
          <p14:tracePt t="53977" x="7070725" y="4306888"/>
          <p14:tracePt t="53984" x="7062788" y="4330700"/>
          <p14:tracePt t="53992" x="7031038" y="4338638"/>
          <p14:tracePt t="54000" x="6991350" y="4338638"/>
          <p14:tracePt t="54009" x="6943725" y="4362450"/>
          <p14:tracePt t="54017" x="6888163" y="4386263"/>
          <p14:tracePt t="54025" x="6848475" y="4410075"/>
          <p14:tracePt t="54033" x="6816725" y="4410075"/>
          <p14:tracePt t="54041" x="6777038" y="4410075"/>
          <p14:tracePt t="54048" x="6735763" y="4410075"/>
          <p14:tracePt t="54056" x="6711950" y="4402138"/>
          <p14:tracePt t="54065" x="6696075" y="4394200"/>
          <p14:tracePt t="54073" x="6672263" y="4378325"/>
          <p14:tracePt t="54080" x="6656388" y="4378325"/>
          <p14:tracePt t="54088" x="6648450" y="4378325"/>
          <p14:tracePt t="54097" x="6632575" y="4378325"/>
          <p14:tracePt t="54112" x="6624638" y="4378325"/>
          <p14:tracePt t="54129" x="6624638" y="4394200"/>
          <p14:tracePt t="54136" x="6616700" y="4394200"/>
          <p14:tracePt t="54297" x="6608763" y="4394200"/>
          <p14:tracePt t="54304" x="6608763" y="4386263"/>
          <p14:tracePt t="54401" x="6600825" y="4386263"/>
          <p14:tracePt t="54409" x="6592888" y="4386263"/>
          <p14:tracePt t="54417" x="6584950" y="4378325"/>
          <p14:tracePt t="54424" x="6577013" y="4378325"/>
          <p14:tracePt t="54433" x="6577013" y="4370388"/>
          <p14:tracePt t="54449" x="6569075" y="4370388"/>
          <p14:tracePt t="54601" x="6569075" y="4362450"/>
          <p14:tracePt t="54609" x="6569075" y="4354513"/>
          <p14:tracePt t="54617" x="6584950" y="4346575"/>
          <p14:tracePt t="54625" x="6584950" y="4330700"/>
          <p14:tracePt t="54633" x="6592888" y="4330700"/>
          <p14:tracePt t="54641" x="6600825" y="4306888"/>
          <p14:tracePt t="54648" x="6608763" y="4291013"/>
          <p14:tracePt t="54656" x="6624638" y="4273550"/>
          <p14:tracePt t="54665" x="6640513" y="4257675"/>
          <p14:tracePt t="54673" x="6648450" y="4249738"/>
          <p14:tracePt t="54680" x="6656388" y="4241800"/>
          <p14:tracePt t="54688" x="6664325" y="4225925"/>
          <p14:tracePt t="54696" x="6680200" y="4210050"/>
          <p14:tracePt t="54704" x="6696075" y="4194175"/>
          <p14:tracePt t="54712" x="6704013" y="4178300"/>
          <p14:tracePt t="54721" x="6711950" y="4170363"/>
          <p14:tracePt t="54729" x="6727825" y="4154488"/>
          <p14:tracePt t="54736" x="6735763" y="4146550"/>
          <p14:tracePt t="54745" x="6743700" y="4138613"/>
          <p14:tracePt t="54752" x="6743700" y="4130675"/>
          <p14:tracePt t="54768" x="6743700" y="4122738"/>
          <p14:tracePt t="54776" x="6743700" y="4114800"/>
          <p14:tracePt t="54784" x="6751638" y="4114800"/>
          <p14:tracePt t="54993" x="6751638" y="4106863"/>
          <p14:tracePt t="55009" x="6751638" y="4098925"/>
          <p14:tracePt t="55017" x="6751638" y="4090988"/>
          <p14:tracePt t="55025" x="6751638" y="4083050"/>
          <p14:tracePt t="55033" x="6759575" y="4075113"/>
          <p14:tracePt t="55041" x="6759575" y="4059238"/>
          <p14:tracePt t="55048" x="6769100" y="4043363"/>
          <p14:tracePt t="55057" x="6784975" y="4027488"/>
          <p14:tracePt t="55065" x="6792913" y="4011613"/>
          <p14:tracePt t="55073" x="6800850" y="3995738"/>
          <p14:tracePt t="55080" x="6808788" y="3956050"/>
          <p14:tracePt t="55089" x="6816725" y="3930650"/>
          <p14:tracePt t="55096" x="6816725" y="3898900"/>
          <p14:tracePt t="55105" x="6832600" y="3867150"/>
          <p14:tracePt t="55112" x="6840538" y="3827463"/>
          <p14:tracePt t="55120" x="6848475" y="3803650"/>
          <p14:tracePt t="55128" x="6848475" y="3771900"/>
          <p14:tracePt t="55136" x="6848475" y="3716338"/>
          <p14:tracePt t="55144" x="6848475" y="3676650"/>
          <p14:tracePt t="55152" x="6848475" y="3629025"/>
          <p14:tracePt t="55161" x="6824663" y="3571875"/>
          <p14:tracePt t="55168" x="6777038" y="3516313"/>
          <p14:tracePt t="55176" x="6743700" y="3444875"/>
          <p14:tracePt t="55185" x="6688138" y="3373438"/>
          <p14:tracePt t="55193" x="6624638" y="3294063"/>
          <p14:tracePt t="55201" x="6545263" y="3213100"/>
          <p14:tracePt t="55208" x="6418263" y="3109913"/>
          <p14:tracePt t="55217" x="6242050" y="2998788"/>
          <p14:tracePt t="55225" x="6067425" y="2862263"/>
          <p14:tracePt t="55233" x="5788025" y="2703513"/>
          <p14:tracePt t="55240" x="5492750" y="2551113"/>
          <p14:tracePt t="55248" x="5181600" y="2392363"/>
          <p14:tracePt t="55257" x="4806950" y="2233613"/>
          <p14:tracePt t="55264" x="4432300" y="2089150"/>
          <p14:tracePt t="55273" x="4017963" y="1946275"/>
          <p14:tracePt t="55280" x="3651250" y="1841500"/>
          <p14:tracePt t="55289" x="3284538" y="1754188"/>
          <p14:tracePt t="55296" x="2925763" y="1690688"/>
          <p14:tracePt t="55304" x="2566988" y="1619250"/>
          <p14:tracePt t="55313" x="2247900" y="1547813"/>
          <p14:tracePt t="55320" x="1897063" y="1435100"/>
          <p14:tracePt t="55328" x="1625600" y="1308100"/>
          <p14:tracePt t="55336" x="1395413" y="1187450"/>
          <p14:tracePt t="55344" x="1274763" y="1076325"/>
          <p14:tracePt t="55352" x="1203325" y="981075"/>
          <p14:tracePt t="55360" x="1155700" y="885825"/>
          <p14:tracePt t="55369" x="1147763" y="862013"/>
          <p14:tracePt t="55633" x="1147763" y="869950"/>
          <p14:tracePt t="55648" x="1147763" y="901700"/>
          <p14:tracePt t="55657" x="1147763" y="925513"/>
          <p14:tracePt t="55664" x="1139825" y="925513"/>
          <p14:tracePt t="55673" x="1116013" y="933450"/>
          <p14:tracePt t="55680" x="1092200" y="933450"/>
          <p14:tracePt t="55688" x="1052513" y="917575"/>
          <p14:tracePt t="55696" x="996950" y="885825"/>
          <p14:tracePt t="55704" x="925513" y="852488"/>
          <p14:tracePt t="55713" x="836613" y="804863"/>
          <p14:tracePt t="55720" x="749300" y="781050"/>
          <p14:tracePt t="55728" x="661988" y="749300"/>
          <p14:tracePt t="55737" x="574675" y="733425"/>
          <p14:tracePt t="55745" x="477838" y="709613"/>
          <p14:tracePt t="55752" x="382588" y="701675"/>
          <p14:tracePt t="55761" x="287338" y="693738"/>
          <p14:tracePt t="55769" x="192088" y="693738"/>
          <p14:tracePt t="55776" x="87313" y="693738"/>
          <p14:tracePt t="55784" x="15875" y="693738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슬라이드 번호 개체 틀 9">
            <a:extLst>
              <a:ext uri="{FF2B5EF4-FFF2-40B4-BE49-F238E27FC236}">
                <a16:creationId xmlns:a16="http://schemas.microsoft.com/office/drawing/2014/main" id="{52C46410-3300-44BD-9EDC-ADD6AB529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5013" y="6597650"/>
            <a:ext cx="765175" cy="188913"/>
          </a:xfrm>
          <a:prstGeom prst="rect">
            <a:avLst/>
          </a:prstGeom>
        </p:spPr>
        <p:txBody>
          <a:bodyPr/>
          <a:lstStyle>
            <a:lvl1pPr algn="r">
              <a:defRPr sz="100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0D1FBF91-D0BE-483B-82B2-B89DEE19D40A}" type="slidenum">
              <a:rPr lang="ko-KR" altLang="en-US" b="0">
                <a:latin typeface="HY중고딕" panose="02030600000101010101" pitchFamily="18" charset="-127"/>
                <a:ea typeface="HY중고딕" panose="02030600000101010101" pitchFamily="18" charset="-127"/>
                <a:cs typeface="Malgun Gothic Semilight" panose="020B0502040204020203" pitchFamily="50" charset="-127"/>
              </a:rPr>
              <a:pPr>
                <a:defRPr/>
              </a:pPr>
              <a:t>6</a:t>
            </a:fld>
            <a:endParaRPr lang="ko-KR" altLang="en-US" b="0" dirty="0">
              <a:latin typeface="HY중고딕" panose="02030600000101010101" pitchFamily="18" charset="-127"/>
              <a:ea typeface="HY중고딕" panose="02030600000101010101" pitchFamily="18" charset="-127"/>
              <a:cs typeface="Malgun Gothic Semilight" panose="020B0502040204020203" pitchFamily="50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ADDC2C8D-B7B2-414F-846F-0592042D28C9}"/>
              </a:ext>
            </a:extLst>
          </p:cNvPr>
          <p:cNvSpPr txBox="1">
            <a:spLocks/>
          </p:cNvSpPr>
          <p:nvPr/>
        </p:nvSpPr>
        <p:spPr>
          <a:xfrm>
            <a:off x="642910" y="187107"/>
            <a:ext cx="7772400" cy="59029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맑은 고딕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ko-KR" sz="2800" b="0" ker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5.2 </a:t>
            </a:r>
            <a:r>
              <a:rPr lang="ko-KR" altLang="en-US" sz="2800" b="0" ker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구조적 모델</a:t>
            </a:r>
            <a:endParaRPr lang="ko-KR" altLang="en-US" sz="2800" b="0" kern="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AF63120-54F7-45E7-9C1A-63A793244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251707"/>
              </p:ext>
            </p:extLst>
          </p:nvPr>
        </p:nvGraphicFramePr>
        <p:xfrm>
          <a:off x="757808" y="1621688"/>
          <a:ext cx="7918648" cy="4471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9324">
                  <a:extLst>
                    <a:ext uri="{9D8B030D-6E8A-4147-A177-3AD203B41FA5}">
                      <a16:colId xmlns:a16="http://schemas.microsoft.com/office/drawing/2014/main" val="4243228552"/>
                    </a:ext>
                  </a:extLst>
                </a:gridCol>
                <a:gridCol w="3959324">
                  <a:extLst>
                    <a:ext uri="{9D8B030D-6E8A-4147-A177-3AD203B41FA5}">
                      <a16:colId xmlns:a16="http://schemas.microsoft.com/office/drawing/2014/main" val="899015720"/>
                    </a:ext>
                  </a:extLst>
                </a:gridCol>
              </a:tblGrid>
              <a:tr h="9344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구조적 관점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동적 관점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93059"/>
                  </a:ext>
                </a:extLst>
              </a:tr>
              <a:tr h="150655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시스템 정적인 구조 파악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시스템 동작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구성요소간 상호 작용</a:t>
                      </a:r>
                      <a:endParaRPr lang="en-US" altLang="ko-KR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및 시간적 흐름에 따른 상태의 변화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기타 작업의 흐름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76034"/>
                  </a:ext>
                </a:extLst>
              </a:tr>
              <a:tr h="1015285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시스템 구성 요소들을 카테고리로</a:t>
                      </a:r>
                      <a:endParaRPr lang="en-US" altLang="ko-KR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분할하여 이들 사이의 구조 관계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시스템이 실행될 순간에 구성 요소</a:t>
                      </a:r>
                      <a:endParaRPr lang="en-US" altLang="ko-KR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들의 인터랙션과 상태 변화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0097991"/>
                  </a:ext>
                </a:extLst>
              </a:tr>
              <a:tr h="1015285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결과물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: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클래스 또는 자료 타입 </a:t>
                      </a:r>
                      <a:endParaRPr lang="en-US" altLang="ko-KR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선언이나 오퍼레이션의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선언등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결과물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: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변수의 사용과 오퍼레이션</a:t>
                      </a:r>
                      <a:endParaRPr lang="en-US" altLang="ko-KR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의 호출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함수 내부의 동작으로 코딩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398498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28FF3A1-8F0D-4B1E-98DD-01F2B4B07A87}"/>
              </a:ext>
            </a:extLst>
          </p:cNvPr>
          <p:cNvSpPr txBox="1"/>
          <p:nvPr/>
        </p:nvSpPr>
        <p:spPr>
          <a:xfrm>
            <a:off x="611560" y="1052736"/>
            <a:ext cx="4285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0">
                <a:latin typeface="HY견고딕" panose="02030600000101010101" pitchFamily="18" charset="-127"/>
                <a:ea typeface="HY견고딕" panose="02030600000101010101" pitchFamily="18" charset="-127"/>
              </a:rPr>
              <a:t>▣ 구조적 관점과 동적 관점 </a:t>
            </a:r>
            <a:r>
              <a:rPr lang="ko-KR" altLang="en-US" sz="2000" b="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대비표</a:t>
            </a:r>
            <a:r>
              <a:rPr lang="ko-KR" altLang="en-US" sz="20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505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355"/>
    </mc:Choice>
    <mc:Fallback xmlns="">
      <p:transition spd="slow" advTm="183355"/>
    </mc:Fallback>
  </mc:AlternateContent>
  <p:extLst>
    <p:ext uri="{3A86A75C-4F4B-4683-9AE1-C65F6400EC91}">
      <p14:laserTraceLst xmlns:p14="http://schemas.microsoft.com/office/powerpoint/2010/main">
        <p14:tracePtLst>
          <p14:tracePt t="1168" x="6178550" y="2124075"/>
          <p14:tracePt t="1209" x="6161088" y="2098675"/>
          <p14:tracePt t="1216" x="6135688" y="2082800"/>
          <p14:tracePt t="1224" x="6102350" y="2065338"/>
          <p14:tracePt t="1235" x="6076950" y="2055813"/>
          <p14:tracePt t="1241" x="6042025" y="2047875"/>
          <p14:tracePt t="1252" x="6016625" y="2039938"/>
          <p14:tracePt t="1257" x="5965825" y="2030413"/>
          <p14:tracePt t="1268" x="5905500" y="2030413"/>
          <p14:tracePt t="1273" x="5889625" y="2022475"/>
          <p14:tracePt t="1281" x="5829300" y="2022475"/>
          <p14:tracePt t="1288" x="5770563" y="2022475"/>
          <p14:tracePt t="1296" x="5745163" y="2022475"/>
          <p14:tracePt t="1304" x="5702300" y="2022475"/>
          <p14:tracePt t="1313" x="5659438" y="2022475"/>
          <p14:tracePt t="1320" x="5634038" y="2022475"/>
          <p14:tracePt t="1329" x="5591175" y="2030413"/>
          <p14:tracePt t="1336" x="5557838" y="2047875"/>
          <p14:tracePt t="1345" x="5540375" y="2055813"/>
          <p14:tracePt t="1353" x="5514975" y="2055813"/>
          <p14:tracePt t="1360" x="5489575" y="2082800"/>
          <p14:tracePt t="1369" x="5481638" y="2082800"/>
          <p14:tracePt t="1376" x="5446713" y="2082800"/>
          <p14:tracePt t="1385" x="5438775" y="2082800"/>
          <p14:tracePt t="1392" x="5421313" y="2082800"/>
          <p14:tracePt t="1401" x="5387975" y="2082800"/>
          <p14:tracePt t="1408" x="5362575" y="2082800"/>
          <p14:tracePt t="1419" x="5337175" y="2082800"/>
          <p14:tracePt t="1424" x="5311775" y="2082800"/>
          <p14:tracePt t="1435" x="5286375" y="2082800"/>
          <p14:tracePt t="1441" x="5260975" y="2082800"/>
          <p14:tracePt t="1452" x="5226050" y="2082800"/>
          <p14:tracePt t="1456" x="5192713" y="2082800"/>
          <p14:tracePt t="1468" x="5149850" y="2073275"/>
          <p14:tracePt t="1472" x="5081588" y="2047875"/>
          <p14:tracePt t="1484" x="5022850" y="2030413"/>
          <p14:tracePt t="1489" x="4997450" y="2030413"/>
          <p14:tracePt t="1497" x="4946650" y="2014538"/>
          <p14:tracePt t="1505" x="4919663" y="2014538"/>
          <p14:tracePt t="1513" x="4886325" y="2014538"/>
          <p14:tracePt t="1520" x="4860925" y="2014538"/>
          <p14:tracePt t="1530" x="4827588" y="2014538"/>
          <p14:tracePt t="1536" x="4818063" y="2014538"/>
          <p14:tracePt t="1544" x="4784725" y="2014538"/>
          <p14:tracePt t="1552" x="4767263" y="2014538"/>
          <p14:tracePt t="1560" x="4749800" y="2014538"/>
          <p14:tracePt t="1569" x="4724400" y="2030413"/>
          <p14:tracePt t="1576" x="4708525" y="2039938"/>
          <p14:tracePt t="1586" x="4691063" y="2047875"/>
          <p14:tracePt t="1592" x="4657725" y="2065338"/>
          <p14:tracePt t="1602" x="4648200" y="2073275"/>
          <p14:tracePt t="1608" x="4622800" y="2073275"/>
          <p14:tracePt t="1619" x="4597400" y="2090738"/>
          <p14:tracePt t="1624" x="4579938" y="2098675"/>
          <p14:tracePt t="1636" x="4572000" y="2098675"/>
          <p14:tracePt t="1640" x="4554538" y="2116138"/>
          <p14:tracePt t="1652" x="4529138" y="2133600"/>
          <p14:tracePt t="1656" x="4513263" y="2141538"/>
          <p14:tracePt t="1666" x="4503738" y="2159000"/>
          <p14:tracePt t="1672" x="4486275" y="2166938"/>
          <p14:tracePt t="1681" x="4470400" y="2174875"/>
          <p14:tracePt t="1688" x="4460875" y="2184400"/>
          <p14:tracePt t="1704" x="4460875" y="2192338"/>
          <p14:tracePt t="1713" x="4460875" y="2200275"/>
          <p14:tracePt t="1720" x="4445000" y="2209800"/>
          <p14:tracePt t="1730" x="4427538" y="2217738"/>
          <p14:tracePt t="1736" x="4427538" y="2227263"/>
          <p14:tracePt t="1744" x="4419600" y="2227263"/>
          <p14:tracePt t="1760" x="4410075" y="2227263"/>
          <p14:tracePt t="1768" x="4402138" y="2235200"/>
          <p14:tracePt t="1776" x="4402138" y="2243138"/>
          <p14:tracePt t="1786" x="4402138" y="2252663"/>
          <p14:tracePt t="1792" x="4402138" y="2278063"/>
          <p14:tracePt t="1802" x="4402138" y="2293938"/>
          <p14:tracePt t="1808" x="4410075" y="2303463"/>
          <p14:tracePt t="2897" x="4402138" y="2303463"/>
          <p14:tracePt t="2913" x="4394200" y="2293938"/>
          <p14:tracePt t="2923" x="4376738" y="2286000"/>
          <p14:tracePt t="2929" x="4368800" y="2286000"/>
          <p14:tracePt t="2938" x="4351338" y="2278063"/>
          <p14:tracePt t="2944" x="4333875" y="2268538"/>
          <p14:tracePt t="2954" x="4308475" y="2268538"/>
          <p14:tracePt t="2960" x="4283075" y="2268538"/>
          <p14:tracePt t="2970" x="4257675" y="2268538"/>
          <p14:tracePt t="2976" x="4224338" y="2268538"/>
          <p14:tracePt t="2987" x="4214813" y="2260600"/>
          <p14:tracePt t="2992" x="4189413" y="2260600"/>
          <p14:tracePt t="3003" x="4164013" y="2260600"/>
          <p14:tracePt t="3008" x="4138613" y="2260600"/>
          <p14:tracePt t="3019" x="4121150" y="2260600"/>
          <p14:tracePt t="3024" x="4087813" y="2252663"/>
          <p14:tracePt t="3036" x="4052888" y="2252663"/>
          <p14:tracePt t="3040" x="4037013" y="2252663"/>
          <p14:tracePt t="3052" x="4002088" y="2252663"/>
          <p14:tracePt t="3056" x="3968750" y="2252663"/>
          <p14:tracePt t="3065" x="3951288" y="2252663"/>
          <p14:tracePt t="3072" x="3925888" y="2252663"/>
          <p14:tracePt t="3080" x="3908425" y="2252663"/>
          <p14:tracePt t="3088" x="3883025" y="2252663"/>
          <p14:tracePt t="3097" x="3875088" y="2252663"/>
          <p14:tracePt t="3104" x="3849688" y="2243138"/>
          <p14:tracePt t="3113" x="3824288" y="2235200"/>
          <p14:tracePt t="3129" x="3798888" y="2235200"/>
          <p14:tracePt t="3137" x="3773488" y="2235200"/>
          <p14:tracePt t="3144" x="3748088" y="2227263"/>
          <p14:tracePt t="3154" x="3722688" y="2227263"/>
          <p14:tracePt t="3160" x="3697288" y="2227263"/>
          <p14:tracePt t="3170" x="3679825" y="2217738"/>
          <p14:tracePt t="3176" x="3654425" y="2209800"/>
          <p14:tracePt t="3187" x="3629025" y="2209800"/>
          <p14:tracePt t="3193" x="3586163" y="2209800"/>
          <p14:tracePt t="3204" x="3543300" y="2209800"/>
          <p14:tracePt t="3208" x="3502025" y="2200275"/>
          <p14:tracePt t="3220" x="3449638" y="2192338"/>
          <p14:tracePt t="3224" x="3398838" y="2192338"/>
          <p14:tracePt t="3237" x="3322638" y="2192338"/>
          <p14:tracePt t="3241" x="3279775" y="2192338"/>
          <p14:tracePt t="3250" x="3221038" y="2192338"/>
          <p14:tracePt t="3256" x="3160713" y="2192338"/>
          <p14:tracePt t="3264" x="3101975" y="2184400"/>
          <p14:tracePt t="3273" x="3051175" y="2184400"/>
          <p14:tracePt t="3287" x="3000375" y="2184400"/>
          <p14:tracePt t="3289" x="2957513" y="2174875"/>
          <p14:tracePt t="3298" x="2897188" y="2174875"/>
          <p14:tracePt t="3304" x="2838450" y="2159000"/>
          <p14:tracePt t="3315" x="2778125" y="2149475"/>
          <p14:tracePt t="3321" x="2711450" y="2141538"/>
          <p14:tracePt t="3329" x="2643188" y="2124075"/>
          <p14:tracePt t="3338" x="2557463" y="2098675"/>
          <p14:tracePt t="3345" x="2481263" y="2090738"/>
          <p14:tracePt t="3354" x="2397125" y="2082800"/>
          <p14:tracePt t="3360" x="2311400" y="2065338"/>
          <p14:tracePt t="3371" x="2235200" y="2055813"/>
          <p14:tracePt t="3377" x="2192338" y="2055813"/>
          <p14:tracePt t="3387" x="2133600" y="2055813"/>
          <p14:tracePt t="3393" x="2073275" y="2047875"/>
          <p14:tracePt t="3404" x="2014538" y="2039938"/>
          <p14:tracePt t="3408" x="1989138" y="2030413"/>
          <p14:tracePt t="3420" x="1938338" y="2030413"/>
          <p14:tracePt t="3425" x="1920875" y="2030413"/>
          <p14:tracePt t="3437" x="1878013" y="2014538"/>
          <p14:tracePt t="3441" x="1852613" y="2005013"/>
          <p14:tracePt t="3449" x="1827213" y="2005013"/>
          <p14:tracePt t="3456" x="1801813" y="2005013"/>
          <p14:tracePt t="3464" x="1784350" y="1997075"/>
          <p14:tracePt t="3472" x="1766888" y="1989138"/>
          <p14:tracePt t="3481" x="1741488" y="1989138"/>
          <p14:tracePt t="3488" x="1725613" y="1979613"/>
          <p14:tracePt t="3497" x="1708150" y="1971675"/>
          <p14:tracePt t="3515" x="1690688" y="1963738"/>
          <p14:tracePt t="3521" x="1682750" y="1963738"/>
          <p14:tracePt t="3537" x="1665288" y="1963738"/>
          <p14:tracePt t="3544" x="1657350" y="1954213"/>
          <p14:tracePt t="3554" x="1649413" y="1946275"/>
          <p14:tracePt t="3561" x="1639888" y="1946275"/>
          <p14:tracePt t="3571" x="1631950" y="1938338"/>
          <p14:tracePt t="3576" x="1622425" y="1938338"/>
          <p14:tracePt t="3587" x="1614488" y="1928813"/>
          <p14:tracePt t="3592" x="1606550" y="1920875"/>
          <p14:tracePt t="3603" x="1606550" y="1911350"/>
          <p14:tracePt t="3608" x="1597025" y="1911350"/>
          <p14:tracePt t="3620" x="1589088" y="1903413"/>
          <p14:tracePt t="3624" x="1589088" y="1895475"/>
          <p14:tracePt t="3636" x="1581150" y="1885950"/>
          <p14:tracePt t="3640" x="1563688" y="1870075"/>
          <p14:tracePt t="3650" x="1555750" y="1860550"/>
          <p14:tracePt t="3657" x="1546225" y="1844675"/>
          <p14:tracePt t="3665" x="1538288" y="1827213"/>
          <p14:tracePt t="3681" x="1530350" y="1819275"/>
          <p14:tracePt t="3688" x="1520825" y="1819275"/>
          <p14:tracePt t="3713" x="1520825" y="1809750"/>
          <p14:tracePt t="3721" x="1512888" y="1801813"/>
          <p14:tracePt t="3728" x="1504950" y="1793875"/>
          <p14:tracePt t="3753" x="1495425" y="1784350"/>
          <p14:tracePt t="3760" x="1487488" y="1766888"/>
          <p14:tracePt t="3770" x="1470025" y="1758950"/>
          <p14:tracePt t="3787" x="1470025" y="1751013"/>
          <p14:tracePt t="3804" x="1462088" y="1741488"/>
          <p14:tracePt t="3808" x="1452563" y="1741488"/>
          <p14:tracePt t="3820" x="1444625" y="1733550"/>
          <p14:tracePt t="3824" x="1436688" y="1725613"/>
          <p14:tracePt t="3836" x="1419225" y="1716088"/>
          <p14:tracePt t="3848" x="1411288" y="1716088"/>
          <p14:tracePt t="3866" x="1393825" y="1708150"/>
          <p14:tracePt t="3872" x="1385888" y="1700213"/>
          <p14:tracePt t="3882" x="1376363" y="1700213"/>
          <p14:tracePt t="3888" x="1368425" y="1700213"/>
          <p14:tracePt t="3898" x="1368425" y="1690688"/>
          <p14:tracePt t="3904" x="1360488" y="1690688"/>
          <p14:tracePt t="3914" x="1350963" y="1690688"/>
          <p14:tracePt t="3920" x="1343025" y="1690688"/>
          <p14:tracePt t="3936" x="1333500" y="1690688"/>
          <p14:tracePt t="3954" x="1325563" y="1690688"/>
          <p14:tracePt t="4041" x="1317625" y="1690688"/>
          <p14:tracePt t="4057" x="1308100" y="1682750"/>
          <p14:tracePt t="4072" x="1300163" y="1674813"/>
          <p14:tracePt t="4114" x="1300163" y="1665288"/>
          <p14:tracePt t="4129" x="1292225" y="1665288"/>
          <p14:tracePt t="4140" x="1282700" y="1657350"/>
          <p14:tracePt t="4163" x="1274763" y="1649413"/>
          <p14:tracePt t="4192" x="1274763" y="1639888"/>
          <p14:tracePt t="4200" x="1274763" y="1631950"/>
          <p14:tracePt t="4208" x="1274763" y="1622425"/>
          <p14:tracePt t="4225" x="1274763" y="1614488"/>
          <p14:tracePt t="4236" x="1266825" y="1597025"/>
          <p14:tracePt t="4265" x="1266825" y="1589088"/>
          <p14:tracePt t="4280" x="1266825" y="1581150"/>
          <p14:tracePt t="4297" x="1266825" y="1563688"/>
          <p14:tracePt t="4313" x="1266825" y="1555750"/>
          <p14:tracePt t="4329" x="1266825" y="1546225"/>
          <p14:tracePt t="4338" x="1266825" y="1538288"/>
          <p14:tracePt t="4344" x="1266825" y="1530350"/>
          <p14:tracePt t="4354" x="1266825" y="1512888"/>
          <p14:tracePt t="4360" x="1266825" y="1504950"/>
          <p14:tracePt t="4536" x="1266825" y="1495425"/>
          <p14:tracePt t="4889" x="1274763" y="1495425"/>
          <p14:tracePt t="4905" x="1292225" y="1495425"/>
          <p14:tracePt t="4922" x="1300163" y="1495425"/>
          <p14:tracePt t="4928" x="1308100" y="1495425"/>
          <p14:tracePt t="4938" x="1317625" y="1504950"/>
          <p14:tracePt t="4970" x="1333500" y="1504950"/>
          <p14:tracePt t="5008" x="1343025" y="1504950"/>
          <p14:tracePt t="5024" x="1350963" y="1512888"/>
          <p14:tracePt t="5040" x="1360488" y="1512888"/>
          <p14:tracePt t="5056" x="1368425" y="1520825"/>
          <p14:tracePt t="5072" x="1376363" y="1520825"/>
          <p14:tracePt t="5088" x="1385888" y="1520825"/>
          <p14:tracePt t="5105" x="1393825" y="1520825"/>
          <p14:tracePt t="5128" x="1411288" y="1520825"/>
          <p14:tracePt t="5160" x="1427163" y="1520825"/>
          <p14:tracePt t="5185" x="1444625" y="1520825"/>
          <p14:tracePt t="5192" x="1452563" y="1520825"/>
          <p14:tracePt t="5203" x="1462088" y="1520825"/>
          <p14:tracePt t="5209" x="1477963" y="1520825"/>
          <p14:tracePt t="5220" x="1487488" y="1520825"/>
          <p14:tracePt t="5225" x="1504950" y="1530350"/>
          <p14:tracePt t="5236" x="1530350" y="1538288"/>
          <p14:tracePt t="5241" x="1555750" y="1546225"/>
          <p14:tracePt t="5248" x="1571625" y="1546225"/>
          <p14:tracePt t="5257" x="1589088" y="1546225"/>
          <p14:tracePt t="5265" x="1614488" y="1555750"/>
          <p14:tracePt t="5274" x="1639888" y="1555750"/>
          <p14:tracePt t="5282" x="1649413" y="1563688"/>
          <p14:tracePt t="5289" x="1665288" y="1563688"/>
          <p14:tracePt t="5299" x="1682750" y="1563688"/>
          <p14:tracePt t="5304" x="1708150" y="1571625"/>
          <p14:tracePt t="5312" x="1716088" y="1571625"/>
          <p14:tracePt t="5321" x="1733550" y="1571625"/>
          <p14:tracePt t="5328" x="1758950" y="1571625"/>
          <p14:tracePt t="5337" x="1776413" y="1571625"/>
          <p14:tracePt t="5345" x="1793875" y="1571625"/>
          <p14:tracePt t="5355" x="1835150" y="1581150"/>
          <p14:tracePt t="5361" x="1860550" y="1581150"/>
          <p14:tracePt t="5371" x="1878013" y="1581150"/>
          <p14:tracePt t="5377" x="1903413" y="1589088"/>
          <p14:tracePt t="5387" x="1938338" y="1589088"/>
          <p14:tracePt t="5393" x="1963738" y="1589088"/>
          <p14:tracePt t="5404" x="1979613" y="1589088"/>
          <p14:tracePt t="5410" x="1997075" y="1589088"/>
          <p14:tracePt t="5420" x="2030413" y="1589088"/>
          <p14:tracePt t="5425" x="2039938" y="1589088"/>
          <p14:tracePt t="5432" x="2065338" y="1589088"/>
          <p14:tracePt t="5440" x="2082800" y="1589088"/>
          <p14:tracePt t="5453" x="2090738" y="1589088"/>
          <p14:tracePt t="5457" x="2108200" y="1589088"/>
          <p14:tracePt t="5472" x="2116138" y="1589088"/>
          <p14:tracePt t="5483" x="2133600" y="1597025"/>
          <p14:tracePt t="5536" x="2141538" y="1597025"/>
          <p14:tracePt t="5554" x="2159000" y="1606550"/>
          <p14:tracePt t="5570" x="2174875" y="1606550"/>
          <p14:tracePt t="5576" x="2192338" y="1606550"/>
          <p14:tracePt t="5586" x="2200275" y="1606550"/>
          <p14:tracePt t="5592" x="2227263" y="1606550"/>
          <p14:tracePt t="5604" x="2243138" y="1606550"/>
          <p14:tracePt t="5608" x="2252663" y="1606550"/>
          <p14:tracePt t="5620" x="2278063" y="1606550"/>
          <p14:tracePt t="5625" x="2303463" y="1606550"/>
          <p14:tracePt t="5632" x="2336800" y="1606550"/>
          <p14:tracePt t="5640" x="2362200" y="1606550"/>
          <p14:tracePt t="5649" x="2387600" y="1606550"/>
          <p14:tracePt t="5656" x="2405063" y="1606550"/>
          <p14:tracePt t="5667" x="2447925" y="1606550"/>
          <p14:tracePt t="5672" x="2473325" y="1606550"/>
          <p14:tracePt t="5688" x="2506663" y="1606550"/>
          <p14:tracePt t="5697" x="2516188" y="1606550"/>
          <p14:tracePt t="5704" x="2532063" y="1606550"/>
          <p14:tracePt t="5712" x="2541588" y="1614488"/>
          <p14:tracePt t="5721" x="2557463" y="1614488"/>
          <p14:tracePt t="5728" x="2566988" y="1614488"/>
          <p14:tracePt t="5738" x="2574925" y="1614488"/>
          <p14:tracePt t="5744" x="2582863" y="1614488"/>
          <p14:tracePt t="5753" x="2592388" y="1614488"/>
          <p14:tracePt t="5760" x="2600325" y="1614488"/>
          <p14:tracePt t="5770" x="2617788" y="1614488"/>
          <p14:tracePt t="5776" x="2625725" y="1614488"/>
          <p14:tracePt t="5787" x="2633663" y="1614488"/>
          <p14:tracePt t="5792" x="2651125" y="1614488"/>
          <p14:tracePt t="5803" x="2668588" y="1614488"/>
          <p14:tracePt t="5808" x="2686050" y="1614488"/>
          <p14:tracePt t="5819" x="2693988" y="1614488"/>
          <p14:tracePt t="5824" x="2711450" y="1614488"/>
          <p14:tracePt t="5833" x="2727325" y="1614488"/>
          <p14:tracePt t="5840" x="2736850" y="1614488"/>
          <p14:tracePt t="5849" x="2752725" y="1614488"/>
          <p14:tracePt t="5856" x="2762250" y="1614488"/>
          <p14:tracePt t="5866" x="2778125" y="1614488"/>
          <p14:tracePt t="5872" x="2795588" y="1614488"/>
          <p14:tracePt t="5883" x="2805113" y="1614488"/>
          <p14:tracePt t="5888" x="2820988" y="1614488"/>
          <p14:tracePt t="5896" x="2830513" y="1614488"/>
          <p14:tracePt t="5912" x="2846388" y="1614488"/>
          <p14:tracePt t="5921" x="2855913" y="1614488"/>
          <p14:tracePt t="5928" x="2863850" y="1614488"/>
          <p14:tracePt t="5938" x="2871788" y="1614488"/>
          <p14:tracePt t="5945" x="2881313" y="1614488"/>
          <p14:tracePt t="5955" x="2889250" y="1614488"/>
          <p14:tracePt t="5960" x="2897188" y="1614488"/>
          <p14:tracePt t="5976" x="2906713" y="1614488"/>
          <p14:tracePt t="5987" x="2922588" y="1614488"/>
          <p14:tracePt t="6008" x="2940050" y="1614488"/>
          <p14:tracePt t="6019" x="2949575" y="1614488"/>
          <p14:tracePt t="6040" x="2957513" y="1614488"/>
          <p14:tracePt t="6050" x="2965450" y="1614488"/>
          <p14:tracePt t="6067" x="2974975" y="1614488"/>
          <p14:tracePt t="6072" x="2982913" y="1614488"/>
          <p14:tracePt t="6086" x="2990850" y="1614488"/>
          <p14:tracePt t="6103" x="3008313" y="1614488"/>
          <p14:tracePt t="6112" x="3016250" y="1614488"/>
          <p14:tracePt t="6125" x="3025775" y="1614488"/>
          <p14:tracePt t="6128" x="3033713" y="1614488"/>
          <p14:tracePt t="6144" x="3051175" y="1614488"/>
          <p14:tracePt t="6156" x="3059113" y="1614488"/>
          <p14:tracePt t="6160" x="3067050" y="1614488"/>
          <p14:tracePt t="6171" x="3076575" y="1614488"/>
          <p14:tracePt t="6176" x="3084513" y="1614488"/>
          <p14:tracePt t="6188" x="3094038" y="1614488"/>
          <p14:tracePt t="6192" x="3101975" y="1614488"/>
          <p14:tracePt t="6204" x="3109913" y="1614488"/>
          <p14:tracePt t="6208" x="3119438" y="1614488"/>
          <p14:tracePt t="6219" x="3144838" y="1622425"/>
          <p14:tracePt t="6224" x="3152775" y="1622425"/>
          <p14:tracePt t="6234" x="3170238" y="1622425"/>
          <p14:tracePt t="6256" x="3186113" y="1622425"/>
          <p14:tracePt t="6272" x="3195638" y="1622425"/>
          <p14:tracePt t="6296" x="3203575" y="1622425"/>
          <p14:tracePt t="6304" x="3211513" y="1622425"/>
          <p14:tracePt t="7056" x="3221038" y="1622425"/>
          <p14:tracePt t="7073" x="3228975" y="1622425"/>
          <p14:tracePt t="7312" x="3238500" y="1622425"/>
          <p14:tracePt t="7360" x="3246438" y="1622425"/>
          <p14:tracePt t="7376" x="3263900" y="1631950"/>
          <p14:tracePt t="7388" x="3263900" y="1639888"/>
          <p14:tracePt t="7689" x="3271838" y="1649413"/>
          <p14:tracePt t="7722" x="3279775" y="1649413"/>
          <p14:tracePt t="7810" x="3279775" y="1657350"/>
          <p14:tracePt t="8072" x="3289300" y="1665288"/>
          <p14:tracePt t="8090" x="3297238" y="1665288"/>
          <p14:tracePt t="8107" x="3305175" y="1674813"/>
          <p14:tracePt t="8123" x="3305175" y="1682750"/>
          <p14:tracePt t="8128" x="3314700" y="1690688"/>
          <p14:tracePt t="8140" x="3322638" y="1700213"/>
          <p14:tracePt t="8144" x="3330575" y="1708150"/>
          <p14:tracePt t="8161" x="3340100" y="1716088"/>
          <p14:tracePt t="8172" x="3340100" y="1725613"/>
          <p14:tracePt t="8176" x="3348038" y="1733550"/>
          <p14:tracePt t="8192" x="3355975" y="1741488"/>
          <p14:tracePt t="8336" x="3365500" y="1741488"/>
          <p14:tracePt t="8344" x="3373438" y="1751013"/>
          <p14:tracePt t="8360" x="3382963" y="1751013"/>
          <p14:tracePt t="8371" x="3390900" y="1751013"/>
          <p14:tracePt t="8376" x="3398838" y="1758950"/>
          <p14:tracePt t="8888" x="3416300" y="1758950"/>
          <p14:tracePt t="8984" x="3424238" y="1758950"/>
          <p14:tracePt t="10544" x="3416300" y="1751013"/>
          <p14:tracePt t="10896" x="3433763" y="1766888"/>
          <p14:tracePt t="10904" x="3441700" y="1784350"/>
          <p14:tracePt t="10912" x="3459163" y="1793875"/>
          <p14:tracePt t="10923" x="3484563" y="1809750"/>
          <p14:tracePt t="10928" x="3502025" y="1827213"/>
          <p14:tracePt t="10940" x="3509963" y="1835150"/>
          <p14:tracePt t="10944" x="3517900" y="1844675"/>
          <p14:tracePt t="10956" x="3527425" y="1852613"/>
          <p14:tracePt t="10960" x="3535363" y="1870075"/>
          <p14:tracePt t="10976" x="3535363" y="1878013"/>
          <p14:tracePt t="10992" x="3535363" y="1885950"/>
          <p14:tracePt t="11002" x="3535363" y="1895475"/>
          <p14:tracePt t="11008" x="3535363" y="1903413"/>
          <p14:tracePt t="11022" x="3535363" y="1920875"/>
          <p14:tracePt t="11024" x="3543300" y="1938338"/>
          <p14:tracePt t="11041" x="3552825" y="1946275"/>
          <p14:tracePt t="11048" x="3552825" y="1963738"/>
          <p14:tracePt t="11057" x="3560763" y="1971675"/>
          <p14:tracePt t="11064" x="3560763" y="1979613"/>
          <p14:tracePt t="11083" x="3560763" y="2005013"/>
          <p14:tracePt t="11090" x="3560763" y="2022475"/>
          <p14:tracePt t="11096" x="3560763" y="2047875"/>
          <p14:tracePt t="11109" x="3560763" y="2065338"/>
          <p14:tracePt t="11112" x="3560763" y="2073275"/>
          <p14:tracePt t="11124" x="3560763" y="2090738"/>
          <p14:tracePt t="11128" x="3560763" y="2108200"/>
          <p14:tracePt t="11144" x="3560763" y="2124075"/>
          <p14:tracePt t="11192" x="3560763" y="2133600"/>
          <p14:tracePt t="11200" x="3560763" y="2141538"/>
          <p14:tracePt t="11216" x="3560763" y="2149475"/>
          <p14:tracePt t="11248" x="3560763" y="2159000"/>
          <p14:tracePt t="11288" x="3560763" y="2166938"/>
          <p14:tracePt t="11307" x="3560763" y="2174875"/>
          <p14:tracePt t="11384" x="3560763" y="2192338"/>
          <p14:tracePt t="11425" x="3560763" y="2209800"/>
          <p14:tracePt t="11433" x="3560763" y="2217738"/>
          <p14:tracePt t="11441" x="3560763" y="2227263"/>
          <p14:tracePt t="11456" x="3560763" y="2235200"/>
          <p14:tracePt t="11697" x="3560763" y="2243138"/>
          <p14:tracePt t="11712" x="3552825" y="2243138"/>
          <p14:tracePt t="11768" x="3543300" y="2243138"/>
          <p14:tracePt t="11784" x="3535363" y="2252663"/>
          <p14:tracePt t="11816" x="3535363" y="2260600"/>
          <p14:tracePt t="11904" x="3535363" y="2268538"/>
          <p14:tracePt t="12656" x="3535363" y="2278063"/>
          <p14:tracePt t="12664" x="3535363" y="2286000"/>
          <p14:tracePt t="12704" x="3535363" y="2303463"/>
          <p14:tracePt t="12808" x="3535363" y="2311400"/>
          <p14:tracePt t="12817" x="3535363" y="2319338"/>
          <p14:tracePt t="12832" x="3535363" y="2328863"/>
          <p14:tracePt t="12848" x="3535363" y="2336800"/>
          <p14:tracePt t="12864" x="3535363" y="2344738"/>
          <p14:tracePt t="12874" x="3535363" y="2354263"/>
          <p14:tracePt t="12896" x="3527425" y="2362200"/>
          <p14:tracePt t="12908" x="3517900" y="2371725"/>
          <p14:tracePt t="12912" x="3509963" y="2379663"/>
          <p14:tracePt t="12921" x="3509963" y="2387600"/>
          <p14:tracePt t="12938" x="3492500" y="2405063"/>
          <p14:tracePt t="12944" x="3484563" y="2413000"/>
          <p14:tracePt t="12957" x="3475038" y="2422525"/>
          <p14:tracePt t="12960" x="3467100" y="2430463"/>
          <p14:tracePt t="12974" x="3449638" y="2447925"/>
          <p14:tracePt t="12977" x="3441700" y="2455863"/>
          <p14:tracePt t="12990" x="3433763" y="2463800"/>
          <p14:tracePt t="12993" x="3433763" y="2473325"/>
          <p14:tracePt t="13006" x="3416300" y="2481263"/>
          <p14:tracePt t="13009" x="3408363" y="2489200"/>
          <p14:tracePt t="13023" x="3390900" y="2506663"/>
          <p14:tracePt t="13032" x="3373438" y="2524125"/>
          <p14:tracePt t="13042" x="3355975" y="2532063"/>
          <p14:tracePt t="13058" x="3348038" y="2532063"/>
          <p14:tracePt t="13064" x="3340100" y="2532063"/>
          <p14:tracePt t="13075" x="3340100" y="2541588"/>
          <p14:tracePt t="13081" x="3330575" y="2541588"/>
          <p14:tracePt t="13090" x="3314700" y="2549525"/>
          <p14:tracePt t="13101" x="3305175" y="2549525"/>
          <p14:tracePt t="13108" x="3289300" y="2557463"/>
          <p14:tracePt t="13112" x="3263900" y="2557463"/>
          <p14:tracePt t="13121" x="3246438" y="2557463"/>
          <p14:tracePt t="13128" x="3228975" y="2557463"/>
          <p14:tracePt t="13140" x="3195638" y="2566988"/>
          <p14:tracePt t="13144" x="3178175" y="2574925"/>
          <p14:tracePt t="13156" x="3152775" y="2574925"/>
          <p14:tracePt t="13160" x="3135313" y="2574925"/>
          <p14:tracePt t="13173" x="3127375" y="2574925"/>
          <p14:tracePt t="13177" x="3119438" y="2574925"/>
          <p14:tracePt t="13187" x="3094038" y="2582863"/>
          <p14:tracePt t="13193" x="3084513" y="2582863"/>
          <p14:tracePt t="13206" x="3076575" y="2592388"/>
          <p14:tracePt t="13209" x="3059113" y="2600325"/>
          <p14:tracePt t="13217" x="3041650" y="2600325"/>
          <p14:tracePt t="13225" x="3025775" y="2600325"/>
          <p14:tracePt t="13232" x="3008313" y="2608263"/>
          <p14:tracePt t="13242" x="2990850" y="2608263"/>
          <p14:tracePt t="13248" x="2965450" y="2608263"/>
          <p14:tracePt t="13258" x="2949575" y="2617788"/>
          <p14:tracePt t="13265" x="2922588" y="2617788"/>
          <p14:tracePt t="13274" x="2897188" y="2617788"/>
          <p14:tracePt t="13280" x="2881313" y="2625725"/>
          <p14:tracePt t="13291" x="2863850" y="2625725"/>
          <p14:tracePt t="13297" x="2846388" y="2625725"/>
          <p14:tracePt t="13308" x="2830513" y="2625725"/>
          <p14:tracePt t="13313" x="2813050" y="2625725"/>
          <p14:tracePt t="13325" x="2787650" y="2625725"/>
          <p14:tracePt t="13328" x="2770188" y="2625725"/>
          <p14:tracePt t="13339" x="2752725" y="2625725"/>
          <p14:tracePt t="13344" x="2736850" y="2625725"/>
          <p14:tracePt t="13357" x="2727325" y="2625725"/>
          <p14:tracePt t="13360" x="2701925" y="2625725"/>
          <p14:tracePt t="13374" x="2686050" y="2625725"/>
          <p14:tracePt t="13377" x="2660650" y="2625725"/>
          <p14:tracePt t="13391" x="2633663" y="2625725"/>
          <p14:tracePt t="13392" x="2625725" y="2625725"/>
          <p14:tracePt t="13407" x="2608263" y="2625725"/>
          <p14:tracePt t="13409" x="2592388" y="2625725"/>
          <p14:tracePt t="13417" x="2574925" y="2625725"/>
          <p14:tracePt t="13425" x="2557463" y="2625725"/>
          <p14:tracePt t="13432" x="2549525" y="2625725"/>
          <p14:tracePt t="13442" x="2532063" y="2625725"/>
          <p14:tracePt t="13448" x="2524125" y="2625725"/>
          <p14:tracePt t="13458" x="2516188" y="2625725"/>
          <p14:tracePt t="13464" x="2506663" y="2625725"/>
          <p14:tracePt t="13475" x="2498725" y="2625725"/>
          <p14:tracePt t="13480" x="2481263" y="2625725"/>
          <p14:tracePt t="13492" x="2455863" y="2625725"/>
          <p14:tracePt t="13497" x="2447925" y="2625725"/>
          <p14:tracePt t="13507" x="2430463" y="2625725"/>
          <p14:tracePt t="13512" x="2405063" y="2625725"/>
          <p14:tracePt t="13524" x="2397125" y="2625725"/>
          <p14:tracePt t="13529" x="2379663" y="2625725"/>
          <p14:tracePt t="13540" x="2371725" y="2625725"/>
          <p14:tracePt t="13545" x="2354263" y="2625725"/>
          <p14:tracePt t="13557" x="2344738" y="2617788"/>
          <p14:tracePt t="13574" x="2336800" y="2617788"/>
          <p14:tracePt t="13576" x="2319338" y="2617788"/>
          <p14:tracePt t="13590" x="2319338" y="2608263"/>
          <p14:tracePt t="13593" x="2311400" y="2608263"/>
          <p14:tracePt t="13608" x="2303463" y="2608263"/>
          <p14:tracePt t="13609" x="2286000" y="2600325"/>
          <p14:tracePt t="13617" x="2268538" y="2600325"/>
          <p14:tracePt t="13625" x="2252663" y="2592388"/>
          <p14:tracePt t="13633" x="2243138" y="2592388"/>
          <p14:tracePt t="13641" x="2227263" y="2582863"/>
          <p14:tracePt t="13649" x="2217738" y="2574925"/>
          <p14:tracePt t="13665" x="2209800" y="2574925"/>
          <p14:tracePt t="13675" x="2192338" y="2574925"/>
          <p14:tracePt t="13681" x="2192338" y="2566988"/>
          <p14:tracePt t="13691" x="2174875" y="2557463"/>
          <p14:tracePt t="13696" x="2166938" y="2557463"/>
          <p14:tracePt t="13708" x="2166938" y="2549525"/>
          <p14:tracePt t="13712" x="2149475" y="2549525"/>
          <p14:tracePt t="13723" x="2141538" y="2541588"/>
          <p14:tracePt t="13729" x="2141538" y="2532063"/>
          <p14:tracePt t="13741" x="2116138" y="2524125"/>
          <p14:tracePt t="13744" x="2108200" y="2516188"/>
          <p14:tracePt t="13758" x="2090738" y="2498725"/>
          <p14:tracePt t="13761" x="2073275" y="2489200"/>
          <p14:tracePt t="13774" x="2055813" y="2473325"/>
          <p14:tracePt t="13791" x="2047875" y="2463800"/>
          <p14:tracePt t="13793" x="2039938" y="2455863"/>
          <p14:tracePt t="13807" x="2022475" y="2438400"/>
          <p14:tracePt t="13809" x="2014538" y="2430463"/>
          <p14:tracePt t="13816" x="2005013" y="2422525"/>
          <p14:tracePt t="13826" x="1997075" y="2413000"/>
          <p14:tracePt t="13832" x="1997075" y="2405063"/>
          <p14:tracePt t="13841" x="1997075" y="2379663"/>
          <p14:tracePt t="13848" x="1997075" y="2371725"/>
          <p14:tracePt t="13858" x="1979613" y="2354263"/>
          <p14:tracePt t="13864" x="1979613" y="2344738"/>
          <p14:tracePt t="13876" x="1971675" y="2319338"/>
          <p14:tracePt t="13880" x="1971675" y="2303463"/>
          <p14:tracePt t="13892" x="1963738" y="2293938"/>
          <p14:tracePt t="13897" x="1954213" y="2278063"/>
          <p14:tracePt t="13908" x="1954213" y="2252663"/>
          <p14:tracePt t="13913" x="1954213" y="2235200"/>
          <p14:tracePt t="13924" x="1954213" y="2227263"/>
          <p14:tracePt t="13928" x="1954213" y="2200275"/>
          <p14:tracePt t="13939" x="1954213" y="2184400"/>
          <p14:tracePt t="13945" x="1954213" y="2166938"/>
          <p14:tracePt t="13958" x="1954213" y="2159000"/>
          <p14:tracePt t="13961" x="1954213" y="2141538"/>
          <p14:tracePt t="13974" x="1954213" y="2124075"/>
          <p14:tracePt t="13977" x="1954213" y="2116138"/>
          <p14:tracePt t="13991" x="1954213" y="2098675"/>
          <p14:tracePt t="13993" x="1954213" y="2090738"/>
          <p14:tracePt t="14008" x="1954213" y="2073275"/>
          <p14:tracePt t="14009" x="1954213" y="2047875"/>
          <p14:tracePt t="14016" x="1954213" y="2039938"/>
          <p14:tracePt t="14026" x="1963738" y="2014538"/>
          <p14:tracePt t="14033" x="1979613" y="1997075"/>
          <p14:tracePt t="14042" x="1997075" y="1971675"/>
          <p14:tracePt t="14049" x="2005013" y="1963738"/>
          <p14:tracePt t="14059" x="2014538" y="1946275"/>
          <p14:tracePt t="14065" x="2030413" y="1928813"/>
          <p14:tracePt t="14076" x="2047875" y="1911350"/>
          <p14:tracePt t="14081" x="2065338" y="1895475"/>
          <p14:tracePt t="14092" x="2082800" y="1885950"/>
          <p14:tracePt t="14097" x="2082800" y="1878013"/>
          <p14:tracePt t="14104" x="2098675" y="1860550"/>
          <p14:tracePt t="14113" x="2124075" y="1844675"/>
          <p14:tracePt t="14129" x="2141538" y="1835150"/>
          <p14:tracePt t="14141" x="2159000" y="1819275"/>
          <p14:tracePt t="14145" x="2184400" y="1809750"/>
          <p14:tracePt t="14157" x="2192338" y="1793875"/>
          <p14:tracePt t="14160" x="2209800" y="1793875"/>
          <p14:tracePt t="14174" x="2235200" y="1784350"/>
          <p14:tracePt t="14176" x="2243138" y="1776413"/>
          <p14:tracePt t="14189" x="2268538" y="1766888"/>
          <p14:tracePt t="14193" x="2293938" y="1751013"/>
          <p14:tracePt t="14203" x="2311400" y="1741488"/>
          <p14:tracePt t="14209" x="2328863" y="1733550"/>
          <p14:tracePt t="14216" x="2344738" y="1725613"/>
          <p14:tracePt t="14225" x="2362200" y="1725613"/>
          <p14:tracePt t="14241" x="2379663" y="1725613"/>
          <p14:tracePt t="14248" x="2387600" y="1725613"/>
          <p14:tracePt t="14258" x="2397125" y="1725613"/>
          <p14:tracePt t="14264" x="2413000" y="1716088"/>
          <p14:tracePt t="14275" x="2422525" y="1716088"/>
          <p14:tracePt t="14280" x="2430463" y="1716088"/>
          <p14:tracePt t="14291" x="2455863" y="1716088"/>
          <p14:tracePt t="14297" x="2481263" y="1716088"/>
          <p14:tracePt t="14308" x="2489200" y="1716088"/>
          <p14:tracePt t="14312" x="2524125" y="1716088"/>
          <p14:tracePt t="14325" x="2549525" y="1716088"/>
          <p14:tracePt t="14328" x="2566988" y="1716088"/>
          <p14:tracePt t="14341" x="2574925" y="1716088"/>
          <p14:tracePt t="14344" x="2582863" y="1716088"/>
          <p14:tracePt t="14357" x="2608263" y="1716088"/>
          <p14:tracePt t="14360" x="2617788" y="1716088"/>
          <p14:tracePt t="14375" x="2625725" y="1716088"/>
          <p14:tracePt t="14376" x="2643188" y="1716088"/>
          <p14:tracePt t="14392" x="2651125" y="1716088"/>
          <p14:tracePt t="14393" x="2668588" y="1716088"/>
          <p14:tracePt t="14400" x="2686050" y="1716088"/>
          <p14:tracePt t="14408" x="2701925" y="1716088"/>
          <p14:tracePt t="14417" x="2719388" y="1716088"/>
          <p14:tracePt t="14425" x="2744788" y="1716088"/>
          <p14:tracePt t="14433" x="2752725" y="1716088"/>
          <p14:tracePt t="14442" x="2770188" y="1716088"/>
          <p14:tracePt t="14449" x="2778125" y="1716088"/>
          <p14:tracePt t="14459" x="2805113" y="1716088"/>
          <p14:tracePt t="14464" x="2830513" y="1716088"/>
          <p14:tracePt t="14475" x="2838450" y="1716088"/>
          <p14:tracePt t="14480" x="2855913" y="1716088"/>
          <p14:tracePt t="14492" x="2881313" y="1716088"/>
          <p14:tracePt t="14496" x="2889250" y="1716088"/>
          <p14:tracePt t="14508" x="2914650" y="1725613"/>
          <p14:tracePt t="14512" x="2932113" y="1725613"/>
          <p14:tracePt t="14524" x="2940050" y="1733550"/>
          <p14:tracePt t="14528" x="2965450" y="1741488"/>
          <p14:tracePt t="14541" x="2990850" y="1751013"/>
          <p14:tracePt t="14544" x="3000375" y="1751013"/>
          <p14:tracePt t="14558" x="3016250" y="1751013"/>
          <p14:tracePt t="14560" x="3033713" y="1758950"/>
          <p14:tracePt t="14575" x="3041650" y="1766888"/>
          <p14:tracePt t="14576" x="3067050" y="1776413"/>
          <p14:tracePt t="14591" x="3101975" y="1784350"/>
          <p14:tracePt t="14593" x="3127375" y="1793875"/>
          <p14:tracePt t="14601" x="3152775" y="1793875"/>
          <p14:tracePt t="14609" x="3160713" y="1793875"/>
          <p14:tracePt t="14617" x="3178175" y="1801813"/>
          <p14:tracePt t="14625" x="3186113" y="1801813"/>
          <p14:tracePt t="14632" x="3203575" y="1819275"/>
          <p14:tracePt t="14642" x="3221038" y="1819275"/>
          <p14:tracePt t="14649" x="3228975" y="1819275"/>
          <p14:tracePt t="14659" x="3238500" y="1827213"/>
          <p14:tracePt t="14665" x="3246438" y="1827213"/>
          <p14:tracePt t="14675" x="3254375" y="1835150"/>
          <p14:tracePt t="14680" x="3263900" y="1835150"/>
          <p14:tracePt t="14692" x="3271838" y="1835150"/>
          <p14:tracePt t="14697" x="3279775" y="1835150"/>
          <p14:tracePt t="14708" x="3289300" y="1844675"/>
          <p14:tracePt t="14712" x="3305175" y="1844675"/>
          <p14:tracePt t="14725" x="3305175" y="1852613"/>
          <p14:tracePt t="14728" x="3314700" y="1860550"/>
          <p14:tracePt t="14739" x="3330575" y="1860550"/>
          <p14:tracePt t="14758" x="3348038" y="1870075"/>
          <p14:tracePt t="14760" x="3355975" y="1878013"/>
          <p14:tracePt t="14775" x="3355975" y="1885950"/>
          <p14:tracePt t="14788" x="3365500" y="1885950"/>
          <p14:tracePt t="14792" x="3382963" y="1895475"/>
          <p14:tracePt t="14817" x="3382963" y="1903413"/>
          <p14:tracePt t="14825" x="3390900" y="1903413"/>
          <p14:tracePt t="14832" x="3408363" y="1911350"/>
          <p14:tracePt t="14857" x="3416300" y="1920875"/>
          <p14:tracePt t="14864" x="3424238" y="1928813"/>
          <p14:tracePt t="14875" x="3424238" y="1938338"/>
          <p14:tracePt t="14880" x="3433763" y="1946275"/>
          <p14:tracePt t="14896" x="3441700" y="1954213"/>
          <p14:tracePt t="14909" x="3441700" y="1963738"/>
          <p14:tracePt t="14912" x="3449638" y="1989138"/>
          <p14:tracePt t="14924" x="3459163" y="2014538"/>
          <p14:tracePt t="14928" x="3459163" y="2022475"/>
          <p14:tracePt t="14940" x="3467100" y="2030413"/>
          <p14:tracePt t="14944" x="3467100" y="2055813"/>
          <p14:tracePt t="14957" x="3467100" y="2065338"/>
          <p14:tracePt t="14960" x="3467100" y="2090738"/>
          <p14:tracePt t="14974" x="3475038" y="2108200"/>
          <p14:tracePt t="14977" x="3484563" y="2133600"/>
          <p14:tracePt t="14992" x="3484563" y="2159000"/>
          <p14:tracePt t="15000" x="3484563" y="2166938"/>
          <p14:tracePt t="15008" x="3484563" y="2184400"/>
          <p14:tracePt t="15016" x="3484563" y="2192338"/>
          <p14:tracePt t="15025" x="3484563" y="2200275"/>
          <p14:tracePt t="15032" x="3484563" y="2217738"/>
          <p14:tracePt t="15041" x="3484563" y="2227263"/>
          <p14:tracePt t="15048" x="3484563" y="2243138"/>
          <p14:tracePt t="15058" x="3484563" y="2252663"/>
          <p14:tracePt t="15064" x="3484563" y="2260600"/>
          <p14:tracePt t="15075" x="3484563" y="2268538"/>
          <p14:tracePt t="15080" x="3484563" y="2278063"/>
          <p14:tracePt t="15092" x="3484563" y="2286000"/>
          <p14:tracePt t="15101" x="3484563" y="2303463"/>
          <p14:tracePt t="15109" x="3484563" y="2319338"/>
          <p14:tracePt t="15112" x="3484563" y="2344738"/>
          <p14:tracePt t="15122" x="3484563" y="2362200"/>
          <p14:tracePt t="15130" x="3484563" y="2371725"/>
          <p14:tracePt t="15143" x="3484563" y="2387600"/>
          <p14:tracePt t="15144" x="3467100" y="2413000"/>
          <p14:tracePt t="15158" x="3449638" y="2430463"/>
          <p14:tracePt t="15160" x="3433763" y="2438400"/>
          <p14:tracePt t="15176" x="3424238" y="2455863"/>
          <p14:tracePt t="15191" x="3408363" y="2463800"/>
          <p14:tracePt t="15192" x="3390900" y="2481263"/>
          <p14:tracePt t="15201" x="3382963" y="2489200"/>
          <p14:tracePt t="15208" x="3365500" y="2489200"/>
          <p14:tracePt t="15216" x="3348038" y="2506663"/>
          <p14:tracePt t="15224" x="3330575" y="2516188"/>
          <p14:tracePt t="15232" x="3314700" y="2516188"/>
          <p14:tracePt t="15241" x="3289300" y="2532063"/>
          <p14:tracePt t="15248" x="3263900" y="2532063"/>
          <p14:tracePt t="15258" x="3238500" y="2549525"/>
          <p14:tracePt t="15264" x="3221038" y="2557463"/>
          <p14:tracePt t="15275" x="3178175" y="2566988"/>
          <p14:tracePt t="15280" x="3127375" y="2574925"/>
          <p14:tracePt t="15290" x="3094038" y="2574925"/>
          <p14:tracePt t="15296" x="3051175" y="2582863"/>
          <p14:tracePt t="15308" x="3008313" y="2592388"/>
          <p14:tracePt t="15312" x="2974975" y="2600325"/>
          <p14:tracePt t="15324" x="2940050" y="2600325"/>
          <p14:tracePt t="15328" x="2914650" y="2600325"/>
          <p14:tracePt t="15342" x="2881313" y="2608263"/>
          <p14:tracePt t="15344" x="2846388" y="2617788"/>
          <p14:tracePt t="15357" x="2813050" y="2625725"/>
          <p14:tracePt t="15360" x="2778125" y="2625725"/>
          <p14:tracePt t="15373" x="2744788" y="2625725"/>
          <p14:tracePt t="15376" x="2719388" y="2625725"/>
          <p14:tracePt t="15392" x="2660650" y="2625725"/>
          <p14:tracePt t="15400" x="2617788" y="2625725"/>
          <p14:tracePt t="15408" x="2592388" y="2625725"/>
          <p14:tracePt t="15416" x="2566988" y="2625725"/>
          <p14:tracePt t="15426" x="2524125" y="2625725"/>
          <p14:tracePt t="15432" x="2489200" y="2625725"/>
          <p14:tracePt t="15442" x="2455863" y="2617788"/>
          <p14:tracePt t="15448" x="2413000" y="2600325"/>
          <p14:tracePt t="15458" x="2387600" y="2592388"/>
          <p14:tracePt t="15464" x="2362200" y="2574925"/>
          <p14:tracePt t="15474" x="2328863" y="2557463"/>
          <p14:tracePt t="15480" x="2293938" y="2541588"/>
          <p14:tracePt t="15492" x="2268538" y="2532063"/>
          <p14:tracePt t="15496" x="2252663" y="2524125"/>
          <p14:tracePt t="15509" x="2243138" y="2516188"/>
          <p14:tracePt t="15512" x="2217738" y="2489200"/>
          <p14:tracePt t="15525" x="2209800" y="2481263"/>
          <p14:tracePt t="15528" x="2200275" y="2473325"/>
          <p14:tracePt t="15542" x="2192338" y="2463800"/>
          <p14:tracePt t="15544" x="2192338" y="2447925"/>
          <p14:tracePt t="15557" x="2166938" y="2422525"/>
          <p14:tracePt t="15560" x="2159000" y="2405063"/>
          <p14:tracePt t="15574" x="2149475" y="2379663"/>
          <p14:tracePt t="15576" x="2141538" y="2354263"/>
          <p14:tracePt t="15591" x="2133600" y="2328863"/>
          <p14:tracePt t="15593" x="2124075" y="2311400"/>
          <p14:tracePt t="15600" x="2116138" y="2260600"/>
          <p14:tracePt t="15609" x="2116138" y="2252663"/>
          <p14:tracePt t="15616" x="2116138" y="2217738"/>
          <p14:tracePt t="15624" x="2116138" y="2209800"/>
          <p14:tracePt t="15632" x="2116138" y="2166938"/>
          <p14:tracePt t="15642" x="2116138" y="2141538"/>
          <p14:tracePt t="15648" x="2116138" y="2116138"/>
          <p14:tracePt t="15659" x="2116138" y="2098675"/>
          <p14:tracePt t="15665" x="2116138" y="2065338"/>
          <p14:tracePt t="15675" x="2116138" y="2047875"/>
          <p14:tracePt t="15680" x="2116138" y="2030413"/>
          <p14:tracePt t="15691" x="2116138" y="2014538"/>
          <p14:tracePt t="15697" x="2116138" y="1997075"/>
          <p14:tracePt t="15709" x="2116138" y="1989138"/>
          <p14:tracePt t="15712" x="2116138" y="1971675"/>
          <p14:tracePt t="15726" x="2116138" y="1963738"/>
          <p14:tracePt t="15729" x="2116138" y="1954213"/>
          <p14:tracePt t="15742" x="2116138" y="1938338"/>
          <p14:tracePt t="15745" x="2124075" y="1928813"/>
          <p14:tracePt t="15759" x="2124075" y="1920875"/>
          <p14:tracePt t="15761" x="2133600" y="1903413"/>
          <p14:tracePt t="15777" x="2133600" y="1885950"/>
          <p14:tracePt t="15785" x="2149475" y="1870075"/>
          <p14:tracePt t="15793" x="2149475" y="1860550"/>
          <p14:tracePt t="15800" x="2159000" y="1852613"/>
          <p14:tracePt t="15809" x="2159000" y="1844675"/>
          <p14:tracePt t="15817" x="2166938" y="1835150"/>
          <p14:tracePt t="15832" x="2174875" y="1827213"/>
          <p14:tracePt t="15843" x="2184400" y="1819275"/>
          <p14:tracePt t="15848" x="2192338" y="1809750"/>
          <p14:tracePt t="15864" x="2192338" y="1801813"/>
          <p14:tracePt t="15897" x="2200275" y="1801813"/>
          <p14:tracePt t="15912" x="2209800" y="1793875"/>
          <p14:tracePt t="15921" x="2217738" y="1793875"/>
          <p14:tracePt t="16048" x="2227263" y="1784350"/>
          <p14:tracePt t="16104" x="2235200" y="1784350"/>
          <p14:tracePt t="16128" x="2243138" y="1784350"/>
          <p14:tracePt t="16136" x="2252663" y="1784350"/>
          <p14:tracePt t="16145" x="2260600" y="1784350"/>
          <p14:tracePt t="16152" x="2268538" y="1784350"/>
          <p14:tracePt t="16161" x="2293938" y="1784350"/>
          <p14:tracePt t="16174" x="2303463" y="1784350"/>
          <p14:tracePt t="16176" x="2362200" y="1784350"/>
          <p14:tracePt t="16185" x="2413000" y="1784350"/>
          <p14:tracePt t="16193" x="2498725" y="1784350"/>
          <p14:tracePt t="16201" x="2617788" y="1784350"/>
          <p14:tracePt t="16209" x="2711450" y="1784350"/>
          <p14:tracePt t="16216" x="2838450" y="1784350"/>
          <p14:tracePt t="16225" x="2982913" y="1784350"/>
          <p14:tracePt t="16232" x="3119438" y="1784350"/>
          <p14:tracePt t="16241" x="3246438" y="1784350"/>
          <p14:tracePt t="16248" x="3365500" y="1784350"/>
          <p14:tracePt t="16259" x="3449638" y="1776413"/>
          <p14:tracePt t="16264" x="3535363" y="1751013"/>
          <p14:tracePt t="16276" x="3586163" y="1741488"/>
          <p14:tracePt t="16280" x="3629025" y="1725613"/>
          <p14:tracePt t="16293" x="3646488" y="1725613"/>
          <p14:tracePt t="16296" x="3662363" y="1725613"/>
          <p14:tracePt t="16309" x="3679825" y="1725613"/>
          <p14:tracePt t="16312" x="3687763" y="1725613"/>
          <p14:tracePt t="16326" x="3697288" y="1708150"/>
          <p14:tracePt t="16416" x="3679825" y="1708150"/>
          <p14:tracePt t="16424" x="3662363" y="1708150"/>
          <p14:tracePt t="16433" x="3646488" y="1708150"/>
          <p14:tracePt t="16442" x="3611563" y="1708150"/>
          <p14:tracePt t="16448" x="3578225" y="1716088"/>
          <p14:tracePt t="16459" x="3560763" y="1716088"/>
          <p14:tracePt t="16464" x="3535363" y="1716088"/>
          <p14:tracePt t="16477" x="3502025" y="1725613"/>
          <p14:tracePt t="16480" x="3467100" y="1733550"/>
          <p14:tracePt t="16493" x="3441700" y="1741488"/>
          <p14:tracePt t="16497" x="3408363" y="1751013"/>
          <p14:tracePt t="16509" x="3373438" y="1766888"/>
          <p14:tracePt t="16512" x="3322638" y="1776413"/>
          <p14:tracePt t="16526" x="3279775" y="1776413"/>
          <p14:tracePt t="16529" x="3271838" y="1784350"/>
          <p14:tracePt t="16552" x="3263900" y="1784350"/>
          <p14:tracePt t="16584" x="3263900" y="1793875"/>
          <p14:tracePt t="16616" x="3263900" y="1809750"/>
          <p14:tracePt t="16624" x="3279775" y="1819275"/>
          <p14:tracePt t="16632" x="3305175" y="1819275"/>
          <p14:tracePt t="16643" x="3340100" y="1827213"/>
          <p14:tracePt t="16648" x="3365500" y="1827213"/>
          <p14:tracePt t="16659" x="3424238" y="1844675"/>
          <p14:tracePt t="16665" x="3475038" y="1844675"/>
          <p14:tracePt t="16676" x="3517900" y="1860550"/>
          <p14:tracePt t="16680" x="3578225" y="1870075"/>
          <p14:tracePt t="16693" x="3646488" y="1885950"/>
          <p14:tracePt t="16696" x="3738563" y="1903413"/>
          <p14:tracePt t="16709" x="3832225" y="1920875"/>
          <p14:tracePt t="16712" x="3892550" y="1938338"/>
          <p14:tracePt t="16726" x="3960813" y="1954213"/>
          <p14:tracePt t="16728" x="4037013" y="1963738"/>
          <p14:tracePt t="16743" x="4095750" y="1989138"/>
          <p14:tracePt t="16745" x="4171950" y="1997075"/>
          <p14:tracePt t="16760" x="4275138" y="2014538"/>
          <p14:tracePt t="16777" x="4368800" y="2047875"/>
          <p14:tracePt t="16785" x="4427538" y="2055813"/>
          <p14:tracePt t="16794" x="4495800" y="2073275"/>
          <p14:tracePt t="16800" x="4564063" y="2082800"/>
          <p14:tracePt t="16809" x="4640263" y="2108200"/>
          <p14:tracePt t="16816" x="4716463" y="2124075"/>
          <p14:tracePt t="16827" x="4802188" y="2141538"/>
          <p14:tracePt t="16832" x="4878388" y="2159000"/>
          <p14:tracePt t="16843" x="4946650" y="2166938"/>
          <p14:tracePt t="16848" x="5022850" y="2192338"/>
          <p14:tracePt t="16859" x="5099050" y="2200275"/>
          <p14:tracePt t="16864" x="5167313" y="2209800"/>
          <p14:tracePt t="16876" x="5260975" y="2235200"/>
          <p14:tracePt t="16880" x="5302250" y="2243138"/>
          <p14:tracePt t="16893" x="5362575" y="2252663"/>
          <p14:tracePt t="16896" x="5413375" y="2260600"/>
          <p14:tracePt t="16909" x="5456238" y="2260600"/>
          <p14:tracePt t="16912" x="5489575" y="2268538"/>
          <p14:tracePt t="16926" x="5514975" y="2278063"/>
          <p14:tracePt t="16928" x="5540375" y="2278063"/>
          <p14:tracePt t="16943" x="5557838" y="2278063"/>
          <p14:tracePt t="16945" x="5583238" y="2278063"/>
          <p14:tracePt t="16959" x="5608638" y="2286000"/>
          <p14:tracePt t="16961" x="5626100" y="2286000"/>
          <p14:tracePt t="16976" x="5668963" y="2286000"/>
          <p14:tracePt t="16984" x="5684838" y="2286000"/>
          <p14:tracePt t="16993" x="5727700" y="2293938"/>
          <p14:tracePt t="17000" x="5753100" y="2303463"/>
          <p14:tracePt t="17009" x="5770563" y="2311400"/>
          <p14:tracePt t="17016" x="5813425" y="2311400"/>
          <p14:tracePt t="17026" x="5864225" y="2311400"/>
          <p14:tracePt t="17032" x="5889625" y="2311400"/>
          <p14:tracePt t="17043" x="5915025" y="2311400"/>
          <p14:tracePt t="17048" x="5957888" y="2319338"/>
          <p14:tracePt t="17060" x="5983288" y="2328863"/>
          <p14:tracePt t="17064" x="6024563" y="2328863"/>
          <p14:tracePt t="17077" x="6042025" y="2328863"/>
          <p14:tracePt t="17086" x="6067425" y="2328863"/>
          <p14:tracePt t="17094" x="6076950" y="2328863"/>
          <p14:tracePt t="17097" x="6084888" y="2328863"/>
          <p14:tracePt t="17108" x="6102350" y="2328863"/>
          <p14:tracePt t="17113" x="6118225" y="2328863"/>
          <p14:tracePt t="17127" x="6127750" y="2328863"/>
          <p14:tracePt t="17129" x="6135688" y="2328863"/>
          <p14:tracePt t="17144" x="6143625" y="2328863"/>
          <p14:tracePt t="17159" x="6161088" y="2336800"/>
          <p14:tracePt t="17160" x="6186488" y="2336800"/>
          <p14:tracePt t="17176" x="6229350" y="2344738"/>
          <p14:tracePt t="17184" x="6254750" y="2344738"/>
          <p14:tracePt t="17193" x="6272213" y="2344738"/>
          <p14:tracePt t="17201" x="6305550" y="2344738"/>
          <p14:tracePt t="17209" x="6323013" y="2344738"/>
          <p14:tracePt t="17217" x="6330950" y="2344738"/>
          <p14:tracePt t="17226" x="6348413" y="2344738"/>
          <p14:tracePt t="17432" x="6356350" y="2344738"/>
          <p14:tracePt t="17448" x="6365875" y="2344738"/>
          <p14:tracePt t="17459" x="6373813" y="2344738"/>
          <p14:tracePt t="17464" x="6381750" y="2344738"/>
          <p14:tracePt t="17477" x="6391275" y="2344738"/>
          <p14:tracePt t="17480" x="6399213" y="2344738"/>
          <p14:tracePt t="17493" x="6416675" y="2344738"/>
          <p14:tracePt t="17496" x="6432550" y="2344738"/>
          <p14:tracePt t="17512" x="6442075" y="2344738"/>
          <p14:tracePt t="17526" x="6450013" y="2344738"/>
          <p14:tracePt t="17528" x="6457950" y="2344738"/>
          <p14:tracePt t="17544" x="6475413" y="2344738"/>
          <p14:tracePt t="17577" x="6483350" y="2344738"/>
          <p14:tracePt t="17584" x="6492875" y="2344738"/>
          <p14:tracePt t="17609" x="6500813" y="2344738"/>
          <p14:tracePt t="17642" x="6510338" y="2344738"/>
          <p14:tracePt t="17672" x="6518275" y="2344738"/>
          <p14:tracePt t="17680" x="6526213" y="2344738"/>
          <p14:tracePt t="17712" x="6535738" y="2344738"/>
          <p14:tracePt t="17721" x="6543675" y="2344738"/>
          <p14:tracePt t="17792" x="6551613" y="2344738"/>
          <p14:tracePt t="17800" x="6561138" y="2344738"/>
          <p14:tracePt t="17816" x="6569075" y="2344738"/>
          <p14:tracePt t="17897" x="6577013" y="2344738"/>
          <p14:tracePt t="17922" x="6586538" y="2344738"/>
          <p14:tracePt t="18000" x="6594475" y="2344738"/>
          <p14:tracePt t="18032" x="6602413" y="2344738"/>
          <p14:tracePt t="18104" x="6611938" y="2344738"/>
          <p14:tracePt t="18385" x="6619875" y="2344738"/>
          <p14:tracePt t="18424" x="6637338" y="2362200"/>
          <p14:tracePt t="18521" x="6637338" y="2371725"/>
          <p14:tracePt t="18592" x="6645275" y="2371725"/>
          <p14:tracePt t="18611" x="6654800" y="2379663"/>
          <p14:tracePt t="18656" x="6662738" y="2387600"/>
          <p14:tracePt t="19320" x="6662738" y="2379663"/>
          <p14:tracePt t="19504" x="6662738" y="2371725"/>
          <p14:tracePt t="29264" x="6627813" y="2354263"/>
          <p14:tracePt t="29272" x="6619875" y="2336800"/>
          <p14:tracePt t="29282" x="6602413" y="2328863"/>
          <p14:tracePt t="29440" x="6594475" y="2319338"/>
          <p14:tracePt t="29456" x="6561138" y="2319338"/>
          <p14:tracePt t="29465" x="6500813" y="2319338"/>
          <p14:tracePt t="29472" x="6399213" y="2319338"/>
          <p14:tracePt t="29481" x="6280150" y="2354263"/>
          <p14:tracePt t="29488" x="6211888" y="2387600"/>
          <p14:tracePt t="29498" x="6178550" y="2397125"/>
          <p14:tracePt t="29504" x="6110288" y="2422525"/>
          <p14:tracePt t="29514" x="6067425" y="2438400"/>
          <p14:tracePt t="29520" x="6008688" y="2447925"/>
          <p14:tracePt t="29532" x="5915025" y="2473325"/>
          <p14:tracePt t="29536" x="5846763" y="2489200"/>
          <p14:tracePt t="29548" x="5788025" y="2498725"/>
          <p14:tracePt t="29552" x="5694363" y="2516188"/>
          <p14:tracePt t="29564" x="5668963" y="2516188"/>
          <p14:tracePt t="29568" x="5641975" y="2516188"/>
          <p14:tracePt t="29581" x="5641975" y="2481263"/>
          <p14:tracePt t="29584" x="5694363" y="2430463"/>
          <p14:tracePt t="29598" x="5788025" y="2362200"/>
          <p14:tracePt t="29600" x="5838825" y="2328863"/>
          <p14:tracePt t="29614" x="5872163" y="2293938"/>
          <p14:tracePt t="29616" x="5880100" y="2293938"/>
          <p14:tracePt t="29896" x="5821363" y="2293938"/>
          <p14:tracePt t="29904" x="5719763" y="2303463"/>
          <p14:tracePt t="29915" x="5608638" y="2328863"/>
          <p14:tracePt t="29920" x="5489575" y="2336800"/>
          <p14:tracePt t="29932" x="5380038" y="2344738"/>
          <p14:tracePt t="29936" x="5251450" y="2371725"/>
          <p14:tracePt t="29948" x="5132388" y="2397125"/>
          <p14:tracePt t="29952" x="5030788" y="2413000"/>
          <p14:tracePt t="29965" x="4919663" y="2447925"/>
          <p14:tracePt t="29968" x="4784725" y="2498725"/>
          <p14:tracePt t="29982" x="4665663" y="2549525"/>
          <p14:tracePt t="29984" x="4554538" y="2592388"/>
          <p14:tracePt t="29998" x="4419600" y="2643188"/>
          <p14:tracePt t="30001" x="4265613" y="2701925"/>
          <p14:tracePt t="30015" x="4171950" y="2727325"/>
          <p14:tracePt t="30016" x="4095750" y="2736850"/>
          <p14:tracePt t="30031" x="4044950" y="2752725"/>
          <p14:tracePt t="30032" x="4027488" y="2762250"/>
          <p14:tracePt t="30040" x="3976688" y="2787650"/>
          <p14:tracePt t="30048" x="3960813" y="2805113"/>
          <p14:tracePt t="30056" x="3960813" y="2813050"/>
          <p14:tracePt t="30065" x="3951288" y="2820988"/>
          <p14:tracePt t="30081" x="3951288" y="2830513"/>
          <p14:tracePt t="30092" x="3951288" y="2838450"/>
          <p14:tracePt t="30320" x="3935413" y="2846388"/>
          <p14:tracePt t="30329" x="3935413" y="2855913"/>
          <p14:tracePt t="30336" x="3925888" y="2863850"/>
          <p14:tracePt t="30348" x="3917950" y="2863850"/>
          <p14:tracePt t="30352" x="3917950" y="2871788"/>
          <p14:tracePt t="30365" x="3908425" y="2897188"/>
          <p14:tracePt t="30368" x="3900488" y="2897188"/>
          <p14:tracePt t="30382" x="3900488" y="2906713"/>
          <p14:tracePt t="30520" x="3900488" y="2914650"/>
          <p14:tracePt t="30528" x="3892550" y="2914650"/>
          <p14:tracePt t="30536" x="3883025" y="2932113"/>
          <p14:tracePt t="30548" x="3857625" y="2957513"/>
          <p14:tracePt t="30552" x="3824288" y="2974975"/>
          <p14:tracePt t="30566" x="3730625" y="2982913"/>
          <p14:tracePt t="30568" x="3636963" y="3000375"/>
          <p14:tracePt t="30582" x="3535363" y="3033713"/>
          <p14:tracePt t="30584" x="3441700" y="3059113"/>
          <p14:tracePt t="30598" x="3365500" y="3084513"/>
          <p14:tracePt t="30600" x="3314700" y="3119438"/>
          <p14:tracePt t="30615" x="3271838" y="3144838"/>
          <p14:tracePt t="30616" x="3254375" y="3160713"/>
          <p14:tracePt t="30625" x="3238500" y="3178175"/>
          <p14:tracePt t="30632" x="3228975" y="3195638"/>
          <p14:tracePt t="30640" x="3228975" y="3228975"/>
          <p14:tracePt t="30649" x="3228975" y="3263900"/>
          <p14:tracePt t="30656" x="3228975" y="3279775"/>
          <p14:tracePt t="30665" x="3228975" y="3314700"/>
          <p14:tracePt t="30672" x="3238500" y="3365500"/>
          <p14:tracePt t="30681" x="3254375" y="3408363"/>
          <p14:tracePt t="30688" x="3263900" y="3441700"/>
          <p14:tracePt t="30698" x="3279775" y="3467100"/>
          <p14:tracePt t="30704" x="3279775" y="3475038"/>
          <p14:tracePt t="30715" x="3279775" y="3484563"/>
          <p14:tracePt t="30720" x="3279775" y="3492500"/>
          <p14:tracePt t="30732" x="3279775" y="3509963"/>
          <p14:tracePt t="30736" x="3271838" y="3509963"/>
          <p14:tracePt t="30749" x="3246438" y="3509963"/>
          <p14:tracePt t="30752" x="3228975" y="3517900"/>
          <p14:tracePt t="30765" x="3211513" y="3517900"/>
          <p14:tracePt t="30768" x="3195638" y="3517900"/>
          <p14:tracePt t="30782" x="3186113" y="3517900"/>
          <p14:tracePt t="30784" x="3178175" y="3517900"/>
          <p14:tracePt t="30799" x="3170238" y="3517900"/>
          <p14:tracePt t="30801" x="3160713" y="3517900"/>
          <p14:tracePt t="30815" x="3135313" y="3517900"/>
          <p14:tracePt t="30825" x="3119438" y="3527425"/>
          <p14:tracePt t="30832" x="3109913" y="3527425"/>
          <p14:tracePt t="30840" x="3094038" y="3527425"/>
          <p14:tracePt t="30848" x="3067050" y="3527425"/>
          <p14:tracePt t="30856" x="3051175" y="3527425"/>
          <p14:tracePt t="30865" x="3025775" y="3527425"/>
          <p14:tracePt t="30872" x="2990850" y="3527425"/>
          <p14:tracePt t="30882" x="2982913" y="3527425"/>
          <p14:tracePt t="30888" x="2957513" y="3527425"/>
          <p14:tracePt t="30898" x="2932113" y="3535363"/>
          <p14:tracePt t="30904" x="2922588" y="3543300"/>
          <p14:tracePt t="30916" x="2906713" y="3543300"/>
          <p14:tracePt t="30920" x="2889250" y="3543300"/>
          <p14:tracePt t="30932" x="2871788" y="3543300"/>
          <p14:tracePt t="30936" x="2855913" y="3552825"/>
          <p14:tracePt t="30949" x="2820988" y="3560763"/>
          <p14:tracePt t="30965" x="2805113" y="3560763"/>
          <p14:tracePt t="30968" x="2787650" y="3568700"/>
          <p14:tracePt t="30982" x="2778125" y="3578225"/>
          <p14:tracePt t="30984" x="2762250" y="3586163"/>
          <p14:tracePt t="30999" x="2744788" y="3594100"/>
          <p14:tracePt t="31000" x="2719388" y="3603625"/>
          <p14:tracePt t="31016" x="2701925" y="3611563"/>
          <p14:tracePt t="31024" x="2686050" y="3619500"/>
          <p14:tracePt t="31033" x="2660650" y="3619500"/>
          <p14:tracePt t="31040" x="2643188" y="3636963"/>
          <p14:tracePt t="31049" x="2625725" y="3646488"/>
          <p14:tracePt t="31056" x="2600325" y="3646488"/>
          <p14:tracePt t="31066" x="2566988" y="3662363"/>
          <p14:tracePt t="31072" x="2541588" y="3671888"/>
          <p14:tracePt t="31081" x="2498725" y="3679825"/>
          <p14:tracePt t="31099" x="2430463" y="3697288"/>
          <p14:tracePt t="31104" x="2397125" y="3697288"/>
          <p14:tracePt t="31117" x="2354263" y="3705225"/>
          <p14:tracePt t="31120" x="2328863" y="3705225"/>
          <p14:tracePt t="31133" x="2278063" y="3713163"/>
          <p14:tracePt t="31136" x="2235200" y="3713163"/>
          <p14:tracePt t="31150" x="2174875" y="3713163"/>
          <p14:tracePt t="31152" x="2116138" y="3713163"/>
          <p14:tracePt t="31166" x="2073275" y="3722688"/>
          <p14:tracePt t="31168" x="1997075" y="3722688"/>
          <p14:tracePt t="31183" x="1954213" y="3722688"/>
          <p14:tracePt t="31185" x="1895475" y="3722688"/>
          <p14:tracePt t="31199" x="1844675" y="3722688"/>
          <p14:tracePt t="31200" x="1793875" y="3722688"/>
          <p14:tracePt t="31216" x="1751013" y="3722688"/>
          <p14:tracePt t="31225" x="1725613" y="3722688"/>
          <p14:tracePt t="31232" x="1716088" y="3722688"/>
          <p14:tracePt t="31273" x="1708150" y="3722688"/>
          <p14:tracePt t="31283" x="1700213" y="3722688"/>
          <p14:tracePt t="31290" x="1690688" y="3722688"/>
          <p14:tracePt t="31300" x="1665288" y="3722688"/>
          <p14:tracePt t="31305" x="1657350" y="3722688"/>
          <p14:tracePt t="31317" x="1639888" y="3722688"/>
          <p14:tracePt t="31321" x="1631950" y="3722688"/>
          <p14:tracePt t="31334" x="1614488" y="3722688"/>
          <p14:tracePt t="31392" x="1606550" y="3722688"/>
          <p14:tracePt t="31528" x="1597025" y="3722688"/>
          <p14:tracePt t="31548" x="1589088" y="3722688"/>
          <p14:tracePt t="31553" x="1581150" y="3722688"/>
          <p14:tracePt t="31560" x="1571625" y="3722688"/>
          <p14:tracePt t="31568" x="1546225" y="3722688"/>
          <p14:tracePt t="31582" x="1512888" y="3722688"/>
          <p14:tracePt t="31584" x="1470025" y="3722688"/>
          <p14:tracePt t="31599" x="1427163" y="3713163"/>
          <p14:tracePt t="31600" x="1368425" y="3705225"/>
          <p14:tracePt t="31616" x="1274763" y="3697288"/>
          <p14:tracePt t="31624" x="1231900" y="3697288"/>
          <p14:tracePt t="31632" x="1189038" y="3697288"/>
          <p14:tracePt t="31640" x="1163638" y="3697288"/>
          <p14:tracePt t="31649" x="1147763" y="3697288"/>
          <p14:tracePt t="31657" x="1130300" y="3687763"/>
          <p14:tracePt t="32144" x="1138238" y="3687763"/>
          <p14:tracePt t="32153" x="1155700" y="3687763"/>
          <p14:tracePt t="32161" x="1173163" y="3687763"/>
          <p14:tracePt t="32170" x="1189038" y="3687763"/>
          <p14:tracePt t="32184" x="1223963" y="3687763"/>
          <p14:tracePt t="32200" x="1241425" y="3687763"/>
          <p14:tracePt t="32201" x="1266825" y="3687763"/>
          <p14:tracePt t="32209" x="1292225" y="3687763"/>
          <p14:tracePt t="32217" x="1343025" y="3687763"/>
          <p14:tracePt t="32224" x="1385888" y="3687763"/>
          <p14:tracePt t="32233" x="1436688" y="3687763"/>
          <p14:tracePt t="32240" x="1462088" y="3687763"/>
          <p14:tracePt t="32250" x="1495425" y="3687763"/>
          <p14:tracePt t="32256" x="1520825" y="3687763"/>
          <p14:tracePt t="32266" x="1538288" y="3687763"/>
          <p14:tracePt t="32272" x="1563688" y="3687763"/>
          <p14:tracePt t="32283" x="1589088" y="3687763"/>
          <p14:tracePt t="32300" x="1597025" y="3687763"/>
          <p14:tracePt t="32320" x="1614488" y="3687763"/>
          <p14:tracePt t="32336" x="1622425" y="3687763"/>
          <p14:tracePt t="32350" x="1649413" y="3687763"/>
          <p14:tracePt t="32367" x="1665288" y="3687763"/>
          <p14:tracePt t="32368" x="1674813" y="3687763"/>
          <p14:tracePt t="32384" x="1708150" y="3679825"/>
          <p14:tracePt t="32400" x="1725613" y="3679825"/>
          <p14:tracePt t="32409" x="1733550" y="3679825"/>
          <p14:tracePt t="32424" x="1741488" y="3679825"/>
          <p14:tracePt t="32432" x="1751013" y="3679825"/>
          <p14:tracePt t="32440" x="1758950" y="3679825"/>
          <p14:tracePt t="32456" x="1766888" y="3679825"/>
          <p14:tracePt t="32466" x="1784350" y="3679825"/>
          <p14:tracePt t="32472" x="1793875" y="3679825"/>
          <p14:tracePt t="32483" x="1801813" y="3679825"/>
          <p14:tracePt t="32488" x="1809750" y="3679825"/>
          <p14:tracePt t="32500" x="1819275" y="3679825"/>
          <p14:tracePt t="32504" x="1827213" y="3679825"/>
          <p14:tracePt t="32657" x="1835150" y="3679825"/>
          <p14:tracePt t="32672" x="1852613" y="3679825"/>
          <p14:tracePt t="32683" x="1870075" y="3679825"/>
          <p14:tracePt t="32699" x="1895475" y="3679825"/>
          <p14:tracePt t="32705" x="1903413" y="3679825"/>
          <p14:tracePt t="32717" x="1911350" y="3679825"/>
          <p14:tracePt t="32720" x="1920875" y="3679825"/>
          <p14:tracePt t="32733" x="1928813" y="3679825"/>
          <p14:tracePt t="32736" x="1946275" y="3679825"/>
          <p14:tracePt t="32750" x="1963738" y="3679825"/>
          <p14:tracePt t="32752" x="1979613" y="3679825"/>
          <p14:tracePt t="32767" x="1989138" y="3679825"/>
          <p14:tracePt t="32769" x="2014538" y="3679825"/>
          <p14:tracePt t="32783" x="2039938" y="3679825"/>
          <p14:tracePt t="32784" x="2047875" y="3679825"/>
          <p14:tracePt t="32800" x="2082800" y="3679825"/>
          <p14:tracePt t="32809" x="2090738" y="3679825"/>
          <p14:tracePt t="32817" x="2108200" y="3679825"/>
          <p14:tracePt t="32824" x="2116138" y="3679825"/>
          <p14:tracePt t="32834" x="2133600" y="3679825"/>
          <p14:tracePt t="32840" x="2141538" y="3679825"/>
          <p14:tracePt t="32856" x="2159000" y="3679825"/>
          <p14:tracePt t="32866" x="2166938" y="3679825"/>
          <p14:tracePt t="32872" x="2174875" y="3679825"/>
          <p14:tracePt t="32883" x="2184400" y="3679825"/>
          <p14:tracePt t="32888" x="2192338" y="3679825"/>
          <p14:tracePt t="32900" x="2209800" y="3679825"/>
          <p14:tracePt t="32904" x="2217738" y="3679825"/>
          <p14:tracePt t="32917" x="2235200" y="3679825"/>
          <p14:tracePt t="32933" x="2243138" y="3679825"/>
          <p14:tracePt t="32960" x="2252663" y="3679825"/>
          <p14:tracePt t="33312" x="2260600" y="3679825"/>
          <p14:tracePt t="33440" x="2268538" y="3687763"/>
          <p14:tracePt t="33800" x="2286000" y="3687763"/>
          <p14:tracePt t="33808" x="2293938" y="3687763"/>
          <p14:tracePt t="33818" x="2303463" y="3687763"/>
          <p14:tracePt t="33824" x="2328863" y="3687763"/>
          <p14:tracePt t="33834" x="2354263" y="3687763"/>
          <p14:tracePt t="33840" x="2371725" y="3687763"/>
          <p14:tracePt t="33850" x="2405063" y="3687763"/>
          <p14:tracePt t="33857" x="2422525" y="3687763"/>
          <p14:tracePt t="33867" x="2438400" y="3687763"/>
          <p14:tracePt t="33872" x="2473325" y="3705225"/>
          <p14:tracePt t="33884" x="2524125" y="3705225"/>
          <p14:tracePt t="33888" x="2541588" y="3713163"/>
          <p14:tracePt t="33900" x="2592388" y="3730625"/>
          <p14:tracePt t="33904" x="2633663" y="3730625"/>
          <p14:tracePt t="33917" x="2676525" y="3748088"/>
          <p14:tracePt t="33920" x="2711450" y="3756025"/>
          <p14:tracePt t="33933" x="2752725" y="3763963"/>
          <p14:tracePt t="33936" x="2813050" y="3773488"/>
          <p14:tracePt t="33951" x="2871788" y="3781425"/>
          <p14:tracePt t="33952" x="2949575" y="3781425"/>
          <p14:tracePt t="33968" x="3144838" y="3806825"/>
          <p14:tracePt t="33984" x="3398838" y="3806825"/>
          <p14:tracePt t="33992" x="3543300" y="3806825"/>
          <p14:tracePt t="34001" x="3654425" y="3806825"/>
          <p14:tracePt t="34009" x="3798888" y="3806825"/>
          <p14:tracePt t="34018" x="3892550" y="3806825"/>
          <p14:tracePt t="34024" x="4011613" y="3806825"/>
          <p14:tracePt t="34035" x="4105275" y="3806825"/>
          <p14:tracePt t="34040" x="4206875" y="3806825"/>
          <p14:tracePt t="34051" x="4316413" y="3806825"/>
          <p14:tracePt t="34056" x="4402138" y="3806825"/>
          <p14:tracePt t="34067" x="4513263" y="3806825"/>
          <p14:tracePt t="34072" x="4630738" y="3806825"/>
          <p14:tracePt t="34084" x="4724400" y="3806825"/>
          <p14:tracePt t="34088" x="4843463" y="3806825"/>
          <p14:tracePt t="34103" x="4972050" y="3806825"/>
          <p14:tracePt t="34104" x="5064125" y="3806825"/>
          <p14:tracePt t="34118" x="5192713" y="3806825"/>
          <p14:tracePt t="34120" x="5276850" y="3806825"/>
          <p14:tracePt t="34135" x="5395913" y="3790950"/>
          <p14:tracePt t="34137" x="5481638" y="3781425"/>
          <p14:tracePt t="34151" x="5583238" y="3756025"/>
          <p14:tracePt t="34152" x="5651500" y="3756025"/>
          <p14:tracePt t="34168" x="5745163" y="3738563"/>
          <p14:tracePt t="34184" x="5813425" y="3730625"/>
          <p14:tracePt t="34192" x="5821363" y="3730625"/>
          <p14:tracePt t="34201" x="5838825" y="3730625"/>
          <p14:tracePt t="34208" x="5864225" y="3730625"/>
          <p14:tracePt t="34224" x="5880100" y="3730625"/>
          <p14:tracePt t="34234" x="5889625" y="3730625"/>
          <p14:tracePt t="34240" x="5897563" y="3730625"/>
          <p14:tracePt t="34251" x="5905500" y="3730625"/>
          <p14:tracePt t="34256" x="5915025" y="3730625"/>
          <p14:tracePt t="34283" x="5922963" y="3730625"/>
          <p14:tracePt t="34600" x="5932488" y="3730625"/>
          <p14:tracePt t="34618" x="5948363" y="3722688"/>
          <p14:tracePt t="34634" x="5957888" y="3722688"/>
          <p14:tracePt t="34641" x="5965825" y="3722688"/>
          <p14:tracePt t="34651" x="5983288" y="3713163"/>
          <p14:tracePt t="34657" x="5999163" y="3713163"/>
          <p14:tracePt t="34668" x="6016625" y="3705225"/>
          <p14:tracePt t="34672" x="6034088" y="3705225"/>
          <p14:tracePt t="34684" x="6049963" y="3697288"/>
          <p14:tracePt t="34688" x="6059488" y="3687763"/>
          <p14:tracePt t="34701" x="6084888" y="3687763"/>
          <p14:tracePt t="34705" x="6092825" y="3687763"/>
          <p14:tracePt t="34718" x="6110288" y="3679825"/>
          <p14:tracePt t="34721" x="6118225" y="3671888"/>
          <p14:tracePt t="34735" x="6127750" y="3671888"/>
          <p14:tracePt t="34736" x="6135688" y="3662363"/>
          <p14:tracePt t="34768" x="6143625" y="3662363"/>
          <p14:tracePt t="34785" x="6153150" y="3662363"/>
          <p14:tracePt t="34968" x="6153150" y="3654425"/>
          <p14:tracePt t="34985" x="6153150" y="3646488"/>
          <p14:tracePt t="35001" x="6153150" y="3636963"/>
          <p14:tracePt t="35017" x="6153150" y="3629025"/>
          <p14:tracePt t="35024" x="6143625" y="3619500"/>
          <p14:tracePt t="35034" x="6135688" y="3603625"/>
          <p14:tracePt t="35041" x="6127750" y="3603625"/>
          <p14:tracePt t="35051" x="6118225" y="3586163"/>
          <p14:tracePt t="35056" x="6110288" y="3586163"/>
          <p14:tracePt t="35068" x="6110288" y="3578225"/>
          <p14:tracePt t="35072" x="6110288" y="3568700"/>
          <p14:tracePt t="35085" x="6092825" y="3552825"/>
          <p14:tracePt t="35088" x="6084888" y="3552825"/>
          <p14:tracePt t="35101" x="6084888" y="3543300"/>
          <p14:tracePt t="35104" x="6076950" y="3535363"/>
          <p14:tracePt t="35120" x="6076950" y="3527425"/>
          <p14:tracePt t="35121" x="6067425" y="3517900"/>
          <p14:tracePt t="35136" x="6067425" y="3509963"/>
          <p14:tracePt t="35137" x="6067425" y="3502025"/>
          <p14:tracePt t="35152" x="6059488" y="3484563"/>
          <p14:tracePt t="35168" x="6059488" y="3475038"/>
          <p14:tracePt t="35177" x="6059488" y="3467100"/>
          <p14:tracePt t="35185" x="6059488" y="3459163"/>
          <p14:tracePt t="35201" x="6059488" y="3441700"/>
          <p14:tracePt t="35208" x="6059488" y="3433763"/>
          <p14:tracePt t="35224" x="6059488" y="3424238"/>
          <p14:tracePt t="35240" x="6059488" y="3416300"/>
          <p14:tracePt t="35256" x="6059488" y="3408363"/>
          <p14:tracePt t="35288" x="6059488" y="3390900"/>
          <p14:tracePt t="35320" x="6059488" y="3373438"/>
          <p14:tracePt t="35336" x="6059488" y="3355975"/>
          <p14:tracePt t="35344" x="6076950" y="3348038"/>
          <p14:tracePt t="35353" x="6076950" y="3340100"/>
          <p14:tracePt t="35368" x="6076950" y="3322638"/>
          <p14:tracePt t="35376" x="6076950" y="3314700"/>
          <p14:tracePt t="35440" x="6084888" y="3305175"/>
          <p14:tracePt t="35467" x="6092825" y="3297238"/>
          <p14:tracePt t="35473" x="6092825" y="3289300"/>
          <p14:tracePt t="35728" x="6102350" y="3289300"/>
          <p14:tracePt t="35745" x="6110288" y="3279775"/>
          <p14:tracePt t="36336" x="6118225" y="3279775"/>
          <p14:tracePt t="36344" x="6127750" y="3279775"/>
          <p14:tracePt t="36353" x="6135688" y="3279775"/>
          <p14:tracePt t="36377" x="6143625" y="3279775"/>
          <p14:tracePt t="41528" x="6153150" y="3279775"/>
          <p14:tracePt t="41560" x="6161088" y="3279775"/>
          <p14:tracePt t="41576" x="6186488" y="3279775"/>
          <p14:tracePt t="41608" x="6194425" y="3279775"/>
          <p14:tracePt t="41616" x="6203950" y="3279775"/>
          <p14:tracePt t="41635" x="6211888" y="3279775"/>
          <p14:tracePt t="41648" x="6221413" y="3279775"/>
          <p14:tracePt t="41657" x="6229350" y="3279775"/>
          <p14:tracePt t="41680" x="6246813" y="3279775"/>
          <p14:tracePt t="41697" x="6254750" y="3289300"/>
          <p14:tracePt t="41705" x="6262688" y="3289300"/>
          <p14:tracePt t="41728" x="6272213" y="3289300"/>
          <p14:tracePt t="41738" x="6280150" y="3289300"/>
          <p14:tracePt t="41754" x="6288088" y="3289300"/>
          <p14:tracePt t="41760" x="6297613" y="3289300"/>
          <p14:tracePt t="41776" x="6305550" y="3289300"/>
          <p14:tracePt t="41788" x="6313488" y="3289300"/>
          <p14:tracePt t="41792" x="6323013" y="3289300"/>
          <p14:tracePt t="41804" x="6330950" y="3289300"/>
          <p14:tracePt t="41808" x="6338888" y="3289300"/>
          <p14:tracePt t="41820" x="6348413" y="3289300"/>
          <p14:tracePt t="41824" x="6356350" y="3289300"/>
          <p14:tracePt t="41837" x="6365875" y="3289300"/>
          <p14:tracePt t="41840" x="6373813" y="3289300"/>
          <p14:tracePt t="41855" x="6391275" y="3289300"/>
          <p14:tracePt t="41856" x="6399213" y="3289300"/>
          <p14:tracePt t="41870" x="6416675" y="3289300"/>
          <p14:tracePt t="41872" x="6424613" y="3289300"/>
          <p14:tracePt t="41887" x="6442075" y="3289300"/>
          <p14:tracePt t="41888" x="6450013" y="3289300"/>
          <p14:tracePt t="41904" x="6467475" y="3297238"/>
          <p14:tracePt t="41913" x="6475413" y="3297238"/>
          <p14:tracePt t="41920" x="6483350" y="3297238"/>
          <p14:tracePt t="41928" x="6510338" y="3297238"/>
          <p14:tracePt t="41944" x="6518275" y="3297238"/>
          <p14:tracePt t="41954" x="6535738" y="3297238"/>
          <p14:tracePt t="41960" x="6543675" y="3305175"/>
          <p14:tracePt t="41970" x="6561138" y="3305175"/>
          <p14:tracePt t="41976" x="6569075" y="3305175"/>
          <p14:tracePt t="41988" x="6594475" y="3305175"/>
          <p14:tracePt t="41992" x="6611938" y="3305175"/>
          <p14:tracePt t="42004" x="6619875" y="3305175"/>
          <p14:tracePt t="42008" x="6637338" y="3305175"/>
          <p14:tracePt t="42021" x="6654800" y="3305175"/>
          <p14:tracePt t="42037" x="6680200" y="3305175"/>
          <p14:tracePt t="42054" x="6688138" y="3305175"/>
          <p14:tracePt t="42056" x="6696075" y="3305175"/>
          <p14:tracePt t="42072" x="6705600" y="3305175"/>
          <p14:tracePt t="42092" x="6721475" y="3305175"/>
          <p14:tracePt t="42112" x="6731000" y="3305175"/>
          <p14:tracePt t="42144" x="6738938" y="3305175"/>
          <p14:tracePt t="42160" x="6746875" y="3305175"/>
          <p14:tracePt t="42176" x="6756400" y="3305175"/>
          <p14:tracePt t="42192" x="6764338" y="3305175"/>
          <p14:tracePt t="42224" x="6772275" y="3305175"/>
          <p14:tracePt t="42280" x="6789738" y="3305175"/>
          <p14:tracePt t="42328" x="6807200" y="3305175"/>
          <p14:tracePt t="42344" x="6815138" y="3305175"/>
          <p14:tracePt t="42369" x="6824663" y="3305175"/>
          <p14:tracePt t="42388" x="6832600" y="3305175"/>
          <p14:tracePt t="42403" x="6840538" y="3305175"/>
          <p14:tracePt t="42420" x="6850063" y="3305175"/>
          <p14:tracePt t="42433" x="6865938" y="3305175"/>
          <p14:tracePt t="42488" x="6883400" y="3305175"/>
          <p14:tracePt t="42504" x="6891338" y="3305175"/>
          <p14:tracePt t="42520" x="6900863" y="3305175"/>
          <p14:tracePt t="42537" x="6916738" y="3305175"/>
          <p14:tracePt t="42554" x="6934200" y="3305175"/>
          <p14:tracePt t="42570" x="6943725" y="3305175"/>
          <p14:tracePt t="42577" x="6951663" y="3305175"/>
          <p14:tracePt t="42587" x="6959600" y="3305175"/>
          <p14:tracePt t="42604" x="6969125" y="3305175"/>
          <p14:tracePt t="42609" x="6985000" y="3305175"/>
          <p14:tracePt t="42621" x="6994525" y="3305175"/>
          <p14:tracePt t="42638" x="7010400" y="3305175"/>
          <p14:tracePt t="42640" x="7019925" y="3305175"/>
          <p14:tracePt t="42656" x="7035800" y="3305175"/>
          <p14:tracePt t="42688" x="7045325" y="3305175"/>
          <p14:tracePt t="42705" x="7053263" y="3305175"/>
          <p14:tracePt t="42721" x="7070725" y="3305175"/>
          <p14:tracePt t="42734" x="7078663" y="3305175"/>
          <p14:tracePt t="42738" x="7096125" y="3305175"/>
          <p14:tracePt t="42746" x="7121525" y="3305175"/>
          <p14:tracePt t="42771" x="7138988" y="3305175"/>
          <p14:tracePt t="42778" x="7146925" y="3305175"/>
          <p14:tracePt t="42792" x="7154863" y="3305175"/>
          <p14:tracePt t="42808" x="7172325" y="3305175"/>
          <p14:tracePt t="42824" x="7189788" y="3305175"/>
          <p14:tracePt t="42840" x="7197725" y="3305175"/>
          <p14:tracePt t="42856" x="7205663" y="3305175"/>
          <p14:tracePt t="42872" x="7215188" y="3305175"/>
          <p14:tracePt t="42890" x="7240588" y="3305175"/>
          <p14:tracePt t="42913" x="7248525" y="3305175"/>
          <p14:tracePt t="42928" x="7258050" y="3305175"/>
          <p14:tracePt t="42939" x="7265988" y="3305175"/>
          <p14:tracePt t="42956" x="7273925" y="3305175"/>
          <p14:tracePt t="42960" x="7283450" y="3305175"/>
          <p14:tracePt t="42976" x="7299325" y="3305175"/>
          <p14:tracePt t="42988" x="7308850" y="3305175"/>
          <p14:tracePt t="42992" x="7324725" y="3305175"/>
          <p14:tracePt t="43005" x="7342188" y="3305175"/>
          <p14:tracePt t="43022" x="7350125" y="3305175"/>
          <p14:tracePt t="43038" x="7359650" y="3305175"/>
          <p14:tracePt t="43040" x="7367588" y="3314700"/>
          <p14:tracePt t="43055" x="7385050" y="3314700"/>
          <p14:tracePt t="43071" x="7402513" y="3314700"/>
          <p14:tracePt t="43088" x="7418388" y="3314700"/>
          <p14:tracePt t="43105" x="7435850" y="3314700"/>
          <p14:tracePt t="43113" x="7443788" y="3314700"/>
          <p14:tracePt t="43155" x="7461250" y="3314700"/>
          <p14:tracePt t="43171" x="7478713" y="3322638"/>
          <p14:tracePt t="43187" x="7486650" y="3322638"/>
          <p14:tracePt t="43193" x="7504113" y="3322638"/>
          <p14:tracePt t="43204" x="7512050" y="3330575"/>
          <p14:tracePt t="43218" x="7521575" y="3330575"/>
          <p14:tracePt t="43226" x="7529513" y="3330575"/>
          <p14:tracePt t="43256" x="7537450" y="3330575"/>
          <p14:tracePt t="43272" x="7546975" y="3330575"/>
          <p14:tracePt t="43289" x="7554913" y="3330575"/>
          <p14:tracePt t="43321" x="7572375" y="3330575"/>
          <p14:tracePt t="43504" x="7580313" y="3340100"/>
          <p14:tracePt t="43544" x="7580313" y="3348038"/>
          <p14:tracePt t="43560" x="7580313" y="3355975"/>
          <p14:tracePt t="43571" x="7572375" y="3355975"/>
          <p14:tracePt t="43578" x="7572375" y="3365500"/>
          <p14:tracePt t="43588" x="7562850" y="3365500"/>
          <p14:tracePt t="43592" x="7546975" y="3382963"/>
          <p14:tracePt t="43605" x="7537450" y="3390900"/>
          <p14:tracePt t="43608" x="7521575" y="3390900"/>
          <p14:tracePt t="43622" x="7494588" y="3408363"/>
          <p14:tracePt t="43624" x="7478713" y="3408363"/>
          <p14:tracePt t="43639" x="7469188" y="3424238"/>
          <p14:tracePt t="43640" x="7443788" y="3433763"/>
          <p14:tracePt t="43655" x="7418388" y="3441700"/>
          <p14:tracePt t="43656" x="7385050" y="3459163"/>
          <p14:tracePt t="43672" x="7316788" y="3492500"/>
          <p14:tracePt t="43690" x="7273925" y="3509963"/>
          <p14:tracePt t="43696" x="7258050" y="3527425"/>
          <p14:tracePt t="43706" x="7240588" y="3527425"/>
          <p14:tracePt t="43712" x="7223125" y="3535363"/>
          <p14:tracePt t="44120" x="7223125" y="3543300"/>
          <p14:tracePt t="44288" x="7232650" y="3543300"/>
          <p14:tracePt t="44297" x="7232650" y="3552825"/>
          <p14:tracePt t="44464" x="7240588" y="3552825"/>
          <p14:tracePt t="44489" x="7248525" y="3552825"/>
          <p14:tracePt t="44520" x="7258050" y="3560763"/>
          <p14:tracePt t="45377" x="7258050" y="3568700"/>
          <p14:tracePt t="45793" x="7248525" y="3568700"/>
          <p14:tracePt t="45802" x="7240588" y="3568700"/>
          <p14:tracePt t="45824" x="7232650" y="3568700"/>
          <p14:tracePt t="74112" x="7138988" y="3568700"/>
          <p14:tracePt t="74122" x="7045325" y="3552825"/>
          <p14:tracePt t="74128" x="6943725" y="3552825"/>
          <p14:tracePt t="74137" x="6815138" y="3552825"/>
          <p14:tracePt t="74154" x="6670675" y="3552825"/>
          <p14:tracePt t="74184" x="6662738" y="3552825"/>
          <p14:tracePt t="74201" x="6662738" y="3560763"/>
          <p14:tracePt t="74209" x="6662738" y="3568700"/>
          <p14:tracePt t="74217" x="6662738" y="3594100"/>
          <p14:tracePt t="74225" x="6662738" y="3603625"/>
          <p14:tracePt t="74234" x="6662738" y="3619500"/>
          <p14:tracePt t="74241" x="6662738" y="3636963"/>
          <p14:tracePt t="74252" x="6637338" y="3662363"/>
          <p14:tracePt t="74257" x="6619875" y="3679825"/>
          <p14:tracePt t="74268" x="6602413" y="3687763"/>
          <p14:tracePt t="74273" x="6602413" y="3697288"/>
          <p14:tracePt t="74284" x="6594475" y="3705225"/>
          <p14:tracePt t="74290" x="6602413" y="3713163"/>
          <p14:tracePt t="74301" x="6654800" y="3713163"/>
          <p14:tracePt t="74306" x="6713538" y="3687763"/>
          <p14:tracePt t="74317" x="6789738" y="3662363"/>
          <p14:tracePt t="74322" x="6875463" y="3654425"/>
          <p14:tracePt t="74334" x="6926263" y="3646488"/>
          <p14:tracePt t="74337" x="6959600" y="3629025"/>
          <p14:tracePt t="74351" x="6977063" y="3629025"/>
          <p14:tracePt t="74353" x="6985000" y="3629025"/>
          <p14:tracePt t="74642" x="6994525" y="3619500"/>
          <p14:tracePt t="74656" x="7002463" y="3611563"/>
          <p14:tracePt t="74668" x="7002463" y="3603625"/>
          <p14:tracePt t="74672" x="7002463" y="3594100"/>
          <p14:tracePt t="74685" x="7010400" y="3578225"/>
          <p14:tracePt t="74825" x="7010400" y="3594100"/>
          <p14:tracePt t="74833" x="7027863" y="3611563"/>
          <p14:tracePt t="74841" x="7035800" y="3619500"/>
          <p14:tracePt t="74852" x="7045325" y="3629025"/>
          <p14:tracePt t="74857" x="7053263" y="3636963"/>
          <p14:tracePt t="74868" x="7070725" y="3646488"/>
          <p14:tracePt t="75049" x="7078663" y="3646488"/>
          <p14:tracePt t="75090" x="7078663" y="3654425"/>
          <p14:tracePt t="75137" x="7078663" y="3662363"/>
          <p14:tracePt t="75145" x="7078663" y="3671888"/>
          <p14:tracePt t="75657" x="7078663" y="3679825"/>
          <p14:tracePt t="75674" x="7070725" y="3671888"/>
          <p14:tracePt t="75681" x="7061200" y="3662363"/>
          <p14:tracePt t="75689" x="7045325" y="3646488"/>
          <p14:tracePt t="75702" x="7027863" y="3636963"/>
          <p14:tracePt t="75706" x="7010400" y="3629025"/>
          <p14:tracePt t="75718" x="6969125" y="3619500"/>
          <p14:tracePt t="75722" x="6908800" y="3619500"/>
          <p14:tracePt t="75736" x="6738938" y="3619500"/>
          <p14:tracePt t="75745" x="6602413" y="3619500"/>
          <p14:tracePt t="75753" x="6457950" y="3619500"/>
          <p14:tracePt t="75761" x="6288088" y="3619500"/>
          <p14:tracePt t="75770" x="6178550" y="3636963"/>
          <p14:tracePt t="75777" x="6016625" y="3654425"/>
          <p14:tracePt t="75785" x="5889625" y="3687763"/>
          <p14:tracePt t="75793" x="5803900" y="3697288"/>
          <p14:tracePt t="75801" x="5727700" y="3722688"/>
          <p14:tracePt t="75808" x="5651500" y="3748088"/>
          <p14:tracePt t="75818" x="5600700" y="3781425"/>
          <p14:tracePt t="75824" x="5549900" y="3806825"/>
          <p14:tracePt t="75835" x="5514975" y="3841750"/>
          <p14:tracePt t="75841" x="5456238" y="3857625"/>
          <p14:tracePt t="75851" x="5395913" y="3875088"/>
          <p14:tracePt t="75857" x="5345113" y="3900488"/>
          <p14:tracePt t="75869" x="5286375" y="3917950"/>
          <p14:tracePt t="75873" x="5183188" y="3925888"/>
          <p14:tracePt t="75884" x="5081588" y="3951288"/>
          <p14:tracePt t="75889" x="4954588" y="3986213"/>
          <p14:tracePt t="75902" x="4835525" y="4002088"/>
          <p14:tracePt t="75905" x="4691063" y="4037013"/>
          <p14:tracePt t="75918" x="4554538" y="4070350"/>
          <p14:tracePt t="75921" x="4410075" y="4105275"/>
          <p14:tracePt t="75935" x="4265613" y="4138613"/>
          <p14:tracePt t="75936" x="4121150" y="4181475"/>
          <p14:tracePt t="75945" x="3994150" y="4197350"/>
          <p14:tracePt t="75953" x="3900488" y="4232275"/>
          <p14:tracePt t="75961" x="3798888" y="4257675"/>
          <p14:tracePt t="75969" x="3738563" y="4265613"/>
          <p14:tracePt t="75977" x="3697288" y="4275138"/>
          <p14:tracePt t="75984" x="3636963" y="4283075"/>
          <p14:tracePt t="75994" x="3603625" y="4283075"/>
          <p14:tracePt t="76003" x="3560763" y="4283075"/>
          <p14:tracePt t="76009" x="3535363" y="4283075"/>
          <p14:tracePt t="76020" x="3502025" y="4283075"/>
          <p14:tracePt t="76025" x="3467100" y="4291013"/>
          <p14:tracePt t="76035" x="3441700" y="4291013"/>
          <p14:tracePt t="76042" x="3398838" y="4291013"/>
          <p14:tracePt t="76051" x="3373438" y="4308475"/>
          <p14:tracePt t="76056" x="3355975" y="4316413"/>
          <p14:tracePt t="76068" x="3330575" y="4325938"/>
          <p14:tracePt t="76073" x="3305175" y="4333875"/>
          <p14:tracePt t="76084" x="3271838" y="4341813"/>
          <p14:tracePt t="76103" x="3221038" y="4359275"/>
          <p14:tracePt t="76106" x="3186113" y="4368800"/>
          <p14:tracePt t="76120" x="3119438" y="4384675"/>
          <p14:tracePt t="76128" x="3084513" y="4394200"/>
          <p14:tracePt t="76137" x="3076575" y="4402138"/>
          <p14:tracePt t="76145" x="3059113" y="4402138"/>
          <p14:tracePt t="76154" x="3033713" y="4410075"/>
          <p14:tracePt t="76161" x="3025775" y="4419600"/>
          <p14:tracePt t="76168" x="3008313" y="4427538"/>
          <p14:tracePt t="76176" x="3000375" y="4435475"/>
          <p14:tracePt t="76185" x="2982913" y="4445000"/>
          <p14:tracePt t="76193" x="2965450" y="4460875"/>
          <p14:tracePt t="76203" x="2957513" y="4470400"/>
          <p14:tracePt t="76208" x="2949575" y="4470400"/>
          <p14:tracePt t="76220" x="2932113" y="4486275"/>
          <p14:tracePt t="76224" x="2922588" y="4486275"/>
          <p14:tracePt t="76236" x="2914650" y="4495800"/>
          <p14:tracePt t="76240" x="2906713" y="4513263"/>
          <p14:tracePt t="76253" x="2889250" y="4521200"/>
          <p14:tracePt t="76256" x="2881313" y="4529138"/>
          <p14:tracePt t="76273" x="2881313" y="4538663"/>
          <p14:tracePt t="76769" x="2871788" y="4538663"/>
          <p14:tracePt t="76785" x="2863850" y="4538663"/>
          <p14:tracePt t="76801" x="2855913" y="4538663"/>
          <p14:tracePt t="76808" x="2846388" y="4538663"/>
          <p14:tracePt t="76819" x="2838450" y="4538663"/>
          <p14:tracePt t="76852" x="2830513" y="4538663"/>
          <p14:tracePt t="76881" x="2820988" y="4538663"/>
          <p14:tracePt t="76889" x="2813050" y="4538663"/>
          <p14:tracePt t="76896" x="2787650" y="4538663"/>
          <p14:tracePt t="76906" x="2762250" y="4538663"/>
          <p14:tracePt t="76919" x="2711450" y="4538663"/>
          <p14:tracePt t="76922" x="2651125" y="4538663"/>
          <p14:tracePt t="76929" x="2566988" y="4538663"/>
          <p14:tracePt t="76937" x="2489200" y="4538663"/>
          <p14:tracePt t="76945" x="2447925" y="4546600"/>
          <p14:tracePt t="76952" x="2422525" y="4564063"/>
          <p14:tracePt t="76961" x="2397125" y="4579938"/>
          <p14:tracePt t="76969" x="2387600" y="4579938"/>
          <p14:tracePt t="76977" x="2362200" y="4597400"/>
          <p14:tracePt t="76985" x="2344738" y="4605338"/>
          <p14:tracePt t="76992" x="2328863" y="4614863"/>
          <p14:tracePt t="77002" x="2303463" y="4622800"/>
          <p14:tracePt t="77009" x="2278063" y="4630738"/>
          <p14:tracePt t="77019" x="2243138" y="4630738"/>
          <p14:tracePt t="77025" x="2217738" y="4630738"/>
          <p14:tracePt t="77037" x="2184400" y="4640263"/>
          <p14:tracePt t="77041" x="2149475" y="4648200"/>
          <p14:tracePt t="77052" x="2116138" y="4657725"/>
          <p14:tracePt t="77056" x="2090738" y="4657725"/>
          <p14:tracePt t="77069" x="2065338" y="4657725"/>
          <p14:tracePt t="77072" x="2039938" y="4657725"/>
          <p14:tracePt t="77086" x="2014538" y="4657725"/>
          <p14:tracePt t="77090" x="1997075" y="4657725"/>
          <p14:tracePt t="77104" x="1971675" y="4657725"/>
          <p14:tracePt t="77106" x="1946275" y="4665663"/>
          <p14:tracePt t="77120" x="1903413" y="4665663"/>
          <p14:tracePt t="77129" x="1885950" y="4665663"/>
          <p14:tracePt t="77138" x="1878013" y="4665663"/>
          <p14:tracePt t="77145" x="1860550" y="4673600"/>
          <p14:tracePt t="77152" x="1852613" y="4673600"/>
          <p14:tracePt t="77161" x="1844675" y="4683125"/>
          <p14:tracePt t="77233" x="1835150" y="4683125"/>
          <p14:tracePt t="77240" x="1827213" y="4683125"/>
          <p14:tracePt t="77252" x="1819275" y="4683125"/>
          <p14:tracePt t="77256" x="1801813" y="4683125"/>
          <p14:tracePt t="77497" x="1809750" y="4683125"/>
          <p14:tracePt t="77505" x="1827213" y="4683125"/>
          <p14:tracePt t="77513" x="1852613" y="4683125"/>
          <p14:tracePt t="77522" x="1870075" y="4683125"/>
          <p14:tracePt t="77537" x="1895475" y="4683125"/>
          <p14:tracePt t="77544" x="1920875" y="4683125"/>
          <p14:tracePt t="77553" x="1938338" y="4683125"/>
          <p14:tracePt t="77562" x="1963738" y="4683125"/>
          <p14:tracePt t="77569" x="1989138" y="4683125"/>
          <p14:tracePt t="77577" x="2005013" y="4683125"/>
          <p14:tracePt t="77585" x="2030413" y="4683125"/>
          <p14:tracePt t="77593" x="2055813" y="4683125"/>
          <p14:tracePt t="77602" x="2073275" y="4683125"/>
          <p14:tracePt t="77609" x="2090738" y="4683125"/>
          <p14:tracePt t="77619" x="2098675" y="4683125"/>
          <p14:tracePt t="77626" x="2124075" y="4683125"/>
          <p14:tracePt t="77636" x="2141538" y="4683125"/>
          <p14:tracePt t="77641" x="2159000" y="4683125"/>
          <p14:tracePt t="77653" x="2184400" y="4683125"/>
          <p14:tracePt t="77657" x="2200275" y="4683125"/>
          <p14:tracePt t="77670" x="2217738" y="4683125"/>
          <p14:tracePt t="77674" x="2235200" y="4683125"/>
          <p14:tracePt t="77690" x="2278063" y="4683125"/>
          <p14:tracePt t="77714" x="2344738" y="4683125"/>
          <p14:tracePt t="77726" x="2362200" y="4683125"/>
          <p14:tracePt t="77728" x="2387600" y="4683125"/>
          <p14:tracePt t="77737" x="2405063" y="4683125"/>
          <p14:tracePt t="77744" x="2422525" y="4683125"/>
          <p14:tracePt t="77760" x="2438400" y="4683125"/>
          <p14:tracePt t="77768" x="2463800" y="4683125"/>
          <p14:tracePt t="77776" x="2473325" y="4683125"/>
          <p14:tracePt t="77786" x="2481263" y="4683125"/>
          <p14:tracePt t="77792" x="2498725" y="4683125"/>
          <p14:tracePt t="77803" x="2516188" y="4683125"/>
          <p14:tracePt t="77808" x="2532063" y="4683125"/>
          <p14:tracePt t="77824" x="2541588" y="4683125"/>
          <p14:tracePt t="77837" x="2549525" y="4683125"/>
          <p14:tracePt t="77840" x="2557463" y="4683125"/>
          <p14:tracePt t="77852" x="2574925" y="4683125"/>
          <p14:tracePt t="77856" x="2582863" y="4683125"/>
          <p14:tracePt t="77872" x="2592388" y="4683125"/>
          <p14:tracePt t="77886" x="2600325" y="4683125"/>
          <p14:tracePt t="77902" x="2617788" y="4683125"/>
          <p14:tracePt t="77906" x="2633663" y="4683125"/>
          <p14:tracePt t="77913" x="2651125" y="4683125"/>
          <p14:tracePt t="77921" x="2660650" y="4683125"/>
          <p14:tracePt t="77929" x="2676525" y="4683125"/>
          <p14:tracePt t="77937" x="2701925" y="4683125"/>
          <p14:tracePt t="77945" x="2719388" y="4683125"/>
          <p14:tracePt t="77952" x="2727325" y="4683125"/>
          <p14:tracePt t="77961" x="2744788" y="4683125"/>
          <p14:tracePt t="77970" x="2770188" y="4683125"/>
          <p14:tracePt t="77977" x="2778125" y="4683125"/>
          <p14:tracePt t="77986" x="2805113" y="4683125"/>
          <p14:tracePt t="77994" x="2813050" y="4683125"/>
          <p14:tracePt t="78003" x="2846388" y="4683125"/>
          <p14:tracePt t="78009" x="2881313" y="4683125"/>
          <p14:tracePt t="78019" x="2914650" y="4683125"/>
          <p14:tracePt t="78024" x="2932113" y="4683125"/>
          <p14:tracePt t="78036" x="2957513" y="4683125"/>
          <p14:tracePt t="78041" x="2982913" y="4683125"/>
          <p14:tracePt t="78054" x="2990850" y="4683125"/>
          <p14:tracePt t="78056" x="3000375" y="4683125"/>
          <p14:tracePt t="78069" x="3008313" y="4683125"/>
          <p14:tracePt t="78074" x="3025775" y="4683125"/>
          <p14:tracePt t="78086" x="3033713" y="4683125"/>
          <p14:tracePt t="78113" x="3051175" y="4683125"/>
          <p14:tracePt t="78122" x="3067050" y="4673600"/>
          <p14:tracePt t="78137" x="3076575" y="4673600"/>
          <p14:tracePt t="78144" x="3094038" y="4673600"/>
          <p14:tracePt t="78154" x="3101975" y="4673600"/>
          <p14:tracePt t="78162" x="3119438" y="4673600"/>
          <p14:tracePt t="78169" x="3127375" y="4673600"/>
          <p14:tracePt t="78177" x="3144838" y="4673600"/>
          <p14:tracePt t="78186" x="3152775" y="4673600"/>
          <p14:tracePt t="78194" x="3170238" y="4673600"/>
          <p14:tracePt t="78203" x="3186113" y="4673600"/>
          <p14:tracePt t="78220" x="3211513" y="4673600"/>
          <p14:tracePt t="78225" x="3221038" y="4673600"/>
          <p14:tracePt t="78236" x="3228975" y="4673600"/>
          <p14:tracePt t="78242" x="3254375" y="4673600"/>
          <p14:tracePt t="78257" x="3297238" y="4673600"/>
          <p14:tracePt t="78271" x="3305175" y="4673600"/>
          <p14:tracePt t="78272" x="3330575" y="4673600"/>
          <p14:tracePt t="78288" x="3365500" y="4673600"/>
          <p14:tracePt t="78304" x="3408363" y="4673600"/>
          <p14:tracePt t="78321" x="3424238" y="4673600"/>
          <p14:tracePt t="78329" x="3433763" y="4673600"/>
          <p14:tracePt t="78338" x="3441700" y="4673600"/>
          <p14:tracePt t="78353" x="3459163" y="4673600"/>
          <p14:tracePt t="78376" x="3475038" y="4673600"/>
          <p14:tracePt t="78387" x="3484563" y="4673600"/>
          <p14:tracePt t="78392" x="3492500" y="4673600"/>
          <p14:tracePt t="78404" x="3502025" y="4673600"/>
          <p14:tracePt t="78408" x="3509963" y="4673600"/>
          <p14:tracePt t="78424" x="3527425" y="4673600"/>
          <p14:tracePt t="78437" x="3535363" y="4673600"/>
          <p14:tracePt t="78456" x="3543300" y="4673600"/>
          <p14:tracePt t="78472" x="3552825" y="4673600"/>
          <p14:tracePt t="78488" x="3560763" y="4673600"/>
          <p14:tracePt t="78504" x="3578225" y="4673600"/>
          <p14:tracePt t="78512" x="3578225" y="4665663"/>
          <p14:tracePt t="78520" x="3594100" y="4665663"/>
          <p14:tracePt t="78528" x="3619500" y="4665663"/>
          <p14:tracePt t="78536" x="3636963" y="4665663"/>
          <p14:tracePt t="78544" x="3662363" y="4665663"/>
          <p14:tracePt t="78552" x="3687763" y="4665663"/>
          <p14:tracePt t="78560" x="3705225" y="4665663"/>
          <p14:tracePt t="78571" x="3730625" y="4665663"/>
          <p14:tracePt t="78576" x="3748088" y="4665663"/>
          <p14:tracePt t="78592" x="3756025" y="4665663"/>
          <p14:tracePt t="78603" x="3773488" y="4665663"/>
          <p14:tracePt t="78619" x="3781425" y="4665663"/>
          <p14:tracePt t="78624" x="3790950" y="4665663"/>
          <p14:tracePt t="78640" x="3798888" y="4665663"/>
          <p14:tracePt t="79577" x="3806825" y="4665663"/>
          <p14:tracePt t="79593" x="3816350" y="4673600"/>
          <p14:tracePt t="79608" x="3824288" y="4683125"/>
          <p14:tracePt t="79620" x="3841750" y="4691063"/>
          <p14:tracePt t="79651" x="3841750" y="4699000"/>
          <p14:tracePt t="79656" x="3849688" y="4716463"/>
          <p14:tracePt t="79680" x="3857625" y="4741863"/>
          <p14:tracePt t="79697" x="3867150" y="4749800"/>
          <p14:tracePt t="79705" x="3875088" y="4767263"/>
          <p14:tracePt t="79713" x="3875088" y="4775200"/>
          <p14:tracePt t="79720" x="3875088" y="4784725"/>
          <p14:tracePt t="79729" x="3875088" y="4802188"/>
          <p14:tracePt t="79737" x="3883025" y="4818063"/>
          <p14:tracePt t="79745" x="3883025" y="4827588"/>
          <p14:tracePt t="79754" x="3892550" y="4835525"/>
          <p14:tracePt t="79761" x="3892550" y="4852988"/>
          <p14:tracePt t="79771" x="3892550" y="4878388"/>
          <p14:tracePt t="79777" x="3900488" y="4886325"/>
          <p14:tracePt t="79787" x="3900488" y="4894263"/>
          <p14:tracePt t="79793" x="3900488" y="4903788"/>
          <p14:tracePt t="79804" x="3900488" y="4919663"/>
          <p14:tracePt t="79821" x="3900488" y="4929188"/>
          <p14:tracePt t="79837" x="3900488" y="4937125"/>
          <p14:tracePt t="79855" x="3900488" y="4946650"/>
          <p14:tracePt t="79871" x="3900488" y="4954588"/>
          <p14:tracePt t="79888" x="3900488" y="4962525"/>
          <p14:tracePt t="80506" x="3917950" y="4962525"/>
          <p14:tracePt t="80513" x="3935413" y="4972050"/>
          <p14:tracePt t="80554" x="3943350" y="4972050"/>
          <p14:tracePt t="80561" x="3951288" y="4972050"/>
          <p14:tracePt t="80609" x="3960813" y="4972050"/>
          <p14:tracePt t="80617" x="3968750" y="4972050"/>
          <p14:tracePt t="80625" x="3976688" y="4972050"/>
          <p14:tracePt t="80640" x="4002088" y="4972050"/>
          <p14:tracePt t="80658" x="4019550" y="4972050"/>
          <p14:tracePt t="80670" x="4027488" y="4972050"/>
          <p14:tracePt t="80673" x="4044950" y="4972050"/>
          <p14:tracePt t="80687" x="4052888" y="4972050"/>
          <p14:tracePt t="80688" x="4062413" y="4972050"/>
          <p14:tracePt t="80697" x="4079875" y="4972050"/>
          <p14:tracePt t="80704" x="4095750" y="4972050"/>
          <p14:tracePt t="80713" x="4113213" y="4972050"/>
          <p14:tracePt t="80721" x="4130675" y="4972050"/>
          <p14:tracePt t="80730" x="4146550" y="4972050"/>
          <p14:tracePt t="80737" x="4156075" y="4972050"/>
          <p14:tracePt t="80745" x="4164013" y="4972050"/>
          <p14:tracePt t="80776" x="4171950" y="4972050"/>
          <p14:tracePt t="80810" x="4189413" y="4972050"/>
          <p14:tracePt t="80849" x="4206875" y="4972050"/>
          <p14:tracePt t="80897" x="4214813" y="4972050"/>
          <p14:tracePt t="80913" x="4224338" y="4972050"/>
          <p14:tracePt t="80930" x="4240213" y="4972050"/>
          <p14:tracePt t="80961" x="4257675" y="4972050"/>
          <p14:tracePt t="80969" x="4265613" y="4972050"/>
          <p14:tracePt t="80977" x="4275138" y="4972050"/>
          <p14:tracePt t="80988" x="4291013" y="4972050"/>
          <p14:tracePt t="80994" x="4300538" y="4972050"/>
          <p14:tracePt t="81004" x="4325938" y="4972050"/>
          <p14:tracePt t="81009" x="4359275" y="4972050"/>
          <p14:tracePt t="81021" x="4402138" y="4972050"/>
          <p14:tracePt t="81026" x="4427538" y="4972050"/>
          <p14:tracePt t="81037" x="4486275" y="4972050"/>
          <p14:tracePt t="81041" x="4538663" y="4972050"/>
          <p14:tracePt t="81054" x="4564063" y="4972050"/>
          <p14:tracePt t="81057" x="4589463" y="4972050"/>
          <p14:tracePt t="81071" x="4597400" y="4972050"/>
          <p14:tracePt t="81336" x="4589463" y="4972050"/>
          <p14:tracePt t="81356" x="4579938" y="4972050"/>
          <p14:tracePt t="81372" x="4572000" y="4972050"/>
          <p14:tracePt t="81394" x="4564063" y="4972050"/>
          <p14:tracePt t="81410" x="4554538" y="4972050"/>
          <p14:tracePt t="81426" x="4538663" y="4972050"/>
          <p14:tracePt t="81448" x="4529138" y="4972050"/>
          <p14:tracePt t="81457" x="4513263" y="4972050"/>
          <p14:tracePt t="81473" x="4495800" y="4972050"/>
          <p14:tracePt t="81489" x="4478338" y="4972050"/>
          <p14:tracePt t="81497" x="4460875" y="4972050"/>
          <p14:tracePt t="81514" x="4445000" y="4972050"/>
          <p14:tracePt t="81521" x="4445000" y="4962525"/>
          <p14:tracePt t="81529" x="4435475" y="4962525"/>
          <p14:tracePt t="81538" x="4419600" y="4962525"/>
          <p14:tracePt t="81545" x="4410075" y="4962525"/>
          <p14:tracePt t="81561" x="4402138" y="4962525"/>
          <p14:tracePt t="81572" x="4394200" y="4962525"/>
          <p14:tracePt t="81577" x="4394200" y="4954588"/>
          <p14:tracePt t="81588" x="4384675" y="4954588"/>
          <p14:tracePt t="81593" x="4368800" y="4954588"/>
          <p14:tracePt t="81619" x="4359275" y="4946650"/>
          <p14:tracePt t="81625" x="4351338" y="4946650"/>
          <p14:tracePt t="82034" x="4341813" y="4937125"/>
          <p14:tracePt t="82081" x="4341813" y="4919663"/>
          <p14:tracePt t="82097" x="4341813" y="4911725"/>
          <p14:tracePt t="82152" x="4341813" y="4894263"/>
          <p14:tracePt t="82171" x="4333875" y="4878388"/>
          <p14:tracePt t="82188" x="4325938" y="4868863"/>
          <p14:tracePt t="82203" x="4316413" y="4860925"/>
          <p14:tracePt t="82225" x="4316413" y="4852988"/>
          <p14:tracePt t="82257" x="4308475" y="4852988"/>
          <p14:tracePt t="82273" x="4291013" y="4843463"/>
          <p14:tracePt t="82289" x="4275138" y="4843463"/>
          <p14:tracePt t="82304" x="4265613" y="4843463"/>
          <p14:tracePt t="82313" x="4257675" y="4843463"/>
          <p14:tracePt t="82345" x="4249738" y="4843463"/>
          <p14:tracePt t="82361" x="4232275" y="4843463"/>
          <p14:tracePt t="82372" x="4232275" y="4835525"/>
          <p14:tracePt t="82378" x="4206875" y="4827588"/>
          <p14:tracePt t="82389" x="4197350" y="4827588"/>
          <p14:tracePt t="82393" x="4181475" y="4827588"/>
          <p14:tracePt t="82406" x="4156075" y="4818063"/>
          <p14:tracePt t="82408" x="4138613" y="4810125"/>
          <p14:tracePt t="82423" x="4105275" y="4802188"/>
          <p14:tracePt t="82425" x="4079875" y="4802188"/>
          <p14:tracePt t="82439" x="4052888" y="4792663"/>
          <p14:tracePt t="82441" x="4011613" y="4784725"/>
          <p14:tracePt t="82454" x="3976688" y="4784725"/>
          <p14:tracePt t="82456" x="3935413" y="4784725"/>
          <p14:tracePt t="82465" x="3892550" y="4784725"/>
          <p14:tracePt t="82472" x="3841750" y="4784725"/>
          <p14:tracePt t="82481" x="3781425" y="4784725"/>
          <p14:tracePt t="82489" x="3756025" y="4784725"/>
          <p14:tracePt t="82513" x="3738563" y="4784725"/>
          <p14:tracePt t="82545" x="3730625" y="4784725"/>
          <p14:tracePt t="117834" x="3798888" y="4767263"/>
          <p14:tracePt t="117841" x="3917950" y="4724400"/>
          <p14:tracePt t="117848" x="4019550" y="4691063"/>
          <p14:tracePt t="117857" x="4105275" y="4665663"/>
          <p14:tracePt t="117872" x="4316413" y="4605338"/>
          <p14:tracePt t="117881" x="4402138" y="4572000"/>
          <p14:tracePt t="117888" x="4478338" y="4564063"/>
          <p14:tracePt t="117897" x="4538663" y="4529138"/>
          <p14:tracePt t="117904" x="4614863" y="4521200"/>
          <p14:tracePt t="117913" x="4657725" y="4503738"/>
          <p14:tracePt t="117921" x="4691063" y="4478338"/>
          <p14:tracePt t="117928" x="4708525" y="4478338"/>
          <p14:tracePt t="117938" x="4733925" y="4470400"/>
          <p14:tracePt t="117945" x="4749800" y="4460875"/>
          <p14:tracePt t="117955" x="4749800" y="4452938"/>
          <p14:tracePt t="117961" x="4759325" y="4452938"/>
          <p14:tracePt t="117971" x="4767263" y="4452938"/>
          <p14:tracePt t="117977" x="4775200" y="4445000"/>
          <p14:tracePt t="118020" x="4784725" y="4445000"/>
          <p14:tracePt t="118057" x="4792663" y="4445000"/>
          <p14:tracePt t="118089" x="4802188" y="4445000"/>
          <p14:tracePt t="118105" x="4810125" y="4445000"/>
          <p14:tracePt t="118122" x="4827588" y="4445000"/>
          <p14:tracePt t="118128" x="4843463" y="4445000"/>
          <p14:tracePt t="118137" x="4860925" y="4452938"/>
          <p14:tracePt t="118145" x="4878388" y="4470400"/>
          <p14:tracePt t="118155" x="4903788" y="4478338"/>
          <p14:tracePt t="118161" x="4929188" y="4495800"/>
          <p14:tracePt t="118173" x="4954588" y="4513263"/>
          <p14:tracePt t="118177" x="4962525" y="4513263"/>
          <p14:tracePt t="118188" x="4987925" y="4529138"/>
          <p14:tracePt t="118193" x="5005388" y="4538663"/>
          <p14:tracePt t="118204" x="5030788" y="4554538"/>
          <p14:tracePt t="118209" x="5030788" y="4564063"/>
          <p14:tracePt t="118221" x="5038725" y="4564063"/>
          <p14:tracePt t="118226" x="5056188" y="4572000"/>
          <p14:tracePt t="118265" x="5064125" y="4572000"/>
          <p14:tracePt t="118281" x="5073650" y="4572000"/>
          <p14:tracePt t="118290" x="5081588" y="4572000"/>
          <p14:tracePt t="118297" x="5091113" y="4572000"/>
          <p14:tracePt t="118304" x="5106988" y="4572000"/>
          <p14:tracePt t="118314" x="5149850" y="4521200"/>
          <p14:tracePt t="118322" x="5183188" y="4460875"/>
          <p14:tracePt t="118329" x="5192713" y="4427538"/>
          <p14:tracePt t="118338" x="5208588" y="4376738"/>
          <p14:tracePt t="118344" x="5208588" y="4359275"/>
          <p14:tracePt t="118354" x="5208588" y="4333875"/>
          <p14:tracePt t="118362" x="5208588" y="4325938"/>
          <p14:tracePt t="118690" x="5175250" y="4341813"/>
          <p14:tracePt t="118697" x="5099050" y="4376738"/>
          <p14:tracePt t="118706" x="5022850" y="4394200"/>
          <p14:tracePt t="118714" x="4962525" y="4435475"/>
          <p14:tracePt t="118721" x="4860925" y="4460875"/>
          <p14:tracePt t="118729" x="4741863" y="4470400"/>
          <p14:tracePt t="118739" x="4640263" y="4478338"/>
          <p14:tracePt t="118744" x="4554538" y="4478338"/>
          <p14:tracePt t="118754" x="4503738" y="4478338"/>
          <p14:tracePt t="118761" x="4470400" y="4478338"/>
          <p14:tracePt t="118772" x="4445000" y="4478338"/>
          <p14:tracePt t="118777" x="4435475" y="4478338"/>
          <p14:tracePt t="118790" x="4427538" y="4478338"/>
          <p14:tracePt t="118906" x="4419600" y="4486275"/>
          <p14:tracePt t="118945" x="4410075" y="4513263"/>
          <p14:tracePt t="118971" x="4410075" y="4538663"/>
          <p14:tracePt t="118977" x="4410075" y="4546600"/>
          <p14:tracePt t="118987" x="4410075" y="4564063"/>
          <p14:tracePt t="118993" x="4410075" y="4572000"/>
          <p14:tracePt t="119005" x="4410075" y="4597400"/>
          <p14:tracePt t="119010" x="4410075" y="4614863"/>
          <p14:tracePt t="119023" x="4410075" y="4640263"/>
          <p14:tracePt t="119026" x="4410075" y="4665663"/>
          <p14:tracePt t="119039" x="4410075" y="4683125"/>
          <p14:tracePt t="119040" x="4419600" y="4716463"/>
          <p14:tracePt t="119055" x="4435475" y="4741863"/>
          <p14:tracePt t="119057" x="4445000" y="4784725"/>
          <p14:tracePt t="119064" x="4452938" y="4792663"/>
          <p14:tracePt t="119072" x="4470400" y="4810125"/>
          <p14:tracePt t="119081" x="4495800" y="4835525"/>
          <p14:tracePt t="119088" x="4521200" y="4860925"/>
          <p14:tracePt t="119105" x="4554538" y="4886325"/>
          <p14:tracePt t="119114" x="4589463" y="4903788"/>
          <p14:tracePt t="119122" x="4605338" y="4903788"/>
          <p14:tracePt t="119128" x="4648200" y="4903788"/>
          <p14:tracePt t="119140" x="4691063" y="4903788"/>
          <p14:tracePt t="119144" x="4724400" y="4903788"/>
          <p14:tracePt t="119155" x="4784725" y="4903788"/>
          <p14:tracePt t="119161" x="4818063" y="4903788"/>
          <p14:tracePt t="119171" x="4886325" y="4903788"/>
          <p14:tracePt t="119176" x="4937125" y="4903788"/>
          <p14:tracePt t="119189" x="5013325" y="4903788"/>
          <p14:tracePt t="119192" x="5073650" y="4886325"/>
          <p14:tracePt t="119206" x="5157788" y="4886325"/>
          <p14:tracePt t="119208" x="5243513" y="4878388"/>
          <p14:tracePt t="119223" x="5345113" y="4852988"/>
          <p14:tracePt t="119226" x="5446713" y="4843463"/>
          <p14:tracePt t="119239" x="5549900" y="4818063"/>
          <p14:tracePt t="119241" x="5651500" y="4810125"/>
          <p14:tracePt t="119257" x="5838825" y="4775200"/>
          <p14:tracePt t="119265" x="5940425" y="4767263"/>
          <p14:tracePt t="119273" x="6024563" y="4767263"/>
          <p14:tracePt t="119281" x="6084888" y="4741863"/>
          <p14:tracePt t="119288" x="6143625" y="4733925"/>
          <p14:tracePt t="119297" x="6178550" y="4724400"/>
          <p14:tracePt t="119305" x="6211888" y="4708525"/>
          <p14:tracePt t="119313" x="6237288" y="4708525"/>
          <p14:tracePt t="119329" x="6254750" y="4699000"/>
          <p14:tracePt t="119339" x="6262688" y="4699000"/>
          <p14:tracePt t="119354" x="6272213" y="4699000"/>
          <p14:tracePt t="119361" x="6280150" y="4699000"/>
          <p14:tracePt t="119372" x="6288088" y="4699000"/>
          <p14:tracePt t="119376" x="6297613" y="4699000"/>
          <p14:tracePt t="119388" x="6305550" y="4699000"/>
          <p14:tracePt t="119393" x="6323013" y="4699000"/>
          <p14:tracePt t="119405" x="6348413" y="4699000"/>
          <p14:tracePt t="119410" x="6365875" y="4699000"/>
          <p14:tracePt t="119422" x="6391275" y="4699000"/>
          <p14:tracePt t="119426" x="6416675" y="4699000"/>
          <p14:tracePt t="119439" x="6432550" y="4699000"/>
          <p14:tracePt t="119441" x="6457950" y="4699000"/>
          <p14:tracePt t="119456" x="6483350" y="4699000"/>
          <p14:tracePt t="119458" x="6500813" y="4691063"/>
          <p14:tracePt t="119465" x="6510338" y="4691063"/>
          <p14:tracePt t="119472" x="6535738" y="4691063"/>
          <p14:tracePt t="119480" x="6543675" y="4691063"/>
          <p14:tracePt t="119496" x="6551613" y="4691063"/>
          <p14:tracePt t="119506" x="6561138" y="4691063"/>
          <p14:tracePt t="119512" x="6569075" y="4691063"/>
          <p14:tracePt t="119522" x="6577013" y="4683125"/>
          <p14:tracePt t="119528" x="6586538" y="4683125"/>
          <p14:tracePt t="119555" x="6594475" y="4683125"/>
          <p14:tracePt t="119561" x="6611938" y="4683125"/>
          <p14:tracePt t="119576" x="6627813" y="4683125"/>
          <p14:tracePt t="119588" x="6637338" y="4683125"/>
          <p14:tracePt t="119593" x="6645275" y="4683125"/>
          <p14:tracePt t="119605" x="6662738" y="4683125"/>
          <p14:tracePt t="119610" x="6688138" y="4683125"/>
          <p14:tracePt t="119622" x="6705600" y="4683125"/>
          <p14:tracePt t="119625" x="6721475" y="4683125"/>
          <p14:tracePt t="119639" x="6731000" y="4683125"/>
          <p14:tracePt t="119640" x="6746875" y="4683125"/>
          <p14:tracePt t="119657" x="6756400" y="4683125"/>
          <p14:tracePt t="119729" x="6764338" y="4683125"/>
          <p14:tracePt t="120505" x="6772275" y="4683125"/>
          <p14:tracePt t="120513" x="6789738" y="4683125"/>
          <p14:tracePt t="120524" x="6815138" y="4683125"/>
          <p14:tracePt t="120540" x="6840538" y="4673600"/>
          <p14:tracePt t="120547" x="6858000" y="4673600"/>
          <p14:tracePt t="120555" x="6875463" y="4673600"/>
          <p14:tracePt t="120561" x="6900863" y="4673600"/>
          <p14:tracePt t="120572" x="6916738" y="4673600"/>
          <p14:tracePt t="120577" x="6934200" y="4673600"/>
          <p14:tracePt t="120588" x="6943725" y="4673600"/>
          <p14:tracePt t="120592" x="6959600" y="4673600"/>
          <p14:tracePt t="120610" x="6977063" y="4673600"/>
          <p14:tracePt t="120632" x="6985000" y="4673600"/>
          <p14:tracePt t="120641" x="7002463" y="4673600"/>
          <p14:tracePt t="120656" x="7010400" y="4673600"/>
          <p14:tracePt t="120665" x="7019925" y="4673600"/>
          <p14:tracePt t="120673" x="7027863" y="4665663"/>
          <p14:tracePt t="120681" x="7045325" y="4665663"/>
          <p14:tracePt t="120690" x="7053263" y="4665663"/>
          <p14:tracePt t="120697" x="7070725" y="4665663"/>
          <p14:tracePt t="120705" x="7088188" y="4665663"/>
          <p14:tracePt t="120713" x="7096125" y="4665663"/>
          <p14:tracePt t="120722" x="7113588" y="4665663"/>
          <p14:tracePt t="120729" x="7121525" y="4665663"/>
          <p14:tracePt t="120738" x="7129463" y="4665663"/>
          <p14:tracePt t="120745" x="7138988" y="4665663"/>
          <p14:tracePt t="120756" x="7146925" y="4665663"/>
          <p14:tracePt t="120761" x="7154863" y="4665663"/>
          <p14:tracePt t="120772" x="7172325" y="4665663"/>
          <p14:tracePt t="120789" x="7189788" y="4665663"/>
          <p14:tracePt t="120794" x="7197725" y="4665663"/>
          <p14:tracePt t="120805" x="7215188" y="4665663"/>
          <p14:tracePt t="120810" x="7240588" y="4665663"/>
          <p14:tracePt t="120823" x="7248525" y="4665663"/>
          <p14:tracePt t="120825" x="7258050" y="4665663"/>
          <p14:tracePt t="120839" x="7273925" y="4665663"/>
          <p14:tracePt t="120842" x="7299325" y="4665663"/>
          <p14:tracePt t="120849" x="7324725" y="4665663"/>
          <p14:tracePt t="120857" x="7342188" y="4665663"/>
          <p14:tracePt t="120865" x="7359650" y="4665663"/>
          <p14:tracePt t="120873" x="7385050" y="4665663"/>
          <p14:tracePt t="120891" x="7402513" y="4665663"/>
          <p14:tracePt t="120897" x="7410450" y="4665663"/>
          <p14:tracePt t="120906" x="7418388" y="4665663"/>
          <p14:tracePt t="120913" x="7435850" y="4665663"/>
          <p14:tracePt t="120929" x="7453313" y="4665663"/>
          <p14:tracePt t="120940" x="7461250" y="4665663"/>
          <p14:tracePt t="120945" x="7469188" y="4665663"/>
          <p14:tracePt t="120957" x="7478713" y="4665663"/>
          <p14:tracePt t="120960" x="7494588" y="4665663"/>
          <p14:tracePt t="120973" x="7512050" y="4665663"/>
          <p14:tracePt t="120976" x="7521575" y="4665663"/>
          <p14:tracePt t="120992" x="7537450" y="4665663"/>
          <p14:tracePt t="121006" x="7546975" y="4665663"/>
          <p14:tracePt t="121008" x="7554913" y="4665663"/>
          <p14:tracePt t="121022" x="7562850" y="4665663"/>
          <p14:tracePt t="121040" x="7580313" y="4665663"/>
          <p14:tracePt t="121048" x="7588250" y="4665663"/>
          <p14:tracePt t="121057" x="7597775" y="4673600"/>
          <p14:tracePt t="121064" x="7605713" y="4673600"/>
          <p14:tracePt t="121074" x="7613650" y="4683125"/>
          <p14:tracePt t="121091" x="7623175" y="4683125"/>
          <p14:tracePt t="121107" x="7648575" y="4691063"/>
          <p14:tracePt t="121124" x="7673975" y="4699000"/>
          <p14:tracePt t="121128" x="7699375" y="4708525"/>
          <p14:tracePt t="121139" x="7699375" y="4716463"/>
          <p14:tracePt t="121144" x="7716838" y="4724400"/>
          <p14:tracePt t="121156" x="7724775" y="4724400"/>
          <p14:tracePt t="121172" x="7742238" y="4733925"/>
          <p14:tracePt t="121176" x="7750175" y="4741863"/>
          <p14:tracePt t="121201" x="7767638" y="4749800"/>
          <p14:tracePt t="121208" x="7775575" y="4749800"/>
          <p14:tracePt t="121222" x="7775575" y="4759325"/>
          <p14:tracePt t="121224" x="7783513" y="4759325"/>
          <p14:tracePt t="121240" x="7800975" y="4775200"/>
          <p14:tracePt t="121257" x="7810500" y="4775200"/>
          <p14:tracePt t="121264" x="7818438" y="4775200"/>
          <p14:tracePt t="121274" x="7826375" y="4784725"/>
          <p14:tracePt t="121280" x="7835900" y="4792663"/>
          <p14:tracePt t="121296" x="7843838" y="4802188"/>
          <p14:tracePt t="121328" x="7851775" y="4802188"/>
          <p14:tracePt t="121339" x="7861300" y="4810125"/>
          <p14:tracePt t="121345" x="7869238" y="4818063"/>
          <p14:tracePt t="121360" x="7877175" y="4827588"/>
          <p14:tracePt t="121376" x="7886700" y="4827588"/>
          <p14:tracePt t="121390" x="7894638" y="4835525"/>
          <p14:tracePt t="121392" x="7894638" y="4843463"/>
          <p14:tracePt t="121406" x="7912100" y="4843463"/>
          <p14:tracePt t="121410" x="7920038" y="4852988"/>
          <p14:tracePt t="121422" x="7920038" y="4860925"/>
          <p14:tracePt t="121424" x="7927975" y="4868863"/>
          <p14:tracePt t="121439" x="7937500" y="4868863"/>
          <p14:tracePt t="121754" x="7945438" y="4868863"/>
          <p14:tracePt t="122425" x="7970838" y="4868863"/>
          <p14:tracePt t="122440" x="7980363" y="4868863"/>
          <p14:tracePt t="122449" x="7996238" y="4868863"/>
          <p14:tracePt t="122458" x="8021638" y="4868863"/>
          <p14:tracePt t="122464" x="8039100" y="4868863"/>
          <p14:tracePt t="122473" x="8074025" y="4868863"/>
          <p14:tracePt t="122480" x="8115300" y="4868863"/>
          <p14:tracePt t="122490" x="8132763" y="4868863"/>
          <p14:tracePt t="122497" x="8158163" y="4868863"/>
          <p14:tracePt t="122506" x="8191500" y="4868863"/>
          <p14:tracePt t="122513" x="8218488" y="4868863"/>
          <p14:tracePt t="122524" x="8226425" y="4868863"/>
          <p14:tracePt t="122528" x="8234363" y="4868863"/>
          <p14:tracePt t="122541" x="8243888" y="4868863"/>
          <p14:tracePt t="122793" x="8234363" y="4860925"/>
          <p14:tracePt t="122858" x="8226425" y="4852988"/>
          <p14:tracePt t="122962" x="8218488" y="4843463"/>
          <p14:tracePt t="122994" x="8208963" y="4835525"/>
          <p14:tracePt t="123818" x="8208963" y="4827588"/>
          <p14:tracePt t="123880" x="8208963" y="4810125"/>
          <p14:tracePt t="124386" x="8208963" y="4802188"/>
          <p14:tracePt t="124442" x="8218488" y="4802188"/>
          <p14:tracePt t="124472" x="8218488" y="4818063"/>
          <p14:tracePt t="124492" x="8218488" y="4827588"/>
          <p14:tracePt t="124497" x="8218488" y="4843463"/>
          <p14:tracePt t="124513" x="8218488" y="4860925"/>
          <p14:tracePt t="124523" x="8208963" y="4886325"/>
          <p14:tracePt t="124539" x="8208963" y="4903788"/>
          <p14:tracePt t="124545" x="8201025" y="4919663"/>
          <p14:tracePt t="124562" x="8191500" y="4946650"/>
          <p14:tracePt t="124575" x="8183563" y="4954588"/>
          <p14:tracePt t="124591" x="8175625" y="4962525"/>
          <p14:tracePt t="124594" x="8166100" y="4972050"/>
          <p14:tracePt t="124608" x="8150225" y="4979988"/>
          <p14:tracePt t="124617" x="8140700" y="4987925"/>
          <p14:tracePt t="124641" x="8132763" y="4997450"/>
          <p14:tracePt t="124650" x="8124825" y="4997450"/>
          <p14:tracePt t="124657" x="8115300" y="4997450"/>
          <p14:tracePt t="124664" x="8107363" y="5005388"/>
          <p14:tracePt t="124676" x="8089900" y="5005388"/>
          <p14:tracePt t="124680" x="8064500" y="5013325"/>
          <p14:tracePt t="124694" x="8064500" y="5022850"/>
          <p14:tracePt t="124696" x="8047038" y="5030788"/>
          <p14:tracePt t="124709" x="8031163" y="5030788"/>
          <p14:tracePt t="124713" x="8005763" y="5030788"/>
          <p14:tracePt t="124724" x="7988300" y="5038725"/>
          <p14:tracePt t="124729" x="7970838" y="5038725"/>
          <p14:tracePt t="124740" x="7962900" y="5048250"/>
          <p14:tracePt t="124745" x="7945438" y="5048250"/>
          <p14:tracePt t="124757" x="7937500" y="5048250"/>
          <p14:tracePt t="124775" x="7920038" y="5048250"/>
          <p14:tracePt t="124776" x="7912100" y="5056188"/>
          <p14:tracePt t="124795" x="7894638" y="5056188"/>
          <p14:tracePt t="124809" x="7869238" y="5056188"/>
          <p14:tracePt t="124817" x="7861300" y="5056188"/>
          <p14:tracePt t="124826" x="7851775" y="5056188"/>
          <p14:tracePt t="124833" x="7835900" y="5064125"/>
          <p14:tracePt t="124841" x="7826375" y="5064125"/>
          <p14:tracePt t="124850" x="7818438" y="5064125"/>
          <p14:tracePt t="124859" x="7800975" y="5064125"/>
          <p14:tracePt t="124881" x="7793038" y="5064125"/>
          <p14:tracePt t="124891" x="7783513" y="5064125"/>
          <p14:tracePt t="124897" x="7775575" y="5064125"/>
          <p14:tracePt t="124908" x="7767638" y="5064125"/>
          <p14:tracePt t="124924" x="7750175" y="5064125"/>
          <p14:tracePt t="124941" x="7732713" y="5064125"/>
          <p14:tracePt t="124945" x="7724775" y="5064125"/>
          <p14:tracePt t="125050" x="7707313" y="5064125"/>
          <p14:tracePt t="125065" x="7699375" y="5064125"/>
          <p14:tracePt t="125075" x="7691438" y="5064125"/>
          <p14:tracePt t="125080" x="7681913" y="5064125"/>
          <p14:tracePt t="125092" x="7666038" y="5064125"/>
          <p14:tracePt t="125097" x="7648575" y="5064125"/>
          <p14:tracePt t="125110" x="7639050" y="5064125"/>
          <p14:tracePt t="125112" x="7613650" y="5064125"/>
          <p14:tracePt t="125125" x="7605713" y="5064125"/>
          <p14:tracePt t="125129" x="7588250" y="5056188"/>
          <p14:tracePt t="125141" x="7572375" y="5048250"/>
          <p14:tracePt t="125202" x="7562850" y="5048250"/>
          <p14:tracePt t="125457" x="7554913" y="5038725"/>
          <p14:tracePt t="125522" x="7554913" y="5030788"/>
          <p14:tracePt t="125528" x="7554913" y="5022850"/>
          <p14:tracePt t="125545" x="7546975" y="5022850"/>
          <p14:tracePt t="125770" x="7546975" y="5013325"/>
          <p14:tracePt t="125777" x="7546975" y="5005388"/>
          <p14:tracePt t="125809" x="7546975" y="4987925"/>
          <p14:tracePt t="125825" x="7546975" y="4979988"/>
          <p14:tracePt t="141299" x="7537450" y="4979988"/>
          <p14:tracePt t="141316" x="7494588" y="4962525"/>
          <p14:tracePt t="141322" x="7435850" y="4937125"/>
          <p14:tracePt t="141332" x="7377113" y="4937125"/>
          <p14:tracePt t="141337" x="7308850" y="4937125"/>
          <p14:tracePt t="141349" x="7232650" y="4937125"/>
          <p14:tracePt t="141353" x="7189788" y="4954588"/>
          <p14:tracePt t="141365" x="7104063" y="4962525"/>
          <p14:tracePt t="141369" x="7045325" y="4962525"/>
          <p14:tracePt t="141382" x="6926263" y="4972050"/>
          <p14:tracePt t="141385" x="6799263" y="4972050"/>
          <p14:tracePt t="141401" x="6457950" y="4972050"/>
          <p14:tracePt t="141416" x="5991225" y="4972050"/>
          <p14:tracePt t="141424" x="5838825" y="4972050"/>
          <p14:tracePt t="141432" x="5719763" y="4972050"/>
          <p14:tracePt t="141441" x="5651500" y="4972050"/>
          <p14:tracePt t="141449" x="5591175" y="4972050"/>
          <p14:tracePt t="141457" x="5575300" y="4962525"/>
          <p14:tracePt t="141465" x="5575300" y="4946650"/>
          <p14:tracePt t="141472" x="5600700" y="4903788"/>
          <p14:tracePt t="141481" x="5634038" y="4852988"/>
          <p14:tracePt t="141488" x="5727700" y="4802188"/>
          <p14:tracePt t="141498" x="5761038" y="4784725"/>
          <p14:tracePt t="141505" x="5770563" y="4784725"/>
          <p14:tracePt t="141705" x="5719763" y="4802188"/>
          <p14:tracePt t="141713" x="5641975" y="4835525"/>
          <p14:tracePt t="141721" x="5540375" y="4878388"/>
          <p14:tracePt t="141731" x="5421313" y="4937125"/>
          <p14:tracePt t="141737" x="5286375" y="4997450"/>
          <p14:tracePt t="141748" x="5149850" y="5038725"/>
          <p14:tracePt t="141754" x="5013325" y="5073650"/>
          <p14:tracePt t="141765" x="4860925" y="5099050"/>
          <p14:tracePt t="141769" x="4716463" y="5116513"/>
          <p14:tracePt t="141782" x="4589463" y="5141913"/>
          <p14:tracePt t="141785" x="4486275" y="5149850"/>
          <p14:tracePt t="141800" x="4351338" y="5183188"/>
          <p14:tracePt t="141817" x="4214813" y="5235575"/>
          <p14:tracePt t="141825" x="4181475" y="5243513"/>
          <p14:tracePt t="141833" x="4121150" y="5251450"/>
          <p14:tracePt t="141841" x="4095750" y="5260975"/>
          <p14:tracePt t="141849" x="4079875" y="5268913"/>
          <p14:tracePt t="141857" x="4044950" y="5276850"/>
          <p14:tracePt t="141866" x="3994150" y="5302250"/>
          <p14:tracePt t="141873" x="3951288" y="5311775"/>
          <p14:tracePt t="141881" x="3917950" y="5319713"/>
          <p14:tracePt t="141889" x="3867150" y="5327650"/>
          <p14:tracePt t="141900" x="3849688" y="5327650"/>
          <p14:tracePt t="141905" x="3816350" y="5345113"/>
          <p14:tracePt t="141916" x="3798888" y="5353050"/>
          <p14:tracePt t="141921" x="3773488" y="5353050"/>
          <p14:tracePt t="141931" x="3756025" y="5353050"/>
          <p14:tracePt t="141937" x="3722688" y="5370513"/>
          <p14:tracePt t="141949" x="3713163" y="5370513"/>
          <p14:tracePt t="141952" x="3697288" y="5370513"/>
          <p14:tracePt t="141965" x="3687763" y="5380038"/>
          <p14:tracePt t="141970" x="3662363" y="5387975"/>
          <p14:tracePt t="141982" x="3636963" y="5395913"/>
          <p14:tracePt t="141984" x="3619500" y="5395913"/>
          <p14:tracePt t="142001" x="3568700" y="5413375"/>
          <p14:tracePt t="142016" x="3467100" y="5438775"/>
          <p14:tracePt t="142025" x="3408363" y="5464175"/>
          <p14:tracePt t="142033" x="3330575" y="5472113"/>
          <p14:tracePt t="142041" x="3254375" y="5481638"/>
          <p14:tracePt t="142050" x="3170238" y="5489575"/>
          <p14:tracePt t="142056" x="3101975" y="5489575"/>
          <p14:tracePt t="142067" x="3016250" y="5489575"/>
          <p14:tracePt t="142073" x="2940050" y="5489575"/>
          <p14:tracePt t="142083" x="2881313" y="5489575"/>
          <p14:tracePt t="142089" x="2838450" y="5489575"/>
          <p14:tracePt t="142100" x="2813050" y="5489575"/>
          <p14:tracePt t="142105" x="2778125" y="5489575"/>
          <p14:tracePt t="142116" x="2744788" y="5489575"/>
          <p14:tracePt t="142121" x="2693988" y="5481638"/>
          <p14:tracePt t="142133" x="2668588" y="5472113"/>
          <p14:tracePt t="142136" x="2625725" y="5464175"/>
          <p14:tracePt t="142149" x="2592388" y="5446713"/>
          <p14:tracePt t="142153" x="2541588" y="5430838"/>
          <p14:tracePt t="142165" x="2506663" y="5413375"/>
          <p14:tracePt t="142170" x="2481263" y="5395913"/>
          <p14:tracePt t="142182" x="2438400" y="5370513"/>
          <p14:tracePt t="142185" x="2397125" y="5337175"/>
          <p14:tracePt t="142199" x="2371725" y="5327650"/>
          <p14:tracePt t="142200" x="2344738" y="5286375"/>
          <p14:tracePt t="142217" x="2328863" y="5243513"/>
          <p14:tracePt t="142225" x="2328863" y="5167313"/>
          <p14:tracePt t="142237" x="2354263" y="5081588"/>
          <p14:tracePt t="142240" x="2387600" y="4979988"/>
          <p14:tracePt t="142259" x="2430463" y="4802188"/>
          <p14:tracePt t="142277" x="2447925" y="4640263"/>
          <p14:tracePt t="142283" x="2455863" y="4572000"/>
          <p14:tracePt t="142292" x="2481263" y="4495800"/>
          <p14:tracePt t="142308" x="2516188" y="4359275"/>
          <p14:tracePt t="142319" x="2524125" y="4316413"/>
          <p14:tracePt t="142321" x="2541588" y="4265613"/>
          <p14:tracePt t="142333" x="2549525" y="4224338"/>
          <p14:tracePt t="142337" x="2549525" y="4189413"/>
          <p14:tracePt t="142348" x="2557463" y="4146550"/>
          <p14:tracePt t="142352" x="2566988" y="4113213"/>
          <p14:tracePt t="142365" x="2566988" y="4079875"/>
          <p14:tracePt t="142368" x="2566988" y="4044950"/>
          <p14:tracePt t="142382" x="2566988" y="4027488"/>
          <p14:tracePt t="142384" x="2566988" y="3994150"/>
          <p14:tracePt t="142401" x="2566988" y="3883025"/>
          <p14:tracePt t="142416" x="2566988" y="3798888"/>
          <p14:tracePt t="142425" x="2566988" y="3763963"/>
          <p14:tracePt t="142433" x="2566988" y="3730625"/>
          <p14:tracePt t="142440" x="2566988" y="3697288"/>
          <p14:tracePt t="142449" x="2566988" y="3679825"/>
          <p14:tracePt t="142456" x="2566988" y="3654425"/>
          <p14:tracePt t="142466" x="2566988" y="3629025"/>
          <p14:tracePt t="142482" x="2566988" y="3611563"/>
          <p14:tracePt t="142592" x="2566988" y="3603625"/>
          <p14:tracePt t="142682" x="2566988" y="3594100"/>
          <p14:tracePt t="142699" x="2582863" y="3578225"/>
          <p14:tracePt t="142721" x="2582863" y="3568700"/>
          <p14:tracePt t="142728" x="2592388" y="3552825"/>
          <p14:tracePt t="142737" x="2592388" y="3535363"/>
          <p14:tracePt t="142749" x="2592388" y="3509963"/>
          <p14:tracePt t="142753" x="2600325" y="3502025"/>
          <p14:tracePt t="142766" x="2608263" y="3484563"/>
          <p14:tracePt t="142769" x="2608263" y="3449638"/>
          <p14:tracePt t="142782" x="2608263" y="3441700"/>
          <p14:tracePt t="142784" x="2608263" y="3416300"/>
          <p14:tracePt t="142800" x="2608263" y="3373438"/>
          <p14:tracePt t="142809" x="2617788" y="3355975"/>
          <p14:tracePt t="142816" x="2625725" y="3330575"/>
          <p14:tracePt t="142825" x="2625725" y="3322638"/>
          <p14:tracePt t="142834" x="2625725" y="3297238"/>
          <p14:tracePt t="142841" x="2625725" y="3279775"/>
          <p14:tracePt t="142856" x="2625725" y="3263900"/>
          <p14:tracePt t="142905" x="2633663" y="3254375"/>
          <p14:tracePt t="142922" x="2643188" y="3254375"/>
          <p14:tracePt t="142937" x="2651125" y="3246438"/>
          <p14:tracePt t="142948" x="2651125" y="3228975"/>
          <p14:tracePt t="142954" x="2660650" y="3221038"/>
          <p14:tracePt t="142966" x="2676525" y="3203575"/>
          <p14:tracePt t="142969" x="2693988" y="3186113"/>
          <p14:tracePt t="142983" x="2711450" y="3160713"/>
          <p14:tracePt t="142985" x="2727325" y="3127375"/>
          <p14:tracePt t="143001" x="2752725" y="3094038"/>
          <p14:tracePt t="143009" x="2752725" y="3067050"/>
          <p14:tracePt t="143018" x="2762250" y="3041650"/>
          <p14:tracePt t="143024" x="2762250" y="3033713"/>
          <p14:tracePt t="143034" x="2770188" y="3000375"/>
          <p14:tracePt t="143041" x="2778125" y="2974975"/>
          <p14:tracePt t="143050" x="2787650" y="2965450"/>
          <p14:tracePt t="143057" x="2805113" y="2940050"/>
          <p14:tracePt t="143067" x="2813050" y="2914650"/>
          <p14:tracePt t="143073" x="2820988" y="2889250"/>
          <p14:tracePt t="143084" x="2830513" y="2881313"/>
          <p14:tracePt t="143089" x="2830513" y="2863850"/>
          <p14:tracePt t="143102" x="2846388" y="2830513"/>
          <p14:tracePt t="143104" x="2855913" y="2805113"/>
          <p14:tracePt t="143117" x="2855913" y="2795588"/>
          <p14:tracePt t="143121" x="2855913" y="2787650"/>
          <p14:tracePt t="143133" x="2863850" y="2770188"/>
          <p14:tracePt t="143149" x="2871788" y="2752725"/>
          <p14:tracePt t="143192" x="2871788" y="2744788"/>
          <p14:tracePt t="143225" x="2881313" y="2736850"/>
          <p14:tracePt t="143233" x="2881313" y="2727325"/>
          <p14:tracePt t="143241" x="2889250" y="2727325"/>
          <p14:tracePt t="143251" x="2889250" y="2719388"/>
          <p14:tracePt t="143268" x="2897188" y="2701925"/>
          <p14:tracePt t="143316" x="2897188" y="2686050"/>
          <p14:tracePt t="143331" x="2897188" y="2676525"/>
          <p14:tracePt t="143369" x="2897188" y="2660650"/>
          <p14:tracePt t="143417" x="2906713" y="2651125"/>
          <p14:tracePt t="143433" x="2906713" y="2643188"/>
          <p14:tracePt t="143449" x="2906713" y="2633663"/>
          <p14:tracePt t="143481" x="2914650" y="2625725"/>
          <p14:tracePt t="143505" x="2914650" y="2617788"/>
          <p14:tracePt t="143513" x="2922588" y="2608263"/>
          <p14:tracePt t="143521" x="2932113" y="2600325"/>
          <p14:tracePt t="143673" x="2940050" y="2592388"/>
          <p14:tracePt t="144650" x="2940050" y="2600325"/>
          <p14:tracePt t="144667" x="2940050" y="2608263"/>
          <p14:tracePt t="144674" x="2940050" y="2617788"/>
          <p14:tracePt t="144688" x="2940050" y="2633663"/>
          <p14:tracePt t="144699" x="2940050" y="2651125"/>
          <p14:tracePt t="144706" x="2940050" y="2668588"/>
          <p14:tracePt t="144718" x="2932113" y="2693988"/>
          <p14:tracePt t="144721" x="2932113" y="2711450"/>
          <p14:tracePt t="144734" x="2922588" y="2744788"/>
          <p14:tracePt t="144737" x="2922588" y="2770188"/>
          <p14:tracePt t="144751" x="2922588" y="2805113"/>
          <p14:tracePt t="144754" x="2922588" y="2830513"/>
          <p14:tracePt t="144767" x="2922588" y="2863850"/>
          <p14:tracePt t="144769" x="2914650" y="2906713"/>
          <p14:tracePt t="144784" x="2897188" y="3000375"/>
          <p14:tracePt t="144793" x="2897188" y="3041650"/>
          <p14:tracePt t="144801" x="2897188" y="3119438"/>
          <p14:tracePt t="144809" x="2897188" y="3178175"/>
          <p14:tracePt t="144818" x="2889250" y="3238500"/>
          <p14:tracePt t="144825" x="2881313" y="3322638"/>
          <p14:tracePt t="144834" x="2871788" y="3390900"/>
          <p14:tracePt t="144841" x="2871788" y="3467100"/>
          <p14:tracePt t="144851" x="2871788" y="3535363"/>
          <p14:tracePt t="144857" x="2871788" y="3611563"/>
          <p14:tracePt t="144866" x="2871788" y="3662363"/>
          <p14:tracePt t="144872" x="2871788" y="3738563"/>
          <p14:tracePt t="144884" x="2871788" y="3781425"/>
          <p14:tracePt t="144889" x="2871788" y="3824288"/>
          <p14:tracePt t="144901" x="2871788" y="3867150"/>
          <p14:tracePt t="144905" x="2871788" y="3925888"/>
          <p14:tracePt t="144917" x="2871788" y="3960813"/>
          <p14:tracePt t="144922" x="2871788" y="4002088"/>
          <p14:tracePt t="144934" x="2871788" y="4062413"/>
          <p14:tracePt t="144937" x="2871788" y="4105275"/>
          <p14:tracePt t="144952" x="2871788" y="4197350"/>
          <p14:tracePt t="144969" x="2871788" y="4359275"/>
          <p14:tracePt t="144985" x="2871788" y="4470400"/>
          <p14:tracePt t="144993" x="2871788" y="4503738"/>
          <p14:tracePt t="145001" x="2889250" y="4529138"/>
          <p14:tracePt t="145009" x="2949575" y="4579938"/>
          <p14:tracePt t="145019" x="3000375" y="4597400"/>
          <p14:tracePt t="145025" x="3033713" y="4614863"/>
          <p14:tracePt t="145033" x="3119438" y="4630738"/>
          <p14:tracePt t="145041" x="3178175" y="4630738"/>
          <p14:tracePt t="145050" x="3238500" y="4630738"/>
          <p14:tracePt t="145056" x="3271838" y="4622800"/>
          <p14:tracePt t="145066" x="3289300" y="4605338"/>
          <p14:tracePt t="145072" x="3305175" y="4589463"/>
          <p14:tracePt t="145086" x="3322638" y="4589463"/>
          <p14:tracePt t="145089" x="3330575" y="4589463"/>
          <p14:tracePt t="145289" x="3322638" y="4589463"/>
          <p14:tracePt t="145297" x="3279775" y="4622800"/>
          <p14:tracePt t="145304" x="3211513" y="4657725"/>
          <p14:tracePt t="145318" x="3178175" y="4673600"/>
          <p14:tracePt t="145322" x="3135313" y="4691063"/>
          <p14:tracePt t="145334" x="3084513" y="4724400"/>
          <p14:tracePt t="145337" x="3016250" y="4767263"/>
          <p14:tracePt t="145350" x="2965450" y="4802188"/>
          <p14:tracePt t="145354" x="2957513" y="4802188"/>
          <p14:tracePt t="145368" x="2940050" y="4802188"/>
          <p14:tracePt t="145385" x="2922588" y="4802188"/>
          <p14:tracePt t="145392" x="2906713" y="4802188"/>
          <p14:tracePt t="145401" x="2863850" y="4835525"/>
          <p14:tracePt t="145409" x="2846388" y="4843463"/>
          <p14:tracePt t="145418" x="2820988" y="4886325"/>
          <p14:tracePt t="145425" x="2805113" y="4894263"/>
          <p14:tracePt t="145434" x="2795588" y="4911725"/>
          <p14:tracePt t="145441" x="2752725" y="4937125"/>
          <p14:tracePt t="145450" x="2744788" y="4954588"/>
          <p14:tracePt t="145456" x="2693988" y="4987925"/>
          <p14:tracePt t="145467" x="2660650" y="5022850"/>
          <p14:tracePt t="145472" x="2608263" y="5048250"/>
          <p14:tracePt t="145484" x="2574925" y="5056188"/>
          <p14:tracePt t="145490" x="2541588" y="5073650"/>
          <p14:tracePt t="145501" x="2506663" y="5091113"/>
          <p14:tracePt t="145505" x="2481263" y="5099050"/>
          <p14:tracePt t="145517" x="2455863" y="5106988"/>
          <p14:tracePt t="145522" x="2438400" y="5116513"/>
          <p14:tracePt t="145534" x="2422525" y="5124450"/>
          <p14:tracePt t="145536" x="2397125" y="5141913"/>
          <p14:tracePt t="145551" x="2387600" y="5141913"/>
          <p14:tracePt t="145552" x="2387600" y="5149850"/>
          <p14:tracePt t="145568" x="2354263" y="5167313"/>
          <p14:tracePt t="145584" x="2319338" y="5200650"/>
          <p14:tracePt t="145593" x="2293938" y="5208588"/>
          <p14:tracePt t="145601" x="2268538" y="5218113"/>
          <p14:tracePt t="145609" x="2235200" y="5243513"/>
          <p14:tracePt t="145618" x="2200275" y="5260975"/>
          <p14:tracePt t="145626" x="2149475" y="5294313"/>
          <p14:tracePt t="145634" x="2116138" y="5311775"/>
          <p14:tracePt t="145641" x="2082800" y="5327650"/>
          <p14:tracePt t="145650" x="2030413" y="5345113"/>
          <p14:tracePt t="145657" x="1997075" y="5353050"/>
          <p14:tracePt t="145667" x="1979613" y="5380038"/>
          <p14:tracePt t="145673" x="1954213" y="5387975"/>
          <p14:tracePt t="145684" x="1938338" y="5405438"/>
          <p14:tracePt t="145690" x="1920875" y="5413375"/>
          <p14:tracePt t="145700" x="1903413" y="5421313"/>
          <p14:tracePt t="145704" x="1895475" y="5421313"/>
          <p14:tracePt t="145719" x="1885950" y="5430838"/>
          <p14:tracePt t="145720" x="1878013" y="5438775"/>
          <p14:tracePt t="145736" x="1870075" y="5446713"/>
          <p14:tracePt t="145753" x="1860550" y="5464175"/>
          <p14:tracePt t="145769" x="1844675" y="5472113"/>
          <p14:tracePt t="145777" x="1835150" y="5481638"/>
          <p14:tracePt t="145786" x="1827213" y="5497513"/>
          <p14:tracePt t="145793" x="1819275" y="5497513"/>
          <p14:tracePt t="145802" x="1809750" y="5497513"/>
          <p14:tracePt t="145809" x="1801813" y="5507038"/>
          <p14:tracePt t="145817" x="1784350" y="5514975"/>
          <p14:tracePt t="145824" x="1776413" y="5524500"/>
          <p14:tracePt t="145834" x="1758950" y="5532438"/>
          <p14:tracePt t="145841" x="1751013" y="5540375"/>
          <p14:tracePt t="145852" x="1733550" y="5557838"/>
          <p14:tracePt t="145857" x="1725613" y="5565775"/>
          <p14:tracePt t="145867" x="1716088" y="5575300"/>
          <p14:tracePt t="145873" x="1708150" y="5591175"/>
          <p14:tracePt t="145884" x="1700213" y="5600700"/>
          <p14:tracePt t="145889" x="1690688" y="5608638"/>
          <p14:tracePt t="145993" x="1690688" y="5616575"/>
          <p14:tracePt t="146049" x="1690688" y="5626100"/>
          <p14:tracePt t="146066" x="1690688" y="5634038"/>
          <p14:tracePt t="146241" x="1690688" y="5641975"/>
          <p14:tracePt t="146256" x="1690688" y="5651500"/>
          <p14:tracePt t="146274" x="1700213" y="5651500"/>
          <p14:tracePt t="146289" x="1716088" y="5651500"/>
          <p14:tracePt t="146300" x="1725613" y="5651500"/>
          <p14:tracePt t="146308" x="1733550" y="5651500"/>
          <p14:tracePt t="146321" x="1758950" y="5651500"/>
          <p14:tracePt t="146336" x="1801813" y="5651500"/>
          <p14:tracePt t="146355" x="1844675" y="5651500"/>
          <p14:tracePt t="146369" x="1885950" y="5659438"/>
          <p14:tracePt t="146376" x="1903413" y="5668963"/>
          <p14:tracePt t="146386" x="1938338" y="5668963"/>
          <p14:tracePt t="146392" x="1963738" y="5668963"/>
          <p14:tracePt t="146403" x="2014538" y="5676900"/>
          <p14:tracePt t="146408" x="2039938" y="5676900"/>
          <p14:tracePt t="146420" x="2065338" y="5676900"/>
          <p14:tracePt t="146424" x="2108200" y="5694363"/>
          <p14:tracePt t="146436" x="2133600" y="5694363"/>
          <p14:tracePt t="146440" x="2159000" y="5702300"/>
          <p14:tracePt t="146456" x="2166938" y="5702300"/>
          <p14:tracePt t="146470" x="2184400" y="5702300"/>
          <p14:tracePt t="146472" x="2184400" y="5710238"/>
          <p14:tracePt t="146485" x="2192338" y="5710238"/>
          <p14:tracePt t="146488" x="2200275" y="5710238"/>
          <p14:tracePt t="146503" x="2200275" y="5719763"/>
          <p14:tracePt t="146521" x="2217738" y="5719763"/>
          <p14:tracePt t="146544" x="2227263" y="5727700"/>
          <p14:tracePt t="146682" x="2227263" y="5735638"/>
          <p14:tracePt t="146700" x="2235200" y="5735638"/>
          <p14:tracePt t="146706" x="2252663" y="5735638"/>
          <p14:tracePt t="146718" x="2260600" y="5745163"/>
          <p14:tracePt t="146725" x="2278063" y="5745163"/>
          <p14:tracePt t="146738" x="2303463" y="5753100"/>
          <p14:tracePt t="146755" x="2319338" y="5761038"/>
          <p14:tracePt t="146761" x="2344738" y="5770563"/>
          <p14:tracePt t="146776" x="2362200" y="5770563"/>
          <p14:tracePt t="146786" x="2371725" y="5778500"/>
          <p14:tracePt t="146803" x="2387600" y="5788025"/>
          <p14:tracePt t="146808" x="2397125" y="5788025"/>
          <p14:tracePt t="146819" x="2397125" y="5795963"/>
          <p14:tracePt t="146824" x="2405063" y="5795963"/>
          <p14:tracePt t="146836" x="2413000" y="5795963"/>
          <p14:tracePt t="146985" x="2422525" y="5795963"/>
          <p14:tracePt t="146992" x="2438400" y="5795963"/>
          <p14:tracePt t="147001" x="2455863" y="5795963"/>
          <p14:tracePt t="147017" x="2463800" y="5795963"/>
          <p14:tracePt t="147024" x="2473325" y="5795963"/>
          <p14:tracePt t="147034" x="2481263" y="5795963"/>
          <p14:tracePt t="147040" x="2489200" y="5795963"/>
          <p14:tracePt t="147052" x="2498725" y="5795963"/>
          <p14:tracePt t="147073" x="2506663" y="5795963"/>
          <p14:tracePt t="147085" x="2516188" y="5795963"/>
          <p14:tracePt t="147102" x="2524125" y="5795963"/>
          <p14:tracePt t="147106" x="2532063" y="5795963"/>
          <p14:tracePt t="147120" x="2549525" y="5795963"/>
          <p14:tracePt t="147138" x="2566988" y="5795963"/>
          <p14:tracePt t="147153" x="2582863" y="5795963"/>
          <p14:tracePt t="147168" x="2592388" y="5795963"/>
          <p14:tracePt t="147177" x="2600325" y="5795963"/>
          <p14:tracePt t="147193" x="2617788" y="5795963"/>
          <p14:tracePt t="147202" x="2625725" y="5788025"/>
          <p14:tracePt t="147210" x="2633663" y="5788025"/>
          <p14:tracePt t="147218" x="2651125" y="5778500"/>
          <p14:tracePt t="147235" x="2676525" y="5778500"/>
          <p14:tracePt t="147241" x="2686050" y="5778500"/>
          <p14:tracePt t="147251" x="2701925" y="5778500"/>
          <p14:tracePt t="147257" x="2719388" y="5770563"/>
          <p14:tracePt t="147268" x="2736850" y="5770563"/>
          <p14:tracePt t="147273" x="2762250" y="5761038"/>
          <p14:tracePt t="147284" x="2787650" y="5761038"/>
          <p14:tracePt t="147289" x="2805113" y="5761038"/>
          <p14:tracePt t="147302" x="2830513" y="5753100"/>
          <p14:tracePt t="147306" x="2855913" y="5753100"/>
          <p14:tracePt t="147318" x="2897188" y="5745163"/>
          <p14:tracePt t="147321" x="2932113" y="5735638"/>
          <p14:tracePt t="147335" x="2974975" y="5727700"/>
          <p14:tracePt t="147337" x="3025775" y="5719763"/>
          <p14:tracePt t="147353" x="3084513" y="5710238"/>
          <p14:tracePt t="147361" x="3109913" y="5702300"/>
          <p14:tracePt t="147371" x="3135313" y="5702300"/>
          <p14:tracePt t="147376" x="3144838" y="5702300"/>
          <p14:tracePt t="147385" x="3170238" y="5694363"/>
          <p14:tracePt t="147393" x="3186113" y="5694363"/>
          <p14:tracePt t="147419" x="3203575" y="5694363"/>
          <p14:tracePt t="147425" x="3211513" y="5694363"/>
          <p14:tracePt t="147437" x="3221038" y="5694363"/>
          <p14:tracePt t="147452" x="3228975" y="5694363"/>
          <p14:tracePt t="147457" x="3238500" y="5694363"/>
          <p14:tracePt t="147468" x="3246438" y="5694363"/>
          <p14:tracePt t="147473" x="3263900" y="5694363"/>
          <p14:tracePt t="147489" x="3279775" y="5694363"/>
          <p14:tracePt t="147505" x="3297238" y="5694363"/>
          <p14:tracePt t="147518" x="3305175" y="5694363"/>
          <p14:tracePt t="147522" x="3322638" y="5684838"/>
          <p14:tracePt t="147535" x="3340100" y="5684838"/>
          <p14:tracePt t="147536" x="3348038" y="5684838"/>
          <p14:tracePt t="147553" x="3390900" y="5684838"/>
          <p14:tracePt t="147561" x="3398838" y="5684838"/>
          <p14:tracePt t="147569" x="3424238" y="5676900"/>
          <p14:tracePt t="147577" x="3441700" y="5676900"/>
          <p14:tracePt t="147585" x="3449638" y="5676900"/>
          <p14:tracePt t="147593" x="3467100" y="5676900"/>
          <p14:tracePt t="147602" x="3475038" y="5676900"/>
          <p14:tracePt t="147609" x="3492500" y="5676900"/>
          <p14:tracePt t="147618" x="3509963" y="5676900"/>
          <p14:tracePt t="147625" x="3517900" y="5676900"/>
          <p14:tracePt t="147636" x="3543300" y="5676900"/>
          <p14:tracePt t="147640" x="3552825" y="5676900"/>
          <p14:tracePt t="147651" x="3568700" y="5676900"/>
          <p14:tracePt t="147657" x="3594100" y="5676900"/>
          <p14:tracePt t="147668" x="3611563" y="5676900"/>
          <p14:tracePt t="147674" x="3629025" y="5676900"/>
          <p14:tracePt t="147684" x="3654425" y="5676900"/>
          <p14:tracePt t="147689" x="3671888" y="5676900"/>
          <p14:tracePt t="147703" x="3697288" y="5676900"/>
          <p14:tracePt t="147704" x="3713163" y="5676900"/>
          <p14:tracePt t="147720" x="3756025" y="5676900"/>
          <p14:tracePt t="147736" x="3790950" y="5676900"/>
          <p14:tracePt t="147753" x="3816350" y="5676900"/>
          <p14:tracePt t="147761" x="3824288" y="5676900"/>
          <p14:tracePt t="147769" x="3841750" y="5676900"/>
          <p14:tracePt t="147786" x="3867150" y="5676900"/>
          <p14:tracePt t="147793" x="3875088" y="5676900"/>
          <p14:tracePt t="147804" x="3892550" y="5676900"/>
          <p14:tracePt t="147808" x="3925888" y="5676900"/>
          <p14:tracePt t="147820" x="3935413" y="5676900"/>
          <p14:tracePt t="147824" x="3960813" y="5676900"/>
          <p14:tracePt t="147836" x="3986213" y="5676900"/>
          <p14:tracePt t="147840" x="3994150" y="5676900"/>
          <p14:tracePt t="147853" x="4011613" y="5676900"/>
          <p14:tracePt t="147857" x="4027488" y="5676900"/>
          <p14:tracePt t="147869" x="4044950" y="5676900"/>
          <p14:tracePt t="147873" x="4062413" y="5676900"/>
          <p14:tracePt t="147885" x="4070350" y="5676900"/>
          <p14:tracePt t="147889" x="4079875" y="5676900"/>
          <p14:tracePt t="147902" x="4087813" y="5676900"/>
          <p14:tracePt t="147906" x="4095750" y="5676900"/>
          <p14:tracePt t="147920" x="4113213" y="5676900"/>
          <p14:tracePt t="147936" x="4130675" y="5676900"/>
          <p14:tracePt t="147952" x="4138613" y="5676900"/>
          <p14:tracePt t="147960" x="4146550" y="5676900"/>
          <p14:tracePt t="147970" x="4156075" y="5676900"/>
          <p14:tracePt t="147977" x="4164013" y="5676900"/>
          <p14:tracePt t="148034" x="4171950" y="5676900"/>
          <p14:tracePt t="148225" x="4181475" y="5676900"/>
          <p14:tracePt t="148529" x="4164013" y="5684838"/>
          <p14:tracePt t="148536" x="4156075" y="5684838"/>
          <p14:tracePt t="148545" x="4130675" y="5702300"/>
          <p14:tracePt t="148554" x="4095750" y="5710238"/>
          <p14:tracePt t="148561" x="4070350" y="5719763"/>
          <p14:tracePt t="148571" x="4052888" y="5727700"/>
          <p14:tracePt t="148576" x="4019550" y="5745163"/>
          <p14:tracePt t="148586" x="3994150" y="5761038"/>
          <p14:tracePt t="148593" x="3951288" y="5770563"/>
          <p14:tracePt t="148603" x="3917950" y="5778500"/>
          <p14:tracePt t="148609" x="3892550" y="5788025"/>
          <p14:tracePt t="148620" x="3867150" y="5795963"/>
          <p14:tracePt t="148625" x="3849688" y="5795963"/>
          <p14:tracePt t="148637" x="3816350" y="5803900"/>
          <p14:tracePt t="148641" x="3790950" y="5813425"/>
          <p14:tracePt t="148652" x="3781425" y="5813425"/>
          <p14:tracePt t="148657" x="3763963" y="5813425"/>
          <p14:tracePt t="148669" x="3748088" y="5813425"/>
          <p14:tracePt t="148673" x="3748088" y="5821363"/>
          <p14:tracePt t="148686" x="3722688" y="5829300"/>
          <p14:tracePt t="148689" x="3705225" y="5838825"/>
          <p14:tracePt t="148737" x="3697288" y="5838825"/>
          <p14:tracePt t="148753" x="3679825" y="5838825"/>
          <p14:tracePt t="148761" x="3679825" y="5846763"/>
          <p14:tracePt t="148769" x="3671888" y="5846763"/>
          <p14:tracePt t="148777" x="3662363" y="5854700"/>
          <p14:tracePt t="148786" x="3646488" y="5864225"/>
          <p14:tracePt t="148804" x="3636963" y="5872163"/>
          <p14:tracePt t="148809" x="3619500" y="5872163"/>
          <p14:tracePt t="148820" x="3603625" y="5889625"/>
          <p14:tracePt t="148836" x="3594100" y="5897563"/>
          <p14:tracePt t="148841" x="3586163" y="5897563"/>
          <p14:tracePt t="148852" x="3578225" y="5905500"/>
          <p14:tracePt t="148856" x="3568700" y="5905500"/>
          <p14:tracePt t="148869" x="3560763" y="5915025"/>
          <p14:tracePt t="148873" x="3543300" y="5922963"/>
          <p14:tracePt t="148886" x="3535363" y="5932488"/>
          <p14:tracePt t="148889" x="3527425" y="5940425"/>
          <p14:tracePt t="148902" x="3509963" y="5940425"/>
          <p14:tracePt t="148906" x="3492500" y="5948363"/>
          <p14:tracePt t="148919" x="3492500" y="5957888"/>
          <p14:tracePt t="148922" x="3484563" y="5957888"/>
          <p14:tracePt t="148936" x="3459163" y="5973763"/>
          <p14:tracePt t="148953" x="3459163" y="5983288"/>
          <p14:tracePt t="149120" x="3459163" y="5991225"/>
          <p14:tracePt t="149129" x="3467100" y="5991225"/>
          <p14:tracePt t="149138" x="3475038" y="5991225"/>
          <p14:tracePt t="149144" x="3502025" y="5991225"/>
          <p14:tracePt t="149155" x="3527425" y="5991225"/>
          <p14:tracePt t="149161" x="3560763" y="5999163"/>
          <p14:tracePt t="149170" x="3578225" y="5999163"/>
          <p14:tracePt t="149176" x="3603625" y="5999163"/>
          <p14:tracePt t="149188" x="3629025" y="6008688"/>
          <p14:tracePt t="149194" x="3636963" y="6008688"/>
          <p14:tracePt t="149203" x="3654425" y="6008688"/>
          <p14:tracePt t="149209" x="3662363" y="6008688"/>
          <p14:tracePt t="149220" x="3687763" y="6008688"/>
          <p14:tracePt t="149225" x="3713163" y="6008688"/>
          <p14:tracePt t="149235" x="3722688" y="6016625"/>
          <p14:tracePt t="149241" x="3730625" y="6016625"/>
          <p14:tracePt t="149252" x="3748088" y="6024563"/>
          <p14:tracePt t="149269" x="3763963" y="6034088"/>
          <p14:tracePt t="149273" x="3781425" y="6034088"/>
          <p14:tracePt t="149286" x="3790950" y="6042025"/>
          <p14:tracePt t="149288" x="3798888" y="6042025"/>
          <p14:tracePt t="149306" x="3816350" y="6042025"/>
          <p14:tracePt t="149320" x="3857625" y="6049963"/>
          <p14:tracePt t="149345" x="3875088" y="6049963"/>
          <p14:tracePt t="149354" x="3883025" y="6049963"/>
          <p14:tracePt t="149361" x="3892550" y="6049963"/>
          <p14:tracePt t="149371" x="3908425" y="6049963"/>
          <p14:tracePt t="149388" x="3925888" y="6049963"/>
          <p14:tracePt t="149404" x="3935413" y="6059488"/>
          <p14:tracePt t="149409" x="3951288" y="6059488"/>
          <p14:tracePt t="149425" x="3960813" y="6059488"/>
          <p14:tracePt t="149438" x="3976688" y="6059488"/>
          <p14:tracePt t="149440" x="3986213" y="6059488"/>
          <p14:tracePt t="149457" x="3994150" y="6059488"/>
          <p14:tracePt t="149469" x="4002088" y="6059488"/>
          <p14:tracePt t="149497" x="4011613" y="6059488"/>
          <p14:tracePt t="149513" x="4019550" y="6059488"/>
          <p14:tracePt t="149529" x="4027488" y="6059488"/>
          <p14:tracePt t="149544" x="4037013" y="6059488"/>
          <p14:tracePt t="149554" x="4044950" y="6059488"/>
          <p14:tracePt t="149561" x="4052888" y="6059488"/>
          <p14:tracePt t="149576" x="4070350" y="6059488"/>
          <p14:tracePt t="149588" x="4087813" y="6059488"/>
          <p14:tracePt t="149603" x="4113213" y="6059488"/>
          <p14:tracePt t="149608" x="4121150" y="6059488"/>
          <p14:tracePt t="149620" x="4146550" y="6067425"/>
          <p14:tracePt t="149625" x="4164013" y="6067425"/>
          <p14:tracePt t="149637" x="4181475" y="6067425"/>
          <p14:tracePt t="149641" x="4189413" y="6067425"/>
          <p14:tracePt t="149653" x="4206875" y="6067425"/>
          <p14:tracePt t="149657" x="4224338" y="6067425"/>
          <p14:tracePt t="149670" x="4232275" y="6067425"/>
          <p14:tracePt t="149686" x="4240213" y="6067425"/>
          <p14:tracePt t="149689" x="4249738" y="6067425"/>
          <p14:tracePt t="149864" x="4257675" y="6067425"/>
          <p14:tracePt t="149880" x="4265613" y="6067425"/>
          <p14:tracePt t="149891" x="4275138" y="6067425"/>
          <p14:tracePt t="149903" x="4283075" y="6076950"/>
          <p14:tracePt t="149953" x="4291013" y="6076950"/>
          <p14:tracePt t="150330" x="4300538" y="6076950"/>
          <p14:tracePt t="151186" x="4300538" y="6084888"/>
          <p14:tracePt t="151220" x="4300538" y="6092825"/>
          <p14:tracePt t="151265" x="4300538" y="6102350"/>
          <p14:tracePt t="151297" x="4300538" y="6118225"/>
          <p14:tracePt t="151336" x="4300538" y="6127750"/>
          <p14:tracePt t="151834" x="4308475" y="6127750"/>
          <p14:tracePt t="152009" x="4316413" y="6127750"/>
          <p14:tracePt t="152408" x="4325938" y="6110288"/>
          <p14:tracePt t="152436" x="4325938" y="6102350"/>
          <p14:tracePt t="153617" x="4316413" y="6092825"/>
          <p14:tracePt t="153729" x="4308475" y="6084888"/>
          <p14:tracePt t="154161" x="4308475" y="6076950"/>
          <p14:tracePt t="154282" x="4300538" y="6076950"/>
          <p14:tracePt t="154312" x="4291013" y="6067425"/>
          <p14:tracePt t="154369" x="4291013" y="6049963"/>
          <p14:tracePt t="154482" x="4283075" y="6049963"/>
          <p14:tracePt t="154489" x="4275138" y="6042025"/>
          <p14:tracePt t="154497" x="4275138" y="6034088"/>
          <p14:tracePt t="154505" x="4265613" y="6016625"/>
          <p14:tracePt t="154513" x="4265613" y="6008688"/>
          <p14:tracePt t="154522" x="4265613" y="5999163"/>
          <p14:tracePt t="154529" x="4265613" y="5991225"/>
          <p14:tracePt t="154539" x="4257675" y="5973763"/>
          <p14:tracePt t="154555" x="4257675" y="5965825"/>
          <p14:tracePt t="154561" x="4257675" y="5957888"/>
          <p14:tracePt t="154572" x="4257675" y="5948363"/>
          <p14:tracePt t="154577" x="4249738" y="5940425"/>
          <p14:tracePt t="154589" x="4249738" y="5932488"/>
          <p14:tracePt t="154594" x="4240213" y="5915025"/>
          <p14:tracePt t="154608" x="4232275" y="5905500"/>
          <p14:tracePt t="154623" x="4232275" y="5897563"/>
          <p14:tracePt t="154625" x="4224338" y="5872163"/>
          <p14:tracePt t="154639" x="4224338" y="5864225"/>
          <p14:tracePt t="154642" x="4214813" y="5854700"/>
          <p14:tracePt t="154654" x="4206875" y="5846763"/>
          <p14:tracePt t="154656" x="4206875" y="5838825"/>
          <p14:tracePt t="154673" x="4197350" y="5829300"/>
          <p14:tracePt t="154689" x="4189413" y="5829300"/>
          <p14:tracePt t="154858" x="4181475" y="5829300"/>
          <p14:tracePt t="154866" x="4171950" y="5829300"/>
          <p14:tracePt t="154874" x="4156075" y="5838825"/>
          <p14:tracePt t="154881" x="4138613" y="5846763"/>
          <p14:tracePt t="154897" x="4138613" y="5854700"/>
          <p14:tracePt t="154905" x="4130675" y="5854700"/>
          <p14:tracePt t="154913" x="4130675" y="5864225"/>
          <p14:tracePt t="154929" x="4121150" y="5872163"/>
          <p14:tracePt t="154938" x="4121150" y="5880100"/>
          <p14:tracePt t="154960" x="4121150" y="5889625"/>
          <p14:tracePt t="155033" x="4121150" y="5897563"/>
          <p14:tracePt t="155177" x="4121150" y="5905500"/>
          <p14:tracePt t="155193" x="4121150" y="5915025"/>
          <p14:tracePt t="155204" x="4121150" y="5922963"/>
          <p14:tracePt t="155216" x="4121150" y="5932488"/>
          <p14:tracePt t="155226" x="4121150" y="5940425"/>
          <p14:tracePt t="155650" x="4121150" y="5932488"/>
          <p14:tracePt t="155674" x="4121150" y="5922963"/>
          <p14:tracePt t="155737" x="4121150" y="5915025"/>
          <p14:tracePt t="155761" x="4121150" y="5905500"/>
          <p14:tracePt t="155768" x="4121150" y="5897563"/>
          <p14:tracePt t="155776" x="4121150" y="5889625"/>
          <p14:tracePt t="156001" x="4121150" y="5880100"/>
          <p14:tracePt t="156024" x="4121150" y="5872163"/>
          <p14:tracePt t="156040" x="4121150" y="5864225"/>
          <p14:tracePt t="156073" x="4121150" y="5846763"/>
          <p14:tracePt t="156337" x="4121150" y="5854700"/>
          <p14:tracePt t="156360" x="4113213" y="5880100"/>
          <p14:tracePt t="156370" x="4105275" y="5889625"/>
          <p14:tracePt t="156378" x="4095750" y="5889625"/>
          <p14:tracePt t="156390" x="4095750" y="5897563"/>
          <p14:tracePt t="156393" x="4079875" y="5905500"/>
          <p14:tracePt t="156441" x="4062413" y="5922963"/>
          <p14:tracePt t="157481" x="4079875" y="5922963"/>
          <p14:tracePt t="158169" x="4079875" y="5932488"/>
          <p14:tracePt t="158489" x="4070350" y="5932488"/>
          <p14:tracePt t="158969" x="4062413" y="5932488"/>
          <p14:tracePt t="159448" x="4062413" y="5940425"/>
          <p14:tracePt t="159497" x="4062413" y="5948363"/>
          <p14:tracePt t="161017" x="4052888" y="5948363"/>
          <p14:tracePt t="161242" x="4044950" y="5948363"/>
          <p14:tracePt t="161466" x="4052888" y="5957888"/>
          <p14:tracePt t="161512" x="4052888" y="5973763"/>
          <p14:tracePt t="162689" x="4052888" y="5965825"/>
          <p14:tracePt t="162722" x="4052888" y="5957888"/>
          <p14:tracePt t="162770" x="4070350" y="5948363"/>
          <p14:tracePt t="162777" x="4070350" y="5940425"/>
          <p14:tracePt t="162809" x="4079875" y="5932488"/>
          <p14:tracePt t="162842" x="4087813" y="5932488"/>
          <p14:tracePt t="162872" x="4087813" y="5922963"/>
          <p14:tracePt t="162897" x="4087813" y="5915025"/>
          <p14:tracePt t="162914" x="4095750" y="5905500"/>
          <p14:tracePt t="162929" x="4105275" y="5897563"/>
          <p14:tracePt t="162945" x="4105275" y="5889625"/>
          <p14:tracePt t="162961" x="4121150" y="5889625"/>
          <p14:tracePt t="162977" x="4130675" y="5880100"/>
          <p14:tracePt t="162993" x="4138613" y="5872163"/>
          <p14:tracePt t="163009" x="4146550" y="5864225"/>
          <p14:tracePt t="163017" x="4156075" y="5864225"/>
          <p14:tracePt t="163026" x="4164013" y="5864225"/>
          <p14:tracePt t="163032" x="4171950" y="5854700"/>
          <p14:tracePt t="163044" x="4181475" y="5846763"/>
          <p14:tracePt t="163049" x="4189413" y="5846763"/>
          <p14:tracePt t="163062" x="4206875" y="5838825"/>
          <p14:tracePt t="163077" x="4224338" y="5829300"/>
          <p14:tracePt t="163081" x="4232275" y="5821363"/>
          <p14:tracePt t="163094" x="4240213" y="5813425"/>
          <p14:tracePt t="163097" x="4257675" y="5813425"/>
          <p14:tracePt t="163110" x="4275138" y="5795963"/>
          <p14:tracePt t="163113" x="4283075" y="5788025"/>
          <p14:tracePt t="163125" x="4300538" y="5788025"/>
          <p14:tracePt t="163129" x="4316413" y="5770563"/>
          <p14:tracePt t="163144" x="4368800" y="5745163"/>
          <p14:tracePt t="163160" x="4419600" y="5735638"/>
          <p14:tracePt t="163175" x="4452938" y="5719763"/>
          <p14:tracePt t="163176" x="4478338" y="5719763"/>
          <p14:tracePt t="163193" x="4538663" y="5702300"/>
          <p14:tracePt t="163201" x="4572000" y="5694363"/>
          <p14:tracePt t="163209" x="4622800" y="5684838"/>
          <p14:tracePt t="163217" x="4665663" y="5659438"/>
          <p14:tracePt t="163227" x="4699000" y="5659438"/>
          <p14:tracePt t="163233" x="4741863" y="5651500"/>
          <p14:tracePt t="163243" x="4792663" y="5634038"/>
          <p14:tracePt t="163249" x="4827588" y="5634038"/>
          <p14:tracePt t="163259" x="4868863" y="5626100"/>
          <p14:tracePt t="163265" x="4903788" y="5626100"/>
          <p14:tracePt t="163276" x="4929188" y="5616575"/>
          <p14:tracePt t="163281" x="4962525" y="5616575"/>
          <p14:tracePt t="163294" x="4997450" y="5608638"/>
          <p14:tracePt t="163296" x="5030788" y="5600700"/>
          <p14:tracePt t="163310" x="5064125" y="5600700"/>
          <p14:tracePt t="163313" x="5106988" y="5591175"/>
          <p14:tracePt t="163328" x="5183188" y="5575300"/>
          <p14:tracePt t="163342" x="5218113" y="5575300"/>
          <p14:tracePt t="163345" x="5260975" y="5565775"/>
          <p14:tracePt t="163359" x="5286375" y="5565775"/>
          <p14:tracePt t="163361" x="5311775" y="5557838"/>
          <p14:tracePt t="163376" x="5362575" y="5549900"/>
          <p14:tracePt t="163392" x="5387975" y="5540375"/>
          <p14:tracePt t="163401" x="5413375" y="5532438"/>
          <p14:tracePt t="163409" x="5421313" y="5532438"/>
          <p14:tracePt t="163416" x="5430838" y="5532438"/>
          <p14:tracePt t="163427" x="5438775" y="5532438"/>
          <p14:tracePt t="163433" x="5446713" y="5532438"/>
          <p14:tracePt t="163444" x="5456238" y="5524500"/>
          <p14:tracePt t="163460" x="5464175" y="5524500"/>
          <p14:tracePt t="163490" x="5464175" y="5514975"/>
          <p14:tracePt t="163785" x="5481638" y="5514975"/>
          <p14:tracePt t="163792" x="5489575" y="5514975"/>
          <p14:tracePt t="163801" x="5507038" y="5514975"/>
          <p14:tracePt t="163810" x="5514975" y="5514975"/>
          <p14:tracePt t="163817" x="5524500" y="5514975"/>
          <p14:tracePt t="163826" x="5549900" y="5514975"/>
          <p14:tracePt t="163832" x="5557838" y="5514975"/>
          <p14:tracePt t="163845" x="5575300" y="5507038"/>
          <p14:tracePt t="163849" x="5591175" y="5507038"/>
          <p14:tracePt t="163862" x="5608638" y="5507038"/>
          <p14:tracePt t="163864" x="5634038" y="5497513"/>
          <p14:tracePt t="163877" x="5651500" y="5497513"/>
          <p14:tracePt t="163881" x="5684838" y="5497513"/>
          <p14:tracePt t="163893" x="5702300" y="5497513"/>
          <p14:tracePt t="163897" x="5719763" y="5497513"/>
          <p14:tracePt t="163913" x="5753100" y="5489575"/>
          <p14:tracePt t="163928" x="5803900" y="5481638"/>
          <p14:tracePt t="163943" x="5829300" y="5481638"/>
          <p14:tracePt t="163945" x="5864225" y="5481638"/>
          <p14:tracePt t="163960" x="5915025" y="5472113"/>
          <p14:tracePt t="163976" x="5957888" y="5472113"/>
          <p14:tracePt t="163985" x="5983288" y="5472113"/>
          <p14:tracePt t="163993" x="5999163" y="5472113"/>
          <p14:tracePt t="164001" x="6024563" y="5472113"/>
          <p14:tracePt t="164010" x="6049963" y="5472113"/>
          <p14:tracePt t="164017" x="6059488" y="5472113"/>
          <p14:tracePt t="164027" x="6092825" y="5472113"/>
          <p14:tracePt t="164034" x="6110288" y="5472113"/>
          <p14:tracePt t="164044" x="6118225" y="5472113"/>
          <p14:tracePt t="164049" x="6135688" y="5472113"/>
          <p14:tracePt t="164061" x="6153150" y="5472113"/>
          <p14:tracePt t="164064" x="6178550" y="5472113"/>
          <p14:tracePt t="164077" x="6203950" y="5472113"/>
          <p14:tracePt t="164082" x="6221413" y="5472113"/>
          <p14:tracePt t="164094" x="6237288" y="5472113"/>
          <p14:tracePt t="164096" x="6262688" y="5472113"/>
          <p14:tracePt t="164110" x="6280150" y="5472113"/>
          <p14:tracePt t="164114" x="6297613" y="5472113"/>
          <p14:tracePt t="164127" x="6330950" y="5472113"/>
          <p14:tracePt t="164129" x="6338888" y="5472113"/>
          <p14:tracePt t="164144" x="6407150" y="5472113"/>
          <p14:tracePt t="164160" x="6450013" y="5481638"/>
          <p14:tracePt t="164179" x="6510338" y="5489575"/>
          <p14:tracePt t="164185" x="6535738" y="5489575"/>
          <p14:tracePt t="164196" x="6561138" y="5489575"/>
          <p14:tracePt t="164200" x="6586538" y="5497513"/>
          <p14:tracePt t="164212" x="6619875" y="5497513"/>
          <p14:tracePt t="164216" x="6645275" y="5497513"/>
          <p14:tracePt t="164229" x="6688138" y="5497513"/>
          <p14:tracePt t="164234" x="6713538" y="5497513"/>
          <p14:tracePt t="164243" x="6746875" y="5497513"/>
          <p14:tracePt t="164249" x="6781800" y="5497513"/>
          <p14:tracePt t="164261" x="6799263" y="5497513"/>
          <p14:tracePt t="164264" x="6832600" y="5497513"/>
          <p14:tracePt t="164276" x="6858000" y="5497513"/>
          <p14:tracePt t="164281" x="6883400" y="5497513"/>
          <p14:tracePt t="164293" x="6900863" y="5497513"/>
          <p14:tracePt t="164296" x="6916738" y="5497513"/>
          <p14:tracePt t="164310" x="6926263" y="5497513"/>
          <p14:tracePt t="164312" x="6934200" y="5497513"/>
          <p14:tracePt t="164326" x="6951663" y="5497513"/>
          <p14:tracePt t="164385" x="6959600" y="5497513"/>
          <p14:tracePt t="164417" x="6969125" y="5497513"/>
          <p14:tracePt t="164481" x="6985000" y="5507038"/>
          <p14:tracePt t="164489" x="6994525" y="5514975"/>
          <p14:tracePt t="164513" x="6994525" y="5524500"/>
          <p14:tracePt t="164523" x="7002463" y="5524500"/>
          <p14:tracePt t="164536" x="7010400" y="5524500"/>
          <p14:tracePt t="164546" x="7019925" y="5524500"/>
          <p14:tracePt t="164560" x="7027863" y="5524500"/>
          <p14:tracePt t="164577" x="7035800" y="5532438"/>
          <p14:tracePt t="164584" x="7045325" y="5532438"/>
          <p14:tracePt t="164601" x="7053263" y="5540375"/>
          <p14:tracePt t="164611" x="7061200" y="5540375"/>
          <p14:tracePt t="164617" x="7070725" y="5540375"/>
          <p14:tracePt t="164627" x="7088188" y="5540375"/>
          <p14:tracePt t="164633" x="7104063" y="5549900"/>
          <p14:tracePt t="164643" x="7113588" y="5549900"/>
          <p14:tracePt t="164649" x="7129463" y="5549900"/>
          <p14:tracePt t="164660" x="7154863" y="5549900"/>
          <p14:tracePt t="164665" x="7172325" y="5557838"/>
          <p14:tracePt t="164677" x="7180263" y="5557838"/>
          <p14:tracePt t="164681" x="7197725" y="5557838"/>
          <p14:tracePt t="164693" x="7205663" y="5557838"/>
          <p14:tracePt t="164697" x="7215188" y="5557838"/>
          <p14:tracePt t="164710" x="7232650" y="5565775"/>
          <p14:tracePt t="164713" x="7240588" y="5565775"/>
          <p14:tracePt t="164726" x="7258050" y="5565775"/>
          <p14:tracePt t="164729" x="7265988" y="5575300"/>
          <p14:tracePt t="164744" x="7283450" y="5575300"/>
          <p14:tracePt t="164761" x="7316788" y="5583238"/>
          <p14:tracePt t="164776" x="7350125" y="5583238"/>
          <p14:tracePt t="164785" x="7367588" y="5583238"/>
          <p14:tracePt t="164794" x="7385050" y="5583238"/>
          <p14:tracePt t="164801" x="7410450" y="5583238"/>
          <p14:tracePt t="164812" x="7435850" y="5583238"/>
          <p14:tracePt t="164816" x="7453313" y="5583238"/>
          <p14:tracePt t="164827" x="7469188" y="5583238"/>
          <p14:tracePt t="164833" x="7478713" y="5583238"/>
          <p14:tracePt t="164844" x="7486650" y="5583238"/>
          <p14:tracePt t="164849" x="7494588" y="5583238"/>
          <p14:tracePt t="164861" x="7504113" y="5583238"/>
          <p14:tracePt t="164977" x="7512050" y="5583238"/>
          <p14:tracePt t="164993" x="7521575" y="5583238"/>
          <p14:tracePt t="165016" x="7529513" y="5591175"/>
          <p14:tracePt t="165025" x="7546975" y="5591175"/>
          <p14:tracePt t="165048" x="7554913" y="5591175"/>
          <p14:tracePt t="165060" x="7562850" y="5591175"/>
          <p14:tracePt t="165096" x="7580313" y="5591175"/>
          <p14:tracePt t="165104" x="7588250" y="5591175"/>
          <p14:tracePt t="165128" x="7605713" y="5591175"/>
          <p14:tracePt t="165136" x="7623175" y="5591175"/>
          <p14:tracePt t="165153" x="7631113" y="5591175"/>
          <p14:tracePt t="165162" x="7639050" y="5591175"/>
          <p14:tracePt t="165168" x="7648575" y="5591175"/>
          <p14:tracePt t="165184" x="7666038" y="5591175"/>
          <p14:tracePt t="165196" x="7673975" y="5591175"/>
          <p14:tracePt t="165200" x="7681913" y="5591175"/>
          <p14:tracePt t="165212" x="7699375" y="5591175"/>
          <p14:tracePt t="165233" x="7707313" y="5591175"/>
          <p14:tracePt t="165244" x="7716838" y="5591175"/>
          <p14:tracePt t="165249" x="7732713" y="5591175"/>
          <p14:tracePt t="165264" x="7742238" y="5591175"/>
          <p14:tracePt t="165277" x="7750175" y="5591175"/>
          <p14:tracePt t="165281" x="7758113" y="5591175"/>
          <p14:tracePt t="165294" x="7767638" y="5591175"/>
          <p14:tracePt t="165296" x="7775575" y="5591175"/>
          <p14:tracePt t="165311" x="7793038" y="5600700"/>
          <p14:tracePt t="165328" x="7818438" y="5600700"/>
          <p14:tracePt t="165329" x="7826375" y="5600700"/>
          <p14:tracePt t="165344" x="7843838" y="5600700"/>
          <p14:tracePt t="165364" x="7869238" y="5600700"/>
          <p14:tracePt t="165368" x="7877175" y="5600700"/>
          <p14:tracePt t="165378" x="7886700" y="5600700"/>
          <p14:tracePt t="165385" x="7894638" y="5600700"/>
          <p14:tracePt t="165394" x="7902575" y="5600700"/>
          <p14:tracePt t="165401" x="7912100" y="5600700"/>
          <p14:tracePt t="165411" x="7927975" y="5600700"/>
          <p14:tracePt t="165417" x="7937500" y="5600700"/>
          <p14:tracePt t="165427" x="7954963" y="5600700"/>
          <p14:tracePt t="165433" x="7962900" y="5600700"/>
          <p14:tracePt t="165449" x="7970838" y="5600700"/>
          <p14:tracePt t="165463" x="7980363" y="5600700"/>
          <p14:tracePt t="165477" x="7988300" y="5600700"/>
          <p14:tracePt t="166041" x="7980363" y="5600700"/>
          <p14:tracePt t="166049" x="7962900" y="5600700"/>
          <p14:tracePt t="166059" x="7945438" y="5600700"/>
          <p14:tracePt t="166067" x="7927975" y="5600700"/>
          <p14:tracePt t="166078" x="7894638" y="5600700"/>
          <p14:tracePt t="166082" x="7869238" y="5600700"/>
          <p14:tracePt t="166094" x="7826375" y="5600700"/>
          <p14:tracePt t="166104" x="7724775" y="5600700"/>
          <p14:tracePt t="166114" x="7666038" y="5600700"/>
          <p14:tracePt t="166128" x="7512050" y="5600700"/>
          <p14:tracePt t="166144" x="7377113" y="5600700"/>
          <p14:tracePt t="166161" x="7232650" y="5634038"/>
          <p14:tracePt t="166169" x="7154863" y="5641975"/>
          <p14:tracePt t="166177" x="7096125" y="5651500"/>
          <p14:tracePt t="166185" x="7035800" y="5676900"/>
          <p14:tracePt t="166194" x="6977063" y="5684838"/>
          <p14:tracePt t="166201" x="6926263" y="5702300"/>
          <p14:tracePt t="166211" x="6883400" y="5710238"/>
          <p14:tracePt t="166217" x="6832600" y="5727700"/>
          <p14:tracePt t="166229" x="6789738" y="5745163"/>
          <p14:tracePt t="166232" x="6756400" y="5745163"/>
          <p14:tracePt t="166246" x="6721475" y="5753100"/>
          <p14:tracePt t="166248" x="6713538" y="5761038"/>
          <p14:tracePt t="166263" x="6688138" y="5778500"/>
          <p14:tracePt t="166264" x="6670675" y="5788025"/>
          <p14:tracePt t="166279" x="6645275" y="5795963"/>
          <p14:tracePt t="166280" x="6645275" y="5803900"/>
          <p14:tracePt t="166297" x="6611938" y="5803900"/>
          <p14:tracePt t="166311" x="6611938" y="5813425"/>
          <p14:tracePt t="166312" x="6594475" y="5821363"/>
          <p14:tracePt t="166328" x="6569075" y="5829300"/>
          <p14:tracePt t="166344" x="6551613" y="5838825"/>
          <p14:tracePt t="166353" x="6535738" y="5846763"/>
          <p14:tracePt t="166368" x="6526213" y="5854700"/>
          <p14:tracePt t="166378" x="6510338" y="5864225"/>
          <p14:tracePt t="166394" x="6492875" y="5864225"/>
          <p14:tracePt t="166400" x="6483350" y="5872163"/>
          <p14:tracePt t="166411" x="6475413" y="5880100"/>
          <p14:tracePt t="166418" x="6467475" y="5889625"/>
          <p14:tracePt t="166430" x="6457950" y="5889625"/>
          <p14:tracePt t="166432" x="6450013" y="5889625"/>
          <p14:tracePt t="166451" x="6442075" y="5905500"/>
          <p14:tracePt t="166478" x="6416675" y="5922963"/>
          <p14:tracePt t="166494" x="6416675" y="5932488"/>
          <p14:tracePt t="166920" x="6416675" y="5940425"/>
          <p14:tracePt t="166969" x="6416675" y="5948363"/>
          <p14:tracePt t="166984" x="6416675" y="5957888"/>
          <p14:tracePt t="167000" x="6432550" y="5965825"/>
          <p14:tracePt t="167012" x="6442075" y="5973763"/>
          <p14:tracePt t="167026" x="6492875" y="5983288"/>
          <p14:tracePt t="167034" x="6510338" y="5983288"/>
          <p14:tracePt t="167045" x="6543675" y="5983288"/>
          <p14:tracePt t="167049" x="6586538" y="5991225"/>
          <p14:tracePt t="167062" x="6611938" y="5991225"/>
          <p14:tracePt t="167066" x="6654800" y="5991225"/>
          <p14:tracePt t="167081" x="6705600" y="5991225"/>
          <p14:tracePt t="167096" x="6756400" y="5991225"/>
          <p14:tracePt t="167112" x="6789738" y="5991225"/>
          <p14:tracePt t="167129" x="6807200" y="5991225"/>
          <p14:tracePt t="167145" x="6840538" y="5991225"/>
          <p14:tracePt t="167153" x="6858000" y="5991225"/>
          <p14:tracePt t="167162" x="6865938" y="5991225"/>
          <p14:tracePt t="167169" x="6891338" y="5991225"/>
          <p14:tracePt t="167178" x="6916738" y="5991225"/>
          <p14:tracePt t="167186" x="6934200" y="5999163"/>
          <p14:tracePt t="167195" x="6951663" y="5999163"/>
          <p14:tracePt t="167201" x="6977063" y="5999163"/>
          <p14:tracePt t="167217" x="6994525" y="5999163"/>
          <p14:tracePt t="167229" x="7010400" y="5999163"/>
          <p14:tracePt t="167233" x="7019925" y="6008688"/>
          <p14:tracePt t="167245" x="7027863" y="6008688"/>
          <p14:tracePt t="167249" x="7035800" y="6008688"/>
          <p14:tracePt t="167263" x="7045325" y="6008688"/>
          <p14:tracePt t="167265" x="7053263" y="6008688"/>
          <p14:tracePt t="167279" x="7061200" y="6008688"/>
          <p14:tracePt t="167296" x="7088188" y="6008688"/>
          <p14:tracePt t="167313" x="7096125" y="6008688"/>
          <p14:tracePt t="167329" x="7104063" y="6008688"/>
          <p14:tracePt t="167348" x="7129463" y="6008688"/>
          <p14:tracePt t="167363" x="7138988" y="6008688"/>
          <p14:tracePt t="167368" x="7154863" y="6008688"/>
          <p14:tracePt t="167379" x="7164388" y="6008688"/>
          <p14:tracePt t="167384" x="7180263" y="6016625"/>
          <p14:tracePt t="167397" x="7189788" y="6016625"/>
          <p14:tracePt t="167400" x="7215188" y="6016625"/>
          <p14:tracePt t="167412" x="7240588" y="6016625"/>
          <p14:tracePt t="167416" x="7265988" y="6016625"/>
          <p14:tracePt t="167430" x="7283450" y="6016625"/>
          <p14:tracePt t="167433" x="7308850" y="6016625"/>
          <p14:tracePt t="167448" x="7342188" y="6024563"/>
          <p14:tracePt t="167461" x="7359650" y="6024563"/>
          <p14:tracePt t="167464" x="7385050" y="6024563"/>
          <p14:tracePt t="167480" x="7402513" y="6024563"/>
          <p14:tracePt t="167496" x="7418388" y="6024563"/>
          <p14:tracePt t="167511" x="7427913" y="6024563"/>
          <p14:tracePt t="167537" x="7435850" y="6024563"/>
          <p14:tracePt t="167568" x="7453313" y="6024563"/>
          <p14:tracePt t="167585" x="7461250" y="6034088"/>
          <p14:tracePt t="167601" x="7469188" y="6034088"/>
          <p14:tracePt t="167626" x="7478713" y="6034088"/>
          <p14:tracePt t="167644" x="7486650" y="6034088"/>
          <p14:tracePt t="167651" x="7494588" y="6034088"/>
          <p14:tracePt t="167866" x="7504113" y="6034088"/>
          <p14:tracePt t="170009" x="7494588" y="6034088"/>
          <p14:tracePt t="170072" x="7486650" y="6034088"/>
          <p14:tracePt t="170177" x="7478713" y="6034088"/>
          <p14:tracePt t="170226" x="7469188" y="6034088"/>
          <p14:tracePt t="170266" x="7461250" y="6034088"/>
          <p14:tracePt t="170282" x="7453313" y="6034088"/>
          <p14:tracePt t="170345" x="7443788" y="6034088"/>
          <p14:tracePt t="170361" x="7427913" y="6034088"/>
          <p14:tracePt t="170376" x="7410450" y="6034088"/>
          <p14:tracePt t="170394" x="7392988" y="6024563"/>
          <p14:tracePt t="170404" x="7385050" y="6016625"/>
          <p14:tracePt t="170414" x="7377113" y="6016625"/>
          <p14:tracePt t="177328" x="7359650" y="5999163"/>
          <p14:tracePt t="177338" x="7334250" y="5973763"/>
          <p14:tracePt t="177351" x="7324725" y="5973763"/>
          <p14:tracePt t="177367" x="7324725" y="5965825"/>
          <p14:tracePt t="177521" x="7316788" y="5948363"/>
          <p14:tracePt t="177530" x="7299325" y="5915025"/>
          <p14:tracePt t="177537" x="7283450" y="5889625"/>
          <p14:tracePt t="177550" x="7248525" y="5854700"/>
          <p14:tracePt t="177553" x="7205663" y="5803900"/>
          <p14:tracePt t="177568" x="7104063" y="5694363"/>
          <p14:tracePt t="177583" x="7035800" y="5626100"/>
          <p14:tracePt t="177584" x="6994525" y="5591175"/>
          <p14:tracePt t="177599" x="6969125" y="5524500"/>
          <p14:tracePt t="177601" x="6916738" y="5446713"/>
          <p14:tracePt t="177619" x="6875463" y="5302250"/>
          <p14:tracePt t="177634" x="6824663" y="5167313"/>
          <p14:tracePt t="177640" x="6799263" y="5099050"/>
          <p14:tracePt t="177651" x="6772275" y="5056188"/>
          <p14:tracePt t="177656" x="6756400" y="5030788"/>
          <p14:tracePt t="177668" x="6738938" y="4997450"/>
          <p14:tracePt t="177672" x="6721475" y="4972050"/>
          <p14:tracePt t="177686" x="6713538" y="4954588"/>
          <p14:tracePt t="177688" x="6705600" y="4954588"/>
          <p14:tracePt t="177700" x="6696075" y="4946650"/>
          <p14:tracePt t="177730" x="6696075" y="4937125"/>
          <p14:tracePt t="177747" x="6696075" y="4929188"/>
          <p14:tracePt t="177756" x="6705600" y="4929188"/>
          <p14:tracePt t="177766" x="6738938" y="4929188"/>
          <p14:tracePt t="177768" x="6799263" y="4929188"/>
          <p14:tracePt t="177782" x="6850063" y="4929188"/>
          <p14:tracePt t="177784" x="6908800" y="4929188"/>
          <p14:tracePt t="177799" x="6969125" y="4929188"/>
          <p14:tracePt t="177801" x="7002463" y="4929188"/>
          <p14:tracePt t="177816" x="7129463" y="4937125"/>
          <p14:tracePt t="177825" x="7180263" y="4937125"/>
          <p14:tracePt t="177834" x="7265988" y="4937125"/>
          <p14:tracePt t="177841" x="7367588" y="4954588"/>
          <p14:tracePt t="177851" x="7461250" y="4972050"/>
          <p14:tracePt t="177857" x="7554913" y="4987925"/>
          <p14:tracePt t="177868" x="7648575" y="4987925"/>
          <p14:tracePt t="177873" x="7707313" y="4997450"/>
          <p14:tracePt t="177885" x="7767638" y="5013325"/>
          <p14:tracePt t="177888" x="7783513" y="5022850"/>
          <p14:tracePt t="177902" x="7826375" y="5022850"/>
          <p14:tracePt t="177904" x="7861300" y="5022850"/>
          <p14:tracePt t="177916" x="7886700" y="5022850"/>
          <p14:tracePt t="177920" x="7894638" y="5022850"/>
          <p14:tracePt t="177933" x="7902575" y="5022850"/>
          <p14:tracePt t="177968" x="7912100" y="5022850"/>
          <p14:tracePt t="177984" x="7912100" y="5030788"/>
          <p14:tracePt t="177992" x="7912100" y="5038725"/>
          <p14:tracePt t="178003" x="7912100" y="5056188"/>
          <p14:tracePt t="178016" x="7912100" y="5091113"/>
          <p14:tracePt t="178025" x="7912100" y="5116513"/>
          <p14:tracePt t="178034" x="7912100" y="5132388"/>
          <p14:tracePt t="178041" x="7912100" y="5157788"/>
          <p14:tracePt t="178051" x="7912100" y="5183188"/>
          <p14:tracePt t="178056" x="7912100" y="5218113"/>
          <p14:tracePt t="178067" x="7894638" y="5243513"/>
          <p14:tracePt t="178074" x="7886700" y="5260975"/>
          <p14:tracePt t="178084" x="7886700" y="5294313"/>
          <p14:tracePt t="178089" x="7886700" y="5327650"/>
          <p14:tracePt t="178100" x="7877175" y="5362575"/>
          <p14:tracePt t="178118" x="7869238" y="5421313"/>
          <p14:tracePt t="178121" x="7869238" y="5456238"/>
          <p14:tracePt t="178134" x="7861300" y="5481638"/>
          <p14:tracePt t="178137" x="7861300" y="5507038"/>
          <p14:tracePt t="178150" x="7861300" y="5540375"/>
          <p14:tracePt t="178153" x="7861300" y="5575300"/>
          <p14:tracePt t="178168" x="7843838" y="5634038"/>
          <p14:tracePt t="178183" x="7835900" y="5659438"/>
          <p14:tracePt t="178184" x="7826375" y="5676900"/>
          <p14:tracePt t="178200" x="7810500" y="5727700"/>
          <p14:tracePt t="178218" x="7783513" y="5761038"/>
          <p14:tracePt t="178225" x="7767638" y="5788025"/>
          <p14:tracePt t="178234" x="7758113" y="5803900"/>
          <p14:tracePt t="178241" x="7750175" y="5829300"/>
          <p14:tracePt t="178251" x="7732713" y="5838825"/>
          <p14:tracePt t="178257" x="7724775" y="5854700"/>
          <p14:tracePt t="178269" x="7681913" y="5889625"/>
          <p14:tracePt t="178274" x="7666038" y="5915025"/>
          <p14:tracePt t="178284" x="7623175" y="5940425"/>
          <p14:tracePt t="178289" x="7588250" y="5965825"/>
          <p14:tracePt t="178300" x="7562850" y="5973763"/>
          <p14:tracePt t="178305" x="7537450" y="5999163"/>
          <p14:tracePt t="178317" x="7494588" y="6034088"/>
          <p14:tracePt t="178322" x="7443788" y="6049963"/>
          <p14:tracePt t="178333" x="7392988" y="6092825"/>
          <p14:tracePt t="178337" x="7342188" y="6118225"/>
          <p14:tracePt t="178350" x="7291388" y="6143625"/>
          <p14:tracePt t="178353" x="7232650" y="6169025"/>
          <p14:tracePt t="178367" x="7172325" y="6178550"/>
          <p14:tracePt t="178370" x="7121525" y="6203950"/>
          <p14:tracePt t="178384" x="7019925" y="6229350"/>
          <p14:tracePt t="178403" x="6865938" y="6262688"/>
          <p14:tracePt t="178418" x="6696075" y="6305550"/>
          <p14:tracePt t="178424" x="6602413" y="6330950"/>
          <p14:tracePt t="178434" x="6510338" y="6330950"/>
          <p14:tracePt t="178441" x="6391275" y="6338888"/>
          <p14:tracePt t="178451" x="6305550" y="6348413"/>
          <p14:tracePt t="178457" x="6194425" y="6348413"/>
          <p14:tracePt t="178469" x="6110288" y="6348413"/>
          <p14:tracePt t="178472" x="6024563" y="6348413"/>
          <p14:tracePt t="178487" x="5905500" y="6348413"/>
          <p14:tracePt t="178489" x="5821363" y="6348413"/>
          <p14:tracePt t="178503" x="5727700" y="6348413"/>
          <p14:tracePt t="178504" x="5651500" y="6348413"/>
          <p14:tracePt t="178519" x="5583238" y="6348413"/>
          <p14:tracePt t="178520" x="5507038" y="6348413"/>
          <p14:tracePt t="178533" x="5421313" y="6338888"/>
          <p14:tracePt t="178536" x="5345113" y="6330950"/>
          <p14:tracePt t="178552" x="5276850" y="6305550"/>
          <p14:tracePt t="178553" x="5200650" y="6297613"/>
          <p14:tracePt t="178568" x="5081588" y="6272213"/>
          <p14:tracePt t="178584" x="4954588" y="6221413"/>
          <p14:tracePt t="178600" x="4843463" y="6161088"/>
          <p14:tracePt t="178617" x="4741863" y="6092825"/>
          <p14:tracePt t="178624" x="4683125" y="6049963"/>
          <p14:tracePt t="178634" x="4630738" y="5999163"/>
          <p14:tracePt t="178640" x="4579938" y="5957888"/>
          <p14:tracePt t="178649" x="4513263" y="5889625"/>
          <p14:tracePt t="178656" x="4445000" y="5821363"/>
          <p14:tracePt t="178668" x="4376738" y="5745163"/>
          <p14:tracePt t="178673" x="4333875" y="5694363"/>
          <p14:tracePt t="178684" x="4308475" y="5668963"/>
          <p14:tracePt t="178689" x="4257675" y="5591175"/>
          <p14:tracePt t="178700" x="4224338" y="5540375"/>
          <p14:tracePt t="178704" x="4206875" y="5489575"/>
          <p14:tracePt t="178717" x="4181475" y="5456238"/>
          <p14:tracePt t="178721" x="4164013" y="5405438"/>
          <p14:tracePt t="178734" x="4138613" y="5362575"/>
          <p14:tracePt t="178736" x="4130675" y="5311775"/>
          <p14:tracePt t="178751" x="4113213" y="5276850"/>
          <p14:tracePt t="178753" x="4105275" y="5243513"/>
          <p14:tracePt t="178767" x="4105275" y="5218113"/>
          <p14:tracePt t="178769" x="4087813" y="5167313"/>
          <p14:tracePt t="178784" x="4079875" y="5099050"/>
          <p14:tracePt t="178801" x="4062413" y="5013325"/>
          <p14:tracePt t="178817" x="4052888" y="4946650"/>
          <p14:tracePt t="178825" x="4052888" y="4911725"/>
          <p14:tracePt t="178834" x="4052888" y="4868863"/>
          <p14:tracePt t="178841" x="4052888" y="4852988"/>
          <p14:tracePt t="178851" x="4052888" y="4827588"/>
          <p14:tracePt t="178857" x="4052888" y="4792663"/>
          <p14:tracePt t="178867" x="4052888" y="4775200"/>
          <p14:tracePt t="178873" x="4052888" y="4733925"/>
          <p14:tracePt t="178885" x="4052888" y="4708525"/>
          <p14:tracePt t="178889" x="4062413" y="4683125"/>
          <p14:tracePt t="178901" x="4070350" y="4657725"/>
          <p14:tracePt t="178904" x="4070350" y="4640263"/>
          <p14:tracePt t="178919" x="4070350" y="4605338"/>
          <p14:tracePt t="178921" x="4079875" y="4589463"/>
          <p14:tracePt t="178937" x="4079875" y="4538663"/>
          <p14:tracePt t="178950" x="4095750" y="4513263"/>
          <p14:tracePt t="178952" x="4105275" y="4478338"/>
          <p14:tracePt t="178966" x="4113213" y="4452938"/>
          <p14:tracePt t="178968" x="4121150" y="4435475"/>
          <p14:tracePt t="178983" x="4130675" y="4410075"/>
          <p14:tracePt t="178984" x="4146550" y="4384675"/>
          <p14:tracePt t="179001" x="4181475" y="4325938"/>
          <p14:tracePt t="179009" x="4197350" y="4308475"/>
          <p14:tracePt t="179018" x="4206875" y="4283075"/>
          <p14:tracePt t="179025" x="4224338" y="4257675"/>
          <p14:tracePt t="179034" x="4240213" y="4224338"/>
          <p14:tracePt t="179041" x="4257675" y="4197350"/>
          <p14:tracePt t="179052" x="4275138" y="4164013"/>
          <p14:tracePt t="179057" x="4283075" y="4138613"/>
          <p14:tracePt t="179068" x="4300538" y="4105275"/>
          <p14:tracePt t="179073" x="4316413" y="4087813"/>
          <p14:tracePt t="179083" x="4333875" y="4062413"/>
          <p14:tracePt t="179089" x="4351338" y="4037013"/>
          <p14:tracePt t="179101" x="4359275" y="4002088"/>
          <p14:tracePt t="179105" x="4376738" y="3968750"/>
          <p14:tracePt t="179118" x="4384675" y="3943350"/>
          <p14:tracePt t="179121" x="4410075" y="3917950"/>
          <p14:tracePt t="179134" x="4435475" y="3875088"/>
          <p14:tracePt t="179137" x="4452938" y="3832225"/>
          <p14:tracePt t="179153" x="4529138" y="3738563"/>
          <p14:tracePt t="179167" x="4554538" y="3697288"/>
          <p14:tracePt t="179171" x="4597400" y="3636963"/>
          <p14:tracePt t="179184" x="4665663" y="3543300"/>
          <p14:tracePt t="179200" x="4749800" y="3433763"/>
          <p14:tracePt t="179216" x="4810125" y="3348038"/>
          <p14:tracePt t="179225" x="4827588" y="3322638"/>
          <p14:tracePt t="179234" x="4852988" y="3289300"/>
          <p14:tracePt t="179241" x="4860925" y="3263900"/>
          <p14:tracePt t="179250" x="4878388" y="3238500"/>
          <p14:tracePt t="179257" x="4886325" y="3221038"/>
          <p14:tracePt t="179267" x="4903788" y="3186113"/>
          <p14:tracePt t="179273" x="4919663" y="3170238"/>
          <p14:tracePt t="179284" x="4937125" y="3152775"/>
          <p14:tracePt t="179289" x="4954588" y="3127375"/>
          <p14:tracePt t="179301" x="4979988" y="3101975"/>
          <p14:tracePt t="179305" x="4987925" y="3084513"/>
          <p14:tracePt t="179320" x="5038725" y="3041650"/>
          <p14:tracePt t="179335" x="5081588" y="3008313"/>
          <p14:tracePt t="179337" x="5116513" y="2982913"/>
          <p14:tracePt t="179351" x="5149850" y="2957513"/>
          <p14:tracePt t="179352" x="5175250" y="2932113"/>
          <p14:tracePt t="179367" x="5200650" y="2906713"/>
          <p14:tracePt t="179368" x="5268913" y="2871788"/>
          <p14:tracePt t="179385" x="5319713" y="2830513"/>
          <p14:tracePt t="179401" x="5395913" y="2795588"/>
          <p14:tracePt t="179416" x="5446713" y="2752725"/>
          <p14:tracePt t="179425" x="5464175" y="2752725"/>
          <p14:tracePt t="179435" x="5497513" y="2736850"/>
          <p14:tracePt t="179440" x="5524500" y="2727325"/>
          <p14:tracePt t="179450" x="5549900" y="2711450"/>
          <p14:tracePt t="179457" x="5565775" y="2701925"/>
          <p14:tracePt t="179467" x="5600700" y="2686050"/>
          <p14:tracePt t="179473" x="5616575" y="2676525"/>
          <p14:tracePt t="179484" x="5651500" y="2668588"/>
          <p14:tracePt t="179489" x="5668963" y="2660650"/>
          <p14:tracePt t="179501" x="5684838" y="2651125"/>
          <p14:tracePt t="179504" x="5710238" y="2633663"/>
          <p14:tracePt t="179520" x="5735638" y="2633663"/>
          <p14:tracePt t="179535" x="5753100" y="2625725"/>
          <p14:tracePt t="179537" x="5761038" y="2625725"/>
          <p14:tracePt t="179553" x="5821363" y="2600325"/>
          <p14:tracePt t="179568" x="5854700" y="2600325"/>
          <p14:tracePt t="179588" x="5905500" y="2582863"/>
          <p14:tracePt t="179601" x="5983288" y="2574925"/>
          <p14:tracePt t="179609" x="6016625" y="2574925"/>
          <p14:tracePt t="179617" x="6059488" y="2566988"/>
          <p14:tracePt t="179625" x="6092825" y="2557463"/>
          <p14:tracePt t="179634" x="6127750" y="2557463"/>
          <p14:tracePt t="179641" x="6169025" y="2557463"/>
          <p14:tracePt t="179652" x="6194425" y="2557463"/>
          <p14:tracePt t="179657" x="6221413" y="2549525"/>
          <p14:tracePt t="179667" x="6237288" y="2549525"/>
          <p14:tracePt t="179673" x="6272213" y="2549525"/>
          <p14:tracePt t="179685" x="6288088" y="2549525"/>
          <p14:tracePt t="179690" x="6323013" y="2549525"/>
          <p14:tracePt t="179703" x="6348413" y="2549525"/>
          <p14:tracePt t="179704" x="6381750" y="2549525"/>
          <p14:tracePt t="179720" x="6432550" y="2549525"/>
          <p14:tracePt t="179735" x="6467475" y="2549525"/>
          <p14:tracePt t="179736" x="6492875" y="2549525"/>
          <p14:tracePt t="179752" x="6561138" y="2549525"/>
          <p14:tracePt t="179768" x="6602413" y="2549525"/>
          <p14:tracePt t="179784" x="6627813" y="2549525"/>
          <p14:tracePt t="179801" x="6662738" y="2549525"/>
          <p14:tracePt t="179809" x="6670675" y="2549525"/>
          <p14:tracePt t="179818" x="6696075" y="2549525"/>
          <p14:tracePt t="179825" x="6705600" y="2549525"/>
          <p14:tracePt t="179834" x="6721475" y="2549525"/>
          <p14:tracePt t="179841" x="6746875" y="2549525"/>
          <p14:tracePt t="179850" x="6781800" y="2549525"/>
          <p14:tracePt t="179856" x="6799263" y="2549525"/>
          <p14:tracePt t="179867" x="6824663" y="2557463"/>
          <p14:tracePt t="179873" x="6858000" y="2557463"/>
          <p14:tracePt t="179885" x="6891338" y="2574925"/>
          <p14:tracePt t="179889" x="6900863" y="2574925"/>
          <p14:tracePt t="179902" x="6934200" y="2582863"/>
          <p14:tracePt t="179904" x="6951663" y="2592388"/>
          <p14:tracePt t="179918" x="6977063" y="2600325"/>
          <p14:tracePt t="179922" x="7002463" y="2600325"/>
          <p14:tracePt t="179935" x="7019925" y="2608263"/>
          <p14:tracePt t="179937" x="7045325" y="2617788"/>
          <p14:tracePt t="179953" x="7088188" y="2633663"/>
          <p14:tracePt t="179969" x="7113588" y="2651125"/>
          <p14:tracePt t="179985" x="7146925" y="2676525"/>
          <p14:tracePt t="180003" x="7180263" y="2693988"/>
          <p14:tracePt t="180008" x="7205663" y="2711450"/>
          <p14:tracePt t="180018" x="7232650" y="2736850"/>
          <p14:tracePt t="180025" x="7248525" y="2744788"/>
          <p14:tracePt t="180034" x="7283450" y="2778125"/>
          <p14:tracePt t="180042" x="7308850" y="2805113"/>
          <p14:tracePt t="180051" x="7334250" y="2830513"/>
          <p14:tracePt t="180057" x="7367588" y="2863850"/>
          <p14:tracePt t="180069" x="7392988" y="2889250"/>
          <p14:tracePt t="180073" x="7418388" y="2932113"/>
          <p14:tracePt t="180084" x="7461250" y="2982913"/>
          <p14:tracePt t="180093" x="7469188" y="3000375"/>
          <p14:tracePt t="180103" x="7504113" y="3051175"/>
          <p14:tracePt t="180105" x="7529513" y="3076575"/>
          <p14:tracePt t="180119" x="7572375" y="3109913"/>
          <p14:tracePt t="180120" x="7605713" y="3152775"/>
          <p14:tracePt t="180135" x="7631113" y="3178175"/>
          <p14:tracePt t="180136" x="7648575" y="3195638"/>
          <p14:tracePt t="180152" x="7691438" y="3254375"/>
          <p14:tracePt t="180169" x="7732713" y="3314700"/>
          <p14:tracePt t="180184" x="7793038" y="3416300"/>
          <p14:tracePt t="180201" x="7835900" y="3502025"/>
          <p14:tracePt t="180208" x="7877175" y="3552825"/>
          <p14:tracePt t="180217" x="7912100" y="3603625"/>
          <p14:tracePt t="180225" x="7927975" y="3646488"/>
          <p14:tracePt t="180234" x="7970838" y="3697288"/>
          <p14:tracePt t="180242" x="8021638" y="3763963"/>
          <p14:tracePt t="180251" x="8056563" y="3824288"/>
          <p14:tracePt t="180257" x="8081963" y="3867150"/>
          <p14:tracePt t="180268" x="8115300" y="3917950"/>
          <p14:tracePt t="180273" x="8140700" y="3951288"/>
          <p14:tracePt t="180285" x="8175625" y="4011613"/>
          <p14:tracePt t="180289" x="8201025" y="4052888"/>
          <p14:tracePt t="180302" x="8234363" y="4113213"/>
          <p14:tracePt t="180305" x="8251825" y="4171950"/>
          <p14:tracePt t="180319" x="8285163" y="4240213"/>
          <p14:tracePt t="180322" x="8294688" y="4265613"/>
          <p14:tracePt t="180335" x="8302625" y="4325938"/>
          <p14:tracePt t="180338" x="8320088" y="4376738"/>
          <p14:tracePt t="180352" x="8345488" y="4486275"/>
          <p14:tracePt t="180368" x="8362950" y="4572000"/>
          <p14:tracePt t="180385" x="8370888" y="4657725"/>
          <p14:tracePt t="180402" x="8370888" y="4699000"/>
          <p14:tracePt t="180409" x="8370888" y="4708525"/>
          <p14:tracePt t="180418" x="8370888" y="4716463"/>
          <p14:tracePt t="180425" x="8370888" y="4741863"/>
          <p14:tracePt t="180451" x="8335963" y="4741863"/>
          <p14:tracePt t="180467" x="8335963" y="4733925"/>
          <p14:tracePt t="180472" x="8335963" y="4691063"/>
          <p14:tracePt t="180485" x="8335963" y="4683125"/>
          <p14:tracePt t="180737" x="8302625" y="4673600"/>
          <p14:tracePt t="180745" x="8285163" y="4657725"/>
          <p14:tracePt t="180754" x="8277225" y="4657725"/>
          <p14:tracePt t="180769" x="8234363" y="4640263"/>
          <p14:tracePt t="180785" x="8183563" y="4614863"/>
          <p14:tracePt t="180801" x="8124825" y="4614863"/>
          <p14:tracePt t="180809" x="8107363" y="4614863"/>
          <p14:tracePt t="180819" x="8074025" y="4614863"/>
          <p14:tracePt t="180825" x="8047038" y="4614863"/>
          <p14:tracePt t="180835" x="8005763" y="4614863"/>
          <p14:tracePt t="180841" x="7980363" y="4614863"/>
          <p14:tracePt t="180851" x="7954963" y="4614863"/>
          <p14:tracePt t="180857" x="7927975" y="4614863"/>
          <p14:tracePt t="180869" x="7920038" y="4614863"/>
          <p14:tracePt t="180889" x="7912100" y="4622800"/>
          <p14:tracePt t="180978" x="7902575" y="4622800"/>
          <p14:tracePt t="180987" x="7894638" y="4622800"/>
          <p14:tracePt t="181001" x="7886700" y="4622800"/>
          <p14:tracePt t="181009" x="7877175" y="4622800"/>
          <p14:tracePt t="181025" x="7861300" y="4622800"/>
          <p14:tracePt t="181035" x="7851775" y="4622800"/>
          <p14:tracePt t="181041" x="7843838" y="4622800"/>
          <p14:tracePt t="181052" x="7835900" y="4622800"/>
          <p14:tracePt t="181069" x="7826375" y="4622800"/>
          <p14:tracePt t="181085" x="7818438" y="4622800"/>
          <p14:tracePt t="181131" x="7810500" y="4622800"/>
          <p14:tracePt t="181141" x="7800975" y="4622800"/>
          <p14:tracePt t="181152" x="7783513" y="4622800"/>
          <p14:tracePt t="181170" x="7767638" y="4622800"/>
          <p14:tracePt t="181489" x="7758113" y="4622800"/>
          <p14:tracePt t="181696" x="7758113" y="4605338"/>
          <p14:tracePt t="181729" x="7758113" y="4597400"/>
          <p14:tracePt t="181736" x="7758113" y="4589463"/>
          <p14:tracePt t="181749" x="7758113" y="4579938"/>
          <p14:tracePt t="181757" x="7750175" y="4572000"/>
          <p14:tracePt t="181768" x="7742238" y="4564063"/>
          <p14:tracePt t="181785" x="7742238" y="4554538"/>
          <p14:tracePt t="181792" x="7732713" y="4546600"/>
          <p14:tracePt t="181802" x="7724775" y="4538663"/>
          <p14:tracePt t="181809" x="7716838" y="4538663"/>
          <p14:tracePt t="181818" x="7716838" y="4529138"/>
          <p14:tracePt t="181836" x="7716838" y="4521200"/>
          <p14:tracePt t="181841" x="7707313" y="4513263"/>
          <p14:tracePt t="181866" x="7699375" y="4513263"/>
          <p14:tracePt t="181874" x="7699375" y="4503738"/>
          <p14:tracePt t="181887" x="7699375" y="4495800"/>
          <p14:tracePt t="181902" x="7691438" y="4495800"/>
          <p14:tracePt t="181919" x="7691438" y="4486275"/>
          <p14:tracePt t="181935" x="7691438" y="4478338"/>
          <p14:tracePt t="181938" x="7691438" y="4470400"/>
          <p14:tracePt t="181952" x="7691438" y="4452938"/>
          <p14:tracePt t="181977" x="7707313" y="4445000"/>
          <p14:tracePt t="181986" x="7716838" y="4445000"/>
          <p14:tracePt t="181992" x="7732713" y="4435475"/>
          <p14:tracePt t="182002" x="7750175" y="4435475"/>
          <p14:tracePt t="182008" x="7767638" y="4419600"/>
          <p14:tracePt t="182020" x="7783513" y="4410075"/>
          <p14:tracePt t="182024" x="7800975" y="4402138"/>
          <p14:tracePt t="182037" x="7818438" y="4394200"/>
          <p14:tracePt t="182040" x="7826375" y="4394200"/>
          <p14:tracePt t="182053" x="7851775" y="4384675"/>
          <p14:tracePt t="182056" x="7869238" y="4368800"/>
          <p14:tracePt t="182069" x="7912100" y="4368800"/>
          <p14:tracePt t="182072" x="7954963" y="4359275"/>
          <p14:tracePt t="182086" x="8005763" y="4351338"/>
          <p14:tracePt t="182103" x="8107363" y="4333875"/>
          <p14:tracePt t="182106" x="8166100" y="4308475"/>
          <p14:tracePt t="182121" x="8302625" y="4275138"/>
          <p14:tracePt t="182136" x="8421688" y="4249738"/>
          <p14:tracePt t="182153" x="8574088" y="4214813"/>
          <p14:tracePt t="182170" x="8743950" y="4171950"/>
          <p14:tracePt t="182177" x="8847138" y="4146550"/>
          <p14:tracePt t="182186" x="8948738" y="4138613"/>
          <p14:tracePt t="182193" x="9067800" y="4105275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3"/>
          <p:cNvSpPr>
            <a:spLocks noGrp="1"/>
          </p:cNvSpPr>
          <p:nvPr>
            <p:ph idx="4294967295"/>
          </p:nvPr>
        </p:nvSpPr>
        <p:spPr>
          <a:xfrm>
            <a:off x="604838" y="1084263"/>
            <a:ext cx="7961510" cy="83385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ko-KR" altLang="en-US" sz="20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구조적 모델의 층 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규모가 크면 여러 계층 구조로 정리할 필요가 있음</a:t>
            </a: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자동차 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엔진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바퀴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b="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조향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장치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바디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샤시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),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충격 흡수 장치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계기판</a:t>
            </a:r>
          </a:p>
        </p:txBody>
      </p:sp>
      <p:sp>
        <p:nvSpPr>
          <p:cNvPr id="8210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219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EE476B-F1FC-4744-AB0A-1E009A322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8" y="1772816"/>
            <a:ext cx="8102064" cy="4464794"/>
          </a:xfrm>
          <a:prstGeom prst="rect">
            <a:avLst/>
          </a:prstGeom>
        </p:spPr>
      </p:pic>
      <p:sp>
        <p:nvSpPr>
          <p:cNvPr id="12" name="슬라이드 번호 개체 틀 9">
            <a:extLst>
              <a:ext uri="{FF2B5EF4-FFF2-40B4-BE49-F238E27FC236}">
                <a16:creationId xmlns:a16="http://schemas.microsoft.com/office/drawing/2014/main" id="{B71AC833-98E8-491A-B051-786D01E4C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5013" y="6597650"/>
            <a:ext cx="765175" cy="188913"/>
          </a:xfrm>
          <a:prstGeom prst="rect">
            <a:avLst/>
          </a:prstGeom>
        </p:spPr>
        <p:txBody>
          <a:bodyPr/>
          <a:lstStyle>
            <a:lvl1pPr algn="r">
              <a:defRPr sz="100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0D1FBF91-D0BE-483B-82B2-B89DEE19D40A}" type="slidenum">
              <a:rPr lang="ko-KR" altLang="en-US" b="0">
                <a:latin typeface="HY중고딕" panose="02030600000101010101" pitchFamily="18" charset="-127"/>
                <a:ea typeface="HY중고딕" panose="02030600000101010101" pitchFamily="18" charset="-127"/>
                <a:cs typeface="Malgun Gothic Semilight" panose="020B0502040204020203" pitchFamily="50" charset="-127"/>
              </a:rPr>
              <a:pPr>
                <a:defRPr/>
              </a:pPr>
              <a:t>7</a:t>
            </a:fld>
            <a:endParaRPr lang="ko-KR" altLang="en-US" b="0" dirty="0">
              <a:latin typeface="HY중고딕" panose="02030600000101010101" pitchFamily="18" charset="-127"/>
              <a:ea typeface="HY중고딕" panose="02030600000101010101" pitchFamily="18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1025A6-64A2-4D9F-855B-BED6AC9387CE}"/>
              </a:ext>
            </a:extLst>
          </p:cNvPr>
          <p:cNvSpPr txBox="1"/>
          <p:nvPr/>
        </p:nvSpPr>
        <p:spPr>
          <a:xfrm>
            <a:off x="3491880" y="6224612"/>
            <a:ext cx="2169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0">
                <a:latin typeface="HY견고딕" panose="02030600000101010101" pitchFamily="18" charset="-127"/>
                <a:ea typeface="HY견고딕" panose="02030600000101010101" pitchFamily="18" charset="-127"/>
              </a:rPr>
              <a:t>시스템의 구조적인 층</a:t>
            </a: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B0AE8129-561A-42DB-9BC2-05CCA28EE76A}"/>
              </a:ext>
            </a:extLst>
          </p:cNvPr>
          <p:cNvSpPr txBox="1">
            <a:spLocks/>
          </p:cNvSpPr>
          <p:nvPr/>
        </p:nvSpPr>
        <p:spPr>
          <a:xfrm>
            <a:off x="642910" y="187107"/>
            <a:ext cx="7772400" cy="59029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맑은 고딕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ko-KR" sz="2800" b="0" ker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5.2 </a:t>
            </a:r>
            <a:r>
              <a:rPr lang="ko-KR" altLang="en-US" sz="2800" b="0" ker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구조적 모델</a:t>
            </a:r>
            <a:endParaRPr lang="ko-KR" altLang="en-US" sz="2800" b="0" kern="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401"/>
    </mc:Choice>
    <mc:Fallback xmlns="">
      <p:transition spd="slow" advTm="78401"/>
    </mc:Fallback>
  </mc:AlternateContent>
  <p:extLst>
    <p:ext uri="{3A86A75C-4F4B-4683-9AE1-C65F6400EC91}">
      <p14:laserTraceLst xmlns:p14="http://schemas.microsoft.com/office/powerpoint/2010/main">
        <p14:tracePtLst>
          <p14:tracePt t="637" x="8378825" y="3578225"/>
          <p14:tracePt t="645" x="7945438" y="3578225"/>
          <p14:tracePt t="656" x="7469188" y="3619500"/>
          <p14:tracePt t="661" x="7146925" y="3594100"/>
          <p14:tracePt t="673" x="6850063" y="3484563"/>
          <p14:tracePt t="677" x="6619875" y="3355975"/>
          <p14:tracePt t="688" x="6510338" y="3297238"/>
          <p14:tracePt t="693" x="6442075" y="3254375"/>
          <p14:tracePt t="703" x="6356350" y="3238500"/>
          <p14:tracePt t="709" x="6280150" y="3203575"/>
          <p14:tracePt t="716" x="6221413" y="3186113"/>
          <p14:tracePt t="725" x="6211888" y="3186113"/>
          <p14:tracePt t="1071" x="6194425" y="3178175"/>
          <p14:tracePt t="1078" x="6153150" y="3160713"/>
          <p14:tracePt t="1088" x="6118225" y="3152775"/>
          <p14:tracePt t="1094" x="6059488" y="3119438"/>
          <p14:tracePt t="1101" x="6008688" y="3109913"/>
          <p14:tracePt t="1111" x="5957888" y="3109913"/>
          <p14:tracePt t="1117" x="5880100" y="3109913"/>
          <p14:tracePt t="1126" x="5821363" y="3109913"/>
          <p14:tracePt t="1134" x="5735638" y="3109913"/>
          <p14:tracePt t="1141" x="5651500" y="3084513"/>
          <p14:tracePt t="1151" x="5549900" y="3076575"/>
          <p14:tracePt t="1159" x="5438775" y="3051175"/>
          <p14:tracePt t="1165" x="5294313" y="3025775"/>
          <p14:tracePt t="1173" x="5167313" y="2990850"/>
          <p14:tracePt t="1181" x="5064125" y="2974975"/>
          <p14:tracePt t="1190" x="4929188" y="2914650"/>
          <p14:tracePt t="1197" x="4818063" y="2881313"/>
          <p14:tracePt t="1206" x="4683125" y="2838450"/>
          <p14:tracePt t="1214" x="4572000" y="2795588"/>
          <p14:tracePt t="1223" x="4460875" y="2744788"/>
          <p14:tracePt t="1229" x="4333875" y="2711450"/>
          <p14:tracePt t="1240" x="4206875" y="2668588"/>
          <p14:tracePt t="1245" x="4087813" y="2633663"/>
          <p14:tracePt t="1255" x="3986213" y="2574925"/>
          <p14:tracePt t="1262" x="3883025" y="2524125"/>
          <p14:tracePt t="1272" x="3806825" y="2498725"/>
          <p14:tracePt t="1278" x="3730625" y="2447925"/>
          <p14:tracePt t="1288" x="3679825" y="2422525"/>
          <p14:tracePt t="1293" x="3636963" y="2397125"/>
          <p14:tracePt t="1302" x="3594100" y="2371725"/>
          <p14:tracePt t="1309" x="3552825" y="2344738"/>
          <p14:tracePt t="1317" x="3517900" y="2319338"/>
          <p14:tracePt t="1325" x="3502025" y="2311400"/>
          <p14:tracePt t="1333" x="3459163" y="2293938"/>
          <p14:tracePt t="1341" x="3424238" y="2268538"/>
          <p14:tracePt t="1351" x="3390900" y="2260600"/>
          <p14:tracePt t="1357" x="3355975" y="2243138"/>
          <p14:tracePt t="1365" x="3322638" y="2243138"/>
          <p14:tracePt t="1373" x="3297238" y="2235200"/>
          <p14:tracePt t="1382" x="3263900" y="2217738"/>
          <p14:tracePt t="1390" x="3228975" y="2209800"/>
          <p14:tracePt t="1398" x="3211513" y="2209800"/>
          <p14:tracePt t="1407" x="3195638" y="2192338"/>
          <p14:tracePt t="1413" x="3186113" y="2192338"/>
          <p14:tracePt t="1430" x="3170238" y="2192338"/>
          <p14:tracePt t="1439" x="3160713" y="2184400"/>
          <p14:tracePt t="1445" x="3152775" y="2174875"/>
          <p14:tracePt t="1457" x="3144838" y="2174875"/>
          <p14:tracePt t="1461" x="3127375" y="2174875"/>
          <p14:tracePt t="1472" x="3127375" y="2166938"/>
          <p14:tracePt t="1478" x="3101975" y="2159000"/>
          <p14:tracePt t="1488" x="3084513" y="2159000"/>
          <p14:tracePt t="1493" x="3067050" y="2159000"/>
          <p14:tracePt t="1503" x="3041650" y="2149475"/>
          <p14:tracePt t="1517" x="3025775" y="2141538"/>
          <p14:tracePt t="1526" x="3008313" y="2141538"/>
          <p14:tracePt t="1534" x="3008313" y="2133600"/>
          <p14:tracePt t="1550" x="2990850" y="2133600"/>
          <p14:tracePt t="1565" x="2974975" y="2124075"/>
          <p14:tracePt t="1582" x="2965450" y="2108200"/>
          <p14:tracePt t="1597" x="2957513" y="2098675"/>
          <p14:tracePt t="1614" x="2949575" y="2098675"/>
          <p14:tracePt t="1623" x="2940050" y="2098675"/>
          <p14:tracePt t="1630" x="2940050" y="2090738"/>
          <p14:tracePt t="1656" x="2932113" y="2090738"/>
          <p14:tracePt t="1701" x="2922588" y="2090738"/>
          <p14:tracePt t="1709" x="2922588" y="2082800"/>
          <p14:tracePt t="1733" x="2914650" y="2082800"/>
          <p14:tracePt t="1741" x="2906713" y="2082800"/>
          <p14:tracePt t="1750" x="2897188" y="2073275"/>
          <p14:tracePt t="1758" x="2881313" y="2073275"/>
          <p14:tracePt t="1766" x="2863850" y="2073275"/>
          <p14:tracePt t="1781" x="2838450" y="2065338"/>
          <p14:tracePt t="1790" x="2830513" y="2065338"/>
          <p14:tracePt t="1797" x="2820988" y="2055813"/>
          <p14:tracePt t="1807" x="2805113" y="2055813"/>
          <p14:tracePt t="1813" x="2787650" y="2047875"/>
          <p14:tracePt t="1823" x="2762250" y="2047875"/>
          <p14:tracePt t="1829" x="2744788" y="2047875"/>
          <p14:tracePt t="1841" x="2727325" y="2047875"/>
          <p14:tracePt t="1845" x="2693988" y="2039938"/>
          <p14:tracePt t="1856" x="2651125" y="2039938"/>
          <p14:tracePt t="1861" x="2574925" y="2039938"/>
          <p14:tracePt t="1872" x="2516188" y="2039938"/>
          <p14:tracePt t="1885" x="2455863" y="2039938"/>
          <p14:tracePt t="1894" x="2438400" y="2039938"/>
          <p14:tracePt t="1909" x="2430463" y="2039938"/>
          <p14:tracePt t="1917" x="2430463" y="2030413"/>
          <p14:tracePt t="1927" x="2413000" y="2022475"/>
          <p14:tracePt t="1958" x="2422525" y="2014538"/>
          <p14:tracePt t="1975" x="2438400" y="2005013"/>
          <p14:tracePt t="1981" x="2498725" y="1997075"/>
          <p14:tracePt t="1990" x="2516188" y="1997075"/>
          <p14:tracePt t="1998" x="2574925" y="1997075"/>
          <p14:tracePt t="2007" x="2617788" y="1997075"/>
          <p14:tracePt t="2014" x="2660650" y="1997075"/>
          <p14:tracePt t="2024" x="2668588" y="1997075"/>
          <p14:tracePt t="2030" x="2676525" y="1997075"/>
          <p14:tracePt t="2166" x="2686050" y="1997075"/>
          <p14:tracePt t="2174" x="2693988" y="2005013"/>
          <p14:tracePt t="2182" x="2693988" y="2030413"/>
          <p14:tracePt t="2191" x="2693988" y="2055813"/>
          <p14:tracePt t="2198" x="2668588" y="2073275"/>
          <p14:tracePt t="2206" x="2643188" y="2090738"/>
          <p14:tracePt t="2213" x="2608263" y="2098675"/>
          <p14:tracePt t="2223" x="2532063" y="2116138"/>
          <p14:tracePt t="2229" x="2473325" y="2124075"/>
          <p14:tracePt t="2240" x="2430463" y="2133600"/>
          <p14:tracePt t="2245" x="2371725" y="2141538"/>
          <p14:tracePt t="2257" x="2328863" y="2141538"/>
          <p14:tracePt t="2261" x="2293938" y="2141538"/>
          <p14:tracePt t="2271" x="2268538" y="2149475"/>
          <p14:tracePt t="2277" x="2243138" y="2149475"/>
          <p14:tracePt t="2288" x="2209800" y="2149475"/>
          <p14:tracePt t="2294" x="2184400" y="2149475"/>
          <p14:tracePt t="2301" x="2149475" y="2149475"/>
          <p14:tracePt t="2309" x="2124075" y="2149475"/>
          <p14:tracePt t="2318" x="2082800" y="2149475"/>
          <p14:tracePt t="2325" x="2039938" y="2149475"/>
          <p14:tracePt t="2335" x="2005013" y="2149475"/>
          <p14:tracePt t="2341" x="1946275" y="2149475"/>
          <p14:tracePt t="2350" x="1903413" y="2149475"/>
          <p14:tracePt t="2358" x="1844675" y="2141538"/>
          <p14:tracePt t="2366" x="1766888" y="2133600"/>
          <p14:tracePt t="2374" x="1708150" y="2124075"/>
          <p14:tracePt t="2381" x="1631950" y="2090738"/>
          <p14:tracePt t="2391" x="1597025" y="2082800"/>
          <p14:tracePt t="2397" x="1563688" y="2065338"/>
          <p14:tracePt t="2407" x="1555750" y="2065338"/>
          <p14:tracePt t="2414" x="1504950" y="2047875"/>
          <p14:tracePt t="2423" x="1477963" y="2039938"/>
          <p14:tracePt t="2429" x="1452563" y="2022475"/>
          <p14:tracePt t="2440" x="1427163" y="2014538"/>
          <p14:tracePt t="2445" x="1401763" y="1997075"/>
          <p14:tracePt t="2456" x="1393825" y="1997075"/>
          <p14:tracePt t="2472" x="1385888" y="1989138"/>
          <p14:tracePt t="2478" x="1376363" y="1979613"/>
          <p14:tracePt t="2485" x="1376363" y="1971675"/>
          <p14:tracePt t="2510" x="1368425" y="1963738"/>
          <p14:tracePt t="2517" x="1360488" y="1946275"/>
          <p14:tracePt t="2534" x="1350963" y="1928813"/>
          <p14:tracePt t="2542" x="1333500" y="1903413"/>
          <p14:tracePt t="2550" x="1317625" y="1895475"/>
          <p14:tracePt t="2559" x="1300163" y="1878013"/>
          <p14:tracePt t="2566" x="1292225" y="1870075"/>
          <p14:tracePt t="2574" x="1274763" y="1852613"/>
          <p14:tracePt t="2581" x="1266825" y="1844675"/>
          <p14:tracePt t="2590" x="1257300" y="1827213"/>
          <p14:tracePt t="2597" x="1257300" y="1819275"/>
          <p14:tracePt t="2606" x="1249363" y="1801813"/>
          <p14:tracePt t="2614" x="1241425" y="1793875"/>
          <p14:tracePt t="2623" x="1231900" y="1793875"/>
          <p14:tracePt t="2640" x="1231900" y="1776413"/>
          <p14:tracePt t="2645" x="1231900" y="1766888"/>
          <p14:tracePt t="2656" x="1231900" y="1758950"/>
          <p14:tracePt t="2661" x="1231900" y="1751013"/>
          <p14:tracePt t="2672" x="1231900" y="1741488"/>
          <p14:tracePt t="2677" x="1231900" y="1733550"/>
          <p14:tracePt t="2688" x="1231900" y="1725613"/>
          <p14:tracePt t="2694" x="1223963" y="1716088"/>
          <p14:tracePt t="2711" x="1223963" y="1708150"/>
          <p14:tracePt t="2717" x="1223963" y="1700213"/>
          <p14:tracePt t="2726" x="1216025" y="1690688"/>
          <p14:tracePt t="2741" x="1216025" y="1682750"/>
          <p14:tracePt t="2758" x="1216025" y="1665288"/>
          <p14:tracePt t="2781" x="1216025" y="1657350"/>
          <p14:tracePt t="2798" x="1216025" y="1649413"/>
          <p14:tracePt t="2813" x="1223963" y="1639888"/>
          <p14:tracePt t="2824" x="1249363" y="1631950"/>
          <p14:tracePt t="2829" x="1266825" y="1631950"/>
          <p14:tracePt t="2840" x="1308100" y="1622425"/>
          <p14:tracePt t="2846" x="1350963" y="1614488"/>
          <p14:tracePt t="2857" x="1411288" y="1614488"/>
          <p14:tracePt t="2861" x="1470025" y="1614488"/>
          <p14:tracePt t="2872" x="1530350" y="1606550"/>
          <p14:tracePt t="2886" x="1657350" y="1606550"/>
          <p14:tracePt t="2894" x="1725613" y="1589088"/>
          <p14:tracePt t="2901" x="1784350" y="1581150"/>
          <p14:tracePt t="2911" x="1844675" y="1581150"/>
          <p14:tracePt t="2918" x="1885950" y="1581150"/>
          <p14:tracePt t="2925" x="1920875" y="1581150"/>
          <p14:tracePt t="2935" x="1971675" y="1581150"/>
          <p14:tracePt t="2941" x="2005013" y="1581150"/>
          <p14:tracePt t="2949" x="2047875" y="1581150"/>
          <p14:tracePt t="2957" x="2082800" y="1581150"/>
          <p14:tracePt t="2966" x="2124075" y="1581150"/>
          <p14:tracePt t="2975" x="2149475" y="1581150"/>
          <p14:tracePt t="2982" x="2192338" y="1581150"/>
          <p14:tracePt t="2990" x="2217738" y="1581150"/>
          <p14:tracePt t="2997" x="2252663" y="1581150"/>
          <p14:tracePt t="3007" x="2286000" y="1581150"/>
          <p14:tracePt t="3013" x="2328863" y="1581150"/>
          <p14:tracePt t="3024" x="2387600" y="1581150"/>
          <p14:tracePt t="3030" x="2430463" y="1581150"/>
          <p14:tracePt t="3040" x="2455863" y="1581150"/>
          <p14:tracePt t="3046" x="2516188" y="1581150"/>
          <p14:tracePt t="3056" x="2532063" y="1581150"/>
          <p14:tracePt t="3061" x="2592388" y="1581150"/>
          <p14:tracePt t="3071" x="2617788" y="1581150"/>
          <p14:tracePt t="3078" x="2643188" y="1581150"/>
          <p14:tracePt t="3086" x="2676525" y="1581150"/>
          <p14:tracePt t="3094" x="2711450" y="1581150"/>
          <p14:tracePt t="3102" x="2727325" y="1581150"/>
          <p14:tracePt t="3111" x="2752725" y="1581150"/>
          <p14:tracePt t="3118" x="2778125" y="1581150"/>
          <p14:tracePt t="3127" x="2787650" y="1581150"/>
          <p14:tracePt t="3134" x="2805113" y="1581150"/>
          <p14:tracePt t="3141" x="2813050" y="1581150"/>
          <p14:tracePt t="3149" x="2830513" y="1581150"/>
          <p14:tracePt t="3158" x="2838450" y="1581150"/>
          <p14:tracePt t="3165" x="2846388" y="1581150"/>
          <p14:tracePt t="3174" x="2863850" y="1581150"/>
          <p14:tracePt t="3181" x="2871788" y="1581150"/>
          <p14:tracePt t="3190" x="2889250" y="1581150"/>
          <p14:tracePt t="3197" x="2906713" y="1581150"/>
          <p14:tracePt t="3207" x="2914650" y="1581150"/>
          <p14:tracePt t="3214" x="2932113" y="1581150"/>
          <p14:tracePt t="3223" x="2940050" y="1581150"/>
          <p14:tracePt t="3230" x="2957513" y="1581150"/>
          <p14:tracePt t="3240" x="2974975" y="1589088"/>
          <p14:tracePt t="3246" x="2990850" y="1597025"/>
          <p14:tracePt t="3256" x="3000375" y="1606550"/>
          <p14:tracePt t="3261" x="3025775" y="1614488"/>
          <p14:tracePt t="3273" x="3051175" y="1631950"/>
          <p14:tracePt t="3277" x="3059113" y="1631950"/>
          <p14:tracePt t="3286" x="3084513" y="1649413"/>
          <p14:tracePt t="3293" x="3109913" y="1665288"/>
          <p14:tracePt t="3301" x="3135313" y="1682750"/>
          <p14:tracePt t="3309" x="3152775" y="1700213"/>
          <p14:tracePt t="3318" x="3160713" y="1716088"/>
          <p14:tracePt t="3326" x="3178175" y="1725613"/>
          <p14:tracePt t="3334" x="3203575" y="1751013"/>
          <p14:tracePt t="3341" x="3221038" y="1776413"/>
          <p14:tracePt t="3349" x="3228975" y="1784350"/>
          <p14:tracePt t="3358" x="3238500" y="1809750"/>
          <p14:tracePt t="3365" x="3238500" y="1835150"/>
          <p14:tracePt t="3374" x="3246438" y="1870075"/>
          <p14:tracePt t="3381" x="3263900" y="1903413"/>
          <p14:tracePt t="3390" x="3271838" y="1928813"/>
          <p14:tracePt t="3397" x="3289300" y="1971675"/>
          <p14:tracePt t="3407" x="3314700" y="1997075"/>
          <p14:tracePt t="3413" x="3322638" y="2030413"/>
          <p14:tracePt t="3424" x="3340100" y="2047875"/>
          <p14:tracePt t="3429" x="3348038" y="2073275"/>
          <p14:tracePt t="3440" x="3355975" y="2090738"/>
          <p14:tracePt t="3446" x="3365500" y="2098675"/>
          <p14:tracePt t="3461" x="3365500" y="2116138"/>
          <p14:tracePt t="3559" x="3373438" y="2116138"/>
          <p14:tracePt t="3566" x="3390900" y="2124075"/>
          <p14:tracePt t="3581" x="3390900" y="2133600"/>
          <p14:tracePt t="3590" x="3408363" y="2133600"/>
          <p14:tracePt t="3597" x="3424238" y="2149475"/>
          <p14:tracePt t="3608" x="3449638" y="2159000"/>
          <p14:tracePt t="3614" x="3459163" y="2166938"/>
          <p14:tracePt t="3624" x="3484563" y="2174875"/>
          <p14:tracePt t="3630" x="3517900" y="2184400"/>
          <p14:tracePt t="3640" x="3552825" y="2200275"/>
          <p14:tracePt t="3646" x="3586163" y="2235200"/>
          <p14:tracePt t="3656" x="3654425" y="2260600"/>
          <p14:tracePt t="3661" x="3713163" y="2319338"/>
          <p14:tracePt t="3670" x="3781425" y="2344738"/>
          <p14:tracePt t="3679" x="3883025" y="2379663"/>
          <p14:tracePt t="3684" x="3968750" y="2397125"/>
          <p14:tracePt t="3694" x="4070350" y="2397125"/>
          <p14:tracePt t="3701" x="4156075" y="2397125"/>
          <p14:tracePt t="3710" x="4240213" y="2379663"/>
          <p14:tracePt t="3718" x="4325938" y="2371725"/>
          <p14:tracePt t="3727" x="4376738" y="2354263"/>
          <p14:tracePt t="3733" x="4394200" y="2336800"/>
          <p14:tracePt t="3741" x="4427538" y="2319338"/>
          <p14:tracePt t="4030" x="4384675" y="2319338"/>
          <p14:tracePt t="4040" x="4341813" y="2328863"/>
          <p14:tracePt t="4046" x="4283075" y="2336800"/>
          <p14:tracePt t="4056" x="4257675" y="2336800"/>
          <p14:tracePt t="4061" x="4206875" y="2354263"/>
          <p14:tracePt t="4071" x="4171950" y="2362200"/>
          <p14:tracePt t="4077" x="4121150" y="2371725"/>
          <p14:tracePt t="4085" x="4105275" y="2379663"/>
          <p14:tracePt t="4094" x="4079875" y="2387600"/>
          <p14:tracePt t="4102" x="4052888" y="2387600"/>
          <p14:tracePt t="4109" x="4027488" y="2405063"/>
          <p14:tracePt t="4119" x="4002088" y="2422525"/>
          <p14:tracePt t="4126" x="3986213" y="2438400"/>
          <p14:tracePt t="4133" x="3960813" y="2455863"/>
          <p14:tracePt t="4141" x="3925888" y="2463800"/>
          <p14:tracePt t="4150" x="3908425" y="2463800"/>
          <p14:tracePt t="4166" x="3892550" y="2463800"/>
          <p14:tracePt t="4176" x="3883025" y="2463800"/>
          <p14:tracePt t="4181" x="3875088" y="2463800"/>
          <p14:tracePt t="4207" x="3867150" y="2463800"/>
          <p14:tracePt t="4224" x="3867150" y="2473325"/>
          <p14:tracePt t="4241" x="3857625" y="2481263"/>
          <p14:tracePt t="4256" x="3841750" y="2481263"/>
          <p14:tracePt t="4261" x="3832225" y="2498725"/>
          <p14:tracePt t="4269" x="3806825" y="2506663"/>
          <p14:tracePt t="4278" x="3790950" y="2506663"/>
          <p14:tracePt t="4285" x="3756025" y="2506663"/>
          <p14:tracePt t="4294" x="3738563" y="2506663"/>
          <p14:tracePt t="4303" x="3705225" y="2524125"/>
          <p14:tracePt t="4309" x="3679825" y="2524125"/>
          <p14:tracePt t="4319" x="3654425" y="2524125"/>
          <p14:tracePt t="4325" x="3636963" y="2532063"/>
          <p14:tracePt t="4333" x="3619500" y="2541588"/>
          <p14:tracePt t="4341" x="3594100" y="2549525"/>
          <p14:tracePt t="4350" x="3586163" y="2549525"/>
          <p14:tracePt t="4430" x="3578225" y="2557463"/>
          <p14:tracePt t="4446" x="3578225" y="2566988"/>
          <p14:tracePt t="4478" x="3578225" y="2574925"/>
          <p14:tracePt t="4484" x="3578225" y="2592388"/>
          <p14:tracePt t="4501" x="3586163" y="2600325"/>
          <p14:tracePt t="4509" x="3594100" y="2608263"/>
          <p14:tracePt t="4518" x="3603625" y="2608263"/>
          <p14:tracePt t="4525" x="3603625" y="2617788"/>
          <p14:tracePt t="4533" x="3611563" y="2625725"/>
          <p14:tracePt t="4549" x="3619500" y="2625725"/>
          <p14:tracePt t="4565" x="3619500" y="2633663"/>
          <p14:tracePt t="4581" x="3629025" y="2633663"/>
          <p14:tracePt t="4591" x="3636963" y="2643188"/>
          <p14:tracePt t="4686" x="3646488" y="2651125"/>
          <p14:tracePt t="4702" x="3662363" y="2660650"/>
          <p14:tracePt t="4750" x="3671888" y="2660650"/>
          <p14:tracePt t="4758" x="3679825" y="2668588"/>
          <p14:tracePt t="4765" x="3697288" y="2676525"/>
          <p14:tracePt t="4774" x="3722688" y="2676525"/>
          <p14:tracePt t="4782" x="3738563" y="2676525"/>
          <p14:tracePt t="4792" x="3781425" y="2676525"/>
          <p14:tracePt t="4797" x="3849688" y="2651125"/>
          <p14:tracePt t="4808" x="3892550" y="2651125"/>
          <p14:tracePt t="4813" x="3917950" y="2633663"/>
          <p14:tracePt t="5078" x="3892550" y="2633663"/>
          <p14:tracePt t="5085" x="3857625" y="2643188"/>
          <p14:tracePt t="5093" x="3824288" y="2651125"/>
          <p14:tracePt t="5102" x="3790950" y="2668588"/>
          <p14:tracePt t="5110" x="3763963" y="2686050"/>
          <p14:tracePt t="5118" x="3713163" y="2693988"/>
          <p14:tracePt t="5126" x="3662363" y="2711450"/>
          <p14:tracePt t="5134" x="3586163" y="2727325"/>
          <p14:tracePt t="5141" x="3560763" y="2727325"/>
          <p14:tracePt t="5150" x="3527425" y="2727325"/>
          <p14:tracePt t="5158" x="3502025" y="2736850"/>
          <p14:tracePt t="5174" x="3475038" y="2736850"/>
          <p14:tracePt t="5181" x="3467100" y="2736850"/>
          <p14:tracePt t="5192" x="3449638" y="2736850"/>
          <p14:tracePt t="5197" x="3433763" y="2736850"/>
          <p14:tracePt t="5213" x="3416300" y="2736850"/>
          <p14:tracePt t="5224" x="3408363" y="2736850"/>
          <p14:tracePt t="5229" x="3398838" y="2736850"/>
          <p14:tracePt t="5245" x="3390900" y="2736850"/>
          <p14:tracePt t="5253" x="3382963" y="2736850"/>
          <p14:tracePt t="5285" x="3373438" y="2736850"/>
          <p14:tracePt t="5317" x="3355975" y="2736850"/>
          <p14:tracePt t="5349" x="3340100" y="2736850"/>
          <p14:tracePt t="5365" x="3330575" y="2744788"/>
          <p14:tracePt t="5382" x="3330575" y="2752725"/>
          <p14:tracePt t="5391" x="3322638" y="2752725"/>
          <p14:tracePt t="5454" x="3314700" y="2752725"/>
          <p14:tracePt t="5502" x="3314700" y="2762250"/>
          <p14:tracePt t="5525" x="3314700" y="2770188"/>
          <p14:tracePt t="5534" x="3314700" y="2778125"/>
          <p14:tracePt t="5559" x="3314700" y="2787650"/>
          <p14:tracePt t="5565" x="3314700" y="2795588"/>
          <p14:tracePt t="5575" x="3322638" y="2805113"/>
          <p14:tracePt t="5591" x="3348038" y="2813050"/>
          <p14:tracePt t="5598" x="3348038" y="2820988"/>
          <p14:tracePt t="5608" x="3355975" y="2820988"/>
          <p14:tracePt t="5614" x="3365500" y="2830513"/>
          <p14:tracePt t="5624" x="3373438" y="2830513"/>
          <p14:tracePt t="5630" x="3382963" y="2830513"/>
          <p14:tracePt t="5646" x="3398838" y="2838450"/>
          <p14:tracePt t="5656" x="3408363" y="2846388"/>
          <p14:tracePt t="5661" x="3416300" y="2846388"/>
          <p14:tracePt t="5677" x="3424238" y="2855913"/>
          <p14:tracePt t="5750" x="3433763" y="2863850"/>
          <p14:tracePt t="5759" x="3441700" y="2863850"/>
          <p14:tracePt t="5766" x="3449638" y="2863850"/>
          <p14:tracePt t="5775" x="3459163" y="2871788"/>
          <p14:tracePt t="5781" x="3467100" y="2881313"/>
          <p14:tracePt t="5792" x="3475038" y="2881313"/>
          <p14:tracePt t="5830" x="3484563" y="2881313"/>
          <p14:tracePt t="5845" x="3492500" y="2881313"/>
          <p14:tracePt t="5853" x="3502025" y="2855913"/>
          <p14:tracePt t="5862" x="3517900" y="2830513"/>
          <p14:tracePt t="5871" x="3535363" y="2795588"/>
          <p14:tracePt t="5878" x="3560763" y="2770188"/>
          <p14:tracePt t="5886" x="3568700" y="2770188"/>
          <p14:tracePt t="5894" x="3578225" y="2752725"/>
          <p14:tracePt t="5902" x="3594100" y="2736850"/>
          <p14:tracePt t="6117" x="3568700" y="2727325"/>
          <p14:tracePt t="6126" x="3560763" y="2719388"/>
          <p14:tracePt t="6133" x="3543300" y="2711450"/>
          <p14:tracePt t="6141" x="3527425" y="2711450"/>
          <p14:tracePt t="6150" x="3509963" y="2711450"/>
          <p14:tracePt t="6158" x="3492500" y="2711450"/>
          <p14:tracePt t="6166" x="3484563" y="2711450"/>
          <p14:tracePt t="6176" x="3475038" y="2711450"/>
          <p14:tracePt t="6182" x="3467100" y="2719388"/>
          <p14:tracePt t="6191" x="3449638" y="2727325"/>
          <p14:tracePt t="6197" x="3441700" y="2744788"/>
          <p14:tracePt t="6208" x="3433763" y="2762250"/>
          <p14:tracePt t="6213" x="3424238" y="2770188"/>
          <p14:tracePt t="6224" x="3416300" y="2787650"/>
          <p14:tracePt t="6230" x="3408363" y="2795588"/>
          <p14:tracePt t="6246" x="3398838" y="2805113"/>
          <p14:tracePt t="6269" x="3390900" y="2805113"/>
          <p14:tracePt t="6277" x="3382963" y="2830513"/>
          <p14:tracePt t="6317" x="3382963" y="2838450"/>
          <p14:tracePt t="6325" x="3382963" y="2855913"/>
          <p14:tracePt t="6342" x="3382963" y="2871788"/>
          <p14:tracePt t="6349" x="3390900" y="2889250"/>
          <p14:tracePt t="6359" x="3398838" y="2889250"/>
          <p14:tracePt t="6365" x="3416300" y="2906713"/>
          <p14:tracePt t="6376" x="3424238" y="2914650"/>
          <p14:tracePt t="6381" x="3441700" y="2932113"/>
          <p14:tracePt t="6392" x="3467100" y="2940050"/>
          <p14:tracePt t="6397" x="3484563" y="2949575"/>
          <p14:tracePt t="6409" x="3517900" y="2965450"/>
          <p14:tracePt t="6413" x="3527425" y="2974975"/>
          <p14:tracePt t="6425" x="3543300" y="2974975"/>
          <p14:tracePt t="6429" x="3560763" y="2982913"/>
          <p14:tracePt t="6438" x="3568700" y="2990850"/>
          <p14:tracePt t="6445" x="3586163" y="2990850"/>
          <p14:tracePt t="6452" x="3611563" y="3000375"/>
          <p14:tracePt t="6461" x="3629025" y="3000375"/>
          <p14:tracePt t="6469" x="3654425" y="3000375"/>
          <p14:tracePt t="6477" x="3671888" y="3000375"/>
          <p14:tracePt t="6486" x="3679825" y="3000375"/>
          <p14:tracePt t="6493" x="3697288" y="3000375"/>
          <p14:tracePt t="6501" x="3705225" y="3000375"/>
          <p14:tracePt t="6509" x="3722688" y="3000375"/>
          <p14:tracePt t="6541" x="3730625" y="3000375"/>
          <p14:tracePt t="6559" x="3738563" y="3000375"/>
          <p14:tracePt t="6591" x="3748088" y="3000375"/>
          <p14:tracePt t="6597" x="3756025" y="3000375"/>
          <p14:tracePt t="6608" x="3763963" y="3000375"/>
          <p14:tracePt t="6647" x="3773488" y="2990850"/>
          <p14:tracePt t="6654" x="3781425" y="2990850"/>
          <p14:tracePt t="6669" x="3798888" y="2990850"/>
          <p14:tracePt t="6694" x="3816350" y="2990850"/>
          <p14:tracePt t="6709" x="3841750" y="2990850"/>
          <p14:tracePt t="6726" x="3857625" y="2990850"/>
          <p14:tracePt t="6750" x="3867150" y="2990850"/>
          <p14:tracePt t="6758" x="3875088" y="3000375"/>
          <p14:tracePt t="6765" x="3883025" y="3008313"/>
          <p14:tracePt t="6798" x="3892550" y="3016250"/>
          <p14:tracePt t="6814" x="3900488" y="3025775"/>
          <p14:tracePt t="6966" x="3900488" y="3033713"/>
          <p14:tracePt t="6982" x="3900488" y="3051175"/>
          <p14:tracePt t="7009" x="3900488" y="3059113"/>
          <p14:tracePt t="7024" x="3900488" y="3067050"/>
          <p14:tracePt t="7087" x="3900488" y="3084513"/>
          <p14:tracePt t="7102" x="3908425" y="3101975"/>
          <p14:tracePt t="7125" x="3908425" y="3109913"/>
          <p14:tracePt t="7134" x="3917950" y="3119438"/>
          <p14:tracePt t="7143" x="3917950" y="3127375"/>
          <p14:tracePt t="7151" x="3925888" y="3127375"/>
          <p14:tracePt t="7160" x="3925888" y="3135313"/>
          <p14:tracePt t="7165" x="3925888" y="3144838"/>
          <p14:tracePt t="7176" x="3935413" y="3152775"/>
          <p14:tracePt t="7181" x="3943350" y="3170238"/>
          <p14:tracePt t="7192" x="3943350" y="3186113"/>
          <p14:tracePt t="7198" x="3951288" y="3195638"/>
          <p14:tracePt t="7208" x="3968750" y="3221038"/>
          <p14:tracePt t="7214" x="3968750" y="3238500"/>
          <p14:tracePt t="7224" x="3976688" y="3246438"/>
          <p14:tracePt t="7231" x="3986213" y="3271838"/>
          <p14:tracePt t="7239" x="3986213" y="3297238"/>
          <p14:tracePt t="7246" x="4002088" y="3314700"/>
          <p14:tracePt t="7254" x="4002088" y="3330575"/>
          <p14:tracePt t="7262" x="4011613" y="3355975"/>
          <p14:tracePt t="7285" x="4019550" y="3416300"/>
          <p14:tracePt t="7286" x="4019550" y="3433763"/>
          <p14:tracePt t="7296" x="4019550" y="3467100"/>
          <p14:tracePt t="7301" x="4019550" y="3502025"/>
          <p14:tracePt t="7310" x="4019550" y="3527425"/>
          <p14:tracePt t="7317" x="4019550" y="3552825"/>
          <p14:tracePt t="7327" x="4019550" y="3578225"/>
          <p14:tracePt t="7334" x="4019550" y="3594100"/>
          <p14:tracePt t="7341" x="4011613" y="3619500"/>
          <p14:tracePt t="7349" x="4011613" y="3654425"/>
          <p14:tracePt t="7358" x="4002088" y="3687763"/>
          <p14:tracePt t="7365" x="4002088" y="3713163"/>
          <p14:tracePt t="7375" x="3976688" y="3756025"/>
          <p14:tracePt t="7381" x="3960813" y="3790950"/>
          <p14:tracePt t="7391" x="3943350" y="3841750"/>
          <p14:tracePt t="7397" x="3935413" y="3849688"/>
          <p14:tracePt t="7408" x="3917950" y="3908425"/>
          <p14:tracePt t="7414" x="3908425" y="3951288"/>
          <p14:tracePt t="7422" x="3883025" y="4027488"/>
          <p14:tracePt t="7430" x="3883025" y="4062413"/>
          <p14:tracePt t="7436" x="3875088" y="4095750"/>
          <p14:tracePt t="7445" x="3841750" y="4156075"/>
          <p14:tracePt t="7453" x="3832225" y="4189413"/>
          <p14:tracePt t="7461" x="3816350" y="4240213"/>
          <p14:tracePt t="7470" x="3816350" y="4265613"/>
          <p14:tracePt t="7477" x="3806825" y="4316413"/>
          <p14:tracePt t="7486" x="3781425" y="4376738"/>
          <p14:tracePt t="7493" x="3773488" y="4419600"/>
          <p14:tracePt t="7501" x="3763963" y="4452938"/>
          <p14:tracePt t="7509" x="3756025" y="4486275"/>
          <p14:tracePt t="7517" x="3756025" y="4513263"/>
          <p14:tracePt t="7525" x="3756025" y="4538663"/>
          <p14:tracePt t="7533" x="3756025" y="4564063"/>
          <p14:tracePt t="7542" x="3756025" y="4597400"/>
          <p14:tracePt t="7549" x="3756025" y="4614863"/>
          <p14:tracePt t="7559" x="3756025" y="4640263"/>
          <p14:tracePt t="7566" x="3756025" y="4657725"/>
          <p14:tracePt t="7575" x="3756025" y="4673600"/>
          <p14:tracePt t="7581" x="3756025" y="4691063"/>
          <p14:tracePt t="7592" x="3756025" y="4708525"/>
          <p14:tracePt t="7598" x="3756025" y="4716463"/>
          <p14:tracePt t="7608" x="3756025" y="4724400"/>
          <p14:tracePt t="7614" x="3748088" y="4733925"/>
          <p14:tracePt t="7623" x="3748088" y="4741863"/>
          <p14:tracePt t="7630" x="3748088" y="4749800"/>
          <p14:tracePt t="7640" x="3748088" y="4759325"/>
          <p14:tracePt t="7646" x="3738563" y="4775200"/>
          <p14:tracePt t="7653" x="3730625" y="4784725"/>
          <p14:tracePt t="7670" x="3730625" y="4792663"/>
          <p14:tracePt t="7677" x="3722688" y="4818063"/>
          <p14:tracePt t="7687" x="3722688" y="4827588"/>
          <p14:tracePt t="7695" x="3722688" y="4843463"/>
          <p14:tracePt t="7701" x="3722688" y="4852988"/>
          <p14:tracePt t="7711" x="3722688" y="4860925"/>
          <p14:tracePt t="7718" x="3722688" y="4886325"/>
          <p14:tracePt t="7735" x="3722688" y="4894263"/>
          <p14:tracePt t="7742" x="3722688" y="4911725"/>
          <p14:tracePt t="7759" x="3722688" y="4919663"/>
          <p14:tracePt t="7765" x="3722688" y="4937125"/>
          <p14:tracePt t="7781" x="3722688" y="4954588"/>
          <p14:tracePt t="7791" x="3722688" y="4972050"/>
          <p14:tracePt t="7798" x="3722688" y="4979988"/>
          <p14:tracePt t="7809" x="3722688" y="4997450"/>
          <p14:tracePt t="7822" x="3722688" y="5013325"/>
          <p14:tracePt t="7830" x="3722688" y="5022850"/>
          <p14:tracePt t="7846" x="3722688" y="5030788"/>
          <p14:tracePt t="8046" x="3722688" y="5038725"/>
          <p14:tracePt t="8086" x="3730625" y="5038725"/>
          <p14:tracePt t="8110" x="3738563" y="5038725"/>
          <p14:tracePt t="8117" x="3748088" y="5038725"/>
          <p14:tracePt t="8166" x="3756025" y="5038725"/>
          <p14:tracePt t="8174" x="3756025" y="5030788"/>
          <p14:tracePt t="8181" x="3763963" y="5030788"/>
          <p14:tracePt t="8199" x="3773488" y="5022850"/>
          <p14:tracePt t="8208" x="3773488" y="5013325"/>
          <p14:tracePt t="8214" x="3790950" y="5005388"/>
          <p14:tracePt t="8238" x="3806825" y="4997450"/>
          <p14:tracePt t="8269" x="3824288" y="4987925"/>
          <p14:tracePt t="8285" x="3832225" y="4979988"/>
          <p14:tracePt t="8301" x="3841750" y="4972050"/>
          <p14:tracePt t="8309" x="3849688" y="4962525"/>
          <p14:tracePt t="8318" x="3857625" y="4946650"/>
          <p14:tracePt t="8326" x="3875088" y="4929188"/>
          <p14:tracePt t="8333" x="3892550" y="4911725"/>
          <p14:tracePt t="8343" x="3900488" y="4903788"/>
          <p14:tracePt t="8350" x="3908425" y="4886325"/>
          <p14:tracePt t="8360" x="3917950" y="4860925"/>
          <p14:tracePt t="8365" x="3917950" y="4852988"/>
          <p14:tracePt t="8376" x="3917950" y="4843463"/>
          <p14:tracePt t="8381" x="3917950" y="4835525"/>
          <p14:tracePt t="8398" x="3917950" y="4827588"/>
          <p14:tracePt t="8408" x="3917950" y="4810125"/>
          <p14:tracePt t="8422" x="3908425" y="4792663"/>
          <p14:tracePt t="8431" x="3900488" y="4784725"/>
          <p14:tracePt t="8437" x="3900488" y="4775200"/>
          <p14:tracePt t="8445" x="3892550" y="4767263"/>
          <p14:tracePt t="8453" x="3892550" y="4749800"/>
          <p14:tracePt t="8462" x="3875088" y="4724400"/>
          <p14:tracePt t="8471" x="3867150" y="4699000"/>
          <p14:tracePt t="8477" x="3841750" y="4673600"/>
          <p14:tracePt t="8485" x="3824288" y="4640263"/>
          <p14:tracePt t="8494" x="3790950" y="4605338"/>
          <p14:tracePt t="8502" x="3763963" y="4579938"/>
          <p14:tracePt t="8509" x="3738563" y="4538663"/>
          <p14:tracePt t="8518" x="3705225" y="4486275"/>
          <p14:tracePt t="8526" x="3671888" y="4419600"/>
          <p14:tracePt t="8535" x="3646488" y="4402138"/>
          <p14:tracePt t="8542" x="3611563" y="4359275"/>
          <p14:tracePt t="8550" x="3578225" y="4325938"/>
          <p14:tracePt t="8559" x="3560763" y="4291013"/>
          <p14:tracePt t="8566" x="3535363" y="4275138"/>
          <p14:tracePt t="8577" x="3492500" y="4265613"/>
          <p14:tracePt t="8582" x="3424238" y="4224338"/>
          <p14:tracePt t="8593" x="3373438" y="4181475"/>
          <p14:tracePt t="8599" x="3322638" y="4138613"/>
          <p14:tracePt t="8608" x="3246438" y="4105275"/>
          <p14:tracePt t="8614" x="3144838" y="4095750"/>
          <p14:tracePt t="8624" x="3051175" y="4087813"/>
          <p14:tracePt t="8630" x="2957513" y="4052888"/>
          <p14:tracePt t="8637" x="2871788" y="4027488"/>
          <p14:tracePt t="8646" x="2795588" y="3994150"/>
          <p14:tracePt t="8654" x="2719388" y="3986213"/>
          <p14:tracePt t="8661" x="2660650" y="3960813"/>
          <p14:tracePt t="8670" x="2592388" y="3925888"/>
          <p14:tracePt t="8677" x="2566988" y="3925888"/>
          <p14:tracePt t="8686" x="2541588" y="3908425"/>
          <p14:tracePt t="8694" x="2524125" y="3908425"/>
          <p14:tracePt t="8702" x="2506663" y="3900488"/>
          <p14:tracePt t="8709" x="2481263" y="3900488"/>
          <p14:tracePt t="8718" x="2447925" y="3900488"/>
          <p14:tracePt t="8726" x="2413000" y="3900488"/>
          <p14:tracePt t="8733" x="2362200" y="3935413"/>
          <p14:tracePt t="8743" x="2328863" y="3951288"/>
          <p14:tracePt t="8750" x="2286000" y="3976688"/>
          <p14:tracePt t="8760" x="2227263" y="4011613"/>
          <p14:tracePt t="8766" x="2184400" y="4044950"/>
          <p14:tracePt t="8776" x="2166938" y="4062413"/>
          <p14:tracePt t="8782" x="2141538" y="4079875"/>
          <p14:tracePt t="8793" x="2124075" y="4095750"/>
          <p14:tracePt t="8798" x="2108200" y="4105275"/>
          <p14:tracePt t="8808" x="2098675" y="4113213"/>
          <p14:tracePt t="8846" x="2098675" y="4121150"/>
          <p14:tracePt t="8863" x="2098675" y="4130675"/>
          <p14:tracePt t="8870" x="2098675" y="4138613"/>
          <p14:tracePt t="8878" x="2098675" y="4146550"/>
          <p14:tracePt t="8887" x="2098675" y="4156075"/>
          <p14:tracePt t="8893" x="2108200" y="4189413"/>
          <p14:tracePt t="8901" x="2124075" y="4206875"/>
          <p14:tracePt t="8911" x="2141538" y="4232275"/>
          <p14:tracePt t="8917" x="2174875" y="4265613"/>
          <p14:tracePt t="8927" x="2217738" y="4308475"/>
          <p14:tracePt t="8933" x="2252663" y="4341813"/>
          <p14:tracePt t="8943" x="2303463" y="4384675"/>
          <p14:tracePt t="8950" x="2354263" y="4427538"/>
          <p14:tracePt t="8960" x="2405063" y="4470400"/>
          <p14:tracePt t="8965" x="2473325" y="4521200"/>
          <p14:tracePt t="8976" x="2549525" y="4564063"/>
          <p14:tracePt t="8981" x="2625725" y="4597400"/>
          <p14:tracePt t="8992" x="2701925" y="4630738"/>
          <p14:tracePt t="8998" x="2762250" y="4657725"/>
          <p14:tracePt t="9009" x="2855913" y="4691063"/>
          <p14:tracePt t="9015" x="2897188" y="4699000"/>
          <p14:tracePt t="9021" x="2974975" y="4724400"/>
          <p14:tracePt t="9030" x="3033713" y="4759325"/>
          <p14:tracePt t="9037" x="3127375" y="4775200"/>
          <p14:tracePt t="9047" x="3186113" y="4784725"/>
          <p14:tracePt t="9054" x="3246438" y="4818063"/>
          <p14:tracePt t="9062" x="3322638" y="4843463"/>
          <p14:tracePt t="9071" x="3355975" y="4852988"/>
          <p14:tracePt t="9079" x="3416300" y="4868863"/>
          <p14:tracePt t="9085" x="3441700" y="4878388"/>
          <p14:tracePt t="9094" x="3484563" y="4886325"/>
          <p14:tracePt t="9101" x="3527425" y="4886325"/>
          <p14:tracePt t="9110" x="3543300" y="4894263"/>
          <p14:tracePt t="9119" x="3568700" y="4903788"/>
          <p14:tracePt t="9127" x="3586163" y="4911725"/>
          <p14:tracePt t="9133" x="3611563" y="4911725"/>
          <p14:tracePt t="9142" x="3629025" y="4919663"/>
          <p14:tracePt t="9149" x="3662363" y="4919663"/>
          <p14:tracePt t="9159" x="3687763" y="4919663"/>
          <p14:tracePt t="9166" x="3722688" y="4929188"/>
          <p14:tracePt t="9176" x="3756025" y="4937125"/>
          <p14:tracePt t="9182" x="3773488" y="4937125"/>
          <p14:tracePt t="9193" x="3806825" y="4937125"/>
          <p14:tracePt t="9198" x="3841750" y="4937125"/>
          <p14:tracePt t="9206" x="3867150" y="4946650"/>
          <p14:tracePt t="9214" x="3908425" y="4954588"/>
          <p14:tracePt t="9221" x="3925888" y="4962525"/>
          <p14:tracePt t="9230" x="3976688" y="4972050"/>
          <p14:tracePt t="9238" x="3994150" y="4972050"/>
          <p14:tracePt t="9247" x="4019550" y="4972050"/>
          <p14:tracePt t="9254" x="4044950" y="4972050"/>
          <p14:tracePt t="9261" x="4062413" y="4972050"/>
          <p14:tracePt t="9271" x="4087813" y="4972050"/>
          <p14:tracePt t="9278" x="4105275" y="4972050"/>
          <p14:tracePt t="9286" x="4113213" y="4972050"/>
          <p14:tracePt t="9294" x="4130675" y="4972050"/>
          <p14:tracePt t="9310" x="4146550" y="4972050"/>
          <p14:tracePt t="9326" x="4156075" y="4972050"/>
          <p14:tracePt t="9366" x="4164013" y="4972050"/>
          <p14:tracePt t="9376" x="4171950" y="4979988"/>
          <p14:tracePt t="9399" x="4181475" y="4979988"/>
          <p14:tracePt t="9415" x="4189413" y="4979988"/>
          <p14:tracePt t="9430" x="4197350" y="4979988"/>
          <p14:tracePt t="9447" x="4206875" y="4979988"/>
          <p14:tracePt t="9454" x="4214813" y="4979988"/>
          <p14:tracePt t="9461" x="4232275" y="4979988"/>
          <p14:tracePt t="9471" x="4232275" y="4987925"/>
          <p14:tracePt t="9478" x="4257675" y="4997450"/>
          <p14:tracePt t="9485" x="4275138" y="4997450"/>
          <p14:tracePt t="9495" x="4291013" y="4997450"/>
          <p14:tracePt t="9501" x="4316413" y="5005388"/>
          <p14:tracePt t="9510" x="4341813" y="5013325"/>
          <p14:tracePt t="9517" x="4359275" y="5022850"/>
          <p14:tracePt t="9528" x="4384675" y="5022850"/>
          <p14:tracePt t="9533" x="4419600" y="5038725"/>
          <p14:tracePt t="9543" x="4445000" y="5038725"/>
          <p14:tracePt t="9549" x="4478338" y="5048250"/>
          <p14:tracePt t="9560" x="4495800" y="5048250"/>
          <p14:tracePt t="9565" x="4529138" y="5048250"/>
          <p14:tracePt t="9576" x="4554538" y="5056188"/>
          <p14:tracePt t="9581" x="4572000" y="5064125"/>
          <p14:tracePt t="9592" x="4597400" y="5064125"/>
          <p14:tracePt t="9598" x="4622800" y="5073650"/>
          <p14:tracePt t="9609" x="4648200" y="5073650"/>
          <p14:tracePt t="9614" x="4673600" y="5073650"/>
          <p14:tracePt t="9620" x="4691063" y="5073650"/>
          <p14:tracePt t="9629" x="4716463" y="5073650"/>
          <p14:tracePt t="9638" x="4733925" y="5073650"/>
          <p14:tracePt t="9646" x="4759325" y="5073650"/>
          <p14:tracePt t="9654" x="4784725" y="5073650"/>
          <p14:tracePt t="9662" x="4802188" y="5073650"/>
          <p14:tracePt t="9669" x="4827588" y="5073650"/>
          <p14:tracePt t="9677" x="4835525" y="5073650"/>
          <p14:tracePt t="9685" x="4852988" y="5064125"/>
          <p14:tracePt t="9693" x="4860925" y="5064125"/>
          <p14:tracePt t="9701" x="4886325" y="5056188"/>
          <p14:tracePt t="9710" x="4894263" y="5048250"/>
          <p14:tracePt t="9717" x="4903788" y="5048250"/>
          <p14:tracePt t="9727" x="4929188" y="5038725"/>
          <p14:tracePt t="9733" x="4954588" y="5038725"/>
          <p14:tracePt t="9743" x="4962525" y="5030788"/>
          <p14:tracePt t="9749" x="4987925" y="5022850"/>
          <p14:tracePt t="9760" x="5005388" y="5022850"/>
          <p14:tracePt t="9765" x="5013325" y="5022850"/>
          <p14:tracePt t="9776" x="5030788" y="5022850"/>
          <p14:tracePt t="9781" x="5048250" y="5013325"/>
          <p14:tracePt t="9809" x="5056188" y="5013325"/>
          <p14:tracePt t="9837" x="5073650" y="5013325"/>
          <p14:tracePt t="9861" x="5081588" y="5005388"/>
          <p14:tracePt t="9879" x="5091113" y="4997450"/>
          <p14:tracePt t="9895" x="5099050" y="4997450"/>
          <p14:tracePt t="9927" x="5106988" y="4987925"/>
          <p14:tracePt t="9944" x="5116513" y="4979988"/>
          <p14:tracePt t="9974" x="5116513" y="4972050"/>
          <p14:tracePt t="9982" x="5116513" y="4962525"/>
          <p14:tracePt t="9993" x="5116513" y="4954588"/>
          <p14:tracePt t="10006" x="5116513" y="4946650"/>
          <p14:tracePt t="10014" x="5116513" y="4929188"/>
          <p14:tracePt t="10030" x="5116513" y="4911725"/>
          <p14:tracePt t="10038" x="5116513" y="4894263"/>
          <p14:tracePt t="10046" x="5116513" y="4878388"/>
          <p14:tracePt t="10055" x="5116513" y="4868863"/>
          <p14:tracePt t="10061" x="5106988" y="4852988"/>
          <p14:tracePt t="10070" x="5099050" y="4835525"/>
          <p14:tracePt t="10078" x="5091113" y="4810125"/>
          <p14:tracePt t="10086" x="5081588" y="4802188"/>
          <p14:tracePt t="10094" x="5073650" y="4775200"/>
          <p14:tracePt t="10101" x="5064125" y="4767263"/>
          <p14:tracePt t="10110" x="5048250" y="4749800"/>
          <p14:tracePt t="10117" x="5038725" y="4749800"/>
          <p14:tracePt t="10127" x="5038725" y="4741863"/>
          <p14:tracePt t="10134" x="5030788" y="4733925"/>
          <p14:tracePt t="10144" x="5022850" y="4733925"/>
          <p14:tracePt t="10149" x="5005388" y="4724400"/>
          <p14:tracePt t="10160" x="4997450" y="4716463"/>
          <p14:tracePt t="10165" x="4997450" y="4708525"/>
          <p14:tracePt t="10181" x="4972050" y="4708525"/>
          <p14:tracePt t="10193" x="4962525" y="4699000"/>
          <p14:tracePt t="10198" x="4962525" y="4691063"/>
          <p14:tracePt t="10208" x="4946650" y="4683125"/>
          <p14:tracePt t="10214" x="4937125" y="4673600"/>
          <p14:tracePt t="10221" x="4929188" y="4657725"/>
          <p14:tracePt t="10230" x="4911725" y="4657725"/>
          <p14:tracePt t="10238" x="4894263" y="4640263"/>
          <p14:tracePt t="10246" x="4868863" y="4622800"/>
          <p14:tracePt t="10254" x="4860925" y="4614863"/>
          <p14:tracePt t="10261" x="4835525" y="4597400"/>
          <p14:tracePt t="10269" x="4810125" y="4579938"/>
          <p14:tracePt t="10279" x="4775200" y="4572000"/>
          <p14:tracePt t="10286" x="4759325" y="4564063"/>
          <p14:tracePt t="10294" x="4724400" y="4546600"/>
          <p14:tracePt t="10301" x="4708525" y="4546600"/>
          <p14:tracePt t="10311" x="4673600" y="4529138"/>
          <p14:tracePt t="10318" x="4648200" y="4521200"/>
          <p14:tracePt t="10327" x="4640263" y="4521200"/>
          <p14:tracePt t="10333" x="4622800" y="4521200"/>
          <p14:tracePt t="10344" x="4597400" y="4521200"/>
          <p14:tracePt t="10350" x="4589463" y="4521200"/>
          <p14:tracePt t="10360" x="4572000" y="4521200"/>
          <p14:tracePt t="10367" x="4554538" y="4521200"/>
          <p14:tracePt t="10376" x="4538663" y="4521200"/>
          <p14:tracePt t="10381" x="4513263" y="4521200"/>
          <p14:tracePt t="10393" x="4495800" y="4521200"/>
          <p14:tracePt t="10398" x="4478338" y="4521200"/>
          <p14:tracePt t="10409" x="4452938" y="4529138"/>
          <p14:tracePt t="10413" x="4419600" y="4538663"/>
          <p14:tracePt t="10422" x="4402138" y="4546600"/>
          <p14:tracePt t="10430" x="4376738" y="4554538"/>
          <p14:tracePt t="10438" x="4351338" y="4554538"/>
          <p14:tracePt t="10447" x="4316413" y="4564063"/>
          <p14:tracePt t="10453" x="4308475" y="4572000"/>
          <p14:tracePt t="10461" x="4275138" y="4579938"/>
          <p14:tracePt t="10469" x="4257675" y="4589463"/>
          <p14:tracePt t="10477" x="4232275" y="4597400"/>
          <p14:tracePt t="10486" x="4224338" y="4605338"/>
          <p14:tracePt t="10494" x="4206875" y="4614863"/>
          <p14:tracePt t="10501" x="4197350" y="4622800"/>
          <p14:tracePt t="10511" x="4189413" y="4622800"/>
          <p14:tracePt t="10559" x="4189413" y="4630738"/>
          <p14:tracePt t="10576" x="4189413" y="4640263"/>
          <p14:tracePt t="10593" x="4189413" y="4648200"/>
          <p14:tracePt t="10599" x="4189413" y="4657725"/>
          <p14:tracePt t="10608" x="4189413" y="4673600"/>
          <p14:tracePt t="10614" x="4189413" y="4683125"/>
          <p14:tracePt t="10622" x="4189413" y="4699000"/>
          <p14:tracePt t="10631" x="4189413" y="4708525"/>
          <p14:tracePt t="10638" x="4189413" y="4716463"/>
          <p14:tracePt t="10647" x="4189413" y="4733925"/>
          <p14:tracePt t="10655" x="4197350" y="4749800"/>
          <p14:tracePt t="10661" x="4197350" y="4767263"/>
          <p14:tracePt t="10669" x="4214813" y="4784725"/>
          <p14:tracePt t="10678" x="4224338" y="4792663"/>
          <p14:tracePt t="10686" x="4232275" y="4802188"/>
          <p14:tracePt t="10694" x="4249738" y="4818063"/>
          <p14:tracePt t="10701" x="4265613" y="4827588"/>
          <p14:tracePt t="10710" x="4275138" y="4827588"/>
          <p14:tracePt t="10718" x="4308475" y="4835525"/>
          <p14:tracePt t="10727" x="4316413" y="4835525"/>
          <p14:tracePt t="10734" x="4333875" y="4843463"/>
          <p14:tracePt t="10743" x="4351338" y="4843463"/>
          <p14:tracePt t="10749" x="4376738" y="4843463"/>
          <p14:tracePt t="10760" x="4384675" y="4843463"/>
          <p14:tracePt t="10767" x="4394200" y="4843463"/>
          <p14:tracePt t="10776" x="4419600" y="4843463"/>
          <p14:tracePt t="10781" x="4435475" y="4843463"/>
          <p14:tracePt t="10792" x="4460875" y="4843463"/>
          <p14:tracePt t="10799" x="4478338" y="4843463"/>
          <p14:tracePt t="10806" x="4503738" y="4843463"/>
          <p14:tracePt t="10815" x="4529138" y="4843463"/>
          <p14:tracePt t="10821" x="4554538" y="4843463"/>
          <p14:tracePt t="10829" x="4579938" y="4843463"/>
          <p14:tracePt t="10838" x="4605338" y="4843463"/>
          <p14:tracePt t="10847" x="4640263" y="4835525"/>
          <p14:tracePt t="10855" x="4657725" y="4827588"/>
          <p14:tracePt t="10861" x="4691063" y="4827588"/>
          <p14:tracePt t="10872" x="4724400" y="4810125"/>
          <p14:tracePt t="10878" x="4741863" y="4810125"/>
          <p14:tracePt t="10886" x="4749800" y="4802188"/>
          <p14:tracePt t="10895" x="4759325" y="4792663"/>
          <p14:tracePt t="10901" x="4784725" y="4784725"/>
          <p14:tracePt t="10918" x="4802188" y="4775200"/>
          <p14:tracePt t="10950" x="4810125" y="4767263"/>
          <p14:tracePt t="10976" x="4810125" y="4759325"/>
          <p14:tracePt t="11358" x="4810125" y="4749800"/>
          <p14:tracePt t="11376" x="4818063" y="4741863"/>
          <p14:tracePt t="11381" x="4827588" y="4741863"/>
          <p14:tracePt t="11393" x="4827588" y="4733925"/>
          <p14:tracePt t="11399" x="4827588" y="4724400"/>
          <p14:tracePt t="11405" x="4835525" y="4716463"/>
          <p14:tracePt t="11414" x="4843463" y="4716463"/>
          <p14:tracePt t="11423" x="4852988" y="4708525"/>
          <p14:tracePt t="11430" x="4860925" y="4699000"/>
          <p14:tracePt t="11438" x="4878388" y="4699000"/>
          <p14:tracePt t="11454" x="4878388" y="4691063"/>
          <p14:tracePt t="11510" x="4886325" y="4691063"/>
          <p14:tracePt t="11527" x="4894263" y="4691063"/>
          <p14:tracePt t="11544" x="4903788" y="4691063"/>
          <p14:tracePt t="11550" x="4911725" y="4691063"/>
          <p14:tracePt t="11559" x="4929188" y="4691063"/>
          <p14:tracePt t="11565" x="4937125" y="4691063"/>
          <p14:tracePt t="11574" x="4954588" y="4691063"/>
          <p14:tracePt t="11581" x="4972050" y="4699000"/>
          <p14:tracePt t="11590" x="4987925" y="4708525"/>
          <p14:tracePt t="11597" x="5013325" y="4716463"/>
          <p14:tracePt t="11605" x="5038725" y="4716463"/>
          <p14:tracePt t="11613" x="5091113" y="4724400"/>
          <p14:tracePt t="11622" x="5099050" y="4724400"/>
          <p14:tracePt t="11629" x="5157788" y="4741863"/>
          <p14:tracePt t="11638" x="5175250" y="4741863"/>
          <p14:tracePt t="11646" x="5218113" y="4741863"/>
          <p14:tracePt t="11654" x="5251450" y="4741863"/>
          <p14:tracePt t="11661" x="5276850" y="4741863"/>
          <p14:tracePt t="11670" x="5319713" y="4741863"/>
          <p14:tracePt t="11678" x="5353050" y="4741863"/>
          <p14:tracePt t="11686" x="5380038" y="4741863"/>
          <p14:tracePt t="11694" x="5405438" y="4741863"/>
          <p14:tracePt t="11701" x="5430838" y="4741863"/>
          <p14:tracePt t="11711" x="5446713" y="4741863"/>
          <p14:tracePt t="11718" x="5472113" y="4741863"/>
          <p14:tracePt t="11728" x="5489575" y="4741863"/>
          <p14:tracePt t="11733" x="5507038" y="4741863"/>
          <p14:tracePt t="11743" x="5532438" y="4741863"/>
          <p14:tracePt t="11749" x="5549900" y="4741863"/>
          <p14:tracePt t="11760" x="5565775" y="4741863"/>
          <p14:tracePt t="11766" x="5583238" y="4741863"/>
          <p14:tracePt t="11776" x="5608638" y="4733925"/>
          <p14:tracePt t="11788" x="5626100" y="4733925"/>
          <p14:tracePt t="11799" x="5641975" y="4733925"/>
          <p14:tracePt t="11805" x="5651500" y="4716463"/>
          <p14:tracePt t="11814" x="5668963" y="4708525"/>
          <p14:tracePt t="11822" x="5684838" y="4708525"/>
          <p14:tracePt t="11830" x="5694363" y="4699000"/>
          <p14:tracePt t="11838" x="5719763" y="4691063"/>
          <p14:tracePt t="11846" x="5735638" y="4683125"/>
          <p14:tracePt t="11853" x="5753100" y="4665663"/>
          <p14:tracePt t="11862" x="5788025" y="4648200"/>
          <p14:tracePt t="11878" x="5803900" y="4630738"/>
          <p14:tracePt t="11889" x="5821363" y="4622800"/>
          <p14:tracePt t="11896" x="5829300" y="4614863"/>
          <p14:tracePt t="11901" x="5846763" y="4605338"/>
          <p14:tracePt t="11912" x="5854700" y="4597400"/>
          <p14:tracePt t="11918" x="5854700" y="4589463"/>
          <p14:tracePt t="11929" x="5872163" y="4579938"/>
          <p14:tracePt t="11934" x="5880100" y="4572000"/>
          <p14:tracePt t="11944" x="5889625" y="4554538"/>
          <p14:tracePt t="11950" x="5897563" y="4546600"/>
          <p14:tracePt t="11960" x="5915025" y="4529138"/>
          <p14:tracePt t="11966" x="5922963" y="4513263"/>
          <p14:tracePt t="11977" x="5932488" y="4503738"/>
          <p14:tracePt t="11988" x="5940425" y="4486275"/>
          <p14:tracePt t="11998" x="5948363" y="4478338"/>
          <p14:tracePt t="12013" x="5948363" y="4470400"/>
          <p14:tracePt t="12022" x="5948363" y="4460875"/>
          <p14:tracePt t="12029" x="5965825" y="4445000"/>
          <p14:tracePt t="12037" x="5965825" y="4435475"/>
          <p14:tracePt t="12047" x="5965825" y="4427538"/>
          <p14:tracePt t="12053" x="5973763" y="4419600"/>
          <p14:tracePt t="12062" x="5973763" y="4410075"/>
          <p14:tracePt t="12069" x="5973763" y="4394200"/>
          <p14:tracePt t="12078" x="5983288" y="4376738"/>
          <p14:tracePt t="12086" x="5991225" y="4359275"/>
          <p14:tracePt t="12094" x="5991225" y="4341813"/>
          <p14:tracePt t="12101" x="5999163" y="4325938"/>
          <p14:tracePt t="12111" x="5999163" y="4300538"/>
          <p14:tracePt t="12117" x="6008688" y="4283075"/>
          <p14:tracePt t="12128" x="6016625" y="4265613"/>
          <p14:tracePt t="12133" x="6024563" y="4249738"/>
          <p14:tracePt t="12144" x="6034088" y="4232275"/>
          <p14:tracePt t="12150" x="6042025" y="4214813"/>
          <p14:tracePt t="12160" x="6042025" y="4197350"/>
          <p14:tracePt t="12167" x="6042025" y="4189413"/>
          <p14:tracePt t="12177" x="6049963" y="4181475"/>
          <p14:tracePt t="12181" x="6049963" y="4171950"/>
          <p14:tracePt t="12192" x="6049963" y="4164013"/>
          <p14:tracePt t="12205" x="6049963" y="4156075"/>
          <p14:tracePt t="12214" x="6049963" y="4146550"/>
          <p14:tracePt t="12223" x="6049963" y="4138613"/>
          <p14:tracePt t="12237" x="6049963" y="4130675"/>
          <p14:tracePt t="12246" x="6049963" y="4121150"/>
          <p14:tracePt t="12253" x="6049963" y="4113213"/>
          <p14:tracePt t="12261" x="6049963" y="4105275"/>
          <p14:tracePt t="12270" x="6049963" y="4095750"/>
          <p14:tracePt t="12278" x="6049963" y="4087813"/>
          <p14:tracePt t="12295" x="6049963" y="4070350"/>
          <p14:tracePt t="12327" x="6049963" y="4062413"/>
          <p14:tracePt t="12333" x="6049963" y="4052888"/>
          <p14:tracePt t="12366" x="6049963" y="4044950"/>
          <p14:tracePt t="12414" x="6049963" y="4037013"/>
          <p14:tracePt t="12966" x="6049963" y="4027488"/>
          <p14:tracePt t="12999" x="6059488" y="4027488"/>
          <p14:tracePt t="13031" x="6067425" y="4037013"/>
          <p14:tracePt t="13078" x="6076950" y="4044950"/>
          <p14:tracePt t="13294" x="6076950" y="4052888"/>
          <p14:tracePt t="13311" x="6076950" y="4062413"/>
          <p14:tracePt t="13334" x="6076950" y="4070350"/>
          <p14:tracePt t="13350" x="6076950" y="4087813"/>
          <p14:tracePt t="13381" x="6076950" y="4095750"/>
          <p14:tracePt t="13389" x="6076950" y="4105275"/>
          <p14:tracePt t="13398" x="6076950" y="4113213"/>
          <p14:tracePt t="13413" x="6084888" y="4121150"/>
          <p14:tracePt t="13422" x="6084888" y="4130675"/>
          <p14:tracePt t="13429" x="6084888" y="4138613"/>
          <p14:tracePt t="13446" x="6092825" y="4146550"/>
          <p14:tracePt t="13502" x="6092825" y="4156075"/>
          <p14:tracePt t="13534" x="6092825" y="4164013"/>
          <p14:tracePt t="13566" x="6092825" y="4171950"/>
          <p14:tracePt t="13581" x="6092825" y="4181475"/>
          <p14:tracePt t="13685" x="6092825" y="4189413"/>
          <p14:tracePt t="13741" x="6092825" y="4197350"/>
          <p14:tracePt t="13760" x="6092825" y="4206875"/>
          <p14:tracePt t="13774" x="6092825" y="4214813"/>
          <p14:tracePt t="13788" x="6092825" y="4224338"/>
          <p14:tracePt t="13805" x="6092825" y="4232275"/>
          <p14:tracePt t="13814" x="6092825" y="4249738"/>
          <p14:tracePt t="13830" x="6092825" y="4257675"/>
          <p14:tracePt t="13837" x="6092825" y="4275138"/>
          <p14:tracePt t="13845" x="6092825" y="4291013"/>
          <p14:tracePt t="13854" x="6092825" y="4308475"/>
          <p14:tracePt t="13862" x="6092825" y="4333875"/>
          <p14:tracePt t="13871" x="6092825" y="4351338"/>
          <p14:tracePt t="13879" x="6092825" y="4384675"/>
          <p14:tracePt t="13885" x="6092825" y="4410075"/>
          <p14:tracePt t="13897" x="6092825" y="4435475"/>
          <p14:tracePt t="13901" x="6092825" y="4478338"/>
          <p14:tracePt t="13913" x="6092825" y="4521200"/>
          <p14:tracePt t="13918" x="6092825" y="4554538"/>
          <p14:tracePt t="13929" x="6076950" y="4597400"/>
          <p14:tracePt t="13933" x="6067425" y="4648200"/>
          <p14:tracePt t="13944" x="6049963" y="4699000"/>
          <p14:tracePt t="13950" x="6042025" y="4724400"/>
          <p14:tracePt t="13960" x="6034088" y="4759325"/>
          <p14:tracePt t="13966" x="6016625" y="4784725"/>
          <p14:tracePt t="13973" x="6016625" y="4810125"/>
          <p14:tracePt t="13981" x="6008688" y="4827588"/>
          <p14:tracePt t="13990" x="6008688" y="4835525"/>
          <p14:tracePt t="13999" x="5999163" y="4852988"/>
          <p14:tracePt t="14006" x="5991225" y="4860925"/>
          <p14:tracePt t="14014" x="5973763" y="4868863"/>
          <p14:tracePt t="14022" x="5973763" y="4886325"/>
          <p14:tracePt t="14030" x="5965825" y="4894263"/>
          <p14:tracePt t="14037" x="5940425" y="4903788"/>
          <p14:tracePt t="14046" x="5922963" y="4919663"/>
          <p14:tracePt t="14054" x="5889625" y="4937125"/>
          <p14:tracePt t="14062" x="5846763" y="4954588"/>
          <p14:tracePt t="14070" x="5803900" y="4987925"/>
          <p14:tracePt t="14079" x="5735638" y="5005388"/>
          <p14:tracePt t="14085" x="5659438" y="5038725"/>
          <p14:tracePt t="14096" x="5591175" y="5056188"/>
          <p14:tracePt t="14101" x="5514975" y="5073650"/>
          <p14:tracePt t="14112" x="5430838" y="5091113"/>
          <p14:tracePt t="14118" x="5353050" y="5099050"/>
          <p14:tracePt t="14128" x="5286375" y="5116513"/>
          <p14:tracePt t="14134" x="5251450" y="5124450"/>
          <p14:tracePt t="14145" x="5208588" y="5124450"/>
          <p14:tracePt t="14149" x="5183188" y="5124450"/>
          <p14:tracePt t="14160" x="5157788" y="5124450"/>
          <p14:tracePt t="14166" x="5132388" y="5124450"/>
          <p14:tracePt t="14173" x="5116513" y="5124450"/>
          <p14:tracePt t="14182" x="5091113" y="5124450"/>
          <p14:tracePt t="14190" x="5073650" y="5116513"/>
          <p14:tracePt t="14197" x="5056188" y="5106988"/>
          <p14:tracePt t="14206" x="5030788" y="5091113"/>
          <p14:tracePt t="14214" x="5013325" y="5081588"/>
          <p14:tracePt t="14222" x="4987925" y="5064125"/>
          <p14:tracePt t="14230" x="4979988" y="5064125"/>
          <p14:tracePt t="14238" x="4946650" y="5048250"/>
          <p14:tracePt t="14245" x="4937125" y="5048250"/>
          <p14:tracePt t="14254" x="4911725" y="5038725"/>
          <p14:tracePt t="14262" x="4894263" y="5038725"/>
          <p14:tracePt t="14271" x="4868863" y="5030788"/>
          <p14:tracePt t="14279" x="4860925" y="5030788"/>
          <p14:tracePt t="14286" x="4852988" y="5022850"/>
          <p14:tracePt t="14296" x="4835525" y="5022850"/>
          <p14:tracePt t="14301" x="4827588" y="5022850"/>
          <p14:tracePt t="14312" x="4810125" y="5022850"/>
          <p14:tracePt t="14317" x="4792663" y="5022850"/>
          <p14:tracePt t="14328" x="4784725" y="5022850"/>
          <p14:tracePt t="14334" x="4759325" y="5013325"/>
          <p14:tracePt t="14344" x="4741863" y="5005388"/>
          <p14:tracePt t="14360" x="4716463" y="4997450"/>
          <p14:tracePt t="14366" x="4708525" y="4997450"/>
          <p14:tracePt t="14373" x="4691063" y="4997450"/>
          <p14:tracePt t="14382" x="4673600" y="4987925"/>
          <p14:tracePt t="14390" x="4665663" y="4979988"/>
          <p14:tracePt t="14398" x="4640263" y="4979988"/>
          <p14:tracePt t="14406" x="4630738" y="4972050"/>
          <p14:tracePt t="14414" x="4622800" y="4962525"/>
          <p14:tracePt t="14421" x="4605338" y="4962525"/>
          <p14:tracePt t="14429" x="4597400" y="4962525"/>
          <p14:tracePt t="14438" x="4589463" y="4962525"/>
          <p14:tracePt t="14447" x="4579938" y="4962525"/>
          <p14:tracePt t="14510" x="4564063" y="4946650"/>
          <p14:tracePt t="14613" x="4564063" y="4937125"/>
          <p14:tracePt t="14629" x="4564063" y="4929188"/>
          <p14:tracePt t="15654" x="4564063" y="4937125"/>
          <p14:tracePt t="15661" x="4564063" y="4946650"/>
          <p14:tracePt t="15927" x="4564063" y="4954588"/>
          <p14:tracePt t="15942" x="4564063" y="4962525"/>
          <p14:tracePt t="16206" x="4554538" y="4962525"/>
          <p14:tracePt t="16214" x="4554538" y="4954588"/>
          <p14:tracePt t="16221" x="4538663" y="4946650"/>
          <p14:tracePt t="16230" x="4529138" y="4946650"/>
          <p14:tracePt t="16238" x="4503738" y="4946650"/>
          <p14:tracePt t="16246" x="4486275" y="4937125"/>
          <p14:tracePt t="16254" x="4478338" y="4937125"/>
          <p14:tracePt t="16262" x="4460875" y="4929188"/>
          <p14:tracePt t="16271" x="4445000" y="4929188"/>
          <p14:tracePt t="16279" x="4427538" y="4919663"/>
          <p14:tracePt t="16286" x="4410075" y="4911725"/>
          <p14:tracePt t="16296" x="4376738" y="4903788"/>
          <p14:tracePt t="16301" x="4341813" y="4886325"/>
          <p14:tracePt t="16312" x="4308475" y="4868863"/>
          <p14:tracePt t="16319" x="4283075" y="4852988"/>
          <p14:tracePt t="16329" x="4249738" y="4827588"/>
          <p14:tracePt t="16334" x="4214813" y="4818063"/>
          <p14:tracePt t="16341" x="4181475" y="4802188"/>
          <p14:tracePt t="16351" x="4146550" y="4784725"/>
          <p14:tracePt t="16357" x="4113213" y="4775200"/>
          <p14:tracePt t="16366" x="4079875" y="4749800"/>
          <p14:tracePt t="16374" x="4037013" y="4716463"/>
          <p14:tracePt t="16382" x="3994150" y="4708525"/>
          <p14:tracePt t="16390" x="3968750" y="4699000"/>
          <p14:tracePt t="16397" x="3925888" y="4673600"/>
          <p14:tracePt t="16405" x="3892550" y="4665663"/>
          <p14:tracePt t="16414" x="3867150" y="4648200"/>
          <p14:tracePt t="16421" x="3832225" y="4614863"/>
          <p14:tracePt t="16430" x="3790950" y="4589463"/>
          <p14:tracePt t="16438" x="3763963" y="4564063"/>
          <p14:tracePt t="16447" x="3756025" y="4546600"/>
          <p14:tracePt t="16453" x="3756025" y="4529138"/>
          <p14:tracePt t="16463" x="3730625" y="4503738"/>
          <p14:tracePt t="16470" x="3705225" y="4470400"/>
          <p14:tracePt t="16479" x="3679825" y="4445000"/>
          <p14:tracePt t="16486" x="3646488" y="4394200"/>
          <p14:tracePt t="16496" x="3611563" y="4368800"/>
          <p14:tracePt t="16501" x="3578225" y="4316413"/>
          <p14:tracePt t="16512" x="3535363" y="4265613"/>
          <p14:tracePt t="16518" x="3517900" y="4240213"/>
          <p14:tracePt t="16529" x="3475038" y="4197350"/>
          <p14:tracePt t="16534" x="3449638" y="4164013"/>
          <p14:tracePt t="16541" x="3441700" y="4146550"/>
          <p14:tracePt t="16550" x="3416300" y="4113213"/>
          <p14:tracePt t="16557" x="3408363" y="4105275"/>
          <p14:tracePt t="16567" x="3390900" y="4079875"/>
          <p14:tracePt t="16574" x="3382963" y="4062413"/>
          <p14:tracePt t="16581" x="3355975" y="4027488"/>
          <p14:tracePt t="16590" x="3348038" y="4002088"/>
          <p14:tracePt t="16598" x="3330575" y="3976688"/>
          <p14:tracePt t="16605" x="3314700" y="3976688"/>
          <p14:tracePt t="16613" x="3289300" y="3951288"/>
          <p14:tracePt t="16622" x="3279775" y="3943350"/>
          <p14:tracePt t="16630" x="3279775" y="3935413"/>
          <p14:tracePt t="16637" x="3271838" y="3917950"/>
          <p14:tracePt t="16646" x="3254375" y="3900488"/>
          <p14:tracePt t="16654" x="3246438" y="3883025"/>
          <p14:tracePt t="16662" x="3238500" y="3883025"/>
          <p14:tracePt t="16670" x="3228975" y="3857625"/>
          <p14:tracePt t="16679" x="3221038" y="3849688"/>
          <p14:tracePt t="16685" x="3211513" y="3841750"/>
          <p14:tracePt t="16697" x="3195638" y="3824288"/>
          <p14:tracePt t="16701" x="3186113" y="3816350"/>
          <p14:tracePt t="16712" x="3178175" y="3816350"/>
          <p14:tracePt t="16718" x="3178175" y="3798888"/>
          <p14:tracePt t="16728" x="3170238" y="3790950"/>
          <p14:tracePt t="16734" x="3152775" y="3773488"/>
          <p14:tracePt t="16741" x="3152775" y="3763963"/>
          <p14:tracePt t="16750" x="3144838" y="3756025"/>
          <p14:tracePt t="16758" x="3135313" y="3738563"/>
          <p14:tracePt t="16766" x="3127375" y="3713163"/>
          <p14:tracePt t="16774" x="3119438" y="3705225"/>
          <p14:tracePt t="16781" x="3109913" y="3697288"/>
          <p14:tracePt t="16789" x="3094038" y="3662363"/>
          <p14:tracePt t="16806" x="3084513" y="3636963"/>
          <p14:tracePt t="16814" x="3076575" y="3611563"/>
          <p14:tracePt t="16830" x="3067050" y="3586163"/>
          <p14:tracePt t="16839" x="3059113" y="3560763"/>
          <p14:tracePt t="16847" x="3059113" y="3552825"/>
          <p14:tracePt t="16853" x="3059113" y="3535363"/>
          <p14:tracePt t="16863" x="3059113" y="3527425"/>
          <p14:tracePt t="16870" x="3059113" y="3517900"/>
          <p14:tracePt t="16879" x="3059113" y="3502025"/>
          <p14:tracePt t="16890" x="3059113" y="3492500"/>
          <p14:tracePt t="16897" x="3059113" y="3467100"/>
          <p14:tracePt t="16901" x="3059113" y="3459163"/>
          <p14:tracePt t="16912" x="3059113" y="3449638"/>
          <p14:tracePt t="16919" x="3059113" y="3441700"/>
          <p14:tracePt t="16928" x="3059113" y="3424238"/>
          <p14:tracePt t="16935" x="3059113" y="3408363"/>
          <p14:tracePt t="16941" x="3067050" y="3390900"/>
          <p14:tracePt t="16950" x="3067050" y="3382963"/>
          <p14:tracePt t="16957" x="3076575" y="3373438"/>
          <p14:tracePt t="16966" x="3084513" y="3365500"/>
          <p14:tracePt t="16974" x="3084513" y="3355975"/>
          <p14:tracePt t="16981" x="3094038" y="3340100"/>
          <p14:tracePt t="16999" x="3101975" y="3330575"/>
          <p14:tracePt t="17006" x="3101975" y="3322638"/>
          <p14:tracePt t="17014" x="3109913" y="3314700"/>
          <p14:tracePt t="17021" x="3109913" y="3305175"/>
          <p14:tracePt t="17046" x="3119438" y="3297238"/>
          <p14:tracePt t="17406" x="3160713" y="3297238"/>
          <p14:tracePt t="17414" x="3211513" y="3322638"/>
          <p14:tracePt t="17422" x="3263900" y="3355975"/>
          <p14:tracePt t="17430" x="3297238" y="3390900"/>
          <p14:tracePt t="17439" x="3355975" y="3408363"/>
          <p14:tracePt t="17448" x="3408363" y="3424238"/>
          <p14:tracePt t="17454" x="3467100" y="3459163"/>
          <p14:tracePt t="17464" x="3560763" y="3492500"/>
          <p14:tracePt t="17470" x="3603625" y="3517900"/>
          <p14:tracePt t="17479" x="3679825" y="3552825"/>
          <p14:tracePt t="17486" x="3756025" y="3568700"/>
          <p14:tracePt t="17496" x="3806825" y="3586163"/>
          <p14:tracePt t="17502" x="3892550" y="3603625"/>
          <p14:tracePt t="17513" x="3935413" y="3611563"/>
          <p14:tracePt t="17518" x="4011613" y="3636963"/>
          <p14:tracePt t="17528" x="4087813" y="3646488"/>
          <p14:tracePt t="17535" x="4146550" y="3646488"/>
          <p14:tracePt t="17541" x="4214813" y="3654425"/>
          <p14:tracePt t="17551" x="4300538" y="3654425"/>
          <p14:tracePt t="17558" x="4359275" y="3654425"/>
          <p14:tracePt t="17567" x="4460875" y="3654425"/>
          <p14:tracePt t="17574" x="4513263" y="3654425"/>
          <p14:tracePt t="17581" x="4597400" y="3654425"/>
          <p14:tracePt t="17589" x="4657725" y="3654425"/>
          <p14:tracePt t="17598" x="4733925" y="3654425"/>
          <p14:tracePt t="17606" x="4802188" y="3654425"/>
          <p14:tracePt t="17614" x="4868863" y="3654425"/>
          <p14:tracePt t="17621" x="4954588" y="3654425"/>
          <p14:tracePt t="17630" x="5048250" y="3654425"/>
          <p14:tracePt t="17638" x="5132388" y="3654425"/>
          <p14:tracePt t="17647" x="5226050" y="3654425"/>
          <p14:tracePt t="17653" x="5327650" y="3654425"/>
          <p14:tracePt t="17663" x="5387975" y="3654425"/>
          <p14:tracePt t="17670" x="5481638" y="3654425"/>
          <p14:tracePt t="17680" x="5557838" y="3654425"/>
          <p14:tracePt t="17686" x="5626100" y="3654425"/>
          <p14:tracePt t="17696" x="5684838" y="3654425"/>
          <p14:tracePt t="17701" x="5745163" y="3654425"/>
          <p14:tracePt t="17712" x="5788025" y="3654425"/>
          <p14:tracePt t="17717" x="5829300" y="3654425"/>
          <p14:tracePt t="17725" x="5864225" y="3654425"/>
          <p14:tracePt t="17733" x="5880100" y="3654425"/>
          <p14:tracePt t="17741" x="5905500" y="3654425"/>
          <p14:tracePt t="17749" x="5922963" y="3654425"/>
          <p14:tracePt t="17758" x="5932488" y="3654425"/>
          <p14:tracePt t="17765" x="5948363" y="3654425"/>
          <p14:tracePt t="17773" x="5957888" y="3654425"/>
          <p14:tracePt t="17798" x="5973763" y="3662363"/>
          <p14:tracePt t="17814" x="5983288" y="3671888"/>
          <p14:tracePt t="17837" x="6008688" y="3679825"/>
          <p14:tracePt t="17853" x="6034088" y="3687763"/>
          <p14:tracePt t="17864" x="6049963" y="3697288"/>
          <p14:tracePt t="17875" x="6067425" y="3713163"/>
          <p14:tracePt t="17881" x="6092825" y="3722688"/>
          <p14:tracePt t="17885" x="6118225" y="3730625"/>
          <p14:tracePt t="17893" x="6135688" y="3738563"/>
          <p14:tracePt t="17901" x="6143625" y="3748088"/>
          <p14:tracePt t="17912" x="6161088" y="3756025"/>
          <p14:tracePt t="17917" x="6178550" y="3763963"/>
          <p14:tracePt t="17933" x="6186488" y="3773488"/>
          <p14:tracePt t="17941" x="6194425" y="3781425"/>
          <p14:tracePt t="17965" x="6194425" y="3790950"/>
          <p14:tracePt t="17973" x="6203950" y="3798888"/>
          <p14:tracePt t="17997" x="6203950" y="3806825"/>
          <p14:tracePt t="18005" x="6203950" y="3816350"/>
          <p14:tracePt t="18014" x="6203950" y="3824288"/>
          <p14:tracePt t="18021" x="6211888" y="3824288"/>
          <p14:tracePt t="18031" x="6221413" y="3832225"/>
          <p14:tracePt t="18037" x="6229350" y="3849688"/>
          <p14:tracePt t="18053" x="6229350" y="3867150"/>
          <p14:tracePt t="18069" x="6237288" y="3875088"/>
          <p14:tracePt t="18080" x="6246813" y="3883025"/>
          <p14:tracePt t="18096" x="6254750" y="3892550"/>
          <p14:tracePt t="18110" x="6254750" y="3900488"/>
          <p14:tracePt t="18117" x="6254750" y="3908425"/>
          <p14:tracePt t="18142" x="6262688" y="3917950"/>
          <p14:tracePt t="18173" x="6272213" y="3917950"/>
          <p14:tracePt t="18189" x="6272213" y="3925888"/>
          <p14:tracePt t="18205" x="6280150" y="3935413"/>
          <p14:tracePt t="18221" x="6288088" y="3943350"/>
          <p14:tracePt t="18230" x="6297613" y="3951288"/>
          <p14:tracePt t="18247" x="6297613" y="3960813"/>
          <p14:tracePt t="18254" x="6297613" y="3968750"/>
          <p14:tracePt t="18264" x="6305550" y="3976688"/>
          <p14:tracePt t="18270" x="6313488" y="3986213"/>
          <p14:tracePt t="18280" x="6313488" y="3994150"/>
          <p14:tracePt t="18286" x="6323013" y="4002088"/>
          <p14:tracePt t="18312" x="6323013" y="4019550"/>
          <p14:tracePt t="18317" x="6330950" y="4027488"/>
          <p14:tracePt t="18325" x="6338888" y="4027488"/>
          <p14:tracePt t="18335" x="6338888" y="4037013"/>
          <p14:tracePt t="18351" x="6348413" y="4044950"/>
          <p14:tracePt t="18358" x="6348413" y="4052888"/>
          <p14:tracePt t="18413" x="6356350" y="4052888"/>
          <p14:tracePt t="18430" x="6365875" y="4062413"/>
          <p14:tracePt t="18447" x="6365875" y="4070350"/>
          <p14:tracePt t="18470" x="6373813" y="4070350"/>
          <p14:tracePt t="18535" x="6381750" y="4070350"/>
          <p14:tracePt t="18551" x="6391275" y="4070350"/>
          <p14:tracePt t="18567" x="6399213" y="4070350"/>
          <p14:tracePt t="18573" x="6407150" y="4070350"/>
          <p14:tracePt t="18582" x="6416675" y="4079875"/>
          <p14:tracePt t="18590" x="6424613" y="4079875"/>
          <p14:tracePt t="18597" x="6442075" y="4079875"/>
          <p14:tracePt t="18606" x="6450013" y="4079875"/>
          <p14:tracePt t="18615" x="6467475" y="4079875"/>
          <p14:tracePt t="18621" x="6475413" y="4079875"/>
          <p14:tracePt t="18631" x="6483350" y="4079875"/>
          <p14:tracePt t="18638" x="6492875" y="4079875"/>
          <p14:tracePt t="18648" x="6500813" y="4079875"/>
          <p14:tracePt t="18664" x="6510338" y="4079875"/>
          <p14:tracePt t="18670" x="6518275" y="4079875"/>
          <p14:tracePt t="18685" x="6543675" y="4079875"/>
          <p14:tracePt t="18697" x="6551613" y="4079875"/>
          <p14:tracePt t="18701" x="6561138" y="4079875"/>
          <p14:tracePt t="18709" x="6577013" y="4079875"/>
          <p14:tracePt t="18717" x="6586538" y="4079875"/>
          <p14:tracePt t="18725" x="6602413" y="4079875"/>
          <p14:tracePt t="18742" x="6611938" y="4079875"/>
          <p14:tracePt t="18749" x="6619875" y="4079875"/>
          <p14:tracePt t="18759" x="6627813" y="4079875"/>
          <p14:tracePt t="18773" x="6627813" y="4070350"/>
          <p14:tracePt t="19461" x="6627813" y="4062413"/>
          <p14:tracePt t="19470" x="6627813" y="4044950"/>
          <p14:tracePt t="19480" x="6627813" y="4037013"/>
          <p14:tracePt t="19502" x="6619875" y="4027488"/>
          <p14:tracePt t="19734" x="6619875" y="4019550"/>
          <p14:tracePt t="19741" x="6611938" y="4011613"/>
          <p14:tracePt t="19797" x="6611938" y="4002088"/>
          <p14:tracePt t="19814" x="6611938" y="3986213"/>
          <p14:tracePt t="19959" x="6594475" y="3994150"/>
          <p14:tracePt t="19967" x="6594475" y="4002088"/>
          <p14:tracePt t="19982" x="6577013" y="4019550"/>
          <p14:tracePt t="19999" x="6569075" y="4027488"/>
          <p14:tracePt t="20005" x="6561138" y="4037013"/>
          <p14:tracePt t="20015" x="6551613" y="4037013"/>
          <p14:tracePt t="20021" x="6535738" y="4052888"/>
          <p14:tracePt t="20031" x="6518275" y="4052888"/>
          <p14:tracePt t="20037" x="6492875" y="4062413"/>
          <p14:tracePt t="20047" x="6483350" y="4079875"/>
          <p14:tracePt t="20053" x="6467475" y="4087813"/>
          <p14:tracePt t="20064" x="6442075" y="4105275"/>
          <p14:tracePt t="20069" x="6416675" y="4113213"/>
          <p14:tracePt t="20081" x="6399213" y="4121150"/>
          <p14:tracePt t="20085" x="6373813" y="4146550"/>
          <p14:tracePt t="20094" x="6338888" y="4164013"/>
          <p14:tracePt t="20101" x="6323013" y="4171950"/>
          <p14:tracePt t="20109" x="6288088" y="4197350"/>
          <p14:tracePt t="20117" x="6254750" y="4214813"/>
          <p14:tracePt t="20125" x="6211888" y="4249738"/>
          <p14:tracePt t="20133" x="6178550" y="4265613"/>
          <p14:tracePt t="20142" x="6143625" y="4283075"/>
          <p14:tracePt t="20149" x="6110288" y="4308475"/>
          <p14:tracePt t="20157" x="6067425" y="4333875"/>
          <p14:tracePt t="20165" x="6034088" y="4368800"/>
          <p14:tracePt t="20173" x="6008688" y="4368800"/>
          <p14:tracePt t="20181" x="5965825" y="4402138"/>
          <p14:tracePt t="20190" x="5940425" y="4419600"/>
          <p14:tracePt t="20199" x="5915025" y="4419600"/>
          <p14:tracePt t="20206" x="5880100" y="4435475"/>
          <p14:tracePt t="20215" x="5846763" y="4470400"/>
          <p14:tracePt t="20221" x="5821363" y="4486275"/>
          <p14:tracePt t="20232" x="5795963" y="4495800"/>
          <p14:tracePt t="20237" x="5761038" y="4521200"/>
          <p14:tracePt t="20249" x="5753100" y="4521200"/>
          <p14:tracePt t="20254" x="5727700" y="4546600"/>
          <p14:tracePt t="20264" x="5702300" y="4564063"/>
          <p14:tracePt t="20269" x="5676900" y="4579938"/>
          <p14:tracePt t="20280" x="5641975" y="4605338"/>
          <p14:tracePt t="20287" x="5634038" y="4614863"/>
          <p14:tracePt t="20296" x="5616575" y="4630738"/>
          <p14:tracePt t="20301" x="5575300" y="4665663"/>
          <p14:tracePt t="20309" x="5557838" y="4673600"/>
          <p14:tracePt t="20318" x="5540375" y="4691063"/>
          <p14:tracePt t="20325" x="5507038" y="4716463"/>
          <p14:tracePt t="20334" x="5481638" y="4741863"/>
          <p14:tracePt t="20342" x="5446713" y="4775200"/>
          <p14:tracePt t="20350" x="5405438" y="4802188"/>
          <p14:tracePt t="20357" x="5353050" y="4843463"/>
          <p14:tracePt t="20366" x="5327650" y="4860925"/>
          <p14:tracePt t="20374" x="5311775" y="4878388"/>
          <p14:tracePt t="20381" x="5268913" y="4903788"/>
          <p14:tracePt t="20389" x="5243513" y="4929188"/>
          <p14:tracePt t="20399" x="5218113" y="4946650"/>
          <p14:tracePt t="20405" x="5208588" y="4962525"/>
          <p14:tracePt t="20416" x="5183188" y="4979988"/>
          <p14:tracePt t="20421" x="5175250" y="4987925"/>
          <p14:tracePt t="20431" x="5157788" y="4997450"/>
          <p14:tracePt t="20437" x="5149850" y="5005388"/>
          <p14:tracePt t="20448" x="5132388" y="5013325"/>
          <p14:tracePt t="20464" x="5124450" y="5013325"/>
          <p14:tracePt t="20470" x="5106988" y="5022850"/>
          <p14:tracePt t="20480" x="5099050" y="5030788"/>
          <p14:tracePt t="20487" x="5081588" y="5030788"/>
          <p14:tracePt t="20494" x="5056188" y="5038725"/>
          <p14:tracePt t="20502" x="5038725" y="5038725"/>
          <p14:tracePt t="20509" x="5013325" y="5056188"/>
          <p14:tracePt t="20518" x="4987925" y="5056188"/>
          <p14:tracePt t="20526" x="4962525" y="5064125"/>
          <p14:tracePt t="20533" x="4919663" y="5064125"/>
          <p14:tracePt t="20543" x="4894263" y="5073650"/>
          <p14:tracePt t="20550" x="4868863" y="5081588"/>
          <p14:tracePt t="20557" x="4843463" y="5081588"/>
          <p14:tracePt t="20567" x="4827588" y="5091113"/>
          <p14:tracePt t="20574" x="4810125" y="5099050"/>
          <p14:tracePt t="20583" x="4784725" y="5099050"/>
          <p14:tracePt t="20590" x="4767263" y="5099050"/>
          <p14:tracePt t="20606" x="4749800" y="5099050"/>
          <p14:tracePt t="20616" x="4741863" y="5099050"/>
          <p14:tracePt t="20630" x="4716463" y="5099050"/>
          <p14:tracePt t="20648" x="4699000" y="5099050"/>
          <p14:tracePt t="20654" x="4691063" y="5099050"/>
          <p14:tracePt t="20669" x="4683125" y="5099050"/>
          <p14:tracePt t="20680" x="4673600" y="5099050"/>
          <p14:tracePt t="20686" x="4665663" y="5099050"/>
          <p14:tracePt t="20693" x="4657725" y="5099050"/>
          <p14:tracePt t="20701" x="4648200" y="5091113"/>
          <p14:tracePt t="20719" x="4640263" y="5091113"/>
          <p14:tracePt t="20726" x="4630738" y="5081588"/>
          <p14:tracePt t="20734" x="4622800" y="5081588"/>
          <p14:tracePt t="20749" x="4614863" y="5073650"/>
          <p14:tracePt t="20765" x="4597400" y="5064125"/>
          <p14:tracePt t="20774" x="4597400" y="5056188"/>
          <p14:tracePt t="20781" x="4589463" y="5056188"/>
          <p14:tracePt t="20790" x="4579938" y="5056188"/>
          <p14:tracePt t="20799" x="4572000" y="5038725"/>
          <p14:tracePt t="20805" x="4554538" y="5030788"/>
          <p14:tracePt t="20815" x="4546600" y="5030788"/>
          <p14:tracePt t="20822" x="4538663" y="5022850"/>
          <p14:tracePt t="20832" x="4521200" y="5005388"/>
          <p14:tracePt t="20838" x="4503738" y="4997450"/>
          <p14:tracePt t="20848" x="4495800" y="4987925"/>
          <p14:tracePt t="20865" x="4470400" y="4979988"/>
          <p14:tracePt t="20869" x="4470400" y="4972050"/>
          <p14:tracePt t="20880" x="4460875" y="4972050"/>
          <p14:tracePt t="20894" x="4445000" y="4954588"/>
          <p14:tracePt t="20902" x="4435475" y="4946650"/>
          <p14:tracePt t="20909" x="4427538" y="4946650"/>
          <p14:tracePt t="20917" x="4419600" y="4937125"/>
          <p14:tracePt t="20926" x="4410075" y="4929188"/>
          <p14:tracePt t="20933" x="4402138" y="4919663"/>
          <p14:tracePt t="20943" x="4394200" y="4919663"/>
          <p14:tracePt t="20949" x="4384675" y="4903788"/>
          <p14:tracePt t="20957" x="4368800" y="4894263"/>
          <p14:tracePt t="20966" x="4351338" y="4878388"/>
          <p14:tracePt t="20974" x="4333875" y="4878388"/>
          <p14:tracePt t="20982" x="4300538" y="4860925"/>
          <p14:tracePt t="20989" x="4275138" y="4843463"/>
          <p14:tracePt t="20998" x="4249738" y="4835525"/>
          <p14:tracePt t="21007" x="4224338" y="4818063"/>
          <p14:tracePt t="21016" x="4214813" y="4810125"/>
          <p14:tracePt t="21021" x="4189413" y="4792663"/>
          <p14:tracePt t="21032" x="4171950" y="4792663"/>
          <p14:tracePt t="21038" x="4164013" y="4784725"/>
          <p14:tracePt t="21261" x="4181475" y="4784725"/>
          <p14:tracePt t="21269" x="4189413" y="4784725"/>
          <p14:tracePt t="21280" x="4214813" y="4784725"/>
          <p14:tracePt t="21285" x="4249738" y="4784725"/>
          <p14:tracePt t="21293" x="4257675" y="4784725"/>
          <p14:tracePt t="21301" x="4283075" y="4784725"/>
          <p14:tracePt t="21310" x="4316413" y="4784725"/>
          <p14:tracePt t="21318" x="4341813" y="4775200"/>
          <p14:tracePt t="21326" x="4368800" y="4775200"/>
          <p14:tracePt t="21334" x="4394200" y="4775200"/>
          <p14:tracePt t="21342" x="4419600" y="4767263"/>
          <p14:tracePt t="21350" x="4427538" y="4767263"/>
          <p14:tracePt t="21357" x="4460875" y="4759325"/>
          <p14:tracePt t="21365" x="4470400" y="4759325"/>
          <p14:tracePt t="21374" x="4495800" y="4759325"/>
          <p14:tracePt t="21382" x="4513263" y="4759325"/>
          <p14:tracePt t="21389" x="4529138" y="4759325"/>
          <p14:tracePt t="21399" x="4554538" y="4749800"/>
          <p14:tracePt t="21406" x="4572000" y="4749800"/>
          <p14:tracePt t="21416" x="4597400" y="4741863"/>
          <p14:tracePt t="21432" x="4622800" y="4733925"/>
          <p14:tracePt t="21438" x="4640263" y="4733925"/>
          <p14:tracePt t="21448" x="4648200" y="4733925"/>
          <p14:tracePt t="21454" x="4665663" y="4733925"/>
          <p14:tracePt t="21464" x="4683125" y="4733925"/>
          <p14:tracePt t="21470" x="4708525" y="4724400"/>
          <p14:tracePt t="21480" x="4724400" y="4724400"/>
          <p14:tracePt t="21493" x="4749800" y="4724400"/>
          <p14:tracePt t="21502" x="4749800" y="4716463"/>
          <p14:tracePt t="21510" x="4767263" y="4716463"/>
          <p14:tracePt t="21518" x="4775200" y="4716463"/>
          <p14:tracePt t="21526" x="4784725" y="4708525"/>
          <p14:tracePt t="21534" x="4802188" y="4708525"/>
          <p14:tracePt t="21549" x="4810125" y="4708525"/>
          <p14:tracePt t="21557" x="4827588" y="4708525"/>
          <p14:tracePt t="21566" x="4827588" y="4699000"/>
          <p14:tracePt t="21574" x="4843463" y="4699000"/>
          <p14:tracePt t="21583" x="4860925" y="4691063"/>
          <p14:tracePt t="21598" x="4878388" y="4691063"/>
          <p14:tracePt t="21606" x="4886325" y="4691063"/>
          <p14:tracePt t="21621" x="4903788" y="4691063"/>
          <p14:tracePt t="21632" x="4911725" y="4691063"/>
          <p14:tracePt t="21638" x="4919663" y="4691063"/>
          <p14:tracePt t="21648" x="4929188" y="4691063"/>
          <p14:tracePt t="21655" x="4937125" y="4691063"/>
          <p14:tracePt t="21669" x="4954588" y="4683125"/>
          <p14:tracePt t="21680" x="4962525" y="4683125"/>
          <p14:tracePt t="21686" x="4972050" y="4683125"/>
          <p14:tracePt t="21693" x="4997450" y="4683125"/>
          <p14:tracePt t="21702" x="5005388" y="4683125"/>
          <p14:tracePt t="21710" x="5022850" y="4683125"/>
          <p14:tracePt t="21718" x="5048250" y="4683125"/>
          <p14:tracePt t="21727" x="5056188" y="4683125"/>
          <p14:tracePt t="21733" x="5073650" y="4673600"/>
          <p14:tracePt t="21742" x="5091113" y="4673600"/>
          <p14:tracePt t="21750" x="5106988" y="4673600"/>
          <p14:tracePt t="21758" x="5124450" y="4673600"/>
          <p14:tracePt t="21766" x="5132388" y="4673600"/>
          <p14:tracePt t="21782" x="5141913" y="4673600"/>
          <p14:tracePt t="21790" x="5149850" y="4673600"/>
          <p14:tracePt t="21800" x="5149850" y="4665663"/>
          <p14:tracePt t="22030" x="5157788" y="4665663"/>
          <p14:tracePt t="22062" x="5157788" y="4673600"/>
          <p14:tracePt t="22070" x="5157788" y="4691063"/>
          <p14:tracePt t="22079" x="5157788" y="4699000"/>
          <p14:tracePt t="22086" x="5157788" y="4716463"/>
          <p14:tracePt t="22093" x="5157788" y="4724400"/>
          <p14:tracePt t="22102" x="5157788" y="4733925"/>
          <p14:tracePt t="22110" x="5157788" y="4749800"/>
          <p14:tracePt t="22118" x="5157788" y="4759325"/>
          <p14:tracePt t="22134" x="5157788" y="4767263"/>
          <p14:tracePt t="22141" x="5157788" y="4775200"/>
          <p14:tracePt t="22198" x="5157788" y="4784725"/>
          <p14:tracePt t="22206" x="5157788" y="4792663"/>
          <p14:tracePt t="22221" x="5157788" y="4802188"/>
          <p14:tracePt t="22232" x="5175250" y="4818063"/>
          <p14:tracePt t="22238" x="5175250" y="4827588"/>
          <p14:tracePt t="22255" x="5183188" y="4835525"/>
          <p14:tracePt t="22263" x="5183188" y="4843463"/>
          <p14:tracePt t="22270" x="5192713" y="4852988"/>
          <p14:tracePt t="22286" x="5192713" y="4860925"/>
          <p14:tracePt t="22526" x="5200650" y="4860925"/>
          <p14:tracePt t="22646" x="5218113" y="4860925"/>
          <p14:tracePt t="22719" x="5226050" y="4860925"/>
          <p14:tracePt t="22750" x="5226050" y="4868863"/>
          <p14:tracePt t="22766" x="5235575" y="4878388"/>
          <p14:tracePt t="22783" x="5243513" y="4878388"/>
          <p14:tracePt t="22798" x="5251450" y="4886325"/>
          <p14:tracePt t="22815" x="5251450" y="4894263"/>
          <p14:tracePt t="22821" x="5251450" y="4903788"/>
          <p14:tracePt t="22935" x="5251450" y="4911725"/>
          <p14:tracePt t="22950" x="5251450" y="4919663"/>
          <p14:tracePt t="23102" x="5251450" y="4929188"/>
          <p14:tracePt t="23119" x="5260975" y="4937125"/>
          <p14:tracePt t="23135" x="5268913" y="4954588"/>
          <p14:tracePt t="23166" x="5268913" y="4962525"/>
          <p14:tracePt t="23174" x="5268913" y="4972050"/>
          <p14:tracePt t="23182" x="5268913" y="4979988"/>
          <p14:tracePt t="23190" x="5268913" y="4997450"/>
          <p14:tracePt t="23199" x="5268913" y="5005388"/>
          <p14:tracePt t="23206" x="5268913" y="5013325"/>
          <p14:tracePt t="23216" x="5268913" y="5022850"/>
          <p14:tracePt t="23885" x="5286375" y="5030788"/>
          <p14:tracePt t="23894" x="5302250" y="5030788"/>
          <p14:tracePt t="23903" x="5311775" y="5038725"/>
          <p14:tracePt t="23909" x="5319713" y="5038725"/>
          <p14:tracePt t="23918" x="5327650" y="5038725"/>
          <p14:tracePt t="23925" x="5337175" y="5038725"/>
          <p14:tracePt t="23934" x="5353050" y="5048250"/>
          <p14:tracePt t="23941" x="5362575" y="5048250"/>
          <p14:tracePt t="23950" x="5370513" y="5056188"/>
          <p14:tracePt t="23958" x="5380038" y="5056188"/>
          <p14:tracePt t="23966" x="5387975" y="5064125"/>
          <p14:tracePt t="23982" x="5395913" y="5073650"/>
          <p14:tracePt t="23990" x="5405438" y="5081588"/>
          <p14:tracePt t="24038" x="5405438" y="5091113"/>
          <p14:tracePt t="24071" x="5405438" y="5099050"/>
          <p14:tracePt t="24087" x="5395913" y="5099050"/>
          <p14:tracePt t="24093" x="5387975" y="5099050"/>
          <p14:tracePt t="24101" x="5370513" y="5099050"/>
          <p14:tracePt t="24110" x="5353050" y="5099050"/>
          <p14:tracePt t="24118" x="5327650" y="5099050"/>
          <p14:tracePt t="24125" x="5302250" y="5099050"/>
          <p14:tracePt t="24133" x="5260975" y="5099050"/>
          <p14:tracePt t="24141" x="5235575" y="5099050"/>
          <p14:tracePt t="24149" x="5200650" y="5099050"/>
          <p14:tracePt t="24159" x="5149850" y="5099050"/>
          <p14:tracePt t="24167" x="5116513" y="5099050"/>
          <p14:tracePt t="24173" x="5056188" y="5099050"/>
          <p14:tracePt t="24183" x="5005388" y="5099050"/>
          <p14:tracePt t="24190" x="4946650" y="5099050"/>
          <p14:tracePt t="24201" x="4903788" y="5099050"/>
          <p14:tracePt t="24206" x="4886325" y="5099050"/>
          <p14:tracePt t="24216" x="4852988" y="5091113"/>
          <p14:tracePt t="24221" x="4810125" y="5073650"/>
          <p14:tracePt t="24232" x="4792663" y="5064125"/>
          <p14:tracePt t="24238" x="4767263" y="5056188"/>
          <p14:tracePt t="24247" x="4759325" y="5048250"/>
          <p14:tracePt t="24255" x="4749800" y="5038725"/>
          <p14:tracePt t="24260" x="4733925" y="5030788"/>
          <p14:tracePt t="24271" x="4724400" y="5030788"/>
          <p14:tracePt t="24277" x="4716463" y="5013325"/>
          <p14:tracePt t="24287" x="4708525" y="5005388"/>
          <p14:tracePt t="24334" x="4708525" y="4997450"/>
          <p14:tracePt t="24349" x="4699000" y="4987925"/>
          <p14:tracePt t="24414" x="4699000" y="4979988"/>
          <p14:tracePt t="24535" x="4699000" y="4962525"/>
          <p14:tracePt t="24550" x="4691063" y="4954588"/>
          <p14:tracePt t="24655" x="4673600" y="4946650"/>
          <p14:tracePt t="24670" x="4657725" y="4946650"/>
          <p14:tracePt t="24676" x="4640263" y="4946650"/>
          <p14:tracePt t="24687" x="4622800" y="4946650"/>
          <p14:tracePt t="24694" x="4605338" y="4937125"/>
          <p14:tracePt t="24701" x="4589463" y="4929188"/>
          <p14:tracePt t="24709" x="4564063" y="4919663"/>
          <p14:tracePt t="24717" x="4554538" y="4903788"/>
          <p14:tracePt t="24726" x="4521200" y="4878388"/>
          <p14:tracePt t="24734" x="4503738" y="4860925"/>
          <p14:tracePt t="24741" x="4470400" y="4827588"/>
          <p14:tracePt t="24750" x="4452938" y="4802188"/>
          <p14:tracePt t="24759" x="4410075" y="4759325"/>
          <p14:tracePt t="24766" x="4368800" y="4683125"/>
          <p14:tracePt t="24774" x="4325938" y="4630738"/>
          <p14:tracePt t="24783" x="4283075" y="4564063"/>
          <p14:tracePt t="24789" x="4232275" y="4486275"/>
          <p14:tracePt t="24799" x="4189413" y="4419600"/>
          <p14:tracePt t="24806" x="4164013" y="4351338"/>
          <p14:tracePt t="24816" x="4121150" y="4275138"/>
          <p14:tracePt t="24821" x="4087813" y="4206875"/>
          <p14:tracePt t="24833" x="4062413" y="4146550"/>
          <p14:tracePt t="24839" x="4044950" y="4113213"/>
          <p14:tracePt t="24848" x="4011613" y="4070350"/>
          <p14:tracePt t="24854" x="3994150" y="4037013"/>
          <p14:tracePt t="24861" x="3968750" y="4002088"/>
          <p14:tracePt t="24869" x="3951288" y="3976688"/>
          <p14:tracePt t="24880" x="3925888" y="3943350"/>
          <p14:tracePt t="24886" x="3900488" y="3908425"/>
          <p14:tracePt t="24895" x="3875088" y="3867150"/>
          <p14:tracePt t="24904" x="3841750" y="3832225"/>
          <p14:tracePt t="24910" x="3816350" y="3806825"/>
          <p14:tracePt t="24919" x="3806825" y="3781425"/>
          <p14:tracePt t="24925" x="3781425" y="3756025"/>
          <p14:tracePt t="24935" x="3756025" y="3748088"/>
          <p14:tracePt t="24941" x="3730625" y="3722688"/>
          <p14:tracePt t="24951" x="3671888" y="3697288"/>
          <p14:tracePt t="24957" x="3636963" y="3687763"/>
          <p14:tracePt t="24967" x="3578225" y="3662363"/>
          <p14:tracePt t="24973" x="3502025" y="3646488"/>
          <p14:tracePt t="24983" x="3424238" y="3636963"/>
          <p14:tracePt t="24989" x="3340100" y="3629025"/>
          <p14:tracePt t="25001" x="3271838" y="3619500"/>
          <p14:tracePt t="25005" x="3170238" y="3603625"/>
          <p14:tracePt t="25017" x="3094038" y="3594100"/>
          <p14:tracePt t="25021" x="3000375" y="3594100"/>
          <p14:tracePt t="25030" x="2906713" y="3594100"/>
          <p14:tracePt t="25037" x="2813050" y="3594100"/>
          <p14:tracePt t="25045" x="2727325" y="3594100"/>
          <p14:tracePt t="25053" x="2625725" y="3594100"/>
          <p14:tracePt t="25061" x="2541588" y="3594100"/>
          <p14:tracePt t="25069" x="2473325" y="3594100"/>
          <p14:tracePt t="25078" x="2371725" y="3594100"/>
          <p14:tracePt t="25085" x="2286000" y="3594100"/>
          <p14:tracePt t="25093" x="2217738" y="3594100"/>
          <p14:tracePt t="25101" x="2133600" y="3594100"/>
          <p14:tracePt t="25109" x="2073275" y="3594100"/>
          <p14:tracePt t="25117" x="2030413" y="3594100"/>
          <p14:tracePt t="25125" x="1979613" y="3594100"/>
          <p14:tracePt t="25133" x="1938338" y="3594100"/>
          <p14:tracePt t="25141" x="1920875" y="3594100"/>
          <p14:tracePt t="25150" x="1885950" y="3586163"/>
          <p14:tracePt t="25157" x="1870075" y="3578225"/>
          <p14:tracePt t="25167" x="1860550" y="3578225"/>
          <p14:tracePt t="25184" x="1852613" y="3568700"/>
          <p14:tracePt t="25200" x="1852613" y="3560763"/>
          <p14:tracePt t="25205" x="1852613" y="3552825"/>
          <p14:tracePt t="25216" x="1852613" y="3543300"/>
          <p14:tracePt t="25221" x="1852613" y="3535363"/>
          <p14:tracePt t="25231" x="1852613" y="3527425"/>
          <p14:tracePt t="25237" x="1852613" y="3502025"/>
          <p14:tracePt t="25245" x="1852613" y="3475038"/>
          <p14:tracePt t="25253" x="1852613" y="3459163"/>
          <p14:tracePt t="25261" x="1852613" y="3433763"/>
          <p14:tracePt t="25269" x="1852613" y="3398838"/>
          <p14:tracePt t="25278" x="1852613" y="3373438"/>
          <p14:tracePt t="25285" x="1852613" y="3340100"/>
          <p14:tracePt t="25293" x="1852613" y="3297238"/>
          <p14:tracePt t="25301" x="1844675" y="3271838"/>
          <p14:tracePt t="25309" x="1835150" y="3238500"/>
          <p14:tracePt t="25317" x="1835150" y="3221038"/>
          <p14:tracePt t="25326" x="1835150" y="3203575"/>
          <p14:tracePt t="25334" x="1835150" y="3195638"/>
          <p14:tracePt t="25341" x="1819275" y="3170238"/>
          <p14:tracePt t="25350" x="1809750" y="3135313"/>
          <p14:tracePt t="25358" x="1801813" y="3109913"/>
          <p14:tracePt t="25367" x="1801813" y="3101975"/>
          <p14:tracePt t="25373" x="1801813" y="3094038"/>
          <p14:tracePt t="25384" x="1793875" y="3076575"/>
          <p14:tracePt t="25389" x="1784350" y="3067050"/>
          <p14:tracePt t="25400" x="1776413" y="3051175"/>
          <p14:tracePt t="25406" x="1766888" y="3041650"/>
          <p14:tracePt t="25417" x="1766888" y="3033713"/>
          <p14:tracePt t="25421" x="1758950" y="3016250"/>
          <p14:tracePt t="25433" x="1758950" y="3000375"/>
          <p14:tracePt t="25445" x="1758950" y="2974975"/>
          <p14:tracePt t="25455" x="1758950" y="2965450"/>
          <p14:tracePt t="25461" x="1758950" y="2949575"/>
          <p14:tracePt t="25470" x="1758950" y="2932113"/>
          <p14:tracePt t="25478" x="1758950" y="2922588"/>
          <p14:tracePt t="25487" x="1758950" y="2906713"/>
          <p14:tracePt t="25495" x="1758950" y="2897188"/>
          <p14:tracePt t="25501" x="1766888" y="2897188"/>
          <p14:tracePt t="25509" x="1766888" y="2889250"/>
          <p14:tracePt t="25519" x="1776413" y="2881313"/>
          <p14:tracePt t="25525" x="1776413" y="2863850"/>
          <p14:tracePt t="25534" x="1784350" y="2855913"/>
          <p14:tracePt t="25541" x="1793875" y="2846388"/>
          <p14:tracePt t="25551" x="1801813" y="2838450"/>
          <p14:tracePt t="25558" x="1801813" y="2830513"/>
          <p14:tracePt t="25567" x="1809750" y="2820988"/>
          <p14:tracePt t="25573" x="1819275" y="2820988"/>
          <p14:tracePt t="25584" x="1827213" y="2813050"/>
          <p14:tracePt t="25589" x="1827213" y="2805113"/>
          <p14:tracePt t="25600" x="1835150" y="2805113"/>
          <p14:tracePt t="25607" x="1852613" y="2795588"/>
          <p14:tracePt t="25617" x="1860550" y="2787650"/>
          <p14:tracePt t="25622" x="1885950" y="2770188"/>
          <p14:tracePt t="25633" x="1895475" y="2762250"/>
          <p14:tracePt t="25638" x="1911350" y="2752725"/>
          <p14:tracePt t="25644" x="1928813" y="2744788"/>
          <p14:tracePt t="25655" x="1946275" y="2727325"/>
          <p14:tracePt t="25662" x="1979613" y="2719388"/>
          <p14:tracePt t="25670" x="1989138" y="2711450"/>
          <p14:tracePt t="25678" x="1997075" y="2711450"/>
          <p14:tracePt t="25686" x="2014538" y="2693988"/>
          <p14:tracePt t="25693" x="2030413" y="2686050"/>
          <p14:tracePt t="25701" x="2039938" y="2676525"/>
          <p14:tracePt t="25709" x="2055813" y="2676525"/>
          <p14:tracePt t="25718" x="2065338" y="2660650"/>
          <p14:tracePt t="25725" x="2073275" y="2651125"/>
          <p14:tracePt t="25735" x="2098675" y="2633663"/>
          <p14:tracePt t="25741" x="2108200" y="2633663"/>
          <p14:tracePt t="25751" x="2133600" y="2617788"/>
          <p14:tracePt t="25757" x="2166938" y="2600325"/>
          <p14:tracePt t="25767" x="2174875" y="2592388"/>
          <p14:tracePt t="25774" x="2184400" y="2574925"/>
          <p14:tracePt t="25784" x="2209800" y="2549525"/>
          <p14:tracePt t="25790" x="2227263" y="2549525"/>
          <p14:tracePt t="25800" x="2235200" y="2541588"/>
          <p14:tracePt t="25806" x="2243138" y="2524125"/>
          <p14:tracePt t="25817" x="2252663" y="2516188"/>
          <p14:tracePt t="25822" x="2252663" y="2506663"/>
          <p14:tracePt t="25833" x="2268538" y="2489200"/>
          <p14:tracePt t="25845" x="2278063" y="2481263"/>
          <p14:tracePt t="25854" x="2286000" y="2473325"/>
          <p14:tracePt t="25862" x="2293938" y="2463800"/>
          <p14:tracePt t="25880" x="2293938" y="2455863"/>
          <p14:tracePt t="25886" x="2293938" y="2447925"/>
          <p14:tracePt t="25909" x="2293938" y="2438400"/>
          <p14:tracePt t="25918" x="2293938" y="2430463"/>
          <p14:tracePt t="25935" x="2293938" y="2422525"/>
          <p14:tracePt t="25973" x="2293938" y="2405063"/>
          <p14:tracePt t="26006" x="2293938" y="2397125"/>
          <p14:tracePt t="26086" x="2311400" y="2379663"/>
          <p14:tracePt t="26093" x="2319338" y="2371725"/>
          <p14:tracePt t="26118" x="2344738" y="2371725"/>
          <p14:tracePt t="26126" x="2362200" y="2371725"/>
          <p14:tracePt t="26134" x="2387600" y="2371725"/>
          <p14:tracePt t="26141" x="2422525" y="2362200"/>
          <p14:tracePt t="26151" x="2447925" y="2362200"/>
          <p14:tracePt t="26158" x="2463800" y="2354263"/>
          <p14:tracePt t="26168" x="2524125" y="2354263"/>
          <p14:tracePt t="26174" x="2557463" y="2344738"/>
          <p14:tracePt t="26184" x="2582863" y="2344738"/>
          <p14:tracePt t="26189" x="2643188" y="2344738"/>
          <p14:tracePt t="26200" x="2693988" y="2344738"/>
          <p14:tracePt t="26207" x="2744788" y="2344738"/>
          <p14:tracePt t="26217" x="2795588" y="2344738"/>
          <p14:tracePt t="26221" x="2855913" y="2344738"/>
          <p14:tracePt t="26231" x="2906713" y="2336800"/>
          <p14:tracePt t="26238" x="2974975" y="2336800"/>
          <p14:tracePt t="26245" x="3016250" y="2328863"/>
          <p14:tracePt t="26254" x="3076575" y="2328863"/>
          <p14:tracePt t="26262" x="3109913" y="2328863"/>
          <p14:tracePt t="26269" x="3144838" y="2328863"/>
          <p14:tracePt t="26278" x="3170238" y="2319338"/>
          <p14:tracePt t="26286" x="3221038" y="2319338"/>
          <p14:tracePt t="26294" x="3254375" y="2303463"/>
          <p14:tracePt t="26302" x="3279775" y="2303463"/>
          <p14:tracePt t="26310" x="3314700" y="2303463"/>
          <p14:tracePt t="26319" x="3348038" y="2303463"/>
          <p14:tracePt t="26326" x="3390900" y="2303463"/>
          <p14:tracePt t="26334" x="3424238" y="2293938"/>
          <p14:tracePt t="26341" x="3459163" y="2293938"/>
          <p14:tracePt t="26351" x="3484563" y="2293938"/>
          <p14:tracePt t="26357" x="3527425" y="2293938"/>
          <p14:tracePt t="26367" x="3552825" y="2293938"/>
          <p14:tracePt t="26374" x="3578225" y="2293938"/>
          <p14:tracePt t="26385" x="3629025" y="2286000"/>
          <p14:tracePt t="26390" x="3654425" y="2286000"/>
          <p14:tracePt t="26400" x="3671888" y="2278063"/>
          <p14:tracePt t="26405" x="3713163" y="2278063"/>
          <p14:tracePt t="26414" x="3738563" y="2278063"/>
          <p14:tracePt t="26421" x="3763963" y="2278063"/>
          <p14:tracePt t="26431" x="3798888" y="2278063"/>
          <p14:tracePt t="26438" x="3806825" y="2278063"/>
          <p14:tracePt t="26445" x="3832225" y="2278063"/>
          <p14:tracePt t="26455" x="3841750" y="2278063"/>
          <p14:tracePt t="26462" x="3857625" y="2278063"/>
          <p14:tracePt t="26470" x="3883025" y="2268538"/>
          <p14:tracePt t="26479" x="3900488" y="2268538"/>
          <p14:tracePt t="26486" x="3917950" y="2268538"/>
          <p14:tracePt t="26493" x="3925888" y="2268538"/>
          <p14:tracePt t="26501" x="3935413" y="2268538"/>
          <p14:tracePt t="26509" x="3943350" y="2260600"/>
          <p14:tracePt t="26567" x="3951288" y="2260600"/>
          <p14:tracePt t="26585" x="3960813" y="2260600"/>
          <p14:tracePt t="26589" x="3976688" y="2260600"/>
          <p14:tracePt t="26606" x="3994150" y="2260600"/>
          <p14:tracePt t="26616" x="4019550" y="2260600"/>
          <p14:tracePt t="26630" x="4037013" y="2260600"/>
          <p14:tracePt t="26638" x="4044950" y="2260600"/>
          <p14:tracePt t="26654" x="4052888" y="2260600"/>
          <p14:tracePt t="26662" x="4062413" y="2260600"/>
          <p14:tracePt t="26685" x="4070350" y="2260600"/>
          <p14:tracePt t="26693" x="4079875" y="2260600"/>
          <p14:tracePt t="26719" x="4095750" y="2260600"/>
          <p14:tracePt t="26725" x="4105275" y="2268538"/>
          <p14:tracePt t="26742" x="4105275" y="2278063"/>
          <p14:tracePt t="26757" x="4105275" y="2286000"/>
          <p14:tracePt t="26773" x="4105275" y="2303463"/>
          <p14:tracePt t="26784" x="4105275" y="2311400"/>
          <p14:tracePt t="26789" x="4113213" y="2311400"/>
          <p14:tracePt t="26800" x="4121150" y="2319338"/>
          <p14:tracePt t="26806" x="4121150" y="2328863"/>
          <p14:tracePt t="26816" x="4130675" y="2336800"/>
          <p14:tracePt t="26822" x="4130675" y="2354263"/>
          <p14:tracePt t="26838" x="4130675" y="2371725"/>
          <p14:tracePt t="26854" x="4138613" y="2387600"/>
          <p14:tracePt t="26879" x="4138613" y="2413000"/>
          <p14:tracePt t="26886" x="4146550" y="2430463"/>
          <p14:tracePt t="26893" x="4156075" y="2455863"/>
          <p14:tracePt t="26910" x="4164013" y="2463800"/>
          <p14:tracePt t="26920" x="4164013" y="2481263"/>
          <p14:tracePt t="26925" x="4171950" y="2498725"/>
          <p14:tracePt t="26942" x="4181475" y="2516188"/>
          <p14:tracePt t="26950" x="4181475" y="2541588"/>
          <p14:tracePt t="26958" x="4189413" y="2549525"/>
          <p14:tracePt t="26968" x="4197350" y="2566988"/>
          <p14:tracePt t="26974" x="4197350" y="2582863"/>
          <p14:tracePt t="26984" x="4206875" y="2592388"/>
          <p14:tracePt t="26989" x="4206875" y="2600325"/>
          <p14:tracePt t="27001" x="4214813" y="2625725"/>
          <p14:tracePt t="27005" x="4224338" y="2625725"/>
          <p14:tracePt t="27016" x="4224338" y="2643188"/>
          <p14:tracePt t="27021" x="4232275" y="2651125"/>
          <p14:tracePt t="27028" x="4240213" y="2668588"/>
          <p14:tracePt t="27039" x="4257675" y="2686050"/>
          <p14:tracePt t="27045" x="4265613" y="2686050"/>
          <p14:tracePt t="27062" x="4275138" y="2693988"/>
          <p14:tracePt t="27070" x="4275138" y="2701925"/>
          <p14:tracePt t="27078" x="4283075" y="2711450"/>
          <p14:tracePt t="27231" x="4283075" y="2719388"/>
          <p14:tracePt t="27237" x="4275138" y="2727325"/>
          <p14:tracePt t="27254" x="4257675" y="2736850"/>
          <p14:tracePt t="27270" x="4240213" y="2744788"/>
          <p14:tracePt t="27277" x="4232275" y="2744788"/>
          <p14:tracePt t="27286" x="4206875" y="2744788"/>
          <p14:tracePt t="27293" x="4189413" y="2744788"/>
          <p14:tracePt t="27301" x="4164013" y="2744788"/>
          <p14:tracePt t="27310" x="4121150" y="2744788"/>
          <p14:tracePt t="27319" x="4087813" y="2744788"/>
          <p14:tracePt t="27325" x="4044950" y="2744788"/>
          <p14:tracePt t="27336" x="3986213" y="2744788"/>
          <p14:tracePt t="27342" x="3943350" y="2744788"/>
          <p14:tracePt t="27351" x="3875088" y="2744788"/>
          <p14:tracePt t="27358" x="3824288" y="2744788"/>
          <p14:tracePt t="27367" x="3756025" y="2744788"/>
          <p14:tracePt t="27374" x="3697288" y="2744788"/>
          <p14:tracePt t="27385" x="3636963" y="2744788"/>
          <p14:tracePt t="27390" x="3586163" y="2744788"/>
          <p14:tracePt t="27400" x="3509963" y="2744788"/>
          <p14:tracePt t="27406" x="3467100" y="2744788"/>
          <p14:tracePt t="27415" x="3408363" y="2744788"/>
          <p14:tracePt t="27421" x="3348038" y="2744788"/>
          <p14:tracePt t="27429" x="3330575" y="2744788"/>
          <p14:tracePt t="27437" x="3289300" y="2744788"/>
          <p14:tracePt t="27446" x="3246438" y="2744788"/>
          <p14:tracePt t="27453" x="3211513" y="2744788"/>
          <p14:tracePt t="27462" x="3170238" y="2744788"/>
          <p14:tracePt t="27469" x="3135313" y="2744788"/>
          <p14:tracePt t="27478" x="3084513" y="2744788"/>
          <p14:tracePt t="27486" x="3041650" y="2744788"/>
          <p14:tracePt t="27493" x="3000375" y="2744788"/>
          <p14:tracePt t="27502" x="2940050" y="2762250"/>
          <p14:tracePt t="27510" x="2889250" y="2762250"/>
          <p14:tracePt t="27519" x="2830513" y="2770188"/>
          <p14:tracePt t="27525" x="2787650" y="2778125"/>
          <p14:tracePt t="27536" x="2762250" y="2778125"/>
          <p14:tracePt t="27541" x="2719388" y="2778125"/>
          <p14:tracePt t="27551" x="2693988" y="2778125"/>
          <p14:tracePt t="27558" x="2668588" y="2778125"/>
          <p14:tracePt t="27567" x="2643188" y="2778125"/>
          <p14:tracePt t="27574" x="2608263" y="2778125"/>
          <p14:tracePt t="27585" x="2592388" y="2778125"/>
          <p14:tracePt t="27590" x="2557463" y="2787650"/>
          <p14:tracePt t="27600" x="2524125" y="2787650"/>
          <p14:tracePt t="27605" x="2489200" y="2795588"/>
          <p14:tracePt t="27615" x="2463800" y="2795588"/>
          <p14:tracePt t="27621" x="2430463" y="2805113"/>
          <p14:tracePt t="27629" x="2405063" y="2805113"/>
          <p14:tracePt t="27638" x="2387600" y="2805113"/>
          <p14:tracePt t="27646" x="2362200" y="2813050"/>
          <p14:tracePt t="27654" x="2336800" y="2820988"/>
          <p14:tracePt t="27663" x="2328863" y="2820988"/>
          <p14:tracePt t="27671" x="2319338" y="2820988"/>
          <p14:tracePt t="27677" x="2311400" y="2820988"/>
          <p14:tracePt t="27871" x="2303463" y="2813050"/>
          <p14:tracePt t="27877" x="2293938" y="2787650"/>
          <p14:tracePt t="27886" x="2293938" y="2752725"/>
          <p14:tracePt t="27894" x="2293938" y="2727325"/>
          <p14:tracePt t="27904" x="2293938" y="2701925"/>
          <p14:tracePt t="27910" x="2286000" y="2668588"/>
          <p14:tracePt t="27920" x="2286000" y="2651125"/>
          <p14:tracePt t="27925" x="2278063" y="2625725"/>
          <p14:tracePt t="27936" x="2278063" y="2600325"/>
          <p14:tracePt t="27942" x="2278063" y="2574925"/>
          <p14:tracePt t="27958" x="2278063" y="2557463"/>
          <p14:tracePt t="27968" x="2278063" y="2549525"/>
          <p14:tracePt t="27973" x="2268538" y="2532063"/>
          <p14:tracePt t="27984" x="2260600" y="2516188"/>
          <p14:tracePt t="28000" x="2260600" y="2506663"/>
          <p14:tracePt t="28007" x="2252663" y="2498725"/>
          <p14:tracePt t="28135" x="2252663" y="2489200"/>
          <p14:tracePt t="28174" x="2260600" y="2481263"/>
          <p14:tracePt t="28326" x="2268538" y="2481263"/>
          <p14:tracePt t="28342" x="2278063" y="2481263"/>
          <p14:tracePt t="28357" x="2293938" y="2481263"/>
          <p14:tracePt t="28368" x="2319338" y="2498725"/>
          <p14:tracePt t="28374" x="2328863" y="2506663"/>
          <p14:tracePt t="28384" x="2336800" y="2516188"/>
          <p14:tracePt t="28390" x="2354263" y="2532063"/>
          <p14:tracePt t="28400" x="2379663" y="2532063"/>
          <p14:tracePt t="28406" x="2387600" y="2541588"/>
          <p14:tracePt t="28413" x="2397125" y="2549525"/>
          <p14:tracePt t="28421" x="2413000" y="2549525"/>
          <p14:tracePt t="28430" x="2430463" y="2557463"/>
          <p14:tracePt t="28438" x="2438400" y="2566988"/>
          <p14:tracePt t="28446" x="2455863" y="2574925"/>
          <p14:tracePt t="28462" x="2473325" y="2574925"/>
          <p14:tracePt t="28470" x="2481263" y="2574925"/>
          <p14:tracePt t="28477" x="2498725" y="2592388"/>
          <p14:tracePt t="28486" x="2516188" y="2592388"/>
          <p14:tracePt t="28494" x="2524125" y="2592388"/>
          <p14:tracePt t="28501" x="2541588" y="2600325"/>
          <p14:tracePt t="28511" x="2566988" y="2608263"/>
          <p14:tracePt t="28518" x="2574925" y="2608263"/>
          <p14:tracePt t="28525" x="2600325" y="2617788"/>
          <p14:tracePt t="28534" x="2625725" y="2617788"/>
          <p14:tracePt t="28542" x="2643188" y="2617788"/>
          <p14:tracePt t="28551" x="2668588" y="2617788"/>
          <p14:tracePt t="28558" x="2686050" y="2617788"/>
          <p14:tracePt t="28568" x="2711450" y="2617788"/>
          <p14:tracePt t="28574" x="2727325" y="2625725"/>
          <p14:tracePt t="28583" x="2744788" y="2625725"/>
          <p14:tracePt t="28591" x="2762250" y="2625725"/>
          <p14:tracePt t="28600" x="2787650" y="2625725"/>
          <p14:tracePt t="28606" x="2795588" y="2625725"/>
          <p14:tracePt t="28613" x="2805113" y="2625725"/>
          <p14:tracePt t="28621" x="2820988" y="2625725"/>
          <p14:tracePt t="28630" x="2830513" y="2625725"/>
          <p14:tracePt t="28638" x="2846388" y="2625725"/>
          <p14:tracePt t="28646" x="2855913" y="2625725"/>
          <p14:tracePt t="28663" x="2871788" y="2625725"/>
          <p14:tracePt t="28670" x="2881313" y="2625725"/>
          <p14:tracePt t="28678" x="2897188" y="2625725"/>
          <p14:tracePt t="28686" x="2914650" y="2625725"/>
          <p14:tracePt t="28694" x="2922588" y="2625725"/>
          <p14:tracePt t="28703" x="2949575" y="2625725"/>
          <p14:tracePt t="28711" x="2974975" y="2625725"/>
          <p14:tracePt t="28719" x="2990850" y="2625725"/>
          <p14:tracePt t="28726" x="3008313" y="2625725"/>
          <p14:tracePt t="28735" x="3016250" y="2625725"/>
          <p14:tracePt t="28741" x="3041650" y="2625725"/>
          <p14:tracePt t="28751" x="3067050" y="2625725"/>
          <p14:tracePt t="28758" x="3076575" y="2625725"/>
          <p14:tracePt t="28768" x="3101975" y="2625725"/>
          <p14:tracePt t="28774" x="3109913" y="2625725"/>
          <p14:tracePt t="28783" x="3127375" y="2625725"/>
          <p14:tracePt t="28789" x="3144838" y="2625725"/>
          <p14:tracePt t="28799" x="3152775" y="2625725"/>
          <p14:tracePt t="28806" x="3170238" y="2625725"/>
          <p14:tracePt t="28813" x="3186113" y="2625725"/>
          <p14:tracePt t="28821" x="3195638" y="2625725"/>
          <p14:tracePt t="28830" x="3221038" y="2625725"/>
          <p14:tracePt t="28838" x="3228975" y="2625725"/>
          <p14:tracePt t="28853" x="3246438" y="2625725"/>
          <p14:tracePt t="28861" x="3254375" y="2625725"/>
          <p14:tracePt t="28870" x="3271838" y="2625725"/>
          <p14:tracePt t="28878" x="3289300" y="2625725"/>
          <p14:tracePt t="28897" x="3305175" y="2625725"/>
          <p14:tracePt t="28903" x="3314700" y="2625725"/>
          <p14:tracePt t="28909" x="3330575" y="2625725"/>
          <p14:tracePt t="28921" x="3340100" y="2625725"/>
          <p14:tracePt t="28926" x="3355975" y="2625725"/>
          <p14:tracePt t="28937" x="3382963" y="2625725"/>
          <p14:tracePt t="28941" x="3390900" y="2625725"/>
          <p14:tracePt t="28952" x="3416300" y="2625725"/>
          <p14:tracePt t="28958" x="3449638" y="2633663"/>
          <p14:tracePt t="28969" x="3475038" y="2633663"/>
          <p14:tracePt t="28974" x="3517900" y="2633663"/>
          <p14:tracePt t="28984" x="3527425" y="2633663"/>
          <p14:tracePt t="28989" x="3552825" y="2633663"/>
          <p14:tracePt t="28999" x="3594100" y="2633663"/>
          <p14:tracePt t="29006" x="3619500" y="2633663"/>
          <p14:tracePt t="29014" x="3636963" y="2633663"/>
          <p14:tracePt t="29022" x="3654425" y="2633663"/>
          <p14:tracePt t="29030" x="3662363" y="2633663"/>
          <p14:tracePt t="29038" x="3679825" y="2633663"/>
          <p14:tracePt t="29046" x="3687763" y="2633663"/>
          <p14:tracePt t="29094" x="3697288" y="2633663"/>
          <p14:tracePt t="32141" x="3705225" y="2633663"/>
          <p14:tracePt t="32165" x="3705225" y="2651125"/>
          <p14:tracePt t="32173" x="3705225" y="2660650"/>
          <p14:tracePt t="32181" x="3705225" y="2668588"/>
          <p14:tracePt t="32191" x="3705225" y="2676525"/>
          <p14:tracePt t="32198" x="3705225" y="2686050"/>
          <p14:tracePt t="32206" x="3705225" y="2701925"/>
          <p14:tracePt t="32214" x="3705225" y="2711450"/>
          <p14:tracePt t="32222" x="3705225" y="2727325"/>
          <p14:tracePt t="32229" x="3705225" y="2752725"/>
          <p14:tracePt t="32238" x="3705225" y="2770188"/>
          <p14:tracePt t="32246" x="3705225" y="2795588"/>
          <p14:tracePt t="32254" x="3705225" y="2830513"/>
          <p14:tracePt t="32261" x="3705225" y="2863850"/>
          <p14:tracePt t="32269" x="3705225" y="2889250"/>
          <p14:tracePt t="32278" x="3705225" y="2949575"/>
          <p14:tracePt t="32287" x="3705225" y="2974975"/>
          <p14:tracePt t="32293" x="3705225" y="3016250"/>
          <p14:tracePt t="32303" x="3705225" y="3076575"/>
          <p14:tracePt t="32310" x="3705225" y="3135313"/>
          <p14:tracePt t="32320" x="3705225" y="3195638"/>
          <p14:tracePt t="32326" x="3705225" y="3254375"/>
          <p14:tracePt t="32337" x="3705225" y="3305175"/>
          <p14:tracePt t="32341" x="3705225" y="3348038"/>
          <p14:tracePt t="32353" x="3705225" y="3382963"/>
          <p14:tracePt t="32358" x="3705225" y="3424238"/>
          <p14:tracePt t="32364" x="3705225" y="3467100"/>
          <p14:tracePt t="32374" x="3705225" y="3517900"/>
          <p14:tracePt t="32381" x="3705225" y="3543300"/>
          <p14:tracePt t="32389" x="3705225" y="3568700"/>
          <p14:tracePt t="32398" x="3697288" y="3603625"/>
          <p14:tracePt t="32406" x="3697288" y="3619500"/>
          <p14:tracePt t="32414" x="3687763" y="3671888"/>
          <p14:tracePt t="32421" x="3687763" y="3697288"/>
          <p14:tracePt t="32430" x="3687763" y="3730625"/>
          <p14:tracePt t="32439" x="3687763" y="3763963"/>
          <p14:tracePt t="32446" x="3687763" y="3798888"/>
          <p14:tracePt t="32454" x="3687763" y="3816350"/>
          <p14:tracePt t="32463" x="3687763" y="3841750"/>
          <p14:tracePt t="32471" x="3687763" y="3849688"/>
          <p14:tracePt t="32478" x="3687763" y="3867150"/>
          <p14:tracePt t="32487" x="3687763" y="3883025"/>
          <p14:tracePt t="32503" x="3687763" y="3900488"/>
          <p14:tracePt t="32510" x="3687763" y="3908425"/>
          <p14:tracePt t="32521" x="3687763" y="3925888"/>
          <p14:tracePt t="32536" x="3687763" y="3935413"/>
          <p14:tracePt t="32541" x="3697288" y="3943350"/>
          <p14:tracePt t="32557" x="3697288" y="3951288"/>
          <p14:tracePt t="32573" x="3697288" y="3960813"/>
          <p14:tracePt t="32590" x="3705225" y="3968750"/>
          <p14:tracePt t="32607" x="3713163" y="3976688"/>
          <p14:tracePt t="32621" x="3722688" y="3994150"/>
          <p14:tracePt t="32638" x="3722688" y="4011613"/>
          <p14:tracePt t="32646" x="3722688" y="4019550"/>
          <p14:tracePt t="32654" x="3722688" y="4037013"/>
          <p14:tracePt t="32662" x="3722688" y="4062413"/>
          <p14:tracePt t="32671" x="3722688" y="4070350"/>
          <p14:tracePt t="32679" x="3722688" y="4087813"/>
          <p14:tracePt t="32687" x="3722688" y="4113213"/>
          <p14:tracePt t="32694" x="3713163" y="4113213"/>
          <p14:tracePt t="32703" x="3697288" y="4138613"/>
          <p14:tracePt t="32720" x="3687763" y="4146550"/>
          <p14:tracePt t="32726" x="3671888" y="4156075"/>
          <p14:tracePt t="32736" x="3671888" y="4164013"/>
          <p14:tracePt t="32741" x="3636963" y="4171950"/>
          <p14:tracePt t="32753" x="3603625" y="4171950"/>
          <p14:tracePt t="32758" x="3586163" y="4189413"/>
          <p14:tracePt t="32764" x="3535363" y="4197350"/>
          <p14:tracePt t="32775" x="3475038" y="4206875"/>
          <p14:tracePt t="32781" x="3408363" y="4224338"/>
          <p14:tracePt t="32791" x="3348038" y="4232275"/>
          <p14:tracePt t="32798" x="3305175" y="4232275"/>
          <p14:tracePt t="32806" x="3246438" y="4232275"/>
          <p14:tracePt t="32814" x="3203575" y="4232275"/>
          <p14:tracePt t="32821" x="3178175" y="4232275"/>
          <p14:tracePt t="32829" x="3152775" y="4232275"/>
          <p14:tracePt t="32838" x="3135313" y="4232275"/>
          <p14:tracePt t="32846" x="3109913" y="4232275"/>
          <p14:tracePt t="32854" x="3084513" y="4214813"/>
          <p14:tracePt t="32861" x="3051175" y="4206875"/>
          <p14:tracePt t="32869" x="3041650" y="4197350"/>
          <p14:tracePt t="32882" x="3016250" y="4189413"/>
          <p14:tracePt t="32888" x="3000375" y="4181475"/>
          <p14:tracePt t="32894" x="2974975" y="4171950"/>
          <p14:tracePt t="32905" x="2957513" y="4156075"/>
          <p14:tracePt t="32910" x="2932113" y="4146550"/>
          <p14:tracePt t="32920" x="2914650" y="4130675"/>
          <p14:tracePt t="32926" x="2897188" y="4121150"/>
          <p14:tracePt t="32936" x="2871788" y="4105275"/>
          <p14:tracePt t="32941" x="2855913" y="4087813"/>
          <p14:tracePt t="32953" x="2838450" y="4079875"/>
          <p14:tracePt t="32958" x="2820988" y="4062413"/>
          <p14:tracePt t="32964" x="2795588" y="4037013"/>
          <p14:tracePt t="32974" x="2762250" y="4027488"/>
          <p14:tracePt t="32981" x="2762250" y="4011613"/>
          <p14:tracePt t="32990" x="2736850" y="3994150"/>
          <p14:tracePt t="32998" x="2719388" y="3986213"/>
          <p14:tracePt t="33006" x="2701925" y="3968750"/>
          <p14:tracePt t="33013" x="2676525" y="3951288"/>
          <p14:tracePt t="33021" x="2676525" y="3943350"/>
          <p14:tracePt t="33029" x="2660650" y="3935413"/>
          <p14:tracePt t="33038" x="2660650" y="3917950"/>
          <p14:tracePt t="33045" x="2651125" y="3900488"/>
          <p14:tracePt t="33055" x="2633663" y="3883025"/>
          <p14:tracePt t="33061" x="2633663" y="3857625"/>
          <p14:tracePt t="33071" x="2633663" y="3832225"/>
          <p14:tracePt t="33078" x="2633663" y="3806825"/>
          <p14:tracePt t="33087" x="2633663" y="3781425"/>
          <p14:tracePt t="33094" x="2633663" y="3748088"/>
          <p14:tracePt t="33104" x="2633663" y="3713163"/>
          <p14:tracePt t="33109" x="2633663" y="3697288"/>
          <p14:tracePt t="33120" x="2633663" y="3662363"/>
          <p14:tracePt t="33126" x="2633663" y="3619500"/>
          <p14:tracePt t="33136" x="2633663" y="3594100"/>
          <p14:tracePt t="33141" x="2633663" y="3552825"/>
          <p14:tracePt t="33150" x="2633663" y="3502025"/>
          <p14:tracePt t="33157" x="2633663" y="3449638"/>
          <p14:tracePt t="33165" x="2633663" y="3424238"/>
          <p14:tracePt t="33174" x="2633663" y="3382963"/>
          <p14:tracePt t="33182" x="2660650" y="3330575"/>
          <p14:tracePt t="33191" x="2660650" y="3297238"/>
          <p14:tracePt t="33198" x="2668588" y="3263900"/>
          <p14:tracePt t="33206" x="2676525" y="3246438"/>
          <p14:tracePt t="33214" x="2693988" y="3211513"/>
          <p14:tracePt t="33222" x="2711450" y="3186113"/>
          <p14:tracePt t="33229" x="2727325" y="3170238"/>
          <p14:tracePt t="33238" x="2744788" y="3135313"/>
          <p14:tracePt t="33246" x="2752725" y="3127375"/>
          <p14:tracePt t="33255" x="2762250" y="3119438"/>
          <p14:tracePt t="33261" x="2778125" y="3101975"/>
          <p14:tracePt t="33271" x="2795588" y="3094038"/>
          <p14:tracePt t="33278" x="2820988" y="3084513"/>
          <p14:tracePt t="33287" x="2838450" y="3067050"/>
          <p14:tracePt t="33294" x="2855913" y="3067050"/>
          <p14:tracePt t="33304" x="2889250" y="3059113"/>
          <p14:tracePt t="33309" x="2914650" y="3059113"/>
          <p14:tracePt t="33320" x="2932113" y="3051175"/>
          <p14:tracePt t="33325" x="2949575" y="3051175"/>
          <p14:tracePt t="33336" x="2982913" y="3041650"/>
          <p14:tracePt t="33341" x="2990850" y="3041650"/>
          <p14:tracePt t="33352" x="3000375" y="3041650"/>
          <p14:tracePt t="33359" x="3016250" y="3041650"/>
          <p14:tracePt t="33374" x="3025775" y="3041650"/>
          <p14:tracePt t="33390" x="3033713" y="3041650"/>
          <p14:tracePt t="33421" x="3041650" y="3041650"/>
          <p14:tracePt t="33430" x="3051175" y="3041650"/>
          <p14:tracePt t="33462" x="3059113" y="3051175"/>
          <p14:tracePt t="33486" x="3067050" y="3059113"/>
          <p14:tracePt t="33494" x="3076575" y="3059113"/>
          <p14:tracePt t="33504" x="3094038" y="3076575"/>
          <p14:tracePt t="33510" x="3127375" y="3101975"/>
          <p14:tracePt t="33521" x="3203575" y="3160713"/>
          <p14:tracePt t="33525" x="3279775" y="3203575"/>
          <p14:tracePt t="33536" x="3398838" y="3263900"/>
          <p14:tracePt t="33541" x="3535363" y="3305175"/>
          <p14:tracePt t="33551" x="3705225" y="3373438"/>
          <p14:tracePt t="33558" x="3849688" y="3398838"/>
          <p14:tracePt t="33565" x="3976688" y="3433763"/>
          <p14:tracePt t="33574" x="4121150" y="3484563"/>
          <p14:tracePt t="33582" x="4265613" y="3517900"/>
          <p14:tracePt t="33590" x="4410075" y="3552825"/>
          <p14:tracePt t="33598" x="4572000" y="3594100"/>
          <p14:tracePt t="33605" x="4749800" y="3646488"/>
          <p14:tracePt t="33613" x="4894263" y="3679825"/>
          <p14:tracePt t="33622" x="5022850" y="3713163"/>
          <p14:tracePt t="33630" x="5141913" y="3738563"/>
          <p14:tracePt t="33638" x="5243513" y="3781425"/>
          <p14:tracePt t="33646" x="5302250" y="3816350"/>
          <p14:tracePt t="33655" x="5345113" y="3816350"/>
          <p14:tracePt t="33661" x="5421313" y="3816350"/>
          <p14:tracePt t="33671" x="5438775" y="3816350"/>
          <p14:tracePt t="33678" x="5472113" y="3816350"/>
          <p14:tracePt t="33687" x="5497513" y="3816350"/>
          <p14:tracePt t="33703" x="5507038" y="3816350"/>
          <p14:tracePt t="33710" x="5514975" y="3816350"/>
          <p14:tracePt t="33720" x="5514975" y="3806825"/>
          <p14:tracePt t="33727" x="5514975" y="3798888"/>
          <p14:tracePt t="33736" x="5524500" y="3798888"/>
          <p14:tracePt t="33742" x="5524500" y="3790950"/>
          <p14:tracePt t="33750" x="5532438" y="3781425"/>
          <p14:tracePt t="33757" x="5540375" y="3773488"/>
          <p14:tracePt t="33765" x="5549900" y="3763963"/>
          <p14:tracePt t="33773" x="5557838" y="3748088"/>
          <p14:tracePt t="33782" x="5583238" y="3730625"/>
          <p14:tracePt t="33790" x="5600700" y="3722688"/>
          <p14:tracePt t="33798" x="5626100" y="3705225"/>
          <p14:tracePt t="33805" x="5659438" y="3687763"/>
          <p14:tracePt t="33813" x="5676900" y="3687763"/>
          <p14:tracePt t="33822" x="5702300" y="3679825"/>
          <p14:tracePt t="33830" x="5727700" y="3662363"/>
          <p14:tracePt t="33838" x="5745163" y="3662363"/>
          <p14:tracePt t="33846" x="5770563" y="3654425"/>
          <p14:tracePt t="33855" x="5795963" y="3636963"/>
          <p14:tracePt t="33862" x="5821363" y="3629025"/>
          <p14:tracePt t="33872" x="5854700" y="3603625"/>
          <p14:tracePt t="33877" x="5880100" y="3578225"/>
          <p14:tracePt t="33888" x="5889625" y="3568700"/>
          <p14:tracePt t="33894" x="5905500" y="3552825"/>
          <p14:tracePt t="33903" x="5922963" y="3535363"/>
          <p14:tracePt t="33910" x="5922963" y="3527425"/>
          <p14:tracePt t="33920" x="5932488" y="3527425"/>
          <p14:tracePt t="33926" x="5932488" y="3517900"/>
          <p14:tracePt t="33989" x="5932488" y="3509963"/>
          <p14:tracePt t="34094" x="5932488" y="3502025"/>
          <p14:tracePt t="34126" x="5940425" y="3502025"/>
          <p14:tracePt t="34278" x="5940425" y="3527425"/>
          <p14:tracePt t="34286" x="5940425" y="3552825"/>
          <p14:tracePt t="34294" x="5940425" y="3594100"/>
          <p14:tracePt t="34305" x="5940425" y="3636963"/>
          <p14:tracePt t="34310" x="5940425" y="3662363"/>
          <p14:tracePt t="34320" x="5940425" y="3713163"/>
          <p14:tracePt t="34326" x="5940425" y="3756025"/>
          <p14:tracePt t="34334" x="5940425" y="3798888"/>
          <p14:tracePt t="34342" x="5922963" y="3849688"/>
          <p14:tracePt t="34349" x="5915025" y="3892550"/>
          <p14:tracePt t="34358" x="5915025" y="3925888"/>
          <p14:tracePt t="34365" x="5897563" y="3968750"/>
          <p14:tracePt t="34374" x="5889625" y="4002088"/>
          <p14:tracePt t="34382" x="5854700" y="4070350"/>
          <p14:tracePt t="34390" x="5846763" y="4095750"/>
          <p14:tracePt t="34398" x="5829300" y="4121150"/>
          <p14:tracePt t="34405" x="5795963" y="4171950"/>
          <p14:tracePt t="34414" x="5761038" y="4224338"/>
          <p14:tracePt t="34421" x="5727700" y="4257675"/>
          <p14:tracePt t="34430" x="5676900" y="4308475"/>
          <p14:tracePt t="34439" x="5634038" y="4351338"/>
          <p14:tracePt t="34445" x="5565775" y="4419600"/>
          <p14:tracePt t="34454" x="5514975" y="4470400"/>
          <p14:tracePt t="34462" x="5464175" y="4529138"/>
          <p14:tracePt t="34471" x="5421313" y="4572000"/>
          <p14:tracePt t="34478" x="5370513" y="4640263"/>
          <p14:tracePt t="34489" x="5337175" y="4683125"/>
          <p14:tracePt t="34494" x="5311775" y="4733925"/>
          <p14:tracePt t="34504" x="5268913" y="4784725"/>
          <p14:tracePt t="34510" x="5226050" y="4835525"/>
          <p14:tracePt t="34520" x="5200650" y="4878388"/>
          <p14:tracePt t="34526" x="5183188" y="4919663"/>
          <p14:tracePt t="34536" x="5149850" y="4962525"/>
          <p14:tracePt t="34542" x="5149850" y="4987925"/>
          <p14:tracePt t="34548" x="5116513" y="5030788"/>
          <p14:tracePt t="34558" x="5106988" y="5048250"/>
          <p14:tracePt t="34565" x="5091113" y="5073650"/>
          <p14:tracePt t="34573" x="5073650" y="5106988"/>
          <p14:tracePt t="34582" x="5073650" y="5124450"/>
          <p14:tracePt t="34589" x="5073650" y="5141913"/>
          <p14:tracePt t="34598" x="5064125" y="5149850"/>
          <p14:tracePt t="34606" x="5064125" y="5157788"/>
          <p14:tracePt t="34822" x="5073650" y="5132388"/>
          <p14:tracePt t="34830" x="5106988" y="5099050"/>
          <p14:tracePt t="34838" x="5149850" y="5048250"/>
          <p14:tracePt t="34845" x="5183188" y="4997450"/>
          <p14:tracePt t="34855" x="5235575" y="4919663"/>
          <p14:tracePt t="34862" x="5260975" y="4860925"/>
          <p14:tracePt t="34882" x="5337175" y="4683125"/>
          <p14:tracePt t="34889" x="5370513" y="4572000"/>
          <p14:tracePt t="34893" x="5430838" y="4470400"/>
          <p14:tracePt t="34902" x="5481638" y="4351338"/>
          <p14:tracePt t="34910" x="5540375" y="4232275"/>
          <p14:tracePt t="34920" x="5583238" y="4121150"/>
          <p14:tracePt t="34926" x="5641975" y="4027488"/>
          <p14:tracePt t="34933" x="5684838" y="3960813"/>
          <p14:tracePt t="34941" x="5735638" y="3900488"/>
          <p14:tracePt t="34949" x="5770563" y="3849688"/>
          <p14:tracePt t="34958" x="5788025" y="3798888"/>
          <p14:tracePt t="34966" x="5803900" y="3790950"/>
          <p14:tracePt t="34974" x="5829300" y="3748088"/>
          <p14:tracePt t="34982" x="5829300" y="3738563"/>
          <p14:tracePt t="34990" x="5838825" y="3713163"/>
          <p14:tracePt t="34998" x="5846763" y="3687763"/>
          <p14:tracePt t="35005" x="5854700" y="3679825"/>
          <p14:tracePt t="35014" x="5872163" y="3654425"/>
          <p14:tracePt t="35022" x="5872163" y="3646488"/>
          <p14:tracePt t="35030" x="5889625" y="3629025"/>
          <p14:tracePt t="35039" x="5897563" y="3619500"/>
          <p14:tracePt t="35046" x="5905500" y="3594100"/>
          <p14:tracePt t="35054" x="5915025" y="3586163"/>
          <p14:tracePt t="35061" x="5932488" y="3560763"/>
          <p14:tracePt t="35071" x="5940425" y="3552825"/>
          <p14:tracePt t="35078" x="5948363" y="3535363"/>
          <p14:tracePt t="35088" x="5957888" y="3517900"/>
          <p14:tracePt t="35094" x="5965825" y="3492500"/>
          <p14:tracePt t="35111" x="5983288" y="3467100"/>
          <p14:tracePt t="35120" x="5991225" y="3441700"/>
          <p14:tracePt t="35127" x="5999163" y="3433763"/>
          <p14:tracePt t="35134" x="5999163" y="3416300"/>
          <p14:tracePt t="35141" x="5999163" y="3398838"/>
          <p14:tracePt t="35149" x="6008688" y="3390900"/>
          <p14:tracePt t="35158" x="6016625" y="3365500"/>
          <p14:tracePt t="35166" x="6016625" y="3355975"/>
          <p14:tracePt t="35174" x="6024563" y="3348038"/>
          <p14:tracePt t="35183" x="6024563" y="3322638"/>
          <p14:tracePt t="35190" x="6034088" y="3305175"/>
          <p14:tracePt t="35197" x="6042025" y="3289300"/>
          <p14:tracePt t="35206" x="6049963" y="3263900"/>
          <p14:tracePt t="35213" x="6049963" y="3254375"/>
          <p14:tracePt t="35222" x="6059488" y="3228975"/>
          <p14:tracePt t="35238" x="6067425" y="3203575"/>
          <p14:tracePt t="35246" x="6076950" y="3203575"/>
          <p14:tracePt t="35255" x="6076950" y="3186113"/>
          <p14:tracePt t="35262" x="6084888" y="3178175"/>
          <p14:tracePt t="35278" x="6084888" y="3160713"/>
          <p14:tracePt t="35288" x="6084888" y="3135313"/>
          <p14:tracePt t="35294" x="6084888" y="3127375"/>
          <p14:tracePt t="35304" x="6084888" y="3119438"/>
          <p14:tracePt t="35310" x="6084888" y="3109913"/>
          <p14:tracePt t="35320" x="6084888" y="3101975"/>
          <p14:tracePt t="35326" x="6084888" y="3084513"/>
          <p14:tracePt t="35342" x="6084888" y="3076575"/>
          <p14:tracePt t="35350" x="6084888" y="3067050"/>
          <p14:tracePt t="35366" x="6084888" y="3059113"/>
          <p14:tracePt t="35374" x="6084888" y="3051175"/>
          <p14:tracePt t="35383" x="6084888" y="3041650"/>
          <p14:tracePt t="35390" x="6076950" y="3033713"/>
          <p14:tracePt t="35397" x="6067425" y="3025775"/>
          <p14:tracePt t="35405" x="6067425" y="3016250"/>
          <p14:tracePt t="35414" x="6059488" y="3016250"/>
          <p14:tracePt t="35421" x="6049963" y="3000375"/>
          <p14:tracePt t="35430" x="6034088" y="2990850"/>
          <p14:tracePt t="35445" x="6016625" y="2982913"/>
          <p14:tracePt t="35461" x="5991225" y="2974975"/>
          <p14:tracePt t="35472" x="5983288" y="2974975"/>
          <p14:tracePt t="35477" x="5965825" y="2965450"/>
          <p14:tracePt t="35488" x="5948363" y="2957513"/>
          <p14:tracePt t="35493" x="5940425" y="2957513"/>
          <p14:tracePt t="35504" x="5915025" y="2957513"/>
          <p14:tracePt t="35509" x="5897563" y="2949575"/>
          <p14:tracePt t="35518" x="5889625" y="2949575"/>
          <p14:tracePt t="35525" x="5864225" y="2940050"/>
          <p14:tracePt t="35534" x="5838825" y="2940050"/>
          <p14:tracePt t="35541" x="5821363" y="2932113"/>
          <p14:tracePt t="35549" x="5795963" y="2932113"/>
          <p14:tracePt t="35557" x="5761038" y="2932113"/>
          <p14:tracePt t="35566" x="5719763" y="2922588"/>
          <p14:tracePt t="35573" x="5684838" y="2914650"/>
          <p14:tracePt t="35581" x="5641975" y="2906713"/>
          <p14:tracePt t="35590" x="5583238" y="2906713"/>
          <p14:tracePt t="35597" x="5524500" y="2897188"/>
          <p14:tracePt t="35605" x="5464175" y="2897188"/>
          <p14:tracePt t="35614" x="5413375" y="2897188"/>
          <p14:tracePt t="35623" x="5387975" y="2897188"/>
          <p14:tracePt t="35630" x="5353050" y="2897188"/>
          <p14:tracePt t="35639" x="5327650" y="2897188"/>
          <p14:tracePt t="35646" x="5311775" y="2897188"/>
          <p14:tracePt t="35718" x="5302250" y="2897188"/>
          <p14:tracePt t="35733" x="5302250" y="2906713"/>
          <p14:tracePt t="35742" x="5302250" y="2914650"/>
          <p14:tracePt t="35748" x="5302250" y="2922588"/>
          <p14:tracePt t="35758" x="5302250" y="2940050"/>
          <p14:tracePt t="35766" x="5302250" y="2965450"/>
          <p14:tracePt t="35774" x="5302250" y="2982913"/>
          <p14:tracePt t="35783" x="5302250" y="3000375"/>
          <p14:tracePt t="35789" x="5302250" y="3025775"/>
          <p14:tracePt t="35797" x="5302250" y="3033713"/>
          <p14:tracePt t="35806" x="5311775" y="3059113"/>
          <p14:tracePt t="35814" x="5319713" y="3076575"/>
          <p14:tracePt t="35822" x="5319713" y="3094038"/>
          <p14:tracePt t="35830" x="5337175" y="3101975"/>
          <p14:tracePt t="35838" x="5337175" y="3109913"/>
          <p14:tracePt t="35845" x="5337175" y="3119438"/>
          <p14:tracePt t="35856" x="5345113" y="3127375"/>
          <p14:tracePt t="35861" x="5353050" y="3135313"/>
          <p14:tracePt t="35871" x="5353050" y="3144838"/>
          <p14:tracePt t="35974" x="5362575" y="3144838"/>
          <p14:tracePt t="35989" x="5370513" y="3144838"/>
          <p14:tracePt t="35997" x="5380038" y="3144838"/>
          <p14:tracePt t="36005" x="5387975" y="3144838"/>
          <p14:tracePt t="36014" x="5405438" y="3144838"/>
          <p14:tracePt t="36021" x="5413375" y="3144838"/>
          <p14:tracePt t="36030" x="5421313" y="3144838"/>
          <p14:tracePt t="36039" x="5438775" y="3144838"/>
          <p14:tracePt t="36046" x="5446713" y="3144838"/>
          <p14:tracePt t="36057" x="5464175" y="3144838"/>
          <p14:tracePt t="36061" x="5481638" y="3144838"/>
          <p14:tracePt t="36072" x="5489575" y="3144838"/>
          <p14:tracePt t="36078" x="5497513" y="3144838"/>
          <p14:tracePt t="36088" x="5514975" y="3144838"/>
          <p14:tracePt t="36094" x="5540375" y="3144838"/>
          <p14:tracePt t="36105" x="5557838" y="3144838"/>
          <p14:tracePt t="36110" x="5575300" y="3144838"/>
          <p14:tracePt t="36119" x="5591175" y="3144838"/>
          <p14:tracePt t="36127" x="5616575" y="3135313"/>
          <p14:tracePt t="36133" x="5641975" y="3135313"/>
          <p14:tracePt t="36141" x="5676900" y="3127375"/>
          <p14:tracePt t="36149" x="5702300" y="3127375"/>
          <p14:tracePt t="36157" x="5727700" y="3119438"/>
          <p14:tracePt t="36166" x="5753100" y="3109913"/>
          <p14:tracePt t="36173" x="5778500" y="3109913"/>
          <p14:tracePt t="36182" x="5813425" y="3109913"/>
          <p14:tracePt t="36190" x="5829300" y="3109913"/>
          <p14:tracePt t="36197" x="5854700" y="3109913"/>
          <p14:tracePt t="36205" x="5880100" y="3109913"/>
          <p14:tracePt t="36214" x="5897563" y="3109913"/>
          <p14:tracePt t="36222" x="5922963" y="3109913"/>
          <p14:tracePt t="36229" x="5948363" y="3109913"/>
          <p14:tracePt t="36245" x="5973763" y="3109913"/>
          <p14:tracePt t="36256" x="5983288" y="3109913"/>
          <p14:tracePt t="36261" x="6008688" y="3109913"/>
          <p14:tracePt t="36272" x="6024563" y="3109913"/>
          <p14:tracePt t="36278" x="6034088" y="3101975"/>
          <p14:tracePt t="36289" x="6059488" y="3101975"/>
          <p14:tracePt t="36294" x="6076950" y="3101975"/>
          <p14:tracePt t="36304" x="6102350" y="3094038"/>
          <p14:tracePt t="36310" x="6110288" y="3094038"/>
          <p14:tracePt t="36316" x="6127750" y="3094038"/>
          <p14:tracePt t="36326" x="6135688" y="3094038"/>
          <p14:tracePt t="36333" x="6143625" y="3094038"/>
          <p14:tracePt t="36342" x="6153150" y="3094038"/>
          <p14:tracePt t="36351" x="6161088" y="3094038"/>
          <p14:tracePt t="36358" x="6169025" y="3094038"/>
          <p14:tracePt t="36366" x="6178550" y="3094038"/>
          <p14:tracePt t="36374" x="6194425" y="3094038"/>
          <p14:tracePt t="36382" x="6203950" y="3094038"/>
          <p14:tracePt t="36397" x="6211888" y="3094038"/>
          <p14:tracePt t="36406" x="6221413" y="3094038"/>
          <p14:tracePt t="36518" x="6221413" y="3084513"/>
          <p14:tracePt t="36532" x="6221413" y="3076575"/>
          <p14:tracePt t="36541" x="6221413" y="3067050"/>
          <p14:tracePt t="36557" x="6221413" y="3051175"/>
          <p14:tracePt t="36573" x="6221413" y="3041650"/>
          <p14:tracePt t="36581" x="6221413" y="3033713"/>
          <p14:tracePt t="36589" x="6203950" y="3025775"/>
          <p14:tracePt t="36606" x="6203950" y="3016250"/>
          <p14:tracePt t="36622" x="6194425" y="3008313"/>
          <p14:tracePt t="36640" x="6186488" y="3008313"/>
          <p14:tracePt t="36657" x="6186488" y="3000375"/>
          <p14:tracePt t="36661" x="6178550" y="2990850"/>
          <p14:tracePt t="36950" x="6161088" y="2982913"/>
          <p14:tracePt t="36958" x="6153150" y="2982913"/>
          <p14:tracePt t="36966" x="6118225" y="2982913"/>
          <p14:tracePt t="36974" x="6084888" y="2982913"/>
          <p14:tracePt t="36981" x="6042025" y="2982913"/>
          <p14:tracePt t="36991" x="6008688" y="2982913"/>
          <p14:tracePt t="36998" x="5957888" y="2982913"/>
          <p14:tracePt t="37006" x="5889625" y="2982913"/>
          <p14:tracePt t="37014" x="5829300" y="2982913"/>
          <p14:tracePt t="37022" x="5745163" y="2982913"/>
          <p14:tracePt t="37030" x="5659438" y="2982913"/>
          <p14:tracePt t="37039" x="5600700" y="2982913"/>
          <p14:tracePt t="37046" x="5540375" y="2982913"/>
          <p14:tracePt t="37056" x="5497513" y="2982913"/>
          <p14:tracePt t="37062" x="5438775" y="2982913"/>
          <p14:tracePt t="37073" x="5413375" y="2982913"/>
          <p14:tracePt t="37078" x="5405438" y="2982913"/>
          <p14:tracePt t="37349" x="5395913" y="2982913"/>
          <p14:tracePt t="37389" x="5395913" y="2990850"/>
          <p14:tracePt t="37567" x="5395913" y="3000375"/>
          <p14:tracePt t="37574" x="5405438" y="3000375"/>
          <p14:tracePt t="37582" x="5430838" y="3000375"/>
          <p14:tracePt t="37591" x="5464175" y="3008313"/>
          <p14:tracePt t="37606" x="5472113" y="3008313"/>
          <p14:tracePt t="37614" x="5489575" y="3008313"/>
          <p14:tracePt t="37623" x="5514975" y="3016250"/>
          <p14:tracePt t="37630" x="5540375" y="3016250"/>
          <p14:tracePt t="37639" x="5565775" y="3016250"/>
          <p14:tracePt t="37646" x="5600700" y="3016250"/>
          <p14:tracePt t="37655" x="5651500" y="3016250"/>
          <p14:tracePt t="37661" x="5694363" y="3016250"/>
          <p14:tracePt t="37672" x="5727700" y="3016250"/>
          <p14:tracePt t="37678" x="5761038" y="3016250"/>
          <p14:tracePt t="37694" x="5788025" y="3016250"/>
          <p14:tracePt t="37704" x="5795963" y="3016250"/>
          <p14:tracePt t="37711" x="5803900" y="3016250"/>
          <p14:tracePt t="37717" x="5813425" y="3016250"/>
          <p14:tracePt t="37725" x="5821363" y="3016250"/>
          <p14:tracePt t="37758" x="5829300" y="3016250"/>
          <p14:tracePt t="37774" x="5846763" y="3016250"/>
          <p14:tracePt t="37989" x="5854700" y="3016250"/>
          <p14:tracePt t="37998" x="5864225" y="3016250"/>
          <p14:tracePt t="38046" x="5872163" y="3016250"/>
          <p14:tracePt t="38054" x="5880100" y="3016250"/>
          <p14:tracePt t="38094" x="5889625" y="3016250"/>
          <p14:tracePt t="38198" x="5897563" y="3016250"/>
          <p14:tracePt t="39391" x="5905500" y="3016250"/>
          <p14:tracePt t="39409" x="5922963" y="3016250"/>
          <p14:tracePt t="39414" x="5932488" y="3016250"/>
          <p14:tracePt t="39423" x="5940425" y="3016250"/>
          <p14:tracePt t="39430" x="5957888" y="3016250"/>
          <p14:tracePt t="39446" x="5965825" y="3008313"/>
          <p14:tracePt t="39478" x="5973763" y="3000375"/>
          <p14:tracePt t="39509" x="5983288" y="3000375"/>
          <p14:tracePt t="39558" x="5991225" y="3000375"/>
          <p14:tracePt t="39581" x="5999163" y="3000375"/>
          <p14:tracePt t="39630" x="6016625" y="3000375"/>
          <p14:tracePt t="39646" x="6024563" y="3000375"/>
          <p14:tracePt t="39662" x="6034088" y="2990850"/>
          <p14:tracePt t="39672" x="6042025" y="2982913"/>
          <p14:tracePt t="39749" x="6049963" y="2982913"/>
          <p14:tracePt t="40127" x="6042025" y="2982913"/>
          <p14:tracePt t="40134" x="6034088" y="2990850"/>
          <p14:tracePt t="40141" x="6008688" y="3016250"/>
          <p14:tracePt t="40149" x="5940425" y="3067050"/>
          <p14:tracePt t="40158" x="5880100" y="3109913"/>
          <p14:tracePt t="40166" x="5795963" y="3178175"/>
          <p14:tracePt t="40174" x="5694363" y="3246438"/>
          <p14:tracePt t="40181" x="5557838" y="3322638"/>
          <p14:tracePt t="40190" x="5456238" y="3382963"/>
          <p14:tracePt t="40197" x="5353050" y="3416300"/>
          <p14:tracePt t="40207" x="5251450" y="3449638"/>
          <p14:tracePt t="40214" x="5243513" y="3449638"/>
          <p14:tracePt t="40223" x="5235575" y="3449638"/>
          <p14:tracePt t="40230" x="5243513" y="3441700"/>
          <p14:tracePt t="40240" x="5286375" y="3441700"/>
          <p14:tracePt t="40246" x="5337175" y="3416300"/>
          <p14:tracePt t="40257" x="5380038" y="3382963"/>
          <p14:tracePt t="40261" x="5446713" y="3365500"/>
          <p14:tracePt t="40270" x="5472113" y="3365500"/>
          <p14:tracePt t="40446" x="5430838" y="3365500"/>
          <p14:tracePt t="40454" x="5327650" y="3398838"/>
          <p14:tracePt t="40461" x="5208588" y="3441700"/>
          <p14:tracePt t="40472" x="5091113" y="3502025"/>
          <p14:tracePt t="40478" x="4972050" y="3578225"/>
          <p14:tracePt t="40485" x="4810125" y="3671888"/>
          <p14:tracePt t="40495" x="4605338" y="3806825"/>
          <p14:tracePt t="40502" x="4470400" y="3883025"/>
          <p14:tracePt t="40510" x="4368800" y="3943350"/>
          <p14:tracePt t="40518" x="4275138" y="3976688"/>
          <p14:tracePt t="40526" x="4232275" y="3994150"/>
          <p14:tracePt t="40534" x="4164013" y="4037013"/>
          <p14:tracePt t="40542" x="4105275" y="4079875"/>
          <p14:tracePt t="40549" x="4011613" y="4138613"/>
          <p14:tracePt t="40559" x="3935413" y="4189413"/>
          <p14:tracePt t="40566" x="3867150" y="4249738"/>
          <p14:tracePt t="40574" x="3773488" y="4316413"/>
          <p14:tracePt t="40581" x="3697288" y="4368800"/>
          <p14:tracePt t="40590" x="3629025" y="4427538"/>
          <p14:tracePt t="40597" x="3578225" y="4478338"/>
          <p14:tracePt t="40607" x="3543300" y="4521200"/>
          <p14:tracePt t="40613" x="3492500" y="4572000"/>
          <p14:tracePt t="40624" x="3467100" y="4597400"/>
          <p14:tracePt t="40629" x="3416300" y="4630738"/>
          <p14:tracePt t="40640" x="3365500" y="4673600"/>
          <p14:tracePt t="40645" x="3305175" y="4724400"/>
          <p14:tracePt t="40657" x="3271838" y="4767263"/>
          <p14:tracePt t="40661" x="3221038" y="4810125"/>
          <p14:tracePt t="40672" x="3178175" y="4843463"/>
          <p14:tracePt t="40677" x="3160713" y="4868863"/>
          <p14:tracePt t="40685" x="3119438" y="4911725"/>
          <p14:tracePt t="40693" x="3094038" y="4929188"/>
          <p14:tracePt t="40701" x="3059113" y="4954588"/>
          <p14:tracePt t="40709" x="3025775" y="4979988"/>
          <p14:tracePt t="40718" x="3000375" y="5005388"/>
          <p14:tracePt t="40725" x="2957513" y="5030788"/>
          <p14:tracePt t="40733" x="2922588" y="5048250"/>
          <p14:tracePt t="40741" x="2863850" y="5091113"/>
          <p14:tracePt t="40749" x="2820988" y="5116513"/>
          <p14:tracePt t="40757" x="2787650" y="5149850"/>
          <p14:tracePt t="40765" x="2736850" y="5183188"/>
          <p14:tracePt t="40773" x="2686050" y="5218113"/>
          <p14:tracePt t="40782" x="2633663" y="5243513"/>
          <p14:tracePt t="40790" x="2592388" y="5268913"/>
          <p14:tracePt t="40797" x="2549525" y="5294313"/>
          <p14:tracePt t="40808" x="2489200" y="5337175"/>
          <p14:tracePt t="40813" x="2455863" y="5353050"/>
          <p14:tracePt t="40825" x="2430463" y="5370513"/>
          <p14:tracePt t="40829" x="2387600" y="5395913"/>
          <p14:tracePt t="40839" x="2336800" y="5430838"/>
          <p14:tracePt t="40845" x="2319338" y="5438775"/>
          <p14:tracePt t="40856" x="2260600" y="5472113"/>
          <p14:tracePt t="40861" x="2227263" y="5489575"/>
          <p14:tracePt t="40872" x="2184400" y="5497513"/>
          <p14:tracePt t="40888" x="2030413" y="5532438"/>
          <p14:tracePt t="40894" x="1971675" y="5549900"/>
          <p14:tracePt t="40902" x="1938338" y="5557838"/>
          <p14:tracePt t="40911" x="1903413" y="5565775"/>
          <p14:tracePt t="40918" x="1885950" y="5575300"/>
          <p14:tracePt t="40926" x="1860550" y="5583238"/>
          <p14:tracePt t="40933" x="1819275" y="5591175"/>
          <p14:tracePt t="40943" x="1793875" y="5600700"/>
          <p14:tracePt t="40950" x="1776413" y="5608638"/>
          <p14:tracePt t="40958" x="1758950" y="5616575"/>
          <p14:tracePt t="40966" x="1741488" y="5626100"/>
          <p14:tracePt t="40975" x="1716088" y="5626100"/>
          <p14:tracePt t="40981" x="1690688" y="5641975"/>
          <p14:tracePt t="40991" x="1690688" y="5651500"/>
          <p14:tracePt t="40997" x="1682750" y="5651500"/>
          <p14:tracePt t="41008" x="1649413" y="5668963"/>
          <p14:tracePt t="41024" x="1631950" y="5676900"/>
          <p14:tracePt t="41029" x="1622425" y="5684838"/>
          <p14:tracePt t="41040" x="1614488" y="5694363"/>
          <p14:tracePt t="41046" x="1606550" y="5694363"/>
          <p14:tracePt t="41056" x="1606550" y="5702300"/>
          <p14:tracePt t="41061" x="1597025" y="5710238"/>
          <p14:tracePt t="41069" x="1589088" y="5719763"/>
          <p14:tracePt t="41078" x="1589088" y="5727700"/>
          <p14:tracePt t="41084" x="1571625" y="5753100"/>
          <p14:tracePt t="41102" x="1571625" y="5761038"/>
          <p14:tracePt t="41118" x="1555750" y="5778500"/>
          <p14:tracePt t="41133" x="1546225" y="5778500"/>
          <p14:tracePt t="41142" x="1530350" y="5795963"/>
          <p14:tracePt t="41158" x="1512888" y="5803900"/>
          <p14:tracePt t="41166" x="1504950" y="5813425"/>
          <p14:tracePt t="41176" x="1504950" y="5821363"/>
          <p14:tracePt t="41181" x="1495425" y="5821363"/>
          <p14:tracePt t="41191" x="1487488" y="5829300"/>
          <p14:tracePt t="41197" x="1487488" y="5838825"/>
          <p14:tracePt t="41208" x="1477963" y="5838825"/>
          <p14:tracePt t="41301" x="1477963" y="5846763"/>
          <p14:tracePt t="41310" x="1477963" y="5854700"/>
          <p14:tracePt t="41318" x="1495425" y="5854700"/>
          <p14:tracePt t="41327" x="1520825" y="5854700"/>
          <p14:tracePt t="41333" x="1546225" y="5854700"/>
          <p14:tracePt t="41342" x="1589088" y="5854700"/>
          <p14:tracePt t="41350" x="1639888" y="5854700"/>
          <p14:tracePt t="41358" x="1682750" y="5854700"/>
          <p14:tracePt t="41365" x="1725613" y="5854700"/>
          <p14:tracePt t="41375" x="1766888" y="5854700"/>
          <p14:tracePt t="41382" x="1809750" y="5854700"/>
          <p14:tracePt t="41391" x="1860550" y="5854700"/>
          <p14:tracePt t="41397" x="1878013" y="5838825"/>
          <p14:tracePt t="41408" x="1903413" y="5821363"/>
          <p14:tracePt t="41414" x="1928813" y="5821363"/>
          <p14:tracePt t="41425" x="1954213" y="5813425"/>
          <p14:tracePt t="41430" x="1979613" y="5803900"/>
          <p14:tracePt t="41441" x="2014538" y="5795963"/>
          <p14:tracePt t="41446" x="2047875" y="5795963"/>
          <p14:tracePt t="41455" x="2082800" y="5795963"/>
          <p14:tracePt t="41461" x="2124075" y="5788025"/>
          <p14:tracePt t="41468" x="2149475" y="5778500"/>
          <p14:tracePt t="41478" x="2200275" y="5770563"/>
          <p14:tracePt t="41485" x="2252663" y="5753100"/>
          <p14:tracePt t="41494" x="2293938" y="5753100"/>
          <p14:tracePt t="41502" x="2336800" y="5745163"/>
          <p14:tracePt t="41510" x="2371725" y="5745163"/>
          <p14:tracePt t="41519" x="2430463" y="5727700"/>
          <p14:tracePt t="41527" x="2489200" y="5710238"/>
          <p14:tracePt t="41533" x="2516188" y="5710238"/>
          <p14:tracePt t="41541" x="2566988" y="5702300"/>
          <p14:tracePt t="41550" x="2608263" y="5702300"/>
          <p14:tracePt t="41557" x="2651125" y="5694363"/>
          <p14:tracePt t="41567" x="2693988" y="5694363"/>
          <p14:tracePt t="41575" x="2744788" y="5684838"/>
          <p14:tracePt t="41582" x="2770188" y="5684838"/>
          <p14:tracePt t="41591" x="2805113" y="5684838"/>
          <p14:tracePt t="41598" x="2830513" y="5684838"/>
          <p14:tracePt t="41608" x="2855913" y="5684838"/>
          <p14:tracePt t="41614" x="2881313" y="5676900"/>
          <p14:tracePt t="41625" x="2897188" y="5668963"/>
          <p14:tracePt t="41629" x="2932113" y="5668963"/>
          <p14:tracePt t="41640" x="2965450" y="5668963"/>
          <p14:tracePt t="41647" x="3008313" y="5668963"/>
          <p14:tracePt t="41655" x="3033713" y="5668963"/>
          <p14:tracePt t="41661" x="3094038" y="5659438"/>
          <p14:tracePt t="41669" x="3127375" y="5659438"/>
          <p14:tracePt t="41677" x="3178175" y="5659438"/>
          <p14:tracePt t="41686" x="3238500" y="5651500"/>
          <p14:tracePt t="41694" x="3305175" y="5651500"/>
          <p14:tracePt t="41702" x="3365500" y="5641975"/>
          <p14:tracePt t="41710" x="3441700" y="5634038"/>
          <p14:tracePt t="41718" x="3502025" y="5634038"/>
          <p14:tracePt t="41726" x="3552825" y="5634038"/>
          <p14:tracePt t="41734" x="3603625" y="5626100"/>
          <p14:tracePt t="41741" x="3646488" y="5626100"/>
          <p14:tracePt t="41750" x="3679825" y="5608638"/>
          <p14:tracePt t="41759" x="3713163" y="5608638"/>
          <p14:tracePt t="41765" x="3730625" y="5600700"/>
          <p14:tracePt t="41781" x="3738563" y="5600700"/>
          <p14:tracePt t="41791" x="3756025" y="5600700"/>
          <p14:tracePt t="41807" x="3773488" y="5600700"/>
          <p14:tracePt t="41814" x="3790950" y="5600700"/>
          <p14:tracePt t="41824" x="3806825" y="5600700"/>
          <p14:tracePt t="41830" x="3832225" y="5600700"/>
          <p14:tracePt t="41841" x="3857625" y="5600700"/>
          <p14:tracePt t="41846" x="3892550" y="5600700"/>
          <p14:tracePt t="41854" x="3935413" y="5600700"/>
          <p14:tracePt t="41861" x="3976688" y="5600700"/>
          <p14:tracePt t="41871" x="4011613" y="5600700"/>
          <p14:tracePt t="41888" x="4087813" y="5600700"/>
          <p14:tracePt t="41894" x="4138613" y="5600700"/>
          <p14:tracePt t="41902" x="4164013" y="5600700"/>
          <p14:tracePt t="41910" x="4189413" y="5600700"/>
          <p14:tracePt t="41917" x="4206875" y="5600700"/>
          <p14:tracePt t="42054" x="4214813" y="5600700"/>
          <p14:tracePt t="42119" x="4224338" y="5600700"/>
          <p14:tracePt t="42134" x="4232275" y="5600700"/>
          <p14:tracePt t="42141" x="4249738" y="5608638"/>
          <p14:tracePt t="42150" x="4265613" y="5608638"/>
          <p14:tracePt t="42159" x="4291013" y="5616575"/>
          <p14:tracePt t="42165" x="4308475" y="5616575"/>
          <p14:tracePt t="42176" x="4341813" y="5616575"/>
          <p14:tracePt t="42181" x="4359275" y="5616575"/>
          <p14:tracePt t="42191" x="4394200" y="5616575"/>
          <p14:tracePt t="42197" x="4419600" y="5616575"/>
          <p14:tracePt t="42208" x="4435475" y="5616575"/>
          <p14:tracePt t="42213" x="4452938" y="5616575"/>
          <p14:tracePt t="42224" x="4460875" y="5616575"/>
          <p14:tracePt t="42229" x="4470400" y="5616575"/>
          <p14:tracePt t="42240" x="4478338" y="5616575"/>
          <p14:tracePt t="42246" x="4495800" y="5616575"/>
          <p14:tracePt t="42271" x="4503738" y="5616575"/>
          <p14:tracePt t="42278" x="4521200" y="5608638"/>
          <p14:tracePt t="42286" x="4529138" y="5608638"/>
          <p14:tracePt t="42294" x="4538663" y="5608638"/>
          <p14:tracePt t="42302" x="4554538" y="5608638"/>
          <p14:tracePt t="42310" x="4579938" y="5591175"/>
          <p14:tracePt t="42318" x="4597400" y="5583238"/>
          <p14:tracePt t="42325" x="4622800" y="5575300"/>
          <p14:tracePt t="42334" x="4648200" y="5565775"/>
          <p14:tracePt t="42342" x="4683125" y="5557838"/>
          <p14:tracePt t="42349" x="4691063" y="5549900"/>
          <p14:tracePt t="42358" x="4724400" y="5532438"/>
          <p14:tracePt t="42365" x="4741863" y="5524500"/>
          <p14:tracePt t="42375" x="4759325" y="5514975"/>
          <p14:tracePt t="42381" x="4784725" y="5507038"/>
          <p14:tracePt t="42392" x="4792663" y="5507038"/>
          <p14:tracePt t="42397" x="4810125" y="5497513"/>
          <p14:tracePt t="42409" x="4827588" y="5481638"/>
          <p14:tracePt t="42413" x="4835525" y="5472113"/>
          <p14:tracePt t="42425" x="4852988" y="5456238"/>
          <p14:tracePt t="42429" x="4860925" y="5456238"/>
          <p14:tracePt t="42446" x="4868863" y="5446713"/>
          <p14:tracePt t="42462" x="4868863" y="5430838"/>
          <p14:tracePt t="42477" x="4868863" y="5421313"/>
          <p14:tracePt t="42494" x="4868863" y="5413375"/>
          <p14:tracePt t="42509" x="4868863" y="5405438"/>
          <p14:tracePt t="42517" x="4878388" y="5387975"/>
          <p14:tracePt t="42559" x="4878388" y="5370513"/>
          <p14:tracePt t="42566" x="4878388" y="5362575"/>
          <p14:tracePt t="42581" x="4852988" y="5345113"/>
          <p14:tracePt t="42591" x="4835525" y="5337175"/>
          <p14:tracePt t="42598" x="4802188" y="5319713"/>
          <p14:tracePt t="42608" x="4775200" y="5319713"/>
          <p14:tracePt t="42614" x="4716463" y="5302250"/>
          <p14:tracePt t="42625" x="4673600" y="5294313"/>
          <p14:tracePt t="42631" x="4614863" y="5294313"/>
          <p14:tracePt t="42640" x="4554538" y="5286375"/>
          <p14:tracePt t="42645" x="4495800" y="5286375"/>
          <p14:tracePt t="42654" x="4452938" y="5268913"/>
          <p14:tracePt t="42661" x="4394200" y="5268913"/>
          <p14:tracePt t="42669" x="4333875" y="5268913"/>
          <p14:tracePt t="42678" x="4316413" y="5268913"/>
          <p14:tracePt t="42686" x="4283075" y="5268913"/>
          <p14:tracePt t="42693" x="4257675" y="5268913"/>
          <p14:tracePt t="42703" x="4249738" y="5268913"/>
          <p14:tracePt t="42710" x="4240213" y="5268913"/>
          <p14:tracePt t="42717" x="4224338" y="5268913"/>
          <p14:tracePt t="42734" x="4214813" y="5268913"/>
          <p14:tracePt t="42741" x="4197350" y="5268913"/>
          <p14:tracePt t="42750" x="4189413" y="5268913"/>
          <p14:tracePt t="42759" x="4164013" y="5276850"/>
          <p14:tracePt t="42775" x="4156075" y="5276850"/>
          <p14:tracePt t="42782" x="4138613" y="5286375"/>
          <p14:tracePt t="42798" x="4130675" y="5286375"/>
          <p14:tracePt t="42808" x="4121150" y="5294313"/>
          <p14:tracePt t="42910" x="4113213" y="5302250"/>
          <p14:tracePt t="42926" x="4113213" y="5311775"/>
          <p14:tracePt t="42949" x="4113213" y="5327650"/>
          <p14:tracePt t="42958" x="4113213" y="5353050"/>
          <p14:tracePt t="42966" x="4113213" y="5362575"/>
          <p14:tracePt t="42977" x="4113213" y="5387975"/>
          <p14:tracePt t="42981" x="4113213" y="5421313"/>
          <p14:tracePt t="42991" x="4121150" y="5438775"/>
          <p14:tracePt t="42998" x="4130675" y="5472113"/>
          <p14:tracePt t="43008" x="4130675" y="5497513"/>
          <p14:tracePt t="43014" x="4146550" y="5540375"/>
          <p14:tracePt t="43023" x="4156075" y="5565775"/>
          <p14:tracePt t="43030" x="4171950" y="5600700"/>
          <p14:tracePt t="43040" x="4171950" y="5616575"/>
          <p14:tracePt t="43045" x="4181475" y="5626100"/>
          <p14:tracePt t="43052" x="4181475" y="5651500"/>
          <p14:tracePt t="43061" x="4189413" y="5659438"/>
          <p14:tracePt t="43070" x="4189413" y="5668963"/>
          <p14:tracePt t="43079" x="4197350" y="5684838"/>
          <p14:tracePt t="43086" x="4206875" y="5702300"/>
          <p14:tracePt t="43094" x="4214813" y="5702300"/>
          <p14:tracePt t="43103" x="4214813" y="5719763"/>
          <p14:tracePt t="43109" x="4214813" y="5745163"/>
          <p14:tracePt t="43126" x="4232275" y="5753100"/>
          <p14:tracePt t="43141" x="4232275" y="5761038"/>
          <p14:tracePt t="43150" x="4240213" y="5778500"/>
          <p14:tracePt t="43160" x="4249738" y="5788025"/>
          <p14:tracePt t="43166" x="4257675" y="5795963"/>
          <p14:tracePt t="43176" x="4257675" y="5813425"/>
          <p14:tracePt t="43181" x="4265613" y="5821363"/>
          <p14:tracePt t="43191" x="4275138" y="5846763"/>
          <p14:tracePt t="43198" x="4275138" y="5864225"/>
          <p14:tracePt t="43208" x="4283075" y="5872163"/>
          <p14:tracePt t="43214" x="4291013" y="5880100"/>
          <p14:tracePt t="43224" x="4291013" y="5889625"/>
          <p14:tracePt t="43230" x="4300538" y="5897563"/>
          <p14:tracePt t="43286" x="4300538" y="5905500"/>
          <p14:tracePt t="43302" x="4308475" y="5905500"/>
          <p14:tracePt t="43318" x="4325938" y="5905500"/>
          <p14:tracePt t="43326" x="4341813" y="5905500"/>
          <p14:tracePt t="43334" x="4359275" y="5897563"/>
          <p14:tracePt t="43342" x="4384675" y="5897563"/>
          <p14:tracePt t="43351" x="4427538" y="5889625"/>
          <p14:tracePt t="43359" x="4445000" y="5889625"/>
          <p14:tracePt t="43365" x="4486275" y="5889625"/>
          <p14:tracePt t="43376" x="4521200" y="5880100"/>
          <p14:tracePt t="43381" x="4554538" y="5880100"/>
          <p14:tracePt t="43392" x="4589463" y="5880100"/>
          <p14:tracePt t="43398" x="4622800" y="5880100"/>
          <p14:tracePt t="43409" x="4648200" y="5880100"/>
          <p14:tracePt t="43414" x="4673600" y="5880100"/>
          <p14:tracePt t="43425" x="4691063" y="5880100"/>
          <p14:tracePt t="43429" x="4716463" y="5880100"/>
          <p14:tracePt t="43438" x="4733925" y="5880100"/>
          <p14:tracePt t="43446" x="4759325" y="5880100"/>
          <p14:tracePt t="43453" x="4784725" y="5880100"/>
          <p14:tracePt t="43463" x="4810125" y="5880100"/>
          <p14:tracePt t="43470" x="4827588" y="5880100"/>
          <p14:tracePt t="43478" x="4835525" y="5880100"/>
          <p14:tracePt t="43486" x="4852988" y="5880100"/>
          <p14:tracePt t="43494" x="4868863" y="5880100"/>
          <p14:tracePt t="43501" x="4886325" y="5880100"/>
          <p14:tracePt t="43509" x="4894263" y="5880100"/>
          <p14:tracePt t="43526" x="4919663" y="5880100"/>
          <p14:tracePt t="43533" x="4937125" y="5872163"/>
          <p14:tracePt t="43543" x="4954588" y="5872163"/>
          <p14:tracePt t="43549" x="4962525" y="5872163"/>
          <p14:tracePt t="43559" x="4972050" y="5864225"/>
          <p14:tracePt t="43565" x="4979988" y="5864225"/>
          <p14:tracePt t="43608" x="4987925" y="5854700"/>
          <p14:tracePt t="43623" x="4997450" y="5854700"/>
          <p14:tracePt t="43645" x="5005388" y="5846763"/>
          <p14:tracePt t="43653" x="5013325" y="5838825"/>
          <p14:tracePt t="43661" x="5013325" y="5829300"/>
          <p14:tracePt t="43669" x="5022850" y="5829300"/>
          <p14:tracePt t="43677" x="5030788" y="5821363"/>
          <p14:tracePt t="43686" x="5030788" y="5813425"/>
          <p14:tracePt t="43701" x="5038725" y="5795963"/>
          <p14:tracePt t="43709" x="5038725" y="5788025"/>
          <p14:tracePt t="43717" x="5038725" y="5770563"/>
          <p14:tracePt t="43725" x="5048250" y="5753100"/>
          <p14:tracePt t="43734" x="5048250" y="5745163"/>
          <p14:tracePt t="43743" x="5048250" y="5727700"/>
          <p14:tracePt t="43749" x="5048250" y="5710238"/>
          <p14:tracePt t="43759" x="5048250" y="5702300"/>
          <p14:tracePt t="43766" x="5048250" y="5676900"/>
          <p14:tracePt t="43776" x="5048250" y="5668963"/>
          <p14:tracePt t="43781" x="5048250" y="5641975"/>
          <p14:tracePt t="43793" x="5048250" y="5616575"/>
          <p14:tracePt t="43798" x="5048250" y="5600700"/>
          <p14:tracePt t="43807" x="5048250" y="5583238"/>
          <p14:tracePt t="43814" x="5048250" y="5575300"/>
          <p14:tracePt t="43823" x="5048250" y="5565775"/>
          <p14:tracePt t="43830" x="5048250" y="5549900"/>
          <p14:tracePt t="43846" x="5048250" y="5540375"/>
          <p14:tracePt t="43893" x="5038725" y="5540375"/>
          <p14:tracePt t="44134" x="5038725" y="5532438"/>
          <p14:tracePt t="44150" x="5022850" y="5497513"/>
          <p14:tracePt t="44161" x="5005388" y="5489575"/>
          <p14:tracePt t="44165" x="4979988" y="5456238"/>
          <p14:tracePt t="44176" x="4954588" y="5413375"/>
          <p14:tracePt t="44181" x="4919663" y="5380038"/>
          <p14:tracePt t="44192" x="4860925" y="5319713"/>
          <p14:tracePt t="44198" x="4810125" y="5268913"/>
          <p14:tracePt t="44208" x="4749800" y="5208588"/>
          <p14:tracePt t="44214" x="4640263" y="5132388"/>
          <p14:tracePt t="44224" x="4564063" y="5064125"/>
          <p14:tracePt t="44230" x="4452938" y="4987925"/>
          <p14:tracePt t="44238" x="4351338" y="4911725"/>
          <p14:tracePt t="44246" x="4275138" y="4860925"/>
          <p14:tracePt t="44253" x="4189413" y="4792663"/>
          <p14:tracePt t="44261" x="4087813" y="4724400"/>
          <p14:tracePt t="44270" x="4019550" y="4665663"/>
          <p14:tracePt t="44277" x="3943350" y="4597400"/>
          <p14:tracePt t="44286" x="3875088" y="4546600"/>
          <p14:tracePt t="44294" x="3816350" y="4478338"/>
          <p14:tracePt t="44301" x="3748088" y="4435475"/>
          <p14:tracePt t="44309" x="3697288" y="4384675"/>
          <p14:tracePt t="44318" x="3646488" y="4333875"/>
          <p14:tracePt t="44326" x="3594100" y="4283075"/>
          <p14:tracePt t="44334" x="3527425" y="4214813"/>
          <p14:tracePt t="44343" x="3484563" y="4164013"/>
          <p14:tracePt t="44351" x="3459163" y="4138613"/>
          <p14:tracePt t="44360" x="3408363" y="4070350"/>
          <p14:tracePt t="44366" x="3355975" y="4019550"/>
          <p14:tracePt t="44377" x="3322638" y="3986213"/>
          <p14:tracePt t="44381" x="3289300" y="3943350"/>
          <p14:tracePt t="44392" x="3263900" y="3917950"/>
          <p14:tracePt t="44398" x="3221038" y="3857625"/>
          <p14:tracePt t="44408" x="3186113" y="3816350"/>
          <p14:tracePt t="44414" x="3144838" y="3781425"/>
          <p14:tracePt t="44422" x="3101975" y="3738563"/>
          <p14:tracePt t="44429" x="3067050" y="3705225"/>
          <p14:tracePt t="44436" x="3025775" y="3662363"/>
          <p14:tracePt t="44445" x="2990850" y="3636963"/>
          <p14:tracePt t="44453" x="2940050" y="3611563"/>
          <p14:tracePt t="44461" x="2889250" y="3552825"/>
          <p14:tracePt t="44470" x="2838450" y="3517900"/>
          <p14:tracePt t="44478" x="2805113" y="3484563"/>
          <p14:tracePt t="44486" x="2778125" y="3459163"/>
          <p14:tracePt t="44493" x="2752725" y="3449638"/>
          <p14:tracePt t="44501" x="2719388" y="3416300"/>
          <p14:tracePt t="44511" x="2701925" y="3408363"/>
          <p14:tracePt t="44518" x="2676525" y="3382963"/>
          <p14:tracePt t="44527" x="2651125" y="3355975"/>
          <p14:tracePt t="44542" x="2633663" y="3340100"/>
          <p14:tracePt t="44550" x="2625725" y="3340100"/>
          <p14:tracePt t="44560" x="2625725" y="3322638"/>
          <p14:tracePt t="44565" x="2625725" y="3297238"/>
          <p14:tracePt t="44576" x="2625725" y="3279775"/>
          <p14:tracePt t="44582" x="2617788" y="3271838"/>
          <p14:tracePt t="44592" x="2608263" y="3246438"/>
          <p14:tracePt t="44598" x="2600325" y="3221038"/>
          <p14:tracePt t="44608" x="2592388" y="3203575"/>
          <p14:tracePt t="44614" x="2592388" y="3186113"/>
          <p14:tracePt t="44625" x="2574925" y="3170238"/>
          <p14:tracePt t="44630" x="2574925" y="3152775"/>
          <p14:tracePt t="44637" x="2574925" y="3135313"/>
          <p14:tracePt t="44646" x="2566988" y="3127375"/>
          <p14:tracePt t="44654" x="2566988" y="3119438"/>
          <p14:tracePt t="44662" x="2557463" y="3101975"/>
          <p14:tracePt t="44686" x="2557463" y="3094038"/>
          <p14:tracePt t="44693" x="2557463" y="3084513"/>
          <p14:tracePt t="44701" x="2557463" y="3076575"/>
          <p14:tracePt t="44709" x="2557463" y="3067050"/>
          <p14:tracePt t="44718" x="2557463" y="3059113"/>
          <p14:tracePt t="44725" x="2557463" y="3041650"/>
          <p14:tracePt t="44735" x="2557463" y="3025775"/>
          <p14:tracePt t="44743" x="2557463" y="3016250"/>
          <p14:tracePt t="44750" x="2557463" y="2990850"/>
          <p14:tracePt t="44760" x="2557463" y="2974975"/>
          <p14:tracePt t="44765" x="2557463" y="2965450"/>
          <p14:tracePt t="44777" x="2557463" y="2949575"/>
          <p14:tracePt t="44781" x="2557463" y="2940050"/>
          <p14:tracePt t="44791" x="2549525" y="2932113"/>
          <p14:tracePt t="44798" x="2549525" y="2914650"/>
          <p14:tracePt t="44808" x="2549525" y="2906713"/>
          <p14:tracePt t="44813" x="2549525" y="2897188"/>
          <p14:tracePt t="44824" x="2549525" y="2889250"/>
          <p14:tracePt t="44846" x="2549525" y="2871788"/>
          <p14:tracePt t="44885" x="2549525" y="2863850"/>
          <p14:tracePt t="44901" x="2549525" y="2855913"/>
          <p14:tracePt t="44926" x="2549525" y="2846388"/>
          <p14:tracePt t="44943" x="2549525" y="2838450"/>
          <p14:tracePt t="44950" x="2549525" y="2830513"/>
          <p14:tracePt t="44959" x="2557463" y="2820988"/>
          <p14:tracePt t="44965" x="2566988" y="2813050"/>
          <p14:tracePt t="44977" x="2574925" y="2805113"/>
          <p14:tracePt t="44992" x="2582863" y="2795588"/>
          <p14:tracePt t="45038" x="2582863" y="2787650"/>
          <p14:tracePt t="45045" x="2582863" y="2778125"/>
          <p14:tracePt t="45053" x="2582863" y="2770188"/>
          <p14:tracePt t="45061" x="2582863" y="2762250"/>
          <p14:tracePt t="45078" x="2582863" y="2752725"/>
          <p14:tracePt t="45094" x="2582863" y="2744788"/>
          <p14:tracePt t="45102" x="2582863" y="2736850"/>
          <p14:tracePt t="45109" x="2582863" y="2727325"/>
          <p14:tracePt t="45125" x="2582863" y="2711450"/>
          <p14:tracePt t="45133" x="2582863" y="2701925"/>
          <p14:tracePt t="45142" x="2582863" y="2693988"/>
          <p14:tracePt t="45160" x="2582863" y="2686050"/>
          <p14:tracePt t="45166" x="2582863" y="2676525"/>
          <p14:tracePt t="45181" x="2582863" y="2668588"/>
          <p14:tracePt t="45199" x="2574925" y="2660650"/>
          <p14:tracePt t="45215" x="2574925" y="2651125"/>
          <p14:tracePt t="45261" x="2566988" y="2643188"/>
          <p14:tracePt t="45350" x="2566988" y="2633663"/>
          <p14:tracePt t="45375" x="2592388" y="2625725"/>
          <p14:tracePt t="45381" x="2617788" y="2617788"/>
          <p14:tracePt t="45392" x="2643188" y="2617788"/>
          <p14:tracePt t="45398" x="2686050" y="2617788"/>
          <p14:tracePt t="45407" x="2736850" y="2608263"/>
          <p14:tracePt t="45415" x="2762250" y="2608263"/>
          <p14:tracePt t="45424" x="2805113" y="2608263"/>
          <p14:tracePt t="45430" x="2863850" y="2600325"/>
          <p14:tracePt t="45436" x="2922588" y="2592388"/>
          <p14:tracePt t="45446" x="2982913" y="2592388"/>
          <p14:tracePt t="45454" x="3041650" y="2592388"/>
          <p14:tracePt t="45462" x="3084513" y="2592388"/>
          <p14:tracePt t="45470" x="3127375" y="2592388"/>
          <p14:tracePt t="45478" x="3160713" y="2592388"/>
          <p14:tracePt t="45485" x="3178175" y="2592388"/>
          <p14:tracePt t="45647" x="3186113" y="2582863"/>
          <p14:tracePt t="45797" x="3203575" y="2592388"/>
          <p14:tracePt t="45808" x="3203575" y="2625725"/>
          <p14:tracePt t="45813" x="3221038" y="2643188"/>
          <p14:tracePt t="45822" x="3238500" y="2701925"/>
          <p14:tracePt t="45829" x="3263900" y="2752725"/>
          <p14:tracePt t="45837" x="3289300" y="2813050"/>
          <p14:tracePt t="45845" x="3297238" y="2863850"/>
          <p14:tracePt t="45854" x="3314700" y="2906713"/>
          <p14:tracePt t="45861" x="3322638" y="2957513"/>
          <p14:tracePt t="45869" x="3340100" y="3016250"/>
          <p14:tracePt t="45877" x="3348038" y="3051175"/>
          <p14:tracePt t="45888" x="3365500" y="3067050"/>
          <p14:tracePt t="45894" x="3365500" y="3101975"/>
          <p14:tracePt t="45901" x="3382963" y="3127375"/>
          <p14:tracePt t="45912" x="3398838" y="3152775"/>
          <p14:tracePt t="45917" x="3408363" y="3160713"/>
          <p14:tracePt t="45933" x="3416300" y="3170238"/>
          <p14:tracePt t="45943" x="3424238" y="3170238"/>
          <p14:tracePt t="45981" x="3433763" y="3170238"/>
          <p14:tracePt t="45992" x="3441700" y="3170238"/>
          <p14:tracePt t="46101" x="3449638" y="3170238"/>
          <p14:tracePt t="46157" x="3424238" y="3170238"/>
          <p14:tracePt t="46166" x="3390900" y="3170238"/>
          <p14:tracePt t="46176" x="3355975" y="3160713"/>
          <p14:tracePt t="46181" x="3289300" y="3160713"/>
          <p14:tracePt t="46192" x="3228975" y="3160713"/>
          <p14:tracePt t="46199" x="3170238" y="3160713"/>
          <p14:tracePt t="46205" x="3101975" y="3144838"/>
          <p14:tracePt t="46214" x="3008313" y="3135313"/>
          <p14:tracePt t="46221" x="2957513" y="3135313"/>
          <p14:tracePt t="46230" x="2897188" y="3135313"/>
          <p14:tracePt t="46237" x="2820988" y="3127375"/>
          <p14:tracePt t="46246" x="2778125" y="3127375"/>
          <p14:tracePt t="46254" x="2719388" y="3127375"/>
          <p14:tracePt t="46262" x="2701925" y="3127375"/>
          <p14:tracePt t="46269" x="2676525" y="3119438"/>
          <p14:tracePt t="46278" x="2660650" y="3119438"/>
          <p14:tracePt t="46358" x="2651125" y="3119438"/>
          <p14:tracePt t="46493" x="2643188" y="3109913"/>
          <p14:tracePt t="46566" x="2643188" y="3101975"/>
          <p14:tracePt t="46631" x="2643188" y="3094038"/>
          <p14:tracePt t="46662" x="2643188" y="3084513"/>
          <p14:tracePt t="46670" x="2651125" y="3084513"/>
          <p14:tracePt t="46678" x="2651125" y="3076575"/>
          <p14:tracePt t="46685" x="2660650" y="3076575"/>
          <p14:tracePt t="46694" x="2668588" y="3076575"/>
          <p14:tracePt t="46718" x="2676525" y="3076575"/>
          <p14:tracePt t="46728" x="2693988" y="3076575"/>
          <p14:tracePt t="46759" x="2711450" y="3076575"/>
          <p14:tracePt t="46765" x="2719388" y="3067050"/>
          <p14:tracePt t="46781" x="2727325" y="3067050"/>
          <p14:tracePt t="46799" x="2744788" y="3067050"/>
          <p14:tracePt t="46814" x="2762250" y="3067050"/>
          <p14:tracePt t="46821" x="2770188" y="3067050"/>
          <p14:tracePt t="46967" x="2770188" y="3084513"/>
          <p14:tracePt t="46976" x="2762250" y="3101975"/>
          <p14:tracePt t="46982" x="2744788" y="3152775"/>
          <p14:tracePt t="46989" x="2727325" y="3170238"/>
          <p14:tracePt t="46997" x="2711450" y="3228975"/>
          <p14:tracePt t="47006" x="2693988" y="3263900"/>
          <p14:tracePt t="47013" x="2660650" y="3330575"/>
          <p14:tracePt t="47022" x="2651125" y="3373438"/>
          <p14:tracePt t="47030" x="2633663" y="3424238"/>
          <p14:tracePt t="47038" x="2633663" y="3475038"/>
          <p14:tracePt t="47046" x="2633663" y="3527425"/>
          <p14:tracePt t="47054" x="2625725" y="3586163"/>
          <p14:tracePt t="47061" x="2625725" y="3629025"/>
          <p14:tracePt t="47069" x="2617788" y="3662363"/>
          <p14:tracePt t="47078" x="2617788" y="3705225"/>
          <p14:tracePt t="47086" x="2617788" y="3738563"/>
          <p14:tracePt t="47093" x="2608263" y="3781425"/>
          <p14:tracePt t="47101" x="2608263" y="3806825"/>
          <p14:tracePt t="47109" x="2608263" y="3841750"/>
          <p14:tracePt t="47117" x="2608263" y="3875088"/>
          <p14:tracePt t="47126" x="2608263" y="3908425"/>
          <p14:tracePt t="47134" x="2608263" y="3917950"/>
          <p14:tracePt t="47143" x="2608263" y="3943350"/>
          <p14:tracePt t="47149" x="2608263" y="3968750"/>
          <p14:tracePt t="47161" x="2608263" y="3976688"/>
          <p14:tracePt t="47166" x="2608263" y="3986213"/>
          <p14:tracePt t="47176" x="2608263" y="3994150"/>
          <p14:tracePt t="47182" x="2608263" y="4002088"/>
          <p14:tracePt t="47192" x="2608263" y="4011613"/>
          <p14:tracePt t="47198" x="2608263" y="4019550"/>
          <p14:tracePt t="47231" x="2600325" y="4027488"/>
          <p14:tracePt t="47237" x="2592388" y="4037013"/>
          <p14:tracePt t="47254" x="2582863" y="4044950"/>
          <p14:tracePt t="47261" x="2582863" y="4062413"/>
          <p14:tracePt t="47278" x="2574925" y="4079875"/>
          <p14:tracePt t="47286" x="2574925" y="4087813"/>
          <p14:tracePt t="47294" x="2566988" y="4105275"/>
          <p14:tracePt t="47310" x="2566988" y="4121150"/>
          <p14:tracePt t="47318" x="2557463" y="4130675"/>
          <p14:tracePt t="47421" x="2549525" y="4138613"/>
          <p14:tracePt t="47430" x="2541588" y="4146550"/>
          <p14:tracePt t="47437" x="2532063" y="4146550"/>
          <p14:tracePt t="47454" x="2524125" y="4146550"/>
          <p14:tracePt t="47462" x="2516188" y="4146550"/>
          <p14:tracePt t="47469" x="2506663" y="4146550"/>
          <p14:tracePt t="47478" x="2498725" y="4146550"/>
          <p14:tracePt t="47485" x="2481263" y="4146550"/>
          <p14:tracePt t="47501" x="2455863" y="4146550"/>
          <p14:tracePt t="47534" x="2447925" y="4138613"/>
          <p14:tracePt t="47549" x="2438400" y="4138613"/>
          <p14:tracePt t="47560" x="2438400" y="4130675"/>
          <p14:tracePt t="47593" x="2430463" y="4121150"/>
          <p14:tracePt t="47669" x="2422525" y="4121150"/>
          <p14:tracePt t="47679" x="2413000" y="4113213"/>
          <p14:tracePt t="47853" x="2413000" y="4105275"/>
          <p14:tracePt t="47862" x="2413000" y="4087813"/>
          <p14:tracePt t="47871" x="2422525" y="4087813"/>
          <p14:tracePt t="47885" x="2430463" y="4079875"/>
          <p14:tracePt t="48037" x="2430463" y="4070350"/>
          <p14:tracePt t="48054" x="2430463" y="4052888"/>
          <p14:tracePt t="48061" x="2430463" y="4044950"/>
          <p14:tracePt t="48094" x="2430463" y="4037013"/>
          <p14:tracePt t="48182" x="2430463" y="4027488"/>
          <p14:tracePt t="48198" x="2430463" y="4019550"/>
          <p14:tracePt t="49086" x="2413000" y="4019550"/>
          <p14:tracePt t="49095" x="2397125" y="4019550"/>
          <p14:tracePt t="49102" x="2371725" y="4011613"/>
          <p14:tracePt t="49111" x="2344738" y="4011613"/>
          <p14:tracePt t="49129" x="2336800" y="4011613"/>
          <p14:tracePt t="49133" x="2336800" y="4002088"/>
          <p14:tracePt t="49144" x="2336800" y="3994150"/>
          <p14:tracePt t="49149" x="2336800" y="3986213"/>
          <p14:tracePt t="49160" x="2336800" y="3976688"/>
          <p14:tracePt t="49165" x="2336800" y="3960813"/>
          <p14:tracePt t="49174" x="2336800" y="3943350"/>
          <p14:tracePt t="49181" x="2336800" y="3925888"/>
          <p14:tracePt t="49189" x="2336800" y="3892550"/>
          <p14:tracePt t="49199" x="2336800" y="3857625"/>
          <p14:tracePt t="49205" x="2336800" y="3841750"/>
          <p14:tracePt t="49215" x="2344738" y="3798888"/>
          <p14:tracePt t="49223" x="2344738" y="3748088"/>
          <p14:tracePt t="49231" x="2362200" y="3705225"/>
          <p14:tracePt t="49238" x="2371725" y="3646488"/>
          <p14:tracePt t="49246" x="2379663" y="3603625"/>
          <p14:tracePt t="49254" x="2379663" y="3552825"/>
          <p14:tracePt t="49261" x="2387600" y="3527425"/>
          <p14:tracePt t="49269" x="2387600" y="3492500"/>
          <p14:tracePt t="49278" x="2387600" y="3467100"/>
          <p14:tracePt t="49286" x="2387600" y="3433763"/>
          <p14:tracePt t="49295" x="2387600" y="3416300"/>
          <p14:tracePt t="49302" x="2379663" y="3398838"/>
          <p14:tracePt t="49311" x="2371725" y="3382963"/>
          <p14:tracePt t="49329" x="2371725" y="3373438"/>
          <p14:tracePt t="49334" x="2362200" y="3348038"/>
          <p14:tracePt t="49349" x="2362200" y="3340100"/>
          <p14:tracePt t="49360" x="2362200" y="3330575"/>
          <p14:tracePt t="49366" x="2362200" y="3314700"/>
          <p14:tracePt t="49375" x="2362200" y="3297238"/>
          <p14:tracePt t="49381" x="2354263" y="3279775"/>
          <p14:tracePt t="49389" x="2354263" y="3271838"/>
          <p14:tracePt t="49406" x="2344738" y="3263900"/>
          <p14:tracePt t="49415" x="2344738" y="3246438"/>
          <p14:tracePt t="49446" x="2344738" y="3238500"/>
          <p14:tracePt t="49454" x="2344738" y="3228975"/>
          <p14:tracePt t="49486" x="2344738" y="3211513"/>
          <p14:tracePt t="49502" x="2344738" y="3203575"/>
          <p14:tracePt t="49511" x="2354263" y="3203575"/>
          <p14:tracePt t="49518" x="2379663" y="3195638"/>
          <p14:tracePt t="49529" x="2379663" y="3186113"/>
          <p14:tracePt t="49533" x="2397125" y="3186113"/>
          <p14:tracePt t="49544" x="2413000" y="3178175"/>
          <p14:tracePt t="49551" x="2430463" y="3170238"/>
          <p14:tracePt t="49560" x="2447925" y="3160713"/>
          <p14:tracePt t="49567" x="2463800" y="3152775"/>
          <p14:tracePt t="49577" x="2481263" y="3152775"/>
          <p14:tracePt t="49581" x="2489200" y="3144838"/>
          <p14:tracePt t="49589" x="2506663" y="3144838"/>
          <p14:tracePt t="49613" x="2516188" y="3135313"/>
          <p14:tracePt t="49622" x="2524125" y="3135313"/>
          <p14:tracePt t="50270" x="2532063" y="3135313"/>
          <p14:tracePt t="50296" x="2541588" y="3135313"/>
          <p14:tracePt t="50301" x="2557463" y="3144838"/>
          <p14:tracePt t="50311" x="2592388" y="3160713"/>
          <p14:tracePt t="50318" x="2660650" y="3178175"/>
          <p14:tracePt t="50329" x="2744788" y="3211513"/>
          <p14:tracePt t="50334" x="2846388" y="3238500"/>
          <p14:tracePt t="50344" x="2974975" y="3271838"/>
          <p14:tracePt t="50350" x="3101975" y="3297238"/>
          <p14:tracePt t="50360" x="3289300" y="3330575"/>
          <p14:tracePt t="50365" x="3449638" y="3355975"/>
          <p14:tracePt t="50373" x="3671888" y="3390900"/>
          <p14:tracePt t="50381" x="3849688" y="3398838"/>
          <p14:tracePt t="50389" x="4062413" y="3416300"/>
          <p14:tracePt t="50397" x="4206875" y="3416300"/>
          <p14:tracePt t="50406" x="4341813" y="3424238"/>
          <p14:tracePt t="50414" x="4503738" y="3449638"/>
          <p14:tracePt t="50422" x="4648200" y="3449638"/>
          <p14:tracePt t="50430" x="4775200" y="3459163"/>
          <p14:tracePt t="50437" x="4919663" y="3484563"/>
          <p14:tracePt t="50446" x="5030788" y="3509963"/>
          <p14:tracePt t="50454" x="5132388" y="3517900"/>
          <p14:tracePt t="50464" x="5200650" y="3527425"/>
          <p14:tracePt t="50471" x="5260975" y="3543300"/>
          <p14:tracePt t="50479" x="5294313" y="3552825"/>
          <p14:tracePt t="50486" x="5327650" y="3552825"/>
          <p14:tracePt t="50494" x="5353050" y="3552825"/>
          <p14:tracePt t="50501" x="5362575" y="3552825"/>
          <p14:tracePt t="50512" x="5370513" y="3552825"/>
          <p14:tracePt t="50597" x="5380038" y="3560763"/>
          <p14:tracePt t="50605" x="5387975" y="3568700"/>
          <p14:tracePt t="50622" x="5387975" y="3578225"/>
          <p14:tracePt t="50629" x="5395913" y="3578225"/>
          <p14:tracePt t="50637" x="5405438" y="3586163"/>
          <p14:tracePt t="50654" x="5405438" y="3594100"/>
          <p14:tracePt t="50663" x="5421313" y="3603625"/>
          <p14:tracePt t="50669" x="5430838" y="3611563"/>
          <p14:tracePt t="50679" x="5438775" y="3619500"/>
          <p14:tracePt t="50791" x="5456238" y="3636963"/>
          <p14:tracePt t="50806" x="5464175" y="3636963"/>
          <p14:tracePt t="50814" x="5472113" y="3646488"/>
          <p14:tracePt t="50822" x="5489575" y="3654425"/>
          <p14:tracePt t="50829" x="5507038" y="3671888"/>
          <p14:tracePt t="50846" x="5514975" y="3671888"/>
          <p14:tracePt t="50854" x="5540375" y="3679825"/>
          <p14:tracePt t="50863" x="5540375" y="3687763"/>
          <p14:tracePt t="50869" x="5557838" y="3687763"/>
          <p14:tracePt t="50889" x="5575300" y="3705225"/>
          <p14:tracePt t="50896" x="5591175" y="3722688"/>
          <p14:tracePt t="50901" x="5608638" y="3730625"/>
          <p14:tracePt t="50913" x="5626100" y="3738563"/>
          <p14:tracePt t="50917" x="5651500" y="3756025"/>
          <p14:tracePt t="50928" x="5676900" y="3763963"/>
          <p14:tracePt t="50933" x="5694363" y="3773488"/>
          <p14:tracePt t="50945" x="5727700" y="3798888"/>
          <p14:tracePt t="50949" x="5761038" y="3816350"/>
          <p14:tracePt t="50959" x="5788025" y="3841750"/>
          <p14:tracePt t="50965" x="5846763" y="3867150"/>
          <p14:tracePt t="50973" x="5897563" y="3883025"/>
          <p14:tracePt t="50981" x="5932488" y="3900488"/>
          <p14:tracePt t="50989" x="5965825" y="3908425"/>
          <p14:tracePt t="50997" x="5999163" y="3917950"/>
          <p14:tracePt t="51006" x="6008688" y="3925888"/>
          <p14:tracePt t="51013" x="6034088" y="3925888"/>
          <p14:tracePt t="51021" x="6049963" y="3925888"/>
          <p14:tracePt t="51037" x="6059488" y="3925888"/>
          <p14:tracePt t="51045" x="6067425" y="3925888"/>
          <p14:tracePt t="51261" x="6059488" y="3925888"/>
          <p14:tracePt t="51270" x="6049963" y="3925888"/>
          <p14:tracePt t="51279" x="6024563" y="3943350"/>
          <p14:tracePt t="51286" x="5991225" y="3951288"/>
          <p14:tracePt t="51295" x="5957888" y="3951288"/>
          <p14:tracePt t="51302" x="5932488" y="3951288"/>
          <p14:tracePt t="51313" x="5864225" y="3968750"/>
          <p14:tracePt t="51318" x="5788025" y="3976688"/>
          <p14:tracePt t="51328" x="5727700" y="3976688"/>
          <p14:tracePt t="51334" x="5634038" y="3976688"/>
          <p14:tracePt t="51342" x="5540375" y="3986213"/>
          <p14:tracePt t="51351" x="5430838" y="4002088"/>
          <p14:tracePt t="51361" x="5319713" y="4002088"/>
          <p14:tracePt t="51366" x="5192713" y="4011613"/>
          <p14:tracePt t="51373" x="5106988" y="4011613"/>
          <p14:tracePt t="51381" x="5005388" y="4011613"/>
          <p14:tracePt t="51390" x="4903788" y="4011613"/>
          <p14:tracePt t="51398" x="4818063" y="4011613"/>
          <p14:tracePt t="51406" x="4733925" y="4011613"/>
          <p14:tracePt t="51414" x="4665663" y="4011613"/>
          <p14:tracePt t="51421" x="4605338" y="4011613"/>
          <p14:tracePt t="51430" x="4572000" y="4011613"/>
          <p14:tracePt t="51438" x="4521200" y="4011613"/>
          <p14:tracePt t="51445" x="4478338" y="4011613"/>
          <p14:tracePt t="51454" x="4419600" y="4011613"/>
          <p14:tracePt t="51462" x="4376738" y="4011613"/>
          <p14:tracePt t="51471" x="4316413" y="4011613"/>
          <p14:tracePt t="51479" x="4275138" y="4002088"/>
          <p14:tracePt t="51486" x="4214813" y="3994150"/>
          <p14:tracePt t="51495" x="4164013" y="3986213"/>
          <p14:tracePt t="51501" x="4105275" y="3968750"/>
          <p14:tracePt t="51512" x="4062413" y="3960813"/>
          <p14:tracePt t="51518" x="4011613" y="3960813"/>
          <p14:tracePt t="51528" x="3994150" y="3960813"/>
          <p14:tracePt t="51535" x="3960813" y="3943350"/>
          <p14:tracePt t="51542" x="3935413" y="3943350"/>
          <p14:tracePt t="51551" x="3925888" y="3943350"/>
          <p14:tracePt t="51558" x="3900488" y="3935413"/>
          <p14:tracePt t="51565" x="3892550" y="3935413"/>
          <p14:tracePt t="51573" x="3875088" y="3925888"/>
          <p14:tracePt t="51606" x="3849688" y="3917950"/>
          <p14:tracePt t="51614" x="3832225" y="3908425"/>
          <p14:tracePt t="51622" x="3798888" y="3900488"/>
          <p14:tracePt t="51629" x="3781425" y="3883025"/>
          <p14:tracePt t="51637" x="3748088" y="3875088"/>
          <p14:tracePt t="51645" x="3697288" y="3857625"/>
          <p14:tracePt t="51653" x="3662363" y="3841750"/>
          <p14:tracePt t="51662" x="3603625" y="3841750"/>
          <p14:tracePt t="51669" x="3568700" y="3816350"/>
          <p14:tracePt t="51679" x="3535363" y="3806825"/>
          <p14:tracePt t="51686" x="3502025" y="3798888"/>
          <p14:tracePt t="51695" x="3467100" y="3781425"/>
          <p14:tracePt t="51702" x="3441700" y="3773488"/>
          <p14:tracePt t="51712" x="3408363" y="3756025"/>
          <p14:tracePt t="51718" x="3398838" y="3748088"/>
          <p14:tracePt t="51729" x="3373438" y="3730625"/>
          <p14:tracePt t="51734" x="3355975" y="3722688"/>
          <p14:tracePt t="51745" x="3330575" y="3713163"/>
          <p14:tracePt t="51751" x="3322638" y="3705225"/>
          <p14:tracePt t="51757" x="3297238" y="3697288"/>
          <p14:tracePt t="51767" x="3271838" y="3679825"/>
          <p14:tracePt t="51773" x="3246438" y="3671888"/>
          <p14:tracePt t="51781" x="3221038" y="3662363"/>
          <p14:tracePt t="51790" x="3203575" y="3654425"/>
          <p14:tracePt t="51799" x="3178175" y="3654425"/>
          <p14:tracePt t="51805" x="3160713" y="3654425"/>
          <p14:tracePt t="51821" x="3144838" y="3654425"/>
          <p14:tracePt t="51838" x="3135313" y="3654425"/>
          <p14:tracePt t="51846" x="3127375" y="3654425"/>
          <p14:tracePt t="51974" x="3119438" y="3646488"/>
          <p14:tracePt t="51981" x="3109913" y="3629025"/>
          <p14:tracePt t="51990" x="3101975" y="3619500"/>
          <p14:tracePt t="52095" x="3094038" y="3611563"/>
          <p14:tracePt t="52206" x="3109913" y="3611563"/>
          <p14:tracePt t="52213" x="3144838" y="3611563"/>
          <p14:tracePt t="52221" x="3186113" y="3611563"/>
          <p14:tracePt t="52229" x="3238500" y="3636963"/>
          <p14:tracePt t="52238" x="3297238" y="3636963"/>
          <p14:tracePt t="52246" x="3355975" y="3646488"/>
          <p14:tracePt t="52254" x="3390900" y="3646488"/>
          <p14:tracePt t="52262" x="3449638" y="3646488"/>
          <p14:tracePt t="52269" x="3484563" y="3646488"/>
          <p14:tracePt t="52279" x="3517900" y="3646488"/>
          <p14:tracePt t="52286" x="3527425" y="3646488"/>
          <p14:tracePt t="52297" x="3543300" y="3646488"/>
          <p14:tracePt t="52301" x="3552825" y="3646488"/>
          <p14:tracePt t="52446" x="3552825" y="3654425"/>
          <p14:tracePt t="52453" x="3535363" y="3671888"/>
          <p14:tracePt t="52463" x="3517900" y="3697288"/>
          <p14:tracePt t="52470" x="3509963" y="3713163"/>
          <p14:tracePt t="52479" x="3484563" y="3748088"/>
          <p14:tracePt t="52486" x="3475038" y="3763963"/>
          <p14:tracePt t="52496" x="3467100" y="3781425"/>
          <p14:tracePt t="52501" x="3441700" y="3832225"/>
          <p14:tracePt t="52512" x="3441700" y="3841750"/>
          <p14:tracePt t="52518" x="3433763" y="3867150"/>
          <p14:tracePt t="52528" x="3424238" y="3883025"/>
          <p14:tracePt t="52534" x="3416300" y="3892550"/>
          <p14:tracePt t="52545" x="3416300" y="3908425"/>
          <p14:tracePt t="52550" x="3408363" y="3925888"/>
          <p14:tracePt t="52557" x="3398838" y="3925888"/>
          <p14:tracePt t="52565" x="3398838" y="3935413"/>
          <p14:tracePt t="52573" x="3398838" y="3951288"/>
          <p14:tracePt t="52615" x="3398838" y="3960813"/>
          <p14:tracePt t="52629" x="3398838" y="3968750"/>
          <p14:tracePt t="52662" x="3408363" y="3976688"/>
          <p14:tracePt t="52679" x="3433763" y="3986213"/>
          <p14:tracePt t="52686" x="3449638" y="3986213"/>
          <p14:tracePt t="52696" x="3492500" y="3986213"/>
          <p14:tracePt t="52701" x="3552825" y="3994150"/>
          <p14:tracePt t="52712" x="3586163" y="3994150"/>
          <p14:tracePt t="52717" x="3629025" y="3994150"/>
          <p14:tracePt t="52728" x="3687763" y="3994150"/>
          <p14:tracePt t="52733" x="3713163" y="3994150"/>
          <p14:tracePt t="52742" x="3722688" y="3994150"/>
          <p14:tracePt t="52750" x="3730625" y="3994150"/>
          <p14:tracePt t="52886" x="3738563" y="4002088"/>
          <p14:tracePt t="52901" x="3738563" y="4011613"/>
          <p14:tracePt t="52917" x="3738563" y="4019550"/>
          <p14:tracePt t="52928" x="3738563" y="4044950"/>
          <p14:tracePt t="52934" x="3738563" y="4079875"/>
          <p14:tracePt t="52942" x="3756025" y="4121150"/>
          <p14:tracePt t="52950" x="3790950" y="4197350"/>
          <p14:tracePt t="52957" x="3816350" y="4275138"/>
          <p14:tracePt t="52965" x="3875088" y="4351338"/>
          <p14:tracePt t="52974" x="3908425" y="4427538"/>
          <p14:tracePt t="52981" x="3994150" y="4538663"/>
          <p14:tracePt t="52990" x="4044950" y="4622800"/>
          <p14:tracePt t="52998" x="4138613" y="4733925"/>
          <p14:tracePt t="53006" x="4214813" y="4827588"/>
          <p14:tracePt t="53013" x="4291013" y="4919663"/>
          <p14:tracePt t="53021" x="4359275" y="4979988"/>
          <p14:tracePt t="53030" x="4435475" y="5064125"/>
          <p14:tracePt t="53037" x="4503738" y="5116513"/>
          <p14:tracePt t="53047" x="4564063" y="5149850"/>
          <p14:tracePt t="53054" x="4589463" y="5175250"/>
          <p14:tracePt t="53064" x="4614863" y="5183188"/>
          <p14:tracePt t="53069" x="4630738" y="5192713"/>
          <p14:tracePt t="53398" x="4640263" y="5200650"/>
          <p14:tracePt t="53405" x="4640263" y="5218113"/>
          <p14:tracePt t="53413" x="4640263" y="5235575"/>
          <p14:tracePt t="53422" x="4640263" y="5251450"/>
          <p14:tracePt t="53429" x="4630738" y="5276850"/>
          <p14:tracePt t="53439" x="4622800" y="5286375"/>
          <p14:tracePt t="53447" x="4614863" y="5311775"/>
          <p14:tracePt t="53453" x="4589463" y="5337175"/>
          <p14:tracePt t="53464" x="4579938" y="5353050"/>
          <p14:tracePt t="53470" x="4546600" y="5380038"/>
          <p14:tracePt t="53481" x="4521200" y="5405438"/>
          <p14:tracePt t="53486" x="4503738" y="5413375"/>
          <p14:tracePt t="53496" x="4470400" y="5438775"/>
          <p14:tracePt t="53502" x="4445000" y="5464175"/>
          <p14:tracePt t="53512" x="4427538" y="5472113"/>
          <p14:tracePt t="53518" x="4419600" y="5489575"/>
          <p14:tracePt t="53528" x="4410075" y="5514975"/>
          <p14:tracePt t="53534" x="4402138" y="5524500"/>
          <p14:tracePt t="53541" x="4394200" y="5532438"/>
          <p14:tracePt t="53550" x="4384675" y="5540375"/>
          <p14:tracePt t="53557" x="4384675" y="5549900"/>
          <p14:tracePt t="53965" x="4384675" y="5540375"/>
          <p14:tracePt t="53982" x="4402138" y="5524500"/>
          <p14:tracePt t="53989" x="4402138" y="5514975"/>
          <p14:tracePt t="53998" x="4419600" y="5481638"/>
          <p14:tracePt t="54005" x="4427538" y="5464175"/>
          <p14:tracePt t="54014" x="4427538" y="5438775"/>
          <p14:tracePt t="54021" x="4452938" y="5405438"/>
          <p14:tracePt t="54029" x="4460875" y="5370513"/>
          <p14:tracePt t="54039" x="4470400" y="5362575"/>
          <p14:tracePt t="54048" x="4470400" y="5345113"/>
          <p14:tracePt t="54054" x="4478338" y="5311775"/>
          <p14:tracePt t="54064" x="4478338" y="5294313"/>
          <p14:tracePt t="54069" x="4495800" y="5276850"/>
          <p14:tracePt t="54081" x="4495800" y="5260975"/>
          <p14:tracePt t="54086" x="4495800" y="5243513"/>
          <p14:tracePt t="54096" x="4495800" y="5235575"/>
          <p14:tracePt t="54101" x="4503738" y="5218113"/>
          <p14:tracePt t="54112" x="4513263" y="5192713"/>
          <p14:tracePt t="54118" x="4521200" y="5175250"/>
          <p14:tracePt t="54134" x="4521200" y="5157788"/>
          <p14:tracePt t="54141" x="4529138" y="5141913"/>
          <p14:tracePt t="54150" x="4538663" y="5141913"/>
          <p14:tracePt t="54165" x="4538663" y="5132388"/>
          <p14:tracePt t="54174" x="4538663" y="5124450"/>
          <p14:tracePt t="54181" x="4554538" y="5116513"/>
          <p14:tracePt t="54190" x="4564063" y="5106988"/>
          <p14:tracePt t="54197" x="4564063" y="5099050"/>
          <p14:tracePt t="54206" x="4572000" y="5091113"/>
          <p14:tracePt t="54213" x="4579938" y="5091113"/>
          <p14:tracePt t="54221" x="4589463" y="5091113"/>
          <p14:tracePt t="54239" x="4605338" y="5091113"/>
          <p14:tracePt t="54246" x="4630738" y="5081588"/>
          <p14:tracePt t="54264" x="4648200" y="5081588"/>
          <p14:tracePt t="54269" x="4657725" y="5081588"/>
          <p14:tracePt t="54281" x="4673600" y="5081588"/>
          <p14:tracePt t="54286" x="4699000" y="5081588"/>
          <p14:tracePt t="54296" x="4716463" y="5081588"/>
          <p14:tracePt t="54301" x="4741863" y="5081588"/>
          <p14:tracePt t="54310" x="4767263" y="5081588"/>
          <p14:tracePt t="54319" x="4784725" y="5091113"/>
          <p14:tracePt t="54325" x="4810125" y="5099050"/>
          <p14:tracePt t="54334" x="4835525" y="5099050"/>
          <p14:tracePt t="54341" x="4860925" y="5116513"/>
          <p14:tracePt t="54350" x="4886325" y="5132388"/>
          <p14:tracePt t="54357" x="4894263" y="5149850"/>
          <p14:tracePt t="54367" x="4919663" y="5167313"/>
          <p14:tracePt t="54374" x="4946650" y="5192713"/>
          <p14:tracePt t="54381" x="4962525" y="5208588"/>
          <p14:tracePt t="54390" x="4979988" y="5218113"/>
          <p14:tracePt t="54399" x="4979988" y="5243513"/>
          <p14:tracePt t="54406" x="5005388" y="5268913"/>
          <p14:tracePt t="54414" x="5013325" y="5294313"/>
          <p14:tracePt t="54422" x="5022850" y="5302250"/>
          <p14:tracePt t="54431" x="5030788" y="5311775"/>
          <p14:tracePt t="54437" x="5038725" y="5319713"/>
          <p14:tracePt t="54454" x="5038725" y="5327650"/>
          <p14:tracePt t="54463" x="5038725" y="5337175"/>
          <p14:tracePt t="54470" x="5038725" y="5345113"/>
          <p14:tracePt t="54486" x="5038725" y="5353050"/>
          <p14:tracePt t="54496" x="5038725" y="5370513"/>
          <p14:tracePt t="54502" x="5038725" y="5387975"/>
          <p14:tracePt t="54512" x="5038725" y="5395913"/>
          <p14:tracePt t="54518" x="5038725" y="5413375"/>
          <p14:tracePt t="54525" x="5030788" y="5430838"/>
          <p14:tracePt t="54534" x="5022850" y="5446713"/>
          <p14:tracePt t="54541" x="5013325" y="5464175"/>
          <p14:tracePt t="54550" x="5005388" y="5472113"/>
          <p14:tracePt t="54558" x="4987925" y="5497513"/>
          <p14:tracePt t="54566" x="4979988" y="5524500"/>
          <p14:tracePt t="54573" x="4979988" y="5532438"/>
          <p14:tracePt t="54582" x="4972050" y="5540375"/>
          <p14:tracePt t="54589" x="4946650" y="5565775"/>
          <p14:tracePt t="54599" x="4929188" y="5591175"/>
          <p14:tracePt t="54606" x="4919663" y="5608638"/>
          <p14:tracePt t="54614" x="4911725" y="5616575"/>
          <p14:tracePt t="54622" x="4903788" y="5634038"/>
          <p14:tracePt t="54631" x="4878388" y="5651500"/>
          <p14:tracePt t="54646" x="4868863" y="5659438"/>
          <p14:tracePt t="54653" x="4852988" y="5668963"/>
          <p14:tracePt t="54663" x="4843463" y="5676900"/>
          <p14:tracePt t="54670" x="4818063" y="5684838"/>
          <p14:tracePt t="54680" x="4792663" y="5684838"/>
          <p14:tracePt t="54685" x="4775200" y="5684838"/>
          <p14:tracePt t="54696" x="4749800" y="5694363"/>
          <p14:tracePt t="54701" x="4724400" y="5694363"/>
          <p14:tracePt t="54710" x="4691063" y="5702300"/>
          <p14:tracePt t="54717" x="4665663" y="5702300"/>
          <p14:tracePt t="54724" x="4640263" y="5710238"/>
          <p14:tracePt t="54734" x="4614863" y="5710238"/>
          <p14:tracePt t="54741" x="4597400" y="5710238"/>
          <p14:tracePt t="54749" x="4564063" y="5710238"/>
          <p14:tracePt t="54758" x="4546600" y="5710238"/>
          <p14:tracePt t="54765" x="4538663" y="5710238"/>
          <p14:tracePt t="54774" x="4521200" y="5710238"/>
          <p14:tracePt t="54781" x="4513263" y="5710238"/>
          <p14:tracePt t="54789" x="4503738" y="5710238"/>
          <p14:tracePt t="54798" x="4495800" y="5710238"/>
          <p14:tracePt t="54806" x="4486275" y="5702300"/>
          <p14:tracePt t="54814" x="4460875" y="5694363"/>
          <p14:tracePt t="54821" x="4460875" y="5684838"/>
          <p14:tracePt t="54831" x="4445000" y="5659438"/>
          <p14:tracePt t="54838" x="4435475" y="5651500"/>
          <p14:tracePt t="54847" x="4419600" y="5626100"/>
          <p14:tracePt t="54854" x="4419600" y="5608638"/>
          <p14:tracePt t="54863" x="4410075" y="5591175"/>
          <p14:tracePt t="54870" x="4410075" y="5583238"/>
          <p14:tracePt t="54880" x="4394200" y="5557838"/>
          <p14:tracePt t="54891" x="4394200" y="5532438"/>
          <p14:tracePt t="54901" x="4394200" y="5507038"/>
          <p14:tracePt t="54909" x="4384675" y="5497513"/>
          <p14:tracePt t="54918" x="4376738" y="5481638"/>
          <p14:tracePt t="54925" x="4376738" y="5446713"/>
          <p14:tracePt t="54934" x="4376738" y="5430838"/>
          <p14:tracePt t="54941" x="4376738" y="5413375"/>
          <p14:tracePt t="54950" x="4376738" y="5387975"/>
          <p14:tracePt t="54958" x="4376738" y="5380038"/>
          <p14:tracePt t="54966" x="4376738" y="5353050"/>
          <p14:tracePt t="54975" x="4376738" y="5337175"/>
          <p14:tracePt t="54981" x="4376738" y="5327650"/>
          <p14:tracePt t="54989" x="4376738" y="5311775"/>
          <p14:tracePt t="54998" x="4376738" y="5294313"/>
          <p14:tracePt t="55014" x="4384675" y="5268913"/>
          <p14:tracePt t="55031" x="4384675" y="5251450"/>
          <p14:tracePt t="55037" x="4394200" y="5243513"/>
          <p14:tracePt t="55049" x="4402138" y="5226050"/>
          <p14:tracePt t="55053" x="4410075" y="5218113"/>
          <p14:tracePt t="55070" x="4410075" y="5200650"/>
          <p14:tracePt t="55080" x="4419600" y="5183188"/>
          <p14:tracePt t="55087" x="4427538" y="5183188"/>
          <p14:tracePt t="55096" x="4435475" y="5175250"/>
          <p14:tracePt t="55101" x="4445000" y="5157788"/>
          <p14:tracePt t="55112" x="4452938" y="5157788"/>
          <p14:tracePt t="55119" x="4460875" y="5149850"/>
          <p14:tracePt t="55124" x="4460875" y="5141913"/>
          <p14:tracePt t="55133" x="4470400" y="5132388"/>
          <p14:tracePt t="55141" x="4478338" y="5132388"/>
          <p14:tracePt t="55158" x="4486275" y="5124450"/>
          <p14:tracePt t="55166" x="4503738" y="5124450"/>
          <p14:tracePt t="55182" x="4521200" y="5124450"/>
          <p14:tracePt t="55190" x="4538663" y="5124450"/>
          <p14:tracePt t="55205" x="4546600" y="5124450"/>
          <p14:tracePt t="55215" x="4554538" y="5124450"/>
          <p14:tracePt t="55222" x="4564063" y="5124450"/>
          <p14:tracePt t="55231" x="4579938" y="5124450"/>
          <p14:tracePt t="55238" x="4589463" y="5124450"/>
          <p14:tracePt t="55247" x="4597400" y="5124450"/>
          <p14:tracePt t="55254" x="4614863" y="5124450"/>
          <p14:tracePt t="55264" x="4640263" y="5124450"/>
          <p14:tracePt t="55269" x="4657725" y="5124450"/>
          <p14:tracePt t="55280" x="4665663" y="5132388"/>
          <p14:tracePt t="55285" x="4691063" y="5141913"/>
          <p14:tracePt t="55296" x="4716463" y="5141913"/>
          <p14:tracePt t="55302" x="4741863" y="5157788"/>
          <p14:tracePt t="55312" x="4749800" y="5157788"/>
          <p14:tracePt t="55318" x="4767263" y="5167313"/>
          <p14:tracePt t="55325" x="4775200" y="5167313"/>
          <p14:tracePt t="55333" x="4784725" y="5175250"/>
          <p14:tracePt t="55342" x="4792663" y="5183188"/>
          <p14:tracePt t="55351" x="4802188" y="5183188"/>
          <p14:tracePt t="55358" x="4818063" y="5192713"/>
          <p14:tracePt t="55367" x="4827588" y="5200650"/>
          <p14:tracePt t="55374" x="4835525" y="5208588"/>
          <p14:tracePt t="55390" x="4843463" y="5218113"/>
          <p14:tracePt t="55399" x="4860925" y="5235575"/>
          <p14:tracePt t="55414" x="4868863" y="5251450"/>
          <p14:tracePt t="55421" x="4878388" y="5268913"/>
          <p14:tracePt t="55438" x="4894263" y="5286375"/>
          <p14:tracePt t="55447" x="4894263" y="5311775"/>
          <p14:tracePt t="55453" x="4903788" y="5319713"/>
          <p14:tracePt t="55464" x="4911725" y="5337175"/>
          <p14:tracePt t="55470" x="4911725" y="5353050"/>
          <p14:tracePt t="55481" x="4929188" y="5370513"/>
          <p14:tracePt t="55486" x="4937125" y="5380038"/>
          <p14:tracePt t="55495" x="4937125" y="5395913"/>
          <p14:tracePt t="55501" x="4937125" y="5405438"/>
          <p14:tracePt t="55512" x="4946650" y="5421313"/>
          <p14:tracePt t="55517" x="4946650" y="5446713"/>
          <p14:tracePt t="55525" x="4946650" y="5456238"/>
          <p14:tracePt t="55533" x="4954588" y="5464175"/>
          <p14:tracePt t="55542" x="4954588" y="5489575"/>
          <p14:tracePt t="55550" x="4954588" y="5497513"/>
          <p14:tracePt t="55559" x="4954588" y="5514975"/>
          <p14:tracePt t="55566" x="4954588" y="5524500"/>
          <p14:tracePt t="55573" x="4954588" y="5532438"/>
          <p14:tracePt t="55582" x="4954588" y="5549900"/>
          <p14:tracePt t="55590" x="4954588" y="5557838"/>
          <p14:tracePt t="55598" x="4954588" y="5565775"/>
          <p14:tracePt t="55606" x="4954588" y="5575300"/>
          <p14:tracePt t="55615" x="4954588" y="5583238"/>
          <p14:tracePt t="55622" x="4954588" y="5591175"/>
          <p14:tracePt t="55631" x="4954588" y="5600700"/>
          <p14:tracePt t="55648" x="4954588" y="5608638"/>
          <p14:tracePt t="55653" x="4954588" y="5616575"/>
          <p14:tracePt t="55686" x="4946650" y="5626100"/>
          <p14:tracePt t="55696" x="4946650" y="5634038"/>
          <p14:tracePt t="55712" x="4937125" y="5641975"/>
          <p14:tracePt t="55741" x="4929188" y="5641975"/>
          <p14:tracePt t="55758" x="4929188" y="5616575"/>
          <p14:tracePt t="55765" x="4946650" y="5565775"/>
          <p14:tracePt t="55774" x="4987925" y="5514975"/>
          <p14:tracePt t="55781" x="4997450" y="5497513"/>
          <p14:tracePt t="55789" x="4997450" y="5446713"/>
          <p14:tracePt t="55798" x="4997450" y="5438775"/>
          <p14:tracePt t="56149" x="4987925" y="5430838"/>
          <p14:tracePt t="56165" x="4979988" y="5430838"/>
          <p14:tracePt t="56173" x="4954588" y="5430838"/>
          <p14:tracePt t="56182" x="4937125" y="5430838"/>
          <p14:tracePt t="56189" x="4929188" y="5430838"/>
          <p14:tracePt t="56198" x="4911725" y="5438775"/>
          <p14:tracePt t="56205" x="4894263" y="5438775"/>
          <p14:tracePt t="56215" x="4878388" y="5446713"/>
          <p14:tracePt t="56221" x="4852988" y="5446713"/>
          <p14:tracePt t="56231" x="4818063" y="5472113"/>
          <p14:tracePt t="56237" x="4784725" y="5489575"/>
          <p14:tracePt t="56248" x="4767263" y="5497513"/>
          <p14:tracePt t="56253" x="4741863" y="5514975"/>
          <p14:tracePt t="56264" x="4724400" y="5524500"/>
          <p14:tracePt t="56390" x="4716463" y="5524500"/>
          <p14:tracePt t="57269" x="4708525" y="5524500"/>
          <p14:tracePt t="57281" x="4699000" y="5524500"/>
          <p14:tracePt t="57285" x="4683125" y="5524500"/>
          <p14:tracePt t="57293" x="4673600" y="5524500"/>
          <p14:tracePt t="57301" x="4657725" y="5524500"/>
          <p14:tracePt t="57309" x="4640263" y="5524500"/>
          <p14:tracePt t="57317" x="4622800" y="5514975"/>
          <p14:tracePt t="57326" x="4614863" y="5507038"/>
          <p14:tracePt t="57335" x="4605338" y="5507038"/>
          <p14:tracePt t="57342" x="4597400" y="5507038"/>
          <p14:tracePt t="57374" x="4589463" y="5507038"/>
          <p14:tracePt t="57390" x="4579938" y="5507038"/>
          <p14:tracePt t="57399" x="4564063" y="5507038"/>
          <p14:tracePt t="57407" x="4546600" y="5507038"/>
          <p14:tracePt t="57416" x="4538663" y="5507038"/>
          <p14:tracePt t="57421" x="4513263" y="5507038"/>
          <p14:tracePt t="57432" x="4495800" y="5507038"/>
          <p14:tracePt t="57438" x="4478338" y="5507038"/>
          <p14:tracePt t="57449" x="4460875" y="5507038"/>
          <p14:tracePt t="57454" x="4445000" y="5497513"/>
          <p14:tracePt t="57464" x="4435475" y="5497513"/>
          <p14:tracePt t="57470" x="4419600" y="5497513"/>
          <p14:tracePt t="57480" x="4410075" y="5497513"/>
          <p14:tracePt t="57486" x="4394200" y="5497513"/>
          <p14:tracePt t="57493" x="4376738" y="5497513"/>
          <p14:tracePt t="57509" x="4359275" y="5497513"/>
          <p14:tracePt t="57517" x="4351338" y="5497513"/>
          <p14:tracePt t="57526" x="4333875" y="5497513"/>
          <p14:tracePt t="57543" x="4325938" y="5497513"/>
          <p14:tracePt t="57557" x="4316413" y="5497513"/>
          <p14:tracePt t="57566" x="4308475" y="5497513"/>
          <p14:tracePt t="57615" x="4291013" y="5507038"/>
          <p14:tracePt t="57631" x="4291013" y="5514975"/>
          <p14:tracePt t="57661" x="4275138" y="5532438"/>
          <p14:tracePt t="57680" x="4265613" y="5540375"/>
          <p14:tracePt t="57694" x="4257675" y="5540375"/>
          <p14:tracePt t="57702" x="4249738" y="5549900"/>
          <p14:tracePt t="57708" x="4240213" y="5557838"/>
          <p14:tracePt t="57718" x="4224338" y="5565775"/>
          <p14:tracePt t="58158" x="4214813" y="5565775"/>
          <p14:tracePt t="58214" x="4206875" y="5557838"/>
          <p14:tracePt t="58261" x="4197350" y="5557838"/>
          <p14:tracePt t="58270" x="4189413" y="5549900"/>
          <p14:tracePt t="58294" x="4181475" y="5549900"/>
          <p14:tracePt t="58301" x="4171950" y="5549900"/>
          <p14:tracePt t="58309" x="4164013" y="5549900"/>
          <p14:tracePt t="58319" x="4146550" y="5549900"/>
          <p14:tracePt t="58326" x="4121150" y="5549900"/>
          <p14:tracePt t="58341" x="4105275" y="5549900"/>
          <p14:tracePt t="58349" x="4095750" y="5549900"/>
          <p14:tracePt t="58358" x="4087813" y="5549900"/>
          <p14:tracePt t="58366" x="4079875" y="5549900"/>
          <p14:tracePt t="58445" x="4070350" y="5549900"/>
          <p14:tracePt t="58486" x="4062413" y="5549900"/>
          <p14:tracePt t="58501" x="4052888" y="5540375"/>
          <p14:tracePt t="58654" x="4052888" y="5532438"/>
          <p14:tracePt t="58805" x="4062413" y="5532438"/>
          <p14:tracePt t="58821" x="4079875" y="5532438"/>
          <p14:tracePt t="58831" x="4087813" y="5532438"/>
          <p14:tracePt t="58838" x="4113213" y="5532438"/>
          <p14:tracePt t="58848" x="4138613" y="5532438"/>
          <p14:tracePt t="58854" x="4164013" y="5532438"/>
          <p14:tracePt t="58865" x="4206875" y="5532438"/>
          <p14:tracePt t="58869" x="4240213" y="5532438"/>
          <p14:tracePt t="58878" x="4291013" y="5532438"/>
          <p14:tracePt t="58896" x="4384675" y="5532438"/>
          <p14:tracePt t="58901" x="4402138" y="5532438"/>
          <p14:tracePt t="58910" x="4445000" y="5532438"/>
          <p14:tracePt t="58919" x="4460875" y="5524500"/>
          <p14:tracePt t="58927" x="4478338" y="5524500"/>
          <p14:tracePt t="58934" x="4486275" y="5524500"/>
          <p14:tracePt t="59062" x="4470400" y="5524500"/>
          <p14:tracePt t="59230" x="4460875" y="5524500"/>
          <p14:tracePt t="59527" x="4452938" y="5532438"/>
          <p14:tracePt t="59542" x="4452938" y="5540375"/>
          <p14:tracePt t="59558" x="4445000" y="5540375"/>
          <p14:tracePt t="59590" x="4435475" y="5549900"/>
          <p14:tracePt t="59599" x="4427538" y="5557838"/>
          <p14:tracePt t="59631" x="4419600" y="5557838"/>
          <p14:tracePt t="59648" x="4402138" y="5565775"/>
          <p14:tracePt t="59678" x="4402138" y="5575300"/>
          <p14:tracePt t="59693" x="4394200" y="5575300"/>
          <p14:tracePt t="59709" x="4384675" y="5575300"/>
          <p14:tracePt t="59717" x="4384675" y="5583238"/>
          <p14:tracePt t="59726" x="4376738" y="5583238"/>
          <p14:tracePt t="59734" x="4368800" y="5583238"/>
          <p14:tracePt t="59742" x="4359275" y="5583238"/>
          <p14:tracePt t="59749" x="4351338" y="5583238"/>
          <p14:tracePt t="59758" x="4341813" y="5591175"/>
          <p14:tracePt t="59767" x="4333875" y="5591175"/>
          <p14:tracePt t="59773" x="4333875" y="5600700"/>
          <p14:tracePt t="59800" x="4325938" y="5600700"/>
          <p14:tracePt t="59806" x="4316413" y="5600700"/>
          <p14:tracePt t="59821" x="4308475" y="5608638"/>
          <p14:tracePt t="59832" x="4300538" y="5608638"/>
          <p14:tracePt t="59848" x="4291013" y="5608638"/>
          <p14:tracePt t="59886" x="4283075" y="5608638"/>
          <p14:tracePt t="59933" x="4275138" y="5608638"/>
          <p14:tracePt t="60990" x="4275138" y="5616575"/>
          <p14:tracePt t="61021" x="4275138" y="5626100"/>
          <p14:tracePt t="61086" x="4265613" y="5651500"/>
          <p14:tracePt t="61110" x="4265613" y="5659438"/>
          <p14:tracePt t="61126" x="4249738" y="5659438"/>
          <p14:tracePt t="61135" x="4240213" y="5668963"/>
          <p14:tracePt t="61141" x="4240213" y="5676900"/>
          <p14:tracePt t="61158" x="4232275" y="5684838"/>
          <p14:tracePt t="61190" x="4232275" y="5694363"/>
          <p14:tracePt t="61200" x="4232275" y="5702300"/>
          <p14:tracePt t="61217" x="4232275" y="5719763"/>
          <p14:tracePt t="61221" x="4232275" y="5727700"/>
          <p14:tracePt t="61232" x="4232275" y="5745163"/>
          <p14:tracePt t="61245" x="4232275" y="5770563"/>
          <p14:tracePt t="61269" x="4232275" y="5778500"/>
          <p14:tracePt t="61277" x="4232275" y="5788025"/>
          <p14:tracePt t="61294" x="4232275" y="5795963"/>
          <p14:tracePt t="61309" x="4232275" y="5803900"/>
          <p14:tracePt t="61325" x="4232275" y="5813425"/>
          <p14:tracePt t="61341" x="4232275" y="5821363"/>
          <p14:tracePt t="61559" x="4232275" y="5829300"/>
          <p14:tracePt t="61614" x="4232275" y="5838825"/>
          <p14:tracePt t="61647" x="4240213" y="5838825"/>
          <p14:tracePt t="61660" x="4257675" y="5838825"/>
          <p14:tracePt t="61695" x="4275138" y="5838825"/>
          <p14:tracePt t="61709" x="4283075" y="5838825"/>
          <p14:tracePt t="61726" x="4291013" y="5838825"/>
          <p14:tracePt t="61871" x="4275138" y="5838825"/>
          <p14:tracePt t="61878" x="4249738" y="5829300"/>
          <p14:tracePt t="61886" x="4232275" y="5821363"/>
          <p14:tracePt t="61894" x="4189413" y="5821363"/>
          <p14:tracePt t="61901" x="4146550" y="5813425"/>
          <p14:tracePt t="61909" x="4070350" y="5788025"/>
          <p14:tracePt t="61919" x="3986213" y="5788025"/>
          <p14:tracePt t="61926" x="3900488" y="5788025"/>
          <p14:tracePt t="61933" x="3806825" y="5788025"/>
          <p14:tracePt t="61941" x="3730625" y="5778500"/>
          <p14:tracePt t="61950" x="3629025" y="5770563"/>
          <p14:tracePt t="61957" x="3543300" y="5770563"/>
          <p14:tracePt t="61968" x="3484563" y="5770563"/>
          <p14:tracePt t="61974" x="3416300" y="5770563"/>
          <p14:tracePt t="61983" x="3373438" y="5770563"/>
          <p14:tracePt t="61989" x="3348038" y="5770563"/>
          <p14:tracePt t="62000" x="3322638" y="5770563"/>
          <p14:tracePt t="62086" x="3314700" y="5761038"/>
          <p14:tracePt t="62119" x="3314700" y="5753100"/>
          <p14:tracePt t="62125" x="3322638" y="5753100"/>
          <p14:tracePt t="62189" x="3330575" y="5745163"/>
          <p14:tracePt t="62221" x="3330575" y="5735638"/>
          <p14:tracePt t="62245" x="3305175" y="5735638"/>
          <p14:tracePt t="62253" x="3297238" y="5735638"/>
          <p14:tracePt t="62260" x="3271838" y="5727700"/>
          <p14:tracePt t="62270" x="3238500" y="5727700"/>
          <p14:tracePt t="62278" x="3195638" y="5727700"/>
          <p14:tracePt t="62285" x="3160713" y="5727700"/>
          <p14:tracePt t="62293" x="3135313" y="5727700"/>
          <p14:tracePt t="62301" x="3094038" y="5727700"/>
          <p14:tracePt t="62309" x="3067050" y="5727700"/>
          <p14:tracePt t="62317" x="3041650" y="5727700"/>
          <p14:tracePt t="62326" x="3025775" y="5727700"/>
          <p14:tracePt t="62333" x="3000375" y="5727700"/>
          <p14:tracePt t="62342" x="2982913" y="5727700"/>
          <p14:tracePt t="62367" x="2965450" y="5735638"/>
          <p14:tracePt t="62400" x="2957513" y="5735638"/>
          <p14:tracePt t="62417" x="2949575" y="5735638"/>
          <p14:tracePt t="62431" x="2932113" y="5745163"/>
          <p14:tracePt t="62439" x="2922588" y="5745163"/>
          <p14:tracePt t="62462" x="2906713" y="5745163"/>
          <p14:tracePt t="62477" x="2897188" y="5745163"/>
          <p14:tracePt t="62493" x="2881313" y="5745163"/>
          <p14:tracePt t="62501" x="2855913" y="5745163"/>
          <p14:tracePt t="62509" x="2846388" y="5745163"/>
          <p14:tracePt t="62518" x="2838450" y="5745163"/>
          <p14:tracePt t="62526" x="2820988" y="5745163"/>
          <p14:tracePt t="62534" x="2795588" y="5745163"/>
          <p14:tracePt t="62541" x="2778125" y="5745163"/>
          <p14:tracePt t="62550" x="2762250" y="5745163"/>
          <p14:tracePt t="62558" x="2744788" y="5745163"/>
          <p14:tracePt t="62567" x="2727325" y="5753100"/>
          <p14:tracePt t="62584" x="2719388" y="5753100"/>
          <p14:tracePt t="62590" x="2701925" y="5753100"/>
          <p14:tracePt t="62606" x="2693988" y="5753100"/>
          <p14:tracePt t="62616" x="2686050" y="5761038"/>
          <p14:tracePt t="62622" x="2676525" y="5761038"/>
          <p14:tracePt t="62633" x="2660650" y="5761038"/>
          <p14:tracePt t="62638" x="2651125" y="5761038"/>
          <p14:tracePt t="62645" x="2643188" y="5761038"/>
          <p14:tracePt t="62653" x="2633663" y="5761038"/>
          <p14:tracePt t="62662" x="2608263" y="5770563"/>
          <p14:tracePt t="62671" x="2600325" y="5770563"/>
          <p14:tracePt t="62678" x="2592388" y="5770563"/>
          <p14:tracePt t="62687" x="2582863" y="5778500"/>
          <p14:tracePt t="62693" x="2557463" y="5778500"/>
          <p14:tracePt t="62701" x="2549525" y="5778500"/>
          <p14:tracePt t="62710" x="2541588" y="5778500"/>
          <p14:tracePt t="62718" x="2532063" y="5778500"/>
          <p14:tracePt t="62735" x="2524125" y="5778500"/>
          <p14:tracePt t="62742" x="2516188" y="5778500"/>
          <p14:tracePt t="62751" x="2506663" y="5788025"/>
          <p14:tracePt t="62951" x="2506663" y="5795963"/>
          <p14:tracePt t="63110" x="2506663" y="5803900"/>
          <p14:tracePt t="63125" x="2516188" y="5803900"/>
          <p14:tracePt t="63135" x="2541588" y="5803900"/>
          <p14:tracePt t="63141" x="2566988" y="5795963"/>
          <p14:tracePt t="63151" x="2608263" y="5788025"/>
          <p14:tracePt t="63157" x="2643188" y="5788025"/>
          <p14:tracePt t="63168" x="2676525" y="5778500"/>
          <p14:tracePt t="63174" x="2736850" y="5761038"/>
          <p14:tracePt t="63184" x="2795588" y="5753100"/>
          <p14:tracePt t="63189" x="2830513" y="5753100"/>
          <p14:tracePt t="63199" x="2871788" y="5745163"/>
          <p14:tracePt t="63206" x="2932113" y="5735638"/>
          <p14:tracePt t="63216" x="2965450" y="5727700"/>
          <p14:tracePt t="63221" x="3008313" y="5727700"/>
          <p14:tracePt t="63232" x="3041650" y="5719763"/>
          <p14:tracePt t="63239" x="3076575" y="5702300"/>
          <p14:tracePt t="63245" x="3109913" y="5702300"/>
          <p14:tracePt t="63255" x="3127375" y="5694363"/>
          <p14:tracePt t="63262" x="3160713" y="5694363"/>
          <p14:tracePt t="63270" x="3203575" y="5684838"/>
          <p14:tracePt t="63278" x="3221038" y="5676900"/>
          <p14:tracePt t="63286" x="3254375" y="5668963"/>
          <p14:tracePt t="63294" x="3279775" y="5659438"/>
          <p14:tracePt t="63301" x="3305175" y="5651500"/>
          <p14:tracePt t="63310" x="3322638" y="5651500"/>
          <p14:tracePt t="63318" x="3348038" y="5651500"/>
          <p14:tracePt t="63326" x="3348038" y="5641975"/>
          <p14:tracePt t="63335" x="3365500" y="5634038"/>
          <p14:tracePt t="63342" x="3390900" y="5634038"/>
          <p14:tracePt t="63351" x="3398838" y="5634038"/>
          <p14:tracePt t="63358" x="3408363" y="5634038"/>
          <p14:tracePt t="63368" x="3416300" y="5634038"/>
          <p14:tracePt t="63461" x="3424238" y="5626100"/>
          <p14:tracePt t="63469" x="3441700" y="5626100"/>
          <p14:tracePt t="63478" x="3459163" y="5616575"/>
          <p14:tracePt t="63486" x="3467100" y="5616575"/>
          <p14:tracePt t="63493" x="3484563" y="5616575"/>
          <p14:tracePt t="63501" x="3502025" y="5616575"/>
          <p14:tracePt t="63510" x="3527425" y="5616575"/>
          <p14:tracePt t="63519" x="3552825" y="5616575"/>
          <p14:tracePt t="63526" x="3578225" y="5608638"/>
          <p14:tracePt t="63535" x="3594100" y="5608638"/>
          <p14:tracePt t="63542" x="3619500" y="5600700"/>
          <p14:tracePt t="63551" x="3646488" y="5600700"/>
          <p14:tracePt t="63558" x="3662363" y="5600700"/>
          <p14:tracePt t="63569" x="3679825" y="5600700"/>
          <p14:tracePt t="63573" x="3697288" y="5591175"/>
          <p14:tracePt t="63590" x="3722688" y="5591175"/>
          <p14:tracePt t="63600" x="3730625" y="5591175"/>
          <p14:tracePt t="63606" x="3738563" y="5591175"/>
          <p14:tracePt t="63614" x="3756025" y="5591175"/>
          <p14:tracePt t="63622" x="3763963" y="5583238"/>
          <p14:tracePt t="63629" x="3773488" y="5583238"/>
          <p14:tracePt t="63638" x="3790950" y="5583238"/>
          <p14:tracePt t="63653" x="3798888" y="5583238"/>
          <p14:tracePt t="63662" x="3806825" y="5583238"/>
          <p14:tracePt t="63671" x="3816350" y="5583238"/>
          <p14:tracePt t="63679" x="3841750" y="5575300"/>
          <p14:tracePt t="63718" x="3857625" y="5565775"/>
          <p14:tracePt t="63735" x="3875088" y="5565775"/>
          <p14:tracePt t="63757" x="3892550" y="5557838"/>
          <p14:tracePt t="63773" x="3900488" y="5549900"/>
          <p14:tracePt t="63790" x="3917950" y="5540375"/>
          <p14:tracePt t="63816" x="3935413" y="5532438"/>
          <p14:tracePt t="63822" x="3951288" y="5524500"/>
          <p14:tracePt t="63838" x="3960813" y="5524500"/>
          <p14:tracePt t="63854" x="3968750" y="5524500"/>
          <p14:tracePt t="63862" x="3986213" y="5524500"/>
          <p14:tracePt t="63879" x="4002088" y="5507038"/>
          <p14:tracePt t="63885" x="4011613" y="5507038"/>
          <p14:tracePt t="63904" x="4027488" y="5497513"/>
          <p14:tracePt t="63910" x="4037013" y="5497513"/>
          <p14:tracePt t="63926" x="4052888" y="5497513"/>
          <p14:tracePt t="63935" x="4062413" y="5497513"/>
          <p14:tracePt t="63943" x="4062413" y="5489575"/>
          <p14:tracePt t="63951" x="4070350" y="5489575"/>
          <p14:tracePt t="64125" x="4079875" y="5489575"/>
          <p14:tracePt t="64134" x="4087813" y="5481638"/>
          <p14:tracePt t="64246" x="4095750" y="5481638"/>
          <p14:tracePt t="64270" x="4113213" y="5481638"/>
          <p14:tracePt t="64286" x="4130675" y="5481638"/>
          <p14:tracePt t="64293" x="4156075" y="5481638"/>
          <p14:tracePt t="64301" x="4189413" y="5481638"/>
          <p14:tracePt t="64310" x="4214813" y="5472113"/>
          <p14:tracePt t="64318" x="4257675" y="5464175"/>
          <p14:tracePt t="64326" x="4291013" y="5456238"/>
          <p14:tracePt t="64334" x="4325938" y="5446713"/>
          <p14:tracePt t="64341" x="4341813" y="5430838"/>
          <p14:tracePt t="64351" x="4359275" y="5421313"/>
          <p14:tracePt t="64357" x="4384675" y="5395913"/>
          <p14:tracePt t="64370" x="4419600" y="5353050"/>
          <p14:tracePt t="64373" x="4435475" y="5311775"/>
          <p14:tracePt t="64386" x="4435475" y="5286375"/>
          <p14:tracePt t="64390" x="4445000" y="5276850"/>
          <p14:tracePt t="64766" x="4435475" y="5268913"/>
          <p14:tracePt t="64774" x="4427538" y="5251450"/>
          <p14:tracePt t="64784" x="4427538" y="5243513"/>
          <p14:tracePt t="64790" x="4427538" y="5235575"/>
          <p14:tracePt t="64801" x="4427538" y="5226050"/>
          <p14:tracePt t="64806" x="4427538" y="5218113"/>
          <p14:tracePt t="64813" x="4427538" y="5200650"/>
          <p14:tracePt t="64821" x="4435475" y="5183188"/>
          <p14:tracePt t="64829" x="4452938" y="5175250"/>
          <p14:tracePt t="64838" x="4470400" y="5175250"/>
          <p14:tracePt t="64846" x="4486275" y="5175250"/>
          <p14:tracePt t="64853" x="4503738" y="5175250"/>
          <p14:tracePt t="64861" x="4572000" y="5175250"/>
          <p14:tracePt t="64870" x="4597400" y="5175250"/>
          <p14:tracePt t="64881" x="4614863" y="5175250"/>
          <p14:tracePt t="64887" x="4648200" y="5175250"/>
          <p14:tracePt t="64894" x="4683125" y="5183188"/>
          <p14:tracePt t="64903" x="4708525" y="5200650"/>
          <p14:tracePt t="64909" x="4716463" y="5226050"/>
          <p14:tracePt t="64919" x="4733925" y="5226050"/>
          <p14:tracePt t="64925" x="4759325" y="5226050"/>
          <p14:tracePt t="64936" x="4767263" y="5226050"/>
          <p14:tracePt t="64941" x="4775200" y="5226050"/>
          <p14:tracePt t="64997" x="4792663" y="5226050"/>
          <p14:tracePt t="65014" x="4802188" y="5226050"/>
          <p14:tracePt t="65022" x="4818063" y="5218113"/>
          <p14:tracePt t="65037" x="4818063" y="5200650"/>
          <p14:tracePt t="65053" x="4827588" y="5192713"/>
          <p14:tracePt t="65087" x="4835525" y="5183188"/>
          <p14:tracePt t="65126" x="4843463" y="5175250"/>
          <p14:tracePt t="65142" x="4843463" y="5167313"/>
          <p14:tracePt t="65157" x="4852988" y="5167313"/>
          <p14:tracePt t="65189" x="4868863" y="5149850"/>
          <p14:tracePt t="65199" x="4868863" y="5141913"/>
          <p14:tracePt t="65205" x="4878388" y="5141913"/>
          <p14:tracePt t="65221" x="4886325" y="5132388"/>
          <p14:tracePt t="65229" x="4886325" y="5116513"/>
          <p14:tracePt t="65261" x="4894263" y="5116513"/>
          <p14:tracePt t="65277" x="4903788" y="5106988"/>
          <p14:tracePt t="65294" x="4911725" y="5099050"/>
          <p14:tracePt t="65326" x="4911725" y="5091113"/>
          <p14:tracePt t="65341" x="4919663" y="5091113"/>
          <p14:tracePt t="65358" x="4929188" y="5081588"/>
          <p14:tracePt t="65397" x="4929188" y="5073650"/>
          <p14:tracePt t="65416" x="4937125" y="5073650"/>
          <p14:tracePt t="65421" x="4946650" y="5064125"/>
          <p14:tracePt t="65445" x="4954588" y="5064125"/>
          <p14:tracePt t="65519" x="4954588" y="5056188"/>
          <p14:tracePt t="65582" x="4954588" y="5038725"/>
          <p14:tracePt t="65590" x="4954588" y="5030788"/>
          <p14:tracePt t="65600" x="4954588" y="5013325"/>
          <p14:tracePt t="65605" x="4954588" y="4997450"/>
          <p14:tracePt t="65613" x="4954588" y="4987925"/>
          <p14:tracePt t="65622" x="4954588" y="4962525"/>
          <p14:tracePt t="65630" x="4954588" y="4937125"/>
          <p14:tracePt t="65637" x="4954588" y="4919663"/>
          <p14:tracePt t="65647" x="4954588" y="4894263"/>
          <p14:tracePt t="65654" x="4954588" y="4878388"/>
          <p14:tracePt t="65662" x="4954588" y="4860925"/>
          <p14:tracePt t="65669" x="4954588" y="4843463"/>
          <p14:tracePt t="65678" x="4954588" y="4835525"/>
          <p14:tracePt t="65686" x="4954588" y="4818063"/>
          <p14:tracePt t="65694" x="4954588" y="4810125"/>
          <p14:tracePt t="65711" x="4954588" y="4802188"/>
          <p14:tracePt t="65718" x="4937125" y="4784725"/>
          <p14:tracePt t="65726" x="4929188" y="4784725"/>
          <p14:tracePt t="65735" x="4919663" y="4767263"/>
          <p14:tracePt t="65742" x="4903788" y="4759325"/>
          <p14:tracePt t="65751" x="4878388" y="4733925"/>
          <p14:tracePt t="65758" x="4860925" y="4708525"/>
          <p14:tracePt t="65768" x="4852988" y="4691063"/>
          <p14:tracePt t="65774" x="4843463" y="4630738"/>
          <p14:tracePt t="65785" x="4843463" y="4564063"/>
          <p14:tracePt t="65789" x="4860925" y="4546600"/>
          <p14:tracePt t="65799" x="4929188" y="4495800"/>
          <p14:tracePt t="65806" x="4972050" y="4460875"/>
          <p14:tracePt t="65813" x="4997450" y="4445000"/>
          <p14:tracePt t="66094" x="5005388" y="4445000"/>
          <p14:tracePt t="66101" x="5030788" y="4478338"/>
          <p14:tracePt t="66111" x="5038725" y="4478338"/>
          <p14:tracePt t="66119" x="5048250" y="4478338"/>
          <p14:tracePt t="66126" x="5056188" y="4478338"/>
          <p14:tracePt t="66136" x="5073650" y="4495800"/>
          <p14:tracePt t="66198" x="5081588" y="4495800"/>
          <p14:tracePt t="66230" x="5081588" y="4478338"/>
          <p14:tracePt t="66237" x="5064125" y="4460875"/>
          <p14:tracePt t="66246" x="5030788" y="4435475"/>
          <p14:tracePt t="66254" x="4987925" y="4427538"/>
          <p14:tracePt t="66261" x="4929188" y="4410075"/>
          <p14:tracePt t="66270" x="4835525" y="4359275"/>
          <p14:tracePt t="66278" x="4759325" y="4300538"/>
          <p14:tracePt t="66286" x="4716463" y="4232275"/>
          <p14:tracePt t="66294" x="4683125" y="4130675"/>
          <p14:tracePt t="66302" x="4630738" y="4052888"/>
          <p14:tracePt t="66310" x="4579938" y="3951288"/>
          <p14:tracePt t="66318" x="4503738" y="3857625"/>
          <p14:tracePt t="66326" x="4427538" y="3738563"/>
          <p14:tracePt t="66336" x="4351338" y="3629025"/>
          <p14:tracePt t="66342" x="4283075" y="3527425"/>
          <p14:tracePt t="66352" x="4214813" y="3449638"/>
          <p14:tracePt t="66358" x="4146550" y="3355975"/>
          <p14:tracePt t="66368" x="4113213" y="3289300"/>
          <p14:tracePt t="66374" x="4062413" y="3228975"/>
          <p14:tracePt t="66384" x="4019550" y="3186113"/>
          <p14:tracePt t="66389" x="3994150" y="3152775"/>
          <p14:tracePt t="66396" x="3968750" y="3109913"/>
          <p14:tracePt t="66405" x="3943350" y="3076575"/>
          <p14:tracePt t="66413" x="3917950" y="3051175"/>
          <p14:tracePt t="66421" x="3875088" y="3016250"/>
          <p14:tracePt t="66430" x="3841750" y="2982913"/>
          <p14:tracePt t="66437" x="3806825" y="2957513"/>
          <p14:tracePt t="66445" x="3756025" y="2932113"/>
          <p14:tracePt t="66453" x="3730625" y="2906713"/>
          <p14:tracePt t="66461" x="3679825" y="2871788"/>
          <p14:tracePt t="66469" x="3629025" y="2820988"/>
          <p14:tracePt t="66477" x="3586163" y="2795588"/>
          <p14:tracePt t="66486" x="3552825" y="2770188"/>
          <p14:tracePt t="66493" x="3502025" y="2727325"/>
          <p14:tracePt t="66502" x="3467100" y="2711450"/>
          <p14:tracePt t="66509" x="3416300" y="2668588"/>
          <p14:tracePt t="66519" x="3365500" y="2625725"/>
          <p14:tracePt t="66525" x="3314700" y="2600325"/>
          <p14:tracePt t="66536" x="3263900" y="2557463"/>
          <p14:tracePt t="66541" x="3211513" y="2524125"/>
          <p14:tracePt t="66552" x="3127375" y="2473325"/>
          <p14:tracePt t="66557" x="3051175" y="2438400"/>
          <p14:tracePt t="66569" x="2982913" y="2405063"/>
          <p14:tracePt t="66573" x="2881313" y="2362200"/>
          <p14:tracePt t="66585" x="2778125" y="2311400"/>
          <p14:tracePt t="66589" x="2701925" y="2278063"/>
          <p14:tracePt t="66596" x="2582863" y="2235200"/>
          <p14:tracePt t="66605" x="2516188" y="2227263"/>
          <p14:tracePt t="66613" x="2438400" y="2192338"/>
          <p14:tracePt t="66621" x="2362200" y="2184400"/>
          <p14:tracePt t="66630" x="2303463" y="2149475"/>
          <p14:tracePt t="66637" x="2235200" y="2133600"/>
          <p14:tracePt t="66645" x="2209800" y="2124075"/>
          <p14:tracePt t="66653" x="2166938" y="2108200"/>
          <p14:tracePt t="66661" x="2149475" y="2098675"/>
          <p14:tracePt t="66669" x="2141538" y="2098675"/>
          <p14:tracePt t="66677" x="2124075" y="2090738"/>
          <p14:tracePt t="66685" x="2124075" y="2082800"/>
          <p14:tracePt t="66693" x="2116138" y="2073275"/>
          <p14:tracePt t="66702" x="2098675" y="2073275"/>
          <p14:tracePt t="66709" x="2098675" y="2065338"/>
          <p14:tracePt t="66718" x="2090738" y="2055813"/>
          <p14:tracePt t="66725" x="2082800" y="2055813"/>
          <p14:tracePt t="66735" x="2082800" y="2047875"/>
          <p14:tracePt t="66741" x="2073275" y="2030413"/>
          <p14:tracePt t="66752" x="2065338" y="2030413"/>
          <p14:tracePt t="66758" x="2055813" y="2022475"/>
          <p14:tracePt t="66769" x="2055813" y="2014538"/>
          <p14:tracePt t="66773" x="2055813" y="2005013"/>
          <p14:tracePt t="66800" x="2055813" y="1997075"/>
          <p14:tracePt t="66806" x="2055813" y="1989138"/>
          <p14:tracePt t="66829" x="2055813" y="1979613"/>
          <p14:tracePt t="66838" x="2055813" y="1971675"/>
          <p14:tracePt t="66862" x="2055813" y="1963738"/>
          <p14:tracePt t="66870" x="2055813" y="1954213"/>
          <p14:tracePt t="66882" x="2055813" y="1946275"/>
          <p14:tracePt t="66886" x="2055813" y="1938338"/>
          <p14:tracePt t="66904" x="2065338" y="1928813"/>
          <p14:tracePt t="66919" x="2073275" y="1920875"/>
          <p14:tracePt t="66926" x="2073275" y="1911350"/>
          <p14:tracePt t="66936" x="2082800" y="1911350"/>
          <p14:tracePt t="66952" x="2098675" y="1903413"/>
          <p14:tracePt t="66968" x="2098675" y="1895475"/>
          <p14:tracePt t="66973" x="2108200" y="1895475"/>
          <p14:tracePt t="66981" x="2116138" y="1895475"/>
          <p14:tracePt t="67005" x="2133600" y="1885950"/>
          <p14:tracePt t="67021" x="2141538" y="1885950"/>
          <p14:tracePt t="67030" x="2141538" y="1878013"/>
          <p14:tracePt t="67038" x="2159000" y="1870075"/>
          <p14:tracePt t="67054" x="2184400" y="1870075"/>
          <p14:tracePt t="67078" x="2192338" y="1870075"/>
          <p14:tracePt t="67086" x="2200275" y="1870075"/>
          <p14:tracePt t="67093" x="2209800" y="1870075"/>
          <p14:tracePt t="67103" x="2217738" y="1870075"/>
          <p14:tracePt t="67120" x="2235200" y="1870075"/>
          <p14:tracePt t="67126" x="2243138" y="1870075"/>
          <p14:tracePt t="67135" x="2252663" y="1870075"/>
          <p14:tracePt t="67141" x="2268538" y="1870075"/>
          <p14:tracePt t="67152" x="2278063" y="1860550"/>
          <p14:tracePt t="67158" x="2286000" y="1860550"/>
          <p14:tracePt t="67168" x="2303463" y="1860550"/>
          <p14:tracePt t="67174" x="2319338" y="1860550"/>
          <p14:tracePt t="67182" x="2328863" y="1860550"/>
          <p14:tracePt t="67190" x="2344738" y="1852613"/>
          <p14:tracePt t="67197" x="2362200" y="1852613"/>
          <p14:tracePt t="67207" x="2379663" y="1852613"/>
          <p14:tracePt t="67214" x="2397125" y="1852613"/>
          <p14:tracePt t="67221" x="2405063" y="1852613"/>
          <p14:tracePt t="67230" x="2422525" y="1852613"/>
          <p14:tracePt t="67237" x="2438400" y="1852613"/>
          <p14:tracePt t="67245" x="2447925" y="1852613"/>
          <p14:tracePt t="67254" x="2463800" y="1852613"/>
          <p14:tracePt t="67261" x="2473325" y="1852613"/>
          <p14:tracePt t="67270" x="2489200" y="1852613"/>
          <p14:tracePt t="67277" x="2498725" y="1852613"/>
          <p14:tracePt t="67287" x="2506663" y="1852613"/>
          <p14:tracePt t="67293" x="2524125" y="1852613"/>
          <p14:tracePt t="67303" x="2532063" y="1852613"/>
          <p14:tracePt t="67310" x="2557463" y="1844675"/>
          <p14:tracePt t="67319" x="2574925" y="1844675"/>
          <p14:tracePt t="67337" x="2592388" y="1835150"/>
          <p14:tracePt t="67341" x="2608263" y="1835150"/>
          <p14:tracePt t="67358" x="2617788" y="1835150"/>
          <p14:tracePt t="67368" x="2633663" y="1835150"/>
          <p14:tracePt t="67374" x="2643188" y="1835150"/>
          <p14:tracePt t="67385" x="2651125" y="1835150"/>
          <p14:tracePt t="67391" x="2660650" y="1835150"/>
          <p14:tracePt t="67493" x="2668588" y="1835150"/>
          <p14:tracePt t="67502" x="2686050" y="1835150"/>
          <p14:tracePt t="67519" x="2701925" y="1835150"/>
          <p14:tracePt t="67525" x="2701925" y="1827213"/>
          <p14:tracePt t="67537" x="2711450" y="1827213"/>
          <p14:tracePt t="67541" x="2727325" y="1827213"/>
          <p14:tracePt t="67654" x="2744788" y="1827213"/>
          <p14:tracePt t="67670" x="2752725" y="1827213"/>
          <p14:tracePt t="67685" x="2762250" y="1827213"/>
          <p14:tracePt t="67693" x="2770188" y="1827213"/>
          <p14:tracePt t="67702" x="2787650" y="1827213"/>
          <p14:tracePt t="67709" x="2813050" y="1827213"/>
          <p14:tracePt t="67719" x="2820988" y="1827213"/>
          <p14:tracePt t="67726" x="2846388" y="1827213"/>
          <p14:tracePt t="67736" x="2871788" y="1827213"/>
          <p14:tracePt t="67741" x="2906713" y="1827213"/>
          <p14:tracePt t="67752" x="2922588" y="1827213"/>
          <p14:tracePt t="67758" x="2957513" y="1827213"/>
          <p14:tracePt t="67768" x="2990850" y="1827213"/>
          <p14:tracePt t="67774" x="3016250" y="1827213"/>
          <p14:tracePt t="67782" x="3041650" y="1819275"/>
          <p14:tracePt t="67790" x="3084513" y="1819275"/>
          <p14:tracePt t="67797" x="3109913" y="1819275"/>
          <p14:tracePt t="67807" x="3135313" y="1809750"/>
          <p14:tracePt t="67813" x="3152775" y="1809750"/>
          <p14:tracePt t="67821" x="3178175" y="1809750"/>
          <p14:tracePt t="67830" x="3195638" y="1809750"/>
          <p14:tracePt t="67837" x="3211513" y="1809750"/>
          <p14:tracePt t="67845" x="3228975" y="1809750"/>
          <p14:tracePt t="67853" x="3238500" y="1809750"/>
          <p14:tracePt t="67861" x="3246438" y="1809750"/>
          <p14:tracePt t="67870" x="3254375" y="1809750"/>
          <p14:tracePt t="67878" x="3263900" y="1809750"/>
          <p14:tracePt t="67893" x="3271838" y="1809750"/>
          <p14:tracePt t="67905" x="3279775" y="1809750"/>
          <p14:tracePt t="67926" x="3289300" y="1809750"/>
          <p14:tracePt t="67941" x="3305175" y="1809750"/>
          <p14:tracePt t="68030" x="3305175" y="1801813"/>
          <p14:tracePt t="68110" x="3314700" y="1801813"/>
          <p14:tracePt t="68119" x="3322638" y="1801813"/>
          <p14:tracePt t="68126" x="3330575" y="1801813"/>
          <p14:tracePt t="68136" x="3348038" y="1801813"/>
          <p14:tracePt t="68141" x="3365500" y="1801813"/>
          <p14:tracePt t="68152" x="3373438" y="1801813"/>
          <p14:tracePt t="68158" x="3390900" y="1801813"/>
          <p14:tracePt t="68174" x="3416300" y="1801813"/>
          <p14:tracePt t="68181" x="3424238" y="1801813"/>
          <p14:tracePt t="68190" x="3441700" y="1801813"/>
          <p14:tracePt t="68197" x="3449638" y="1801813"/>
          <p14:tracePt t="68206" x="3467100" y="1801813"/>
          <p14:tracePt t="68214" x="3484563" y="1801813"/>
          <p14:tracePt t="68221" x="3492500" y="1801813"/>
          <p14:tracePt t="68231" x="3517900" y="1793875"/>
          <p14:tracePt t="68238" x="3535363" y="1793875"/>
          <p14:tracePt t="68245" x="3543300" y="1793875"/>
          <p14:tracePt t="68253" x="3552825" y="1793875"/>
          <p14:tracePt t="68261" x="3560763" y="1793875"/>
          <p14:tracePt t="68279" x="3578225" y="1793875"/>
          <p14:tracePt t="68286" x="3586163" y="1793875"/>
          <p14:tracePt t="68294" x="3594100" y="1793875"/>
          <p14:tracePt t="68303" x="3611563" y="1793875"/>
          <p14:tracePt t="68337" x="3619500" y="1793875"/>
          <p14:tracePt t="68350" x="3629025" y="1793875"/>
          <p14:tracePt t="68368" x="3636963" y="1793875"/>
          <p14:tracePt t="68373" x="3646488" y="1793875"/>
          <p14:tracePt t="68389" x="3654425" y="1793875"/>
          <p14:tracePt t="68397" x="3662363" y="1793875"/>
          <p14:tracePt t="68405" x="3671888" y="1793875"/>
          <p14:tracePt t="68414" x="3679825" y="1793875"/>
          <p14:tracePt t="68421" x="3687763" y="1793875"/>
          <p14:tracePt t="68429" x="3705225" y="1793875"/>
          <p14:tracePt t="68445" x="3722688" y="1793875"/>
          <p14:tracePt t="68454" x="3730625" y="1793875"/>
          <p14:tracePt t="68461" x="3738563" y="1793875"/>
          <p14:tracePt t="68470" x="3748088" y="1793875"/>
          <p14:tracePt t="68477" x="3756025" y="1793875"/>
          <p14:tracePt t="68487" x="3763963" y="1793875"/>
          <p14:tracePt t="68493" x="3773488" y="1793875"/>
          <p14:tracePt t="68504" x="3781425" y="1793875"/>
          <p14:tracePt t="68509" x="3798888" y="1793875"/>
          <p14:tracePt t="68520" x="3806825" y="1793875"/>
          <p14:tracePt t="68536" x="3816350" y="1793875"/>
          <p14:tracePt t="68541" x="3824288" y="1793875"/>
          <p14:tracePt t="68557" x="3832225" y="1793875"/>
          <p14:tracePt t="68565" x="3841750" y="1793875"/>
          <p14:tracePt t="68573" x="3849688" y="1793875"/>
          <p14:tracePt t="68581" x="3857625" y="1793875"/>
          <p14:tracePt t="68589" x="3875088" y="1793875"/>
          <p14:tracePt t="68605" x="3892550" y="1793875"/>
          <p14:tracePt t="68614" x="3900488" y="1793875"/>
          <p14:tracePt t="68621" x="3908425" y="1793875"/>
          <p14:tracePt t="68629" x="3925888" y="1793875"/>
          <p14:tracePt t="68646" x="3943350" y="1793875"/>
          <p14:tracePt t="68653" x="3951288" y="1793875"/>
          <p14:tracePt t="68661" x="3960813" y="1793875"/>
          <p14:tracePt t="68669" x="3968750" y="1793875"/>
          <p14:tracePt t="68677" x="3976688" y="1793875"/>
          <p14:tracePt t="68686" x="3994150" y="1793875"/>
          <p14:tracePt t="68693" x="4002088" y="1793875"/>
          <p14:tracePt t="68704" x="4011613" y="1793875"/>
          <p14:tracePt t="68710" x="4019550" y="1793875"/>
          <p14:tracePt t="68720" x="4027488" y="1793875"/>
          <p14:tracePt t="68726" x="4044950" y="1793875"/>
          <p14:tracePt t="68736" x="4062413" y="1793875"/>
          <p14:tracePt t="68741" x="4070350" y="1793875"/>
          <p14:tracePt t="68752" x="4095750" y="1793875"/>
          <p14:tracePt t="68758" x="4121150" y="1793875"/>
          <p14:tracePt t="68768" x="4130675" y="1793875"/>
          <p14:tracePt t="68774" x="4156075" y="1793875"/>
          <p14:tracePt t="68781" x="4181475" y="1793875"/>
          <p14:tracePt t="68791" x="4189413" y="1793875"/>
          <p14:tracePt t="68798" x="4206875" y="1793875"/>
          <p14:tracePt t="68805" x="4214813" y="1793875"/>
          <p14:tracePt t="68814" x="4240213" y="1793875"/>
          <p14:tracePt t="68822" x="4257675" y="1793875"/>
          <p14:tracePt t="68839" x="4275138" y="1793875"/>
          <p14:tracePt t="68846" x="4283075" y="1793875"/>
          <p14:tracePt t="68853" x="4300538" y="1793875"/>
          <p14:tracePt t="68861" x="4325938" y="1793875"/>
          <p14:tracePt t="68870" x="4333875" y="1793875"/>
          <p14:tracePt t="68879" x="4359275" y="1776413"/>
          <p14:tracePt t="68887" x="4376738" y="1776413"/>
          <p14:tracePt t="68893" x="4384675" y="1776413"/>
          <p14:tracePt t="68904" x="4410075" y="1776413"/>
          <p14:tracePt t="68909" x="4419600" y="1776413"/>
          <p14:tracePt t="68931" x="4452938" y="1776413"/>
          <p14:tracePt t="68936" x="4478338" y="1776413"/>
          <p14:tracePt t="68941" x="4486275" y="1776413"/>
          <p14:tracePt t="68949" x="4503738" y="1776413"/>
          <p14:tracePt t="68958" x="4513263" y="1776413"/>
          <p14:tracePt t="68967" x="4529138" y="1776413"/>
          <p14:tracePt t="68974" x="4538663" y="1776413"/>
          <p14:tracePt t="68981" x="4554538" y="1776413"/>
          <p14:tracePt t="68990" x="4564063" y="1776413"/>
          <p14:tracePt t="68998" x="4572000" y="1776413"/>
          <p14:tracePt t="69006" x="4589463" y="1776413"/>
          <p14:tracePt t="69015" x="4597400" y="1776413"/>
          <p14:tracePt t="69022" x="4605338" y="1776413"/>
          <p14:tracePt t="69029" x="4614863" y="1776413"/>
          <p14:tracePt t="69037" x="4622800" y="1776413"/>
          <p14:tracePt t="69045" x="4640263" y="1776413"/>
          <p14:tracePt t="69054" x="4657725" y="1776413"/>
          <p14:tracePt t="69070" x="4673600" y="1776413"/>
          <p14:tracePt t="69086" x="4699000" y="1776413"/>
          <p14:tracePt t="69093" x="4724400" y="1776413"/>
          <p14:tracePt t="69104" x="4741863" y="1776413"/>
          <p14:tracePt t="69109" x="4775200" y="1776413"/>
          <p14:tracePt t="69120" x="4792663" y="1776413"/>
          <p14:tracePt t="69126" x="4810125" y="1776413"/>
          <p14:tracePt t="69136" x="4835525" y="1776413"/>
          <p14:tracePt t="69142" x="4843463" y="1776413"/>
          <p14:tracePt t="69152" x="4868863" y="1776413"/>
          <p14:tracePt t="69159" x="4878388" y="1776413"/>
          <p14:tracePt t="69165" x="4886325" y="1776413"/>
          <p14:tracePt t="69173" x="4894263" y="1776413"/>
          <p14:tracePt t="69181" x="4903788" y="1776413"/>
          <p14:tracePt t="69239" x="4911725" y="1776413"/>
          <p14:tracePt t="69246" x="4919663" y="1776413"/>
          <p14:tracePt t="69254" x="4929188" y="1776413"/>
          <p14:tracePt t="69261" x="4937125" y="1776413"/>
          <p14:tracePt t="69269" x="4954588" y="1776413"/>
          <p14:tracePt t="69286" x="4979988" y="1776413"/>
          <p14:tracePt t="69294" x="4987925" y="1776413"/>
          <p14:tracePt t="69303" x="4997450" y="1776413"/>
          <p14:tracePt t="69310" x="5013325" y="1776413"/>
          <p14:tracePt t="69320" x="5022850" y="1776413"/>
          <p14:tracePt t="69326" x="5030788" y="1776413"/>
          <p14:tracePt t="69336" x="5038725" y="1776413"/>
          <p14:tracePt t="69350" x="5048250" y="1776413"/>
          <p14:tracePt t="69359" x="5064125" y="1776413"/>
          <p14:tracePt t="69374" x="5081588" y="1776413"/>
          <p14:tracePt t="69390" x="5099050" y="1776413"/>
          <p14:tracePt t="69398" x="5106988" y="1776413"/>
          <p14:tracePt t="69406" x="5124450" y="1776413"/>
          <p14:tracePt t="69414" x="5132388" y="1776413"/>
          <p14:tracePt t="69421" x="5149850" y="1776413"/>
          <p14:tracePt t="69430" x="5167313" y="1776413"/>
          <p14:tracePt t="69439" x="5175250" y="1776413"/>
          <p14:tracePt t="69446" x="5192713" y="1776413"/>
          <p14:tracePt t="69454" x="5218113" y="1776413"/>
          <p14:tracePt t="69461" x="5226050" y="1776413"/>
          <p14:tracePt t="69471" x="5243513" y="1776413"/>
          <p14:tracePt t="69478" x="5251450" y="1776413"/>
          <p14:tracePt t="69486" x="5276850" y="1776413"/>
          <p14:tracePt t="69494" x="5302250" y="1776413"/>
          <p14:tracePt t="69503" x="5319713" y="1776413"/>
          <p14:tracePt t="69510" x="5337175" y="1776413"/>
          <p14:tracePt t="69520" x="5353050" y="1776413"/>
          <p14:tracePt t="69525" x="5380038" y="1776413"/>
          <p14:tracePt t="69537" x="5395913" y="1776413"/>
          <p14:tracePt t="69541" x="5421313" y="1776413"/>
          <p14:tracePt t="69553" x="5438775" y="1776413"/>
          <p14:tracePt t="69558" x="5456238" y="1776413"/>
          <p14:tracePt t="69565" x="5481638" y="1776413"/>
          <p14:tracePt t="69573" x="5497513" y="1776413"/>
          <p14:tracePt t="69581" x="5524500" y="1776413"/>
          <p14:tracePt t="69589" x="5549900" y="1776413"/>
          <p14:tracePt t="69598" x="5565775" y="1776413"/>
          <p14:tracePt t="69605" x="5575300" y="1776413"/>
          <p14:tracePt t="69613" x="5591175" y="1776413"/>
          <p14:tracePt t="69622" x="5600700" y="1776413"/>
          <p14:tracePt t="69629" x="5626100" y="1776413"/>
          <p14:tracePt t="69638" x="5641975" y="1776413"/>
          <p14:tracePt t="69646" x="5668963" y="1776413"/>
          <p14:tracePt t="69654" x="5694363" y="1776413"/>
          <p14:tracePt t="69661" x="5702300" y="1776413"/>
          <p14:tracePt t="69670" x="5727700" y="1776413"/>
          <p14:tracePt t="69678" x="5745163" y="1776413"/>
          <p14:tracePt t="69687" x="5761038" y="1776413"/>
          <p14:tracePt t="69693" x="5788025" y="1776413"/>
          <p14:tracePt t="69704" x="5803900" y="1776413"/>
          <p14:tracePt t="69710" x="5821363" y="1776413"/>
          <p14:tracePt t="69720" x="5838825" y="1776413"/>
          <p14:tracePt t="69726" x="5846763" y="1776413"/>
          <p14:tracePt t="69737" x="5864225" y="1776413"/>
          <p14:tracePt t="69741" x="5872163" y="1776413"/>
          <p14:tracePt t="69753" x="5880100" y="1776413"/>
          <p14:tracePt t="69758" x="5889625" y="1776413"/>
          <p14:tracePt t="69765" x="5897563" y="1776413"/>
          <p14:tracePt t="69774" x="5905500" y="1776413"/>
          <p14:tracePt t="69781" x="5915025" y="1776413"/>
          <p14:tracePt t="69790" x="5922963" y="1776413"/>
          <p14:tracePt t="69798" x="5940425" y="1776413"/>
          <p14:tracePt t="69807" x="5948363" y="1776413"/>
          <p14:tracePt t="69814" x="5965825" y="1776413"/>
          <p14:tracePt t="69821" x="5991225" y="1776413"/>
          <p14:tracePt t="69838" x="5999163" y="1776413"/>
          <p14:tracePt t="69846" x="6016625" y="1776413"/>
          <p14:tracePt t="69855" x="6042025" y="1776413"/>
          <p14:tracePt t="69861" x="6049963" y="1776413"/>
          <p14:tracePt t="69870" x="6067425" y="1776413"/>
          <p14:tracePt t="69882" x="6084888" y="1776413"/>
          <p14:tracePt t="69887" x="6092825" y="1776413"/>
          <p14:tracePt t="69894" x="6110288" y="1776413"/>
          <p14:tracePt t="69905" x="6118225" y="1776413"/>
          <p14:tracePt t="69910" x="6135688" y="1776413"/>
          <p14:tracePt t="69920" x="6153150" y="1776413"/>
          <p14:tracePt t="69937" x="6161088" y="1776413"/>
          <p14:tracePt t="69942" x="6169025" y="1776413"/>
          <p14:tracePt t="69958" x="6178550" y="1776413"/>
          <p14:tracePt t="69964" x="6194425" y="1776413"/>
          <p14:tracePt t="69982" x="6211888" y="1776413"/>
          <p14:tracePt t="69990" x="6221413" y="1776413"/>
          <p14:tracePt t="69998" x="6229350" y="1776413"/>
          <p14:tracePt t="70006" x="6246813" y="1776413"/>
          <p14:tracePt t="70014" x="6262688" y="1776413"/>
          <p14:tracePt t="70021" x="6280150" y="1776413"/>
          <p14:tracePt t="70030" x="6297613" y="1776413"/>
          <p14:tracePt t="70037" x="6313488" y="1776413"/>
          <p14:tracePt t="70046" x="6338888" y="1776413"/>
          <p14:tracePt t="70054" x="6348413" y="1776413"/>
          <p14:tracePt t="70061" x="6373813" y="1776413"/>
          <p14:tracePt t="70071" x="6381750" y="1776413"/>
          <p14:tracePt t="70078" x="6391275" y="1776413"/>
          <p14:tracePt t="70088" x="6399213" y="1776413"/>
          <p14:tracePt t="70094" x="6416675" y="1776413"/>
          <p14:tracePt t="70104" x="6432550" y="1776413"/>
          <p14:tracePt t="70110" x="6442075" y="1776413"/>
          <p14:tracePt t="70126" x="6467475" y="1776413"/>
          <p14:tracePt t="70136" x="6475413" y="1776413"/>
          <p14:tracePt t="70141" x="6500813" y="1776413"/>
          <p14:tracePt t="70152" x="6510338" y="1776413"/>
          <p14:tracePt t="70158" x="6518275" y="1776413"/>
          <p14:tracePt t="70164" x="6535738" y="1776413"/>
          <p14:tracePt t="70175" x="6543675" y="1776413"/>
          <p14:tracePt t="70182" x="6561138" y="1776413"/>
          <p14:tracePt t="70189" x="6569075" y="1776413"/>
          <p14:tracePt t="70198" x="6577013" y="1776413"/>
          <p14:tracePt t="70205" x="6594475" y="1776413"/>
          <p14:tracePt t="70214" x="6602413" y="1776413"/>
          <p14:tracePt t="70221" x="6619875" y="1776413"/>
          <p14:tracePt t="70230" x="6645275" y="1776413"/>
          <p14:tracePt t="70237" x="6662738" y="1776413"/>
          <p14:tracePt t="70246" x="6680200" y="1776413"/>
          <p14:tracePt t="70256" x="6705600" y="1776413"/>
          <p14:tracePt t="70261" x="6713538" y="1776413"/>
          <p14:tracePt t="70271" x="6721475" y="1776413"/>
          <p14:tracePt t="70277" x="6731000" y="1776413"/>
          <p14:tracePt t="70288" x="6738938" y="1776413"/>
          <p14:tracePt t="70293" x="6746875" y="1776413"/>
          <p14:tracePt t="70304" x="6756400" y="1776413"/>
          <p14:tracePt t="70320" x="6764338" y="1776413"/>
          <p14:tracePt t="70352" x="6781800" y="1776413"/>
          <p14:tracePt t="70374" x="6799263" y="1776413"/>
          <p14:tracePt t="70381" x="6807200" y="1776413"/>
          <p14:tracePt t="70390" x="6815138" y="1776413"/>
          <p14:tracePt t="70405" x="6824663" y="1776413"/>
          <p14:tracePt t="70414" x="6832600" y="1776413"/>
          <p14:tracePt t="70422" x="6840538" y="1776413"/>
          <p14:tracePt t="70430" x="6858000" y="1776413"/>
          <p14:tracePt t="70439" x="6865938" y="1776413"/>
          <p14:tracePt t="70445" x="6883400" y="1776413"/>
          <p14:tracePt t="70462" x="6900863" y="1776413"/>
          <p14:tracePt t="70471" x="6908800" y="1776413"/>
          <p14:tracePt t="70488" x="6916738" y="1776413"/>
          <p14:tracePt t="70494" x="6926263" y="1776413"/>
          <p14:tracePt t="70505" x="6934200" y="1776413"/>
          <p14:tracePt t="70520" x="6951663" y="1776413"/>
          <p14:tracePt t="70535" x="6969125" y="1776413"/>
          <p14:tracePt t="70541" x="6994525" y="1776413"/>
          <p14:tracePt t="70558" x="7010400" y="1776413"/>
          <p14:tracePt t="70565" x="7019925" y="1776413"/>
          <p14:tracePt t="70573" x="7027863" y="1776413"/>
          <p14:tracePt t="70582" x="7053263" y="1776413"/>
          <p14:tracePt t="70599" x="7061200" y="1776413"/>
          <p14:tracePt t="70607" x="7078663" y="1776413"/>
          <p14:tracePt t="70613" x="7088188" y="1776413"/>
          <p14:tracePt t="70621" x="7096125" y="1776413"/>
          <p14:tracePt t="70630" x="7104063" y="1776413"/>
          <p14:tracePt t="70645" x="7113588" y="1776413"/>
          <p14:tracePt t="70662" x="7121525" y="1776413"/>
          <p14:tracePt t="70671" x="7129463" y="1776413"/>
          <p14:tracePt t="70688" x="7138988" y="1776413"/>
          <p14:tracePt t="70694" x="7146925" y="1776413"/>
          <p14:tracePt t="70750" x="7154863" y="1776413"/>
          <p14:tracePt t="71093" x="7164388" y="1776413"/>
          <p14:tracePt t="71105" x="7172325" y="1776413"/>
          <p14:tracePt t="72269" x="7138988" y="1776413"/>
          <p14:tracePt t="72278" x="7088188" y="1776413"/>
          <p14:tracePt t="72288" x="7010400" y="1776413"/>
          <p14:tracePt t="72294" x="6908800" y="1809750"/>
          <p14:tracePt t="72305" x="6815138" y="1835150"/>
          <p14:tracePt t="72311" x="6731000" y="1870075"/>
          <p14:tracePt t="72320" x="6654800" y="1885950"/>
          <p14:tracePt t="72326" x="6594475" y="1920875"/>
          <p14:tracePt t="72333" x="6518275" y="1954213"/>
          <p14:tracePt t="72341" x="6432550" y="1963738"/>
          <p14:tracePt t="72349" x="6373813" y="1963738"/>
          <p14:tracePt t="72358" x="6313488" y="1963738"/>
          <p14:tracePt t="72366" x="6254750" y="1928813"/>
          <p14:tracePt t="72373" x="6169025" y="1885950"/>
          <p14:tracePt t="72382" x="6153150" y="1870075"/>
          <p14:tracePt t="72390" x="6102350" y="1819275"/>
          <p14:tracePt t="72397" x="6067425" y="1801813"/>
          <p14:tracePt t="72614" x="6059488" y="1801813"/>
          <p14:tracePt t="72629" x="6024563" y="1819275"/>
          <p14:tracePt t="72639" x="5932488" y="1835150"/>
          <p14:tracePt t="72645" x="5829300" y="1852613"/>
          <p14:tracePt t="72654" x="5735638" y="1870075"/>
          <p14:tracePt t="72662" x="5616575" y="1911350"/>
          <p14:tracePt t="72671" x="5489575" y="1946275"/>
          <p14:tracePt t="72677" x="5387975" y="1954213"/>
          <p14:tracePt t="72688" x="5268913" y="1963738"/>
          <p14:tracePt t="72693" x="5175250" y="1963738"/>
          <p14:tracePt t="72704" x="5091113" y="1963738"/>
          <p14:tracePt t="72709" x="4972050" y="1963738"/>
          <p14:tracePt t="72719" x="4843463" y="1938338"/>
          <p14:tracePt t="72725" x="4716463" y="1938338"/>
          <p14:tracePt t="72733" x="4579938" y="1928813"/>
          <p14:tracePt t="72741" x="4452938" y="1928813"/>
          <p14:tracePt t="72749" x="4325938" y="1928813"/>
          <p14:tracePt t="72758" x="4206875" y="1928813"/>
          <p14:tracePt t="72766" x="4095750" y="1928813"/>
          <p14:tracePt t="72775" x="3986213" y="1928813"/>
          <p14:tracePt t="72781" x="3900488" y="1928813"/>
          <p14:tracePt t="72790" x="3816350" y="1928813"/>
          <p14:tracePt t="72797" x="3730625" y="1928813"/>
          <p14:tracePt t="72806" x="3671888" y="1920875"/>
          <p14:tracePt t="72814" x="3611563" y="1911350"/>
          <p14:tracePt t="72821" x="3552825" y="1911350"/>
          <p14:tracePt t="72829" x="3517900" y="1911350"/>
          <p14:tracePt t="72839" x="3467100" y="1911350"/>
          <p14:tracePt t="72846" x="3408363" y="1895475"/>
          <p14:tracePt t="72854" x="3365500" y="1895475"/>
          <p14:tracePt t="72861" x="3305175" y="1885950"/>
          <p14:tracePt t="72872" x="3246438" y="1885950"/>
          <p14:tracePt t="72883" x="3211513" y="1878013"/>
          <p14:tracePt t="72889" x="3152775" y="1878013"/>
          <p14:tracePt t="72895" x="3094038" y="1860550"/>
          <p14:tracePt t="72903" x="3051175" y="1860550"/>
          <p14:tracePt t="72909" x="2990850" y="1835150"/>
          <p14:tracePt t="72922" x="2940050" y="1819275"/>
          <p14:tracePt t="72927" x="2863850" y="1801813"/>
          <p14:tracePt t="72933" x="2820988" y="1776413"/>
          <p14:tracePt t="72941" x="2762250" y="1766888"/>
          <p14:tracePt t="72949" x="2711450" y="1741488"/>
          <p14:tracePt t="72959" x="2651125" y="1716088"/>
          <p14:tracePt t="72966" x="2600325" y="1708150"/>
          <p14:tracePt t="72974" x="2541588" y="1690688"/>
          <p14:tracePt t="72982" x="2506663" y="1674813"/>
          <p14:tracePt t="72990" x="2455863" y="1657350"/>
          <p14:tracePt t="72997" x="2438400" y="1649413"/>
          <p14:tracePt t="73006" x="2422525" y="1639888"/>
          <p14:tracePt t="73014" x="2413000" y="1631950"/>
          <p14:tracePt t="73022" x="2397125" y="1622425"/>
          <p14:tracePt t="73039" x="2397125" y="1614488"/>
          <p14:tracePt t="73055" x="2397125" y="1597025"/>
          <p14:tracePt t="73071" x="2397125" y="1571625"/>
          <p14:tracePt t="73078" x="2397125" y="1563688"/>
          <p14:tracePt t="73088" x="2405063" y="1555750"/>
          <p14:tracePt t="73094" x="2413000" y="1546225"/>
          <p14:tracePt t="73105" x="2422525" y="1538288"/>
          <p14:tracePt t="73111" x="2447925" y="1512888"/>
          <p14:tracePt t="73121" x="2455863" y="1504950"/>
          <p14:tracePt t="73125" x="2473325" y="1477963"/>
          <p14:tracePt t="73133" x="2489200" y="1477963"/>
          <p14:tracePt t="73141" x="2516188" y="1462088"/>
          <p14:tracePt t="73150" x="2549525" y="1444625"/>
          <p14:tracePt t="73157" x="2574925" y="1444625"/>
          <p14:tracePt t="73166" x="2600325" y="1436688"/>
          <p14:tracePt t="73174" x="2625725" y="1427163"/>
          <p14:tracePt t="73181" x="2668588" y="1419225"/>
          <p14:tracePt t="73190" x="2701925" y="1411288"/>
          <p14:tracePt t="73198" x="2752725" y="1393825"/>
          <p14:tracePt t="73206" x="2787650" y="1393825"/>
          <p14:tracePt t="73214" x="2838450" y="1393825"/>
          <p14:tracePt t="73221" x="2897188" y="1376363"/>
          <p14:tracePt t="73229" x="2957513" y="1376363"/>
          <p14:tracePt t="73239" x="3000375" y="1376363"/>
          <p14:tracePt t="73246" x="3067050" y="1376363"/>
          <p14:tracePt t="73255" x="3127375" y="1376363"/>
          <p14:tracePt t="73261" x="3195638" y="1376363"/>
          <p14:tracePt t="73273" x="3254375" y="1376363"/>
          <p14:tracePt t="73278" x="3340100" y="1376363"/>
          <p14:tracePt t="73288" x="3398838" y="1376363"/>
          <p14:tracePt t="73293" x="3467100" y="1376363"/>
          <p14:tracePt t="73305" x="3527425" y="1376363"/>
          <p14:tracePt t="73310" x="3603625" y="1376363"/>
          <p14:tracePt t="73320" x="3671888" y="1376363"/>
          <p14:tracePt t="73326" x="3730625" y="1376363"/>
          <p14:tracePt t="73333" x="3773488" y="1376363"/>
          <p14:tracePt t="73342" x="3832225" y="1376363"/>
          <p14:tracePt t="73350" x="3900488" y="1376363"/>
          <p14:tracePt t="73359" x="3960813" y="1376363"/>
          <p14:tracePt t="73367" x="4019550" y="1376363"/>
          <p14:tracePt t="73374" x="4062413" y="1376363"/>
          <p14:tracePt t="73381" x="4130675" y="1376363"/>
          <p14:tracePt t="73391" x="4171950" y="1376363"/>
          <p14:tracePt t="73398" x="4232275" y="1376363"/>
          <p14:tracePt t="73406" x="4275138" y="1376363"/>
          <p14:tracePt t="73414" x="4333875" y="1376363"/>
          <p14:tracePt t="73422" x="4359275" y="1376363"/>
          <p14:tracePt t="73430" x="4402138" y="1376363"/>
          <p14:tracePt t="73439" x="4410075" y="1376363"/>
          <p14:tracePt t="73446" x="4435475" y="1376363"/>
          <p14:tracePt t="73455" x="4445000" y="1376363"/>
          <p14:tracePt t="73461" x="4460875" y="1376363"/>
          <p14:tracePt t="74030" x="4470400" y="1376363"/>
          <p14:tracePt t="74062" x="4470400" y="1385888"/>
          <p14:tracePt t="74079" x="4470400" y="1393825"/>
          <p14:tracePt t="74088" x="4470400" y="1401763"/>
          <p14:tracePt t="74094" x="4470400" y="1411288"/>
          <p14:tracePt t="74111" x="4470400" y="1419225"/>
          <p14:tracePt t="74119" x="4470400" y="1436688"/>
          <p14:tracePt t="74126" x="4470400" y="1444625"/>
          <p14:tracePt t="74134" x="4470400" y="1452563"/>
          <p14:tracePt t="74141" x="4470400" y="1470025"/>
          <p14:tracePt t="74150" x="4460875" y="1487488"/>
          <p14:tracePt t="74157" x="4445000" y="1495425"/>
          <p14:tracePt t="74167" x="4435475" y="1512888"/>
          <p14:tracePt t="74174" x="4427538" y="1520825"/>
          <p14:tracePt t="74181" x="4410075" y="1538288"/>
          <p14:tracePt t="74190" x="4402138" y="1546225"/>
          <p14:tracePt t="74198" x="4384675" y="1555750"/>
          <p14:tracePt t="74206" x="4368800" y="1581150"/>
          <p14:tracePt t="74214" x="4351338" y="1597025"/>
          <p14:tracePt t="74223" x="4333875" y="1614488"/>
          <p14:tracePt t="74230" x="4316413" y="1622425"/>
          <p14:tracePt t="74239" x="4283075" y="1631950"/>
          <p14:tracePt t="74245" x="4257675" y="1649413"/>
          <p14:tracePt t="74256" x="4224338" y="1665288"/>
          <p14:tracePt t="74261" x="4171950" y="1682750"/>
          <p14:tracePt t="74272" x="4156075" y="1700213"/>
          <p14:tracePt t="74278" x="4105275" y="1716088"/>
          <p14:tracePt t="74287" x="4087813" y="1725613"/>
          <p14:tracePt t="74293" x="4052888" y="1725613"/>
          <p14:tracePt t="74302" x="4037013" y="1741488"/>
          <p14:tracePt t="74309" x="4027488" y="1751013"/>
          <p14:tracePt t="74316" x="4019550" y="1751013"/>
          <p14:tracePt t="74327" x="4002088" y="1766888"/>
          <p14:tracePt t="74333" x="3994150" y="1766888"/>
          <p14:tracePt t="74390" x="3994150" y="1776413"/>
          <p14:tracePt t="74621" x="3986213" y="1776413"/>
          <p14:tracePt t="74629" x="3968750" y="1784350"/>
          <p14:tracePt t="74655" x="3951288" y="1784350"/>
          <p14:tracePt t="74673" x="3943350" y="1793875"/>
          <p14:tracePt t="74688" x="3935413" y="1793875"/>
          <p14:tracePt t="74693" x="3917950" y="1793875"/>
          <p14:tracePt t="74702" x="3900488" y="1793875"/>
          <p14:tracePt t="74709" x="3875088" y="1793875"/>
          <p14:tracePt t="74717" x="3857625" y="1793875"/>
          <p14:tracePt t="74725" x="3832225" y="1793875"/>
          <p14:tracePt t="74734" x="3790950" y="1793875"/>
          <p14:tracePt t="74741" x="3748088" y="1793875"/>
          <p14:tracePt t="74750" x="3705225" y="1793875"/>
          <p14:tracePt t="74757" x="3671888" y="1793875"/>
          <p14:tracePt t="74765" x="3629025" y="1793875"/>
          <p14:tracePt t="74774" x="3594100" y="1793875"/>
          <p14:tracePt t="74781" x="3578225" y="1793875"/>
          <p14:tracePt t="74790" x="3552825" y="1793875"/>
          <p14:tracePt t="74797" x="3527425" y="1793875"/>
          <p14:tracePt t="74806" x="3517900" y="1793875"/>
          <p14:tracePt t="74813" x="3509963" y="1793875"/>
          <p14:tracePt t="74823" x="3484563" y="1793875"/>
          <p14:tracePt t="74838" x="3467100" y="1793875"/>
          <p14:tracePt t="74845" x="3459163" y="1793875"/>
          <p14:tracePt t="74855" x="3433763" y="1793875"/>
          <p14:tracePt t="74861" x="3408363" y="1793875"/>
          <p14:tracePt t="74872" x="3390900" y="1793875"/>
          <p14:tracePt t="74883" x="3355975" y="1793875"/>
          <p14:tracePt t="74889" x="3322638" y="1793875"/>
          <p14:tracePt t="74894" x="3289300" y="1793875"/>
          <p14:tracePt t="74900" x="3271838" y="1793875"/>
          <p14:tracePt t="74909" x="3254375" y="1793875"/>
          <p14:tracePt t="74917" x="3228975" y="1793875"/>
          <p14:tracePt t="74934" x="3221038" y="1793875"/>
          <p14:tracePt t="75030" x="3238500" y="1793875"/>
          <p14:tracePt t="75038" x="3254375" y="1793875"/>
          <p14:tracePt t="75046" x="3271838" y="1801813"/>
          <p14:tracePt t="75057" x="3289300" y="1801813"/>
          <p14:tracePt t="75061" x="3330575" y="1801813"/>
          <p14:tracePt t="75072" x="3355975" y="1801813"/>
          <p14:tracePt t="75078" x="3382963" y="1801813"/>
          <p14:tracePt t="75088" x="3424238" y="1801813"/>
          <p14:tracePt t="75093" x="3449638" y="1801813"/>
          <p14:tracePt t="75102" x="3475038" y="1801813"/>
          <p14:tracePt t="75110" x="3492500" y="1801813"/>
          <p14:tracePt t="75117" x="3502025" y="1801813"/>
          <p14:tracePt t="75213" x="3509963" y="1801813"/>
          <p14:tracePt t="75229" x="3517900" y="1819275"/>
          <p14:tracePt t="75239" x="3527425" y="1827213"/>
          <p14:tracePt t="75245" x="3543300" y="1835150"/>
          <p14:tracePt t="75256" x="3543300" y="1844675"/>
          <p14:tracePt t="75261" x="3552825" y="1852613"/>
          <p14:tracePt t="75272" x="3568700" y="1852613"/>
          <p14:tracePt t="75278" x="3578225" y="1860550"/>
          <p14:tracePt t="75288" x="3594100" y="1878013"/>
          <p14:tracePt t="75295" x="3619500" y="1885950"/>
          <p14:tracePt t="75300" x="3636963" y="1895475"/>
          <p14:tracePt t="75309" x="3654425" y="1911350"/>
          <p14:tracePt t="75317" x="3679825" y="1920875"/>
          <p14:tracePt t="75325" x="3697288" y="1928813"/>
          <p14:tracePt t="75334" x="3713163" y="1938338"/>
          <p14:tracePt t="75341" x="3722688" y="1954213"/>
          <p14:tracePt t="75350" x="3748088" y="1971675"/>
          <p14:tracePt t="75358" x="3756025" y="1979613"/>
          <p14:tracePt t="75365" x="3756025" y="1989138"/>
          <p14:tracePt t="75375" x="3756025" y="1997075"/>
          <p14:tracePt t="75382" x="3756025" y="2005013"/>
          <p14:tracePt t="75390" x="3756025" y="2030413"/>
          <p14:tracePt t="75398" x="3756025" y="2047875"/>
          <p14:tracePt t="75407" x="3756025" y="2055813"/>
          <p14:tracePt t="75414" x="3756025" y="2073275"/>
          <p14:tracePt t="75424" x="3756025" y="2098675"/>
          <p14:tracePt t="75429" x="3756025" y="2108200"/>
          <p14:tracePt t="75439" x="3756025" y="2133600"/>
          <p14:tracePt t="75446" x="3756025" y="2159000"/>
          <p14:tracePt t="75456" x="3763963" y="2166938"/>
          <p14:tracePt t="75461" x="3773488" y="2192338"/>
          <p14:tracePt t="75472" x="3781425" y="2217738"/>
          <p14:tracePt t="75477" x="3790950" y="2235200"/>
          <p14:tracePt t="75488" x="3798888" y="2252663"/>
          <p14:tracePt t="75494" x="3798888" y="2278063"/>
          <p14:tracePt t="75500" x="3798888" y="2293938"/>
          <p14:tracePt t="75509" x="3806825" y="2303463"/>
          <p14:tracePt t="75518" x="3816350" y="2328863"/>
          <p14:tracePt t="75526" x="3824288" y="2344738"/>
          <p14:tracePt t="75534" x="3824288" y="2354263"/>
          <p14:tracePt t="75541" x="3832225" y="2379663"/>
          <p14:tracePt t="75551" x="3849688" y="2397125"/>
          <p14:tracePt t="75557" x="3857625" y="2413000"/>
          <p14:tracePt t="75574" x="3857625" y="2430463"/>
          <p14:tracePt t="75581" x="3875088" y="2447925"/>
          <p14:tracePt t="75590" x="3883025" y="2447925"/>
          <p14:tracePt t="75598" x="3892550" y="2455863"/>
          <p14:tracePt t="75607" x="3892550" y="2463800"/>
          <p14:tracePt t="75614" x="3908425" y="2473325"/>
          <p14:tracePt t="75622" x="3925888" y="2489200"/>
          <p14:tracePt t="75630" x="3925888" y="2498725"/>
          <p14:tracePt t="75640" x="3943350" y="2506663"/>
          <p14:tracePt t="75646" x="3968750" y="2516188"/>
          <p14:tracePt t="75657" x="3986213" y="2516188"/>
          <p14:tracePt t="75662" x="4002088" y="2516188"/>
          <p14:tracePt t="75672" x="4027488" y="2516188"/>
          <p14:tracePt t="75678" x="4062413" y="2516188"/>
          <p14:tracePt t="75685" x="4095750" y="2481263"/>
          <p14:tracePt t="75694" x="4138613" y="2413000"/>
          <p14:tracePt t="75700" x="4181475" y="2379663"/>
          <p14:tracePt t="75710" x="4214813" y="2328863"/>
          <p14:tracePt t="75717" x="4249738" y="2268538"/>
          <p14:tracePt t="75726" x="4257675" y="2260600"/>
          <p14:tracePt t="75925" x="4240213" y="2260600"/>
          <p14:tracePt t="75934" x="4171950" y="2260600"/>
          <p14:tracePt t="75941" x="4130675" y="2260600"/>
          <p14:tracePt t="75950" x="4087813" y="2260600"/>
          <p14:tracePt t="75958" x="4052888" y="2260600"/>
          <p14:tracePt t="75966" x="4037013" y="2260600"/>
          <p14:tracePt t="75973" x="4027488" y="2260600"/>
          <p14:tracePt t="75981" x="4027488" y="2278063"/>
          <p14:tracePt t="75990" x="4027488" y="2319338"/>
          <p14:tracePt t="75998" x="4027488" y="2354263"/>
          <p14:tracePt t="76006" x="4044950" y="2397125"/>
          <p14:tracePt t="76013" x="4095750" y="2447925"/>
          <p14:tracePt t="76025" x="4171950" y="2516188"/>
          <p14:tracePt t="76029" x="4214813" y="2557463"/>
          <p14:tracePt t="76040" x="4265613" y="2608263"/>
          <p14:tracePt t="76046" x="4341813" y="2625725"/>
          <p14:tracePt t="76056" x="4410075" y="2643188"/>
          <p14:tracePt t="76061" x="4513263" y="2643188"/>
          <p14:tracePt t="76072" x="4640263" y="2660650"/>
          <p14:tracePt t="76078" x="4818063" y="2676525"/>
          <p14:tracePt t="76088" x="5064125" y="2719388"/>
          <p14:tracePt t="76093" x="5380038" y="2770188"/>
          <p14:tracePt t="76101" x="5761038" y="2830513"/>
          <p14:tracePt t="76109" x="6153150" y="2863850"/>
          <p14:tracePt t="76117" x="6594475" y="2922588"/>
          <p14:tracePt t="76127" x="7035800" y="2940050"/>
          <p14:tracePt t="76134" x="7392988" y="2982913"/>
          <p14:tracePt t="76141" x="7800975" y="3016250"/>
          <p14:tracePt t="76150" x="8191500" y="3051175"/>
          <p14:tracePt t="76157" x="8609013" y="3109913"/>
          <p14:tracePt t="76166" x="8923338" y="3109913"/>
          <p14:tracePt t="76846" x="8913813" y="3484563"/>
          <p14:tracePt t="76856" x="8743950" y="3484563"/>
          <p14:tracePt t="76861" x="8599488" y="3484563"/>
          <p14:tracePt t="76871" x="8447088" y="3484563"/>
          <p14:tracePt t="76878" x="8251825" y="3467100"/>
          <p14:tracePt t="76885" x="8056563" y="3441700"/>
          <p14:tracePt t="76895" x="7810500" y="3408363"/>
          <p14:tracePt t="76901" x="7562850" y="3365500"/>
          <p14:tracePt t="76910" x="7258050" y="3314700"/>
          <p14:tracePt t="76918" x="7002463" y="3263900"/>
          <p14:tracePt t="76926" x="6705600" y="3228975"/>
          <p14:tracePt t="76934" x="6457950" y="3195638"/>
          <p14:tracePt t="76941" x="6203950" y="3152775"/>
          <p14:tracePt t="76949" x="6049963" y="3144838"/>
          <p14:tracePt t="76958" x="5889625" y="3101975"/>
          <p14:tracePt t="76965" x="5761038" y="3076575"/>
          <p14:tracePt t="76974" x="5668963" y="3059113"/>
          <p14:tracePt t="76981" x="5608638" y="3051175"/>
          <p14:tracePt t="76990" x="5591175" y="3041650"/>
          <p14:tracePt t="76998" x="5591175" y="3033713"/>
          <p14:tracePt t="77008" x="5583238" y="3025775"/>
          <p14:tracePt t="77030" x="5583238" y="3016250"/>
          <p14:tracePt t="77062" x="5583238" y="3008313"/>
          <p14:tracePt t="77078" x="5583238" y="3000375"/>
          <p14:tracePt t="77118" x="5583238" y="2990850"/>
          <p14:tracePt t="77149" x="5583238" y="2982913"/>
          <p14:tracePt t="77253" x="5583238" y="2974975"/>
          <p14:tracePt t="77261" x="5608638" y="2974975"/>
          <p14:tracePt t="77273" x="5659438" y="2974975"/>
          <p14:tracePt t="77279" x="5735638" y="2974975"/>
          <p14:tracePt t="77285" x="5821363" y="3000375"/>
          <p14:tracePt t="77294" x="5940425" y="3008313"/>
          <p14:tracePt t="77301" x="6067425" y="3033713"/>
          <p14:tracePt t="77310" x="6229350" y="3067050"/>
          <p14:tracePt t="77318" x="6381750" y="3067050"/>
          <p14:tracePt t="77325" x="6551613" y="3109913"/>
          <p14:tracePt t="77334" x="6756400" y="3119438"/>
          <p14:tracePt t="77342" x="7002463" y="3135313"/>
          <p14:tracePt t="77350" x="7273925" y="3170238"/>
          <p14:tracePt t="77358" x="7597775" y="3203575"/>
          <p14:tracePt t="77365" x="7826375" y="3246438"/>
          <p14:tracePt t="77374" x="8183563" y="3305175"/>
          <p14:tracePt t="77381" x="8523288" y="3355975"/>
          <p14:tracePt t="77391" x="8829675" y="3408363"/>
          <p14:tracePt t="77397" x="9093200" y="3424238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24260" y="968028"/>
            <a:ext cx="8136904" cy="458968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클래스 다이어그램을 작성하는 목적</a:t>
            </a:r>
            <a:endParaRPr lang="en-US" altLang="ko-KR" sz="20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시스템을 구성하는 요소를 문서화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클래스 사이의 연관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일반화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집합 관계를 표시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클래스의 기능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특히 속성과 오퍼레이션을 나타냄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문제 영역의 클래스 명세로부터 구현을 위한 자세한 설계까지 시스템의</a:t>
            </a: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클래스 구조를 나타냄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시스템의 클래스들이 클래스 라이브러리와 어떻게 협력하는지를 나타냄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클래스들의 인터페이스를 나타냄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시스템 안에 어떤 객체가 존재할 수 있는지를 나타냄 </a:t>
            </a:r>
          </a:p>
          <a:p>
            <a:pPr>
              <a:lnSpc>
                <a:spcPct val="150000"/>
              </a:lnSpc>
            </a:pP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슬라이드 번호 개체 틀 9">
            <a:extLst>
              <a:ext uri="{FF2B5EF4-FFF2-40B4-BE49-F238E27FC236}">
                <a16:creationId xmlns:a16="http://schemas.microsoft.com/office/drawing/2014/main" id="{52C46410-3300-44BD-9EDC-ADD6AB529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5013" y="6597650"/>
            <a:ext cx="765175" cy="188913"/>
          </a:xfrm>
          <a:prstGeom prst="rect">
            <a:avLst/>
          </a:prstGeom>
        </p:spPr>
        <p:txBody>
          <a:bodyPr/>
          <a:lstStyle>
            <a:lvl1pPr algn="r">
              <a:defRPr sz="100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0D1FBF91-D0BE-483B-82B2-B89DEE19D40A}" type="slidenum">
              <a:rPr lang="ko-KR" altLang="en-US" b="0">
                <a:latin typeface="HY중고딕" panose="02030600000101010101" pitchFamily="18" charset="-127"/>
                <a:ea typeface="HY중고딕" panose="02030600000101010101" pitchFamily="18" charset="-127"/>
                <a:cs typeface="Malgun Gothic Semilight" panose="020B0502040204020203" pitchFamily="50" charset="-127"/>
              </a:rPr>
              <a:pPr>
                <a:defRPr/>
              </a:pPr>
              <a:t>8</a:t>
            </a:fld>
            <a:endParaRPr lang="ko-KR" altLang="en-US" b="0" dirty="0">
              <a:latin typeface="HY중고딕" panose="02030600000101010101" pitchFamily="18" charset="-127"/>
              <a:ea typeface="HY중고딕" panose="02030600000101010101" pitchFamily="18" charset="-127"/>
              <a:cs typeface="Malgun Gothic Semilight" panose="020B0502040204020203" pitchFamily="50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ADDC2C8D-B7B2-414F-846F-0592042D28C9}"/>
              </a:ext>
            </a:extLst>
          </p:cNvPr>
          <p:cNvSpPr txBox="1">
            <a:spLocks/>
          </p:cNvSpPr>
          <p:nvPr/>
        </p:nvSpPr>
        <p:spPr>
          <a:xfrm>
            <a:off x="642910" y="187107"/>
            <a:ext cx="7772400" cy="59029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맑은 고딕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ko-KR" sz="2800" b="0" ker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5.2 </a:t>
            </a:r>
            <a:r>
              <a:rPr lang="ko-KR" altLang="en-US" sz="2800" b="0" ker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구조적 모델</a:t>
            </a:r>
            <a:endParaRPr lang="ko-KR" altLang="en-US" sz="2800" b="0" kern="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108"/>
    </mc:Choice>
    <mc:Fallback xmlns="">
      <p:transition spd="slow" advTm="102108"/>
    </mc:Fallback>
  </mc:AlternateContent>
  <p:extLst>
    <p:ext uri="{3A86A75C-4F4B-4683-9AE1-C65F6400EC91}">
      <p14:laserTraceLst xmlns:p14="http://schemas.microsoft.com/office/powerpoint/2010/main">
        <p14:tracePtLst>
          <p14:tracePt t="307" x="8956675" y="3279775"/>
          <p14:tracePt t="315" x="8812213" y="3254375"/>
          <p14:tracePt t="322" x="8651875" y="3228975"/>
          <p14:tracePt t="330" x="8507413" y="3203575"/>
          <p14:tracePt t="338" x="8328025" y="3170238"/>
          <p14:tracePt t="346" x="8201025" y="3135313"/>
          <p14:tracePt t="355" x="7996238" y="3101975"/>
          <p14:tracePt t="363" x="7851775" y="3084513"/>
          <p14:tracePt t="371" x="7691438" y="3041650"/>
          <p14:tracePt t="379" x="7546975" y="3016250"/>
          <p14:tracePt t="386" x="7402513" y="3000375"/>
          <p14:tracePt t="396" x="7273925" y="2974975"/>
          <p14:tracePt t="403" x="7113588" y="2932113"/>
          <p14:tracePt t="413" x="6985000" y="2914650"/>
          <p14:tracePt t="419" x="6858000" y="2881313"/>
          <p14:tracePt t="430" x="6738938" y="2838450"/>
          <p14:tracePt t="436" x="6611938" y="2805113"/>
          <p14:tracePt t="443" x="6492875" y="2770188"/>
          <p14:tracePt t="450" x="6416675" y="2752725"/>
          <p14:tracePt t="459" x="6305550" y="2727325"/>
          <p14:tracePt t="466" x="6229350" y="2693988"/>
          <p14:tracePt t="473" x="6143625" y="2686050"/>
          <p14:tracePt t="482" x="6076950" y="2660650"/>
          <p14:tracePt t="490" x="6016625" y="2643188"/>
          <p14:tracePt t="499" x="5957888" y="2625725"/>
          <p14:tracePt t="507" x="5905500" y="2592388"/>
          <p14:tracePt t="516" x="5872163" y="2592388"/>
          <p14:tracePt t="522" x="5829300" y="2566988"/>
          <p14:tracePt t="531" x="5821363" y="2566988"/>
          <p14:tracePt t="539" x="5795963" y="2549525"/>
          <p14:tracePt t="546" x="5778500" y="2541588"/>
          <p14:tracePt t="555" x="5753100" y="2524125"/>
          <p14:tracePt t="563" x="5719763" y="2506663"/>
          <p14:tracePt t="570" x="5684838" y="2481263"/>
          <p14:tracePt t="580" x="5634038" y="2455863"/>
          <p14:tracePt t="587" x="5600700" y="2422525"/>
          <p14:tracePt t="596" x="5565775" y="2405063"/>
          <p14:tracePt t="602" x="5540375" y="2397125"/>
          <p14:tracePt t="613" x="5507038" y="2371725"/>
          <p14:tracePt t="619" x="5456238" y="2354263"/>
          <p14:tracePt t="629" x="5395913" y="2319338"/>
          <p14:tracePt t="635" x="5345113" y="2303463"/>
          <p14:tracePt t="646" x="5311775" y="2286000"/>
          <p14:tracePt t="651" x="5251450" y="2252663"/>
          <p14:tracePt t="658" x="5208588" y="2235200"/>
          <p14:tracePt t="667" x="5167313" y="2217738"/>
          <p14:tracePt t="674" x="5116513" y="2200275"/>
          <p14:tracePt t="683" x="5064125" y="2184400"/>
          <p14:tracePt t="690" x="5022850" y="2174875"/>
          <p14:tracePt t="700" x="4962525" y="2149475"/>
          <p14:tracePt t="707" x="4911725" y="2141538"/>
          <p14:tracePt t="716" x="4868863" y="2124075"/>
          <p14:tracePt t="723" x="4835525" y="2116138"/>
          <p14:tracePt t="732" x="4784725" y="2098675"/>
          <p14:tracePt t="739" x="4749800" y="2090738"/>
          <p14:tracePt t="747" x="4691063" y="2065338"/>
          <p14:tracePt t="755" x="4648200" y="2047875"/>
          <p14:tracePt t="763" x="4589463" y="2039938"/>
          <p14:tracePt t="772" x="4521200" y="2005013"/>
          <p14:tracePt t="779" x="4460875" y="1997075"/>
          <p14:tracePt t="787" x="4384675" y="1971675"/>
          <p14:tracePt t="796" x="4300538" y="1954213"/>
          <p14:tracePt t="802" x="4240213" y="1954213"/>
          <p14:tracePt t="812" x="4171950" y="1946275"/>
          <p14:tracePt t="819" x="4095750" y="1920875"/>
          <p14:tracePt t="830" x="4011613" y="1920875"/>
          <p14:tracePt t="835" x="3935413" y="1885950"/>
          <p14:tracePt t="845" x="3849688" y="1878013"/>
          <p14:tracePt t="851" x="3773488" y="1878013"/>
          <p14:tracePt t="861" x="3705225" y="1852613"/>
          <p14:tracePt t="866" x="3629025" y="1844675"/>
          <p14:tracePt t="874" x="3552825" y="1835150"/>
          <p14:tracePt t="882" x="3492500" y="1827213"/>
          <p14:tracePt t="891" x="3433763" y="1819275"/>
          <p14:tracePt t="898" x="3373438" y="1801813"/>
          <p14:tracePt t="907" x="3330575" y="1793875"/>
          <p14:tracePt t="914" x="3271838" y="1793875"/>
          <p14:tracePt t="922" x="3238500" y="1784350"/>
          <p14:tracePt t="930" x="3203575" y="1784350"/>
          <p14:tracePt t="939" x="3186113" y="1784350"/>
          <p14:tracePt t="946" x="3160713" y="1784350"/>
          <p14:tracePt t="955" x="3144838" y="1784350"/>
          <p14:tracePt t="963" x="3135313" y="1776413"/>
          <p14:tracePt t="981" x="3119438" y="1776413"/>
          <p14:tracePt t="986" x="3109913" y="1766888"/>
          <p14:tracePt t="1013" x="3109913" y="1758950"/>
          <p14:tracePt t="1019" x="3101975" y="1758950"/>
          <p14:tracePt t="1028" x="3094038" y="1758950"/>
          <p14:tracePt t="1042" x="3084513" y="1758950"/>
          <p14:tracePt t="1050" x="3067050" y="1758950"/>
          <p14:tracePt t="1066" x="3059113" y="1758950"/>
          <p14:tracePt t="1074" x="3041650" y="1758950"/>
          <p14:tracePt t="1091" x="3016250" y="1751013"/>
          <p14:tracePt t="1099" x="3008313" y="1751013"/>
          <p14:tracePt t="1108" x="3000375" y="1741488"/>
          <p14:tracePt t="1114" x="2982913" y="1733550"/>
          <p14:tracePt t="1131" x="2957513" y="1733550"/>
          <p14:tracePt t="1139" x="2940050" y="1733550"/>
          <p14:tracePt t="1146" x="2914650" y="1733550"/>
          <p14:tracePt t="1155" x="2889250" y="1725613"/>
          <p14:tracePt t="1164" x="2863850" y="1725613"/>
          <p14:tracePt t="1170" x="2820988" y="1725613"/>
          <p14:tracePt t="1181" x="2795588" y="1716088"/>
          <p14:tracePt t="1186" x="2744788" y="1716088"/>
          <p14:tracePt t="1196" x="2719388" y="1716088"/>
          <p14:tracePt t="1203" x="2676525" y="1716088"/>
          <p14:tracePt t="1213" x="2643188" y="1700213"/>
          <p14:tracePt t="1219" x="2617788" y="1700213"/>
          <p14:tracePt t="1229" x="2574925" y="1690688"/>
          <p14:tracePt t="1235" x="2549525" y="1690688"/>
          <p14:tracePt t="1242" x="2506663" y="1690688"/>
          <p14:tracePt t="1251" x="2473325" y="1682750"/>
          <p14:tracePt t="1258" x="2405063" y="1665288"/>
          <p14:tracePt t="1267" x="2354263" y="1665288"/>
          <p14:tracePt t="1274" x="2303463" y="1665288"/>
          <p14:tracePt t="1283" x="2252663" y="1657350"/>
          <p14:tracePt t="1291" x="2209800" y="1649413"/>
          <p14:tracePt t="1299" x="2166938" y="1649413"/>
          <p14:tracePt t="1308" x="2116138" y="1639888"/>
          <p14:tracePt t="1315" x="2073275" y="1639888"/>
          <p14:tracePt t="1322" x="2039938" y="1631950"/>
          <p14:tracePt t="1331" x="2005013" y="1631950"/>
          <p14:tracePt t="1339" x="1989138" y="1622425"/>
          <p14:tracePt t="1346" x="1954213" y="1622425"/>
          <p14:tracePt t="1354" x="1920875" y="1614488"/>
          <p14:tracePt t="1363" x="1885950" y="1614488"/>
          <p14:tracePt t="1371" x="1860550" y="1614488"/>
          <p14:tracePt t="1380" x="1835150" y="1614488"/>
          <p14:tracePt t="1386" x="1809750" y="1614488"/>
          <p14:tracePt t="1396" x="1776413" y="1606550"/>
          <p14:tracePt t="1403" x="1766888" y="1606550"/>
          <p14:tracePt t="1413" x="1741488" y="1606550"/>
          <p14:tracePt t="1420" x="1716088" y="1606550"/>
          <p14:tracePt t="1429" x="1700213" y="1606550"/>
          <p14:tracePt t="1435" x="1674813" y="1606550"/>
          <p14:tracePt t="1445" x="1639888" y="1606550"/>
          <p14:tracePt t="1452" x="1631950" y="1597025"/>
          <p14:tracePt t="1457" x="1606550" y="1597025"/>
          <p14:tracePt t="1467" x="1581150" y="1597025"/>
          <p14:tracePt t="1474" x="1563688" y="1597025"/>
          <p14:tracePt t="1482" x="1538288" y="1597025"/>
          <p14:tracePt t="1491" x="1512888" y="1597025"/>
          <p14:tracePt t="1498" x="1504950" y="1597025"/>
          <p14:tracePt t="1506" x="1477963" y="1597025"/>
          <p14:tracePt t="1515" x="1470025" y="1597025"/>
          <p14:tracePt t="1522" x="1452563" y="1597025"/>
          <p14:tracePt t="1531" x="1444625" y="1597025"/>
          <p14:tracePt t="1546" x="1436688" y="1597025"/>
          <p14:tracePt t="1563" x="1427163" y="1597025"/>
          <p14:tracePt t="1580" x="1419225" y="1597025"/>
          <p14:tracePt t="1596" x="1411288" y="1597025"/>
          <p14:tracePt t="1613" x="1401763" y="1597025"/>
          <p14:tracePt t="1629" x="1393825" y="1597025"/>
          <p14:tracePt t="1645" x="1376363" y="1597025"/>
          <p14:tracePt t="1658" x="1368425" y="1597025"/>
          <p14:tracePt t="1666" x="1360488" y="1597025"/>
          <p14:tracePt t="1675" x="1350963" y="1597025"/>
          <p14:tracePt t="1683" x="1343025" y="1597025"/>
          <p14:tracePt t="1691" x="1325563" y="1597025"/>
          <p14:tracePt t="1715" x="1308100" y="1597025"/>
          <p14:tracePt t="1723" x="1300163" y="1589088"/>
          <p14:tracePt t="1947" x="1300163" y="1581150"/>
          <p14:tracePt t="1980" x="1317625" y="1581150"/>
          <p14:tracePt t="1997" x="1333500" y="1581150"/>
          <p14:tracePt t="2013" x="1343025" y="1571625"/>
          <p14:tracePt t="2020" x="1360488" y="1571625"/>
          <p14:tracePt t="2030" x="1368425" y="1571625"/>
          <p14:tracePt t="2035" x="1376363" y="1563688"/>
          <p14:tracePt t="2045" x="1385888" y="1563688"/>
          <p14:tracePt t="2051" x="1393825" y="1563688"/>
          <p14:tracePt t="2058" x="1401763" y="1563688"/>
          <p14:tracePt t="2067" x="1419225" y="1563688"/>
          <p14:tracePt t="2075" x="1427163" y="1563688"/>
          <p14:tracePt t="2082" x="1436688" y="1563688"/>
          <p14:tracePt t="2091" x="1444625" y="1563688"/>
          <p14:tracePt t="2098" x="1452563" y="1563688"/>
          <p14:tracePt t="2107" x="1462088" y="1563688"/>
          <p14:tracePt t="2114" x="1470025" y="1563688"/>
          <p14:tracePt t="2132" x="1487488" y="1563688"/>
          <p14:tracePt t="2138" x="1495425" y="1563688"/>
          <p14:tracePt t="2155" x="1512888" y="1563688"/>
          <p14:tracePt t="2164" x="1520825" y="1563688"/>
          <p14:tracePt t="2170" x="1538288" y="1555750"/>
          <p14:tracePt t="2181" x="1563688" y="1555750"/>
          <p14:tracePt t="2186" x="1581150" y="1555750"/>
          <p14:tracePt t="2196" x="1597025" y="1555750"/>
          <p14:tracePt t="2203" x="1631950" y="1555750"/>
          <p14:tracePt t="2213" x="1649413" y="1555750"/>
          <p14:tracePt t="2219" x="1674813" y="1555750"/>
          <p14:tracePt t="2229" x="1708150" y="1555750"/>
          <p14:tracePt t="2235" x="1741488" y="1555750"/>
          <p14:tracePt t="2243" x="1758950" y="1555750"/>
          <p14:tracePt t="2251" x="1784350" y="1555750"/>
          <p14:tracePt t="2258" x="1819275" y="1555750"/>
          <p14:tracePt t="2266" x="1835150" y="1555750"/>
          <p14:tracePt t="2275" x="1870075" y="1555750"/>
          <p14:tracePt t="2283" x="1903413" y="1555750"/>
          <p14:tracePt t="2291" x="1938338" y="1555750"/>
          <p14:tracePt t="2300" x="1954213" y="1555750"/>
          <p14:tracePt t="2306" x="1979613" y="1555750"/>
          <p14:tracePt t="2315" x="2005013" y="1555750"/>
          <p14:tracePt t="2323" x="2030413" y="1555750"/>
          <p14:tracePt t="2331" x="2065338" y="1555750"/>
          <p14:tracePt t="2339" x="2090738" y="1555750"/>
          <p14:tracePt t="2346" x="2116138" y="1546225"/>
          <p14:tracePt t="2355" x="2133600" y="1546225"/>
          <p14:tracePt t="2363" x="2159000" y="1546225"/>
          <p14:tracePt t="2370" x="2184400" y="1546225"/>
          <p14:tracePt t="2381" x="2200275" y="1546225"/>
          <p14:tracePt t="2386" x="2227263" y="1546225"/>
          <p14:tracePt t="2396" x="2252663" y="1546225"/>
          <p14:tracePt t="2402" x="2278063" y="1546225"/>
          <p14:tracePt t="2413" x="2303463" y="1546225"/>
          <p14:tracePt t="2418" x="2344738" y="1546225"/>
          <p14:tracePt t="2428" x="2379663" y="1546225"/>
          <p14:tracePt t="2436" x="2405063" y="1546225"/>
          <p14:tracePt t="2443" x="2430463" y="1546225"/>
          <p14:tracePt t="2451" x="2473325" y="1546225"/>
          <p14:tracePt t="2458" x="2506663" y="1546225"/>
          <p14:tracePt t="2466" x="2541588" y="1546225"/>
          <p14:tracePt t="2475" x="2566988" y="1546225"/>
          <p14:tracePt t="2483" x="2625725" y="1546225"/>
          <p14:tracePt t="2491" x="2643188" y="1546225"/>
          <p14:tracePt t="2498" x="2676525" y="1546225"/>
          <p14:tracePt t="2506" x="2701925" y="1546225"/>
          <p14:tracePt t="2515" x="2744788" y="1546225"/>
          <p14:tracePt t="2522" x="2770188" y="1546225"/>
          <p14:tracePt t="2531" x="2795588" y="1546225"/>
          <p14:tracePt t="2538" x="2830513" y="1546225"/>
          <p14:tracePt t="2548" x="2855913" y="1546225"/>
          <p14:tracePt t="2554" x="2881313" y="1546225"/>
          <p14:tracePt t="2564" x="2914650" y="1546225"/>
          <p14:tracePt t="2570" x="2949575" y="1546225"/>
          <p14:tracePt t="2581" x="2982913" y="1546225"/>
          <p14:tracePt t="2586" x="3008313" y="1546225"/>
          <p14:tracePt t="2597" x="3041650" y="1546225"/>
          <p14:tracePt t="2602" x="3084513" y="1546225"/>
          <p14:tracePt t="2613" x="3119438" y="1546225"/>
          <p14:tracePt t="2618" x="3144838" y="1546225"/>
          <p14:tracePt t="2627" x="3170238" y="1546225"/>
          <p14:tracePt t="2634" x="3211513" y="1546225"/>
          <p14:tracePt t="2642" x="3238500" y="1546225"/>
          <p14:tracePt t="2650" x="3246438" y="1546225"/>
          <p14:tracePt t="2658" x="3279775" y="1546225"/>
          <p14:tracePt t="2666" x="3305175" y="1546225"/>
          <p14:tracePt t="2675" x="3314700" y="1546225"/>
          <p14:tracePt t="2682" x="3340100" y="1546225"/>
          <p14:tracePt t="2690" x="3373438" y="1546225"/>
          <p14:tracePt t="2698" x="3390900" y="1546225"/>
          <p14:tracePt t="2706" x="3408363" y="1546225"/>
          <p14:tracePt t="2714" x="3441700" y="1546225"/>
          <p14:tracePt t="2722" x="3459163" y="1546225"/>
          <p14:tracePt t="2730" x="3492500" y="1546225"/>
          <p14:tracePt t="2738" x="3517900" y="1546225"/>
          <p14:tracePt t="2746" x="3552825" y="1546225"/>
          <p14:tracePt t="2754" x="3568700" y="1546225"/>
          <p14:tracePt t="2763" x="3603625" y="1546225"/>
          <p14:tracePt t="2770" x="3629025" y="1546225"/>
          <p14:tracePt t="2781" x="3646488" y="1546225"/>
          <p14:tracePt t="2787" x="3671888" y="1546225"/>
          <p14:tracePt t="2797" x="3697288" y="1546225"/>
          <p14:tracePt t="2803" x="3713163" y="1546225"/>
          <p14:tracePt t="2813" x="3730625" y="1546225"/>
          <p14:tracePt t="2819" x="3756025" y="1546225"/>
          <p14:tracePt t="2835" x="3773488" y="1546225"/>
          <p14:tracePt t="2841" x="3790950" y="1538288"/>
          <p14:tracePt t="2850" x="3798888" y="1538288"/>
          <p14:tracePt t="2858" x="3816350" y="1538288"/>
          <p14:tracePt t="2866" x="3832225" y="1538288"/>
          <p14:tracePt t="2875" x="3857625" y="1538288"/>
          <p14:tracePt t="2883" x="3883025" y="1538288"/>
          <p14:tracePt t="2891" x="3917950" y="1530350"/>
          <p14:tracePt t="2899" x="3935413" y="1530350"/>
          <p14:tracePt t="2906" x="3951288" y="1530350"/>
          <p14:tracePt t="2927" x="4002088" y="1520825"/>
          <p14:tracePt t="2931" x="4019550" y="1520825"/>
          <p14:tracePt t="2938" x="4044950" y="1520825"/>
          <p14:tracePt t="2950" x="4062413" y="1520825"/>
          <p14:tracePt t="2954" x="4087813" y="1512888"/>
          <p14:tracePt t="2966" x="4113213" y="1512888"/>
          <p14:tracePt t="2970" x="4121150" y="1512888"/>
          <p14:tracePt t="2982" x="4146550" y="1504950"/>
          <p14:tracePt t="2986" x="4171950" y="1504950"/>
          <p14:tracePt t="2997" x="4197350" y="1504950"/>
          <p14:tracePt t="3003" x="4224338" y="1495425"/>
          <p14:tracePt t="3013" x="4257675" y="1495425"/>
          <p14:tracePt t="3019" x="4283075" y="1495425"/>
          <p14:tracePt t="3029" x="4308475" y="1495425"/>
          <p14:tracePt t="3035" x="4359275" y="1487488"/>
          <p14:tracePt t="3041" x="4384675" y="1477963"/>
          <p14:tracePt t="3052" x="4419600" y="1470025"/>
          <p14:tracePt t="3058" x="4460875" y="1470025"/>
          <p14:tracePt t="3066" x="4495800" y="1470025"/>
          <p14:tracePt t="3075" x="4529138" y="1462088"/>
          <p14:tracePt t="3082" x="4564063" y="1462088"/>
          <p14:tracePt t="3090" x="4614863" y="1462088"/>
          <p14:tracePt t="3099" x="4648200" y="1462088"/>
          <p14:tracePt t="3106" x="4683125" y="1462088"/>
          <p14:tracePt t="3114" x="4708525" y="1462088"/>
          <p14:tracePt t="3122" x="4733925" y="1462088"/>
          <p14:tracePt t="3131" x="4767263" y="1462088"/>
          <p14:tracePt t="3139" x="4775200" y="1462088"/>
          <p14:tracePt t="3147" x="4818063" y="1462088"/>
          <p14:tracePt t="3155" x="4843463" y="1462088"/>
          <p14:tracePt t="3165" x="4868863" y="1462088"/>
          <p14:tracePt t="3171" x="4878388" y="1462088"/>
          <p14:tracePt t="3182" x="4903788" y="1462088"/>
          <p14:tracePt t="3186" x="4929188" y="1462088"/>
          <p14:tracePt t="3198" x="4937125" y="1462088"/>
          <p14:tracePt t="3203" x="4962525" y="1462088"/>
          <p14:tracePt t="3213" x="4972050" y="1462088"/>
          <p14:tracePt t="3219" x="4987925" y="1462088"/>
          <p14:tracePt t="3227" x="5005388" y="1462088"/>
          <p14:tracePt t="3242" x="5022850" y="1462088"/>
          <p14:tracePt t="3259" x="5038725" y="1462088"/>
          <p14:tracePt t="3266" x="5056188" y="1462088"/>
          <p14:tracePt t="3275" x="5064125" y="1462088"/>
          <p14:tracePt t="3283" x="5081588" y="1462088"/>
          <p14:tracePt t="3299" x="5099050" y="1462088"/>
          <p14:tracePt t="3306" x="5116513" y="1462088"/>
          <p14:tracePt t="3323" x="5124450" y="1462088"/>
          <p14:tracePt t="3331" x="5141913" y="1462088"/>
          <p14:tracePt t="3338" x="5149850" y="1462088"/>
          <p14:tracePt t="3347" x="5157788" y="1462088"/>
          <p14:tracePt t="3363" x="5167313" y="1462088"/>
          <p14:tracePt t="3371" x="5175250" y="1462088"/>
          <p14:tracePt t="3397" x="5183188" y="1462088"/>
          <p14:tracePt t="3514" x="5192713" y="1462088"/>
          <p14:tracePt t="3619" x="5200650" y="1462088"/>
          <p14:tracePt t="3652" x="5208588" y="1462088"/>
          <p14:tracePt t="3707" x="5218113" y="1462088"/>
          <p14:tracePt t="3723" x="5226050" y="1462088"/>
          <p14:tracePt t="3754" x="5235575" y="1462088"/>
          <p14:tracePt t="3804" x="5251450" y="1462088"/>
          <p14:tracePt t="3843" x="5260975" y="1462088"/>
          <p14:tracePt t="3876" x="5268913" y="1462088"/>
          <p14:tracePt t="4155" x="5276850" y="1462088"/>
          <p14:tracePt t="4164" x="5286375" y="1462088"/>
          <p14:tracePt t="4187" x="5302250" y="1462088"/>
          <p14:tracePt t="4412" x="5311775" y="1462088"/>
          <p14:tracePt t="4427" x="5319713" y="1462088"/>
          <p14:tracePt t="4594" x="5327650" y="1462088"/>
          <p14:tracePt t="4613" x="5337175" y="1462088"/>
          <p14:tracePt t="4642" x="5345113" y="1462088"/>
          <p14:tracePt t="5204" x="5353050" y="1462088"/>
          <p14:tracePt t="7203" x="5362575" y="1462088"/>
          <p14:tracePt t="7226" x="5370513" y="1462088"/>
          <p14:tracePt t="7523" x="5370513" y="1470025"/>
          <p14:tracePt t="7571" x="5370513" y="1487488"/>
          <p14:tracePt t="7626" x="5370513" y="1504950"/>
          <p14:tracePt t="7674" x="5370513" y="1512888"/>
          <p14:tracePt t="7842" x="5370513" y="1520825"/>
          <p14:tracePt t="7866" x="5362575" y="1530350"/>
          <p14:tracePt t="7901" x="5362575" y="1538288"/>
          <p14:tracePt t="7931" x="5353050" y="1546225"/>
          <p14:tracePt t="7950" x="5345113" y="1555750"/>
          <p14:tracePt t="7965" x="5345113" y="1563688"/>
          <p14:tracePt t="8003" x="5345113" y="1571625"/>
          <p14:tracePt t="8067" x="5345113" y="1581150"/>
          <p14:tracePt t="8355" x="5345113" y="1597025"/>
          <p14:tracePt t="8365" x="5337175" y="1606550"/>
          <p14:tracePt t="8371" x="5337175" y="1614488"/>
          <p14:tracePt t="8381" x="5337175" y="1639888"/>
          <p14:tracePt t="8387" x="5319713" y="1665288"/>
          <p14:tracePt t="8394" x="5311775" y="1665288"/>
          <p14:tracePt t="8403" x="5302250" y="1682750"/>
          <p14:tracePt t="8411" x="5294313" y="1700213"/>
          <p14:tracePt t="8430" x="5294313" y="1708150"/>
          <p14:tracePt t="8435" x="5286375" y="1716088"/>
          <p14:tracePt t="8442" x="5276850" y="1716088"/>
          <p14:tracePt t="8451" x="5276850" y="1725613"/>
          <p14:tracePt t="8459" x="5268913" y="1725613"/>
          <p14:tracePt t="8466" x="5260975" y="1733550"/>
          <p14:tracePt t="8475" x="5251450" y="1741488"/>
          <p14:tracePt t="8483" x="5235575" y="1751013"/>
          <p14:tracePt t="8490" x="5208588" y="1751013"/>
          <p14:tracePt t="8500" x="5183188" y="1758950"/>
          <p14:tracePt t="8506" x="5167313" y="1766888"/>
          <p14:tracePt t="8516" x="5149850" y="1766888"/>
          <p14:tracePt t="8523" x="5106988" y="1784350"/>
          <p14:tracePt t="8533" x="5081588" y="1793875"/>
          <p14:tracePt t="8539" x="5048250" y="1809750"/>
          <p14:tracePt t="8549" x="5022850" y="1819275"/>
          <p14:tracePt t="8555" x="4979988" y="1827213"/>
          <p14:tracePt t="8566" x="4954588" y="1835150"/>
          <p14:tracePt t="8571" x="4929188" y="1844675"/>
          <p14:tracePt t="8578" x="4903788" y="1852613"/>
          <p14:tracePt t="8586" x="4878388" y="1860550"/>
          <p14:tracePt t="8594" x="4868863" y="1860550"/>
          <p14:tracePt t="8602" x="4843463" y="1870075"/>
          <p14:tracePt t="8611" x="4810125" y="1878013"/>
          <p14:tracePt t="8618" x="4784725" y="1885950"/>
          <p14:tracePt t="8626" x="4775200" y="1885950"/>
          <p14:tracePt t="8634" x="4749800" y="1895475"/>
          <p14:tracePt t="8642" x="4724400" y="1895475"/>
          <p14:tracePt t="8650" x="4716463" y="1895475"/>
          <p14:tracePt t="8658" x="4708525" y="1895475"/>
          <p14:tracePt t="8666" x="4699000" y="1895475"/>
          <p14:tracePt t="8674" x="4691063" y="1895475"/>
          <p14:tracePt t="8684" x="4673600" y="1895475"/>
          <p14:tracePt t="8701" x="4657725" y="1895475"/>
          <p14:tracePt t="8706" x="4648200" y="1895475"/>
          <p14:tracePt t="8716" x="4630738" y="1895475"/>
          <p14:tracePt t="8722" x="4605338" y="1895475"/>
          <p14:tracePt t="8734" x="4579938" y="1895475"/>
          <p14:tracePt t="8738" x="4529138" y="1903413"/>
          <p14:tracePt t="8749" x="4513263" y="1903413"/>
          <p14:tracePt t="8754" x="4470400" y="1911350"/>
          <p14:tracePt t="8763" x="4435475" y="1920875"/>
          <p14:tracePt t="8770" x="4376738" y="1928813"/>
          <p14:tracePt t="8778" x="4341813" y="1938338"/>
          <p14:tracePt t="8786" x="4291013" y="1946275"/>
          <p14:tracePt t="8794" x="4249738" y="1946275"/>
          <p14:tracePt t="8802" x="4214813" y="1963738"/>
          <p14:tracePt t="8811" x="4156075" y="1971675"/>
          <p14:tracePt t="8818" x="4121150" y="1989138"/>
          <p14:tracePt t="8826" x="4070350" y="2005013"/>
          <p14:tracePt t="8834" x="4037013" y="2022475"/>
          <p14:tracePt t="8842" x="3994150" y="2022475"/>
          <p14:tracePt t="8851" x="3960813" y="2039938"/>
          <p14:tracePt t="8858" x="3935413" y="2047875"/>
          <p14:tracePt t="8867" x="3900488" y="2055813"/>
          <p14:tracePt t="8874" x="3883025" y="2065338"/>
          <p14:tracePt t="8884" x="3857625" y="2073275"/>
          <p14:tracePt t="8890" x="3832225" y="2073275"/>
          <p14:tracePt t="8902" x="3824288" y="2073275"/>
          <p14:tracePt t="8906" x="3798888" y="2073275"/>
          <p14:tracePt t="8918" x="3781425" y="2082800"/>
          <p14:tracePt t="8934" x="3763963" y="2090738"/>
          <p14:tracePt t="8938" x="3756025" y="2098675"/>
          <p14:tracePt t="8954" x="3748088" y="2098675"/>
          <p14:tracePt t="8970" x="3738563" y="2098675"/>
          <p14:tracePt t="8978" x="3730625" y="2108200"/>
          <p14:tracePt t="8994" x="3722688" y="2116138"/>
          <p14:tracePt t="9011" x="3713163" y="2116138"/>
          <p14:tracePt t="9243" x="3713163" y="2124075"/>
          <p14:tracePt t="9284" x="3713163" y="2133600"/>
          <p14:tracePt t="9315" x="3713163" y="2141538"/>
          <p14:tracePt t="9612" x="3697288" y="2141538"/>
          <p14:tracePt t="9867" x="3687763" y="2141538"/>
          <p14:tracePt t="9956" x="3687763" y="2133600"/>
          <p14:tracePt t="9964" x="3697288" y="2133600"/>
          <p14:tracePt t="9972" x="3713163" y="2133600"/>
          <p14:tracePt t="9978" x="3722688" y="2124075"/>
          <p14:tracePt t="9986" x="3730625" y="2124075"/>
          <p14:tracePt t="9995" x="3748088" y="2116138"/>
          <p14:tracePt t="10003" x="3763963" y="2116138"/>
          <p14:tracePt t="10011" x="3773488" y="2116138"/>
          <p14:tracePt t="10019" x="3798888" y="2116138"/>
          <p14:tracePt t="10026" x="3824288" y="2116138"/>
          <p14:tracePt t="10036" x="3841750" y="2108200"/>
          <p14:tracePt t="10043" x="3867150" y="2108200"/>
          <p14:tracePt t="10051" x="3892550" y="2098675"/>
          <p14:tracePt t="10059" x="3935413" y="2090738"/>
          <p14:tracePt t="10068" x="3968750" y="2090738"/>
          <p14:tracePt t="10075" x="3986213" y="2090738"/>
          <p14:tracePt t="10083" x="4027488" y="2090738"/>
          <p14:tracePt t="10091" x="4062413" y="2090738"/>
          <p14:tracePt t="10100" x="4095750" y="2090738"/>
          <p14:tracePt t="10107" x="4113213" y="2082800"/>
          <p14:tracePt t="10117" x="4156075" y="2082800"/>
          <p14:tracePt t="10123" x="4189413" y="2073275"/>
          <p14:tracePt t="10133" x="4214813" y="2073275"/>
          <p14:tracePt t="10139" x="4232275" y="2073275"/>
          <p14:tracePt t="10149" x="4257675" y="2065338"/>
          <p14:tracePt t="10155" x="4283075" y="2065338"/>
          <p14:tracePt t="10165" x="4316413" y="2065338"/>
          <p14:tracePt t="10172" x="4333875" y="2055813"/>
          <p14:tracePt t="10178" x="4359275" y="2055813"/>
          <p14:tracePt t="10187" x="4384675" y="2047875"/>
          <p14:tracePt t="10195" x="4402138" y="2047875"/>
          <p14:tracePt t="10203" x="4427538" y="2047875"/>
          <p14:tracePt t="10210" x="4445000" y="2047875"/>
          <p14:tracePt t="10220" x="4478338" y="2047875"/>
          <p14:tracePt t="10226" x="4503738" y="2047875"/>
          <p14:tracePt t="10236" x="4529138" y="2047875"/>
          <p14:tracePt t="10243" x="4554538" y="2047875"/>
          <p14:tracePt t="10251" x="4589463" y="2047875"/>
          <p14:tracePt t="10259" x="4597400" y="2047875"/>
          <p14:tracePt t="10268" x="4622800" y="2047875"/>
          <p14:tracePt t="10274" x="4640263" y="2047875"/>
          <p14:tracePt t="10284" x="4648200" y="2047875"/>
          <p14:tracePt t="10290" x="4657725" y="2047875"/>
          <p14:tracePt t="10301" x="4665663" y="2047875"/>
          <p14:tracePt t="10394" x="4673600" y="2039938"/>
          <p14:tracePt t="10442" x="4691063" y="2030413"/>
          <p14:tracePt t="10475" x="4708525" y="2022475"/>
          <p14:tracePt t="10483" x="4716463" y="2014538"/>
          <p14:tracePt t="10491" x="4733925" y="2014538"/>
          <p14:tracePt t="10501" x="4759325" y="2005013"/>
          <p14:tracePt t="10506" x="4784725" y="1997075"/>
          <p14:tracePt t="10517" x="4835525" y="1989138"/>
          <p14:tracePt t="10522" x="4868863" y="1971675"/>
          <p14:tracePt t="10533" x="4894263" y="1963738"/>
          <p14:tracePt t="10540" x="4962525" y="1938338"/>
          <p14:tracePt t="10549" x="4987925" y="1920875"/>
          <p14:tracePt t="10555" x="5022850" y="1903413"/>
          <p14:tracePt t="10562" x="5038725" y="1885950"/>
          <p14:tracePt t="10571" x="5064125" y="1870075"/>
          <p14:tracePt t="10579" x="5091113" y="1852613"/>
          <p14:tracePt t="10586" x="5099050" y="1844675"/>
          <p14:tracePt t="10596" x="5106988" y="1844675"/>
          <p14:tracePt t="11236" x="5116513" y="1844675"/>
          <p14:tracePt t="11267" x="5116513" y="1852613"/>
          <p14:tracePt t="11275" x="5124450" y="1870075"/>
          <p14:tracePt t="11285" x="5141913" y="1885950"/>
          <p14:tracePt t="11290" x="5141913" y="1895475"/>
          <p14:tracePt t="11410" x="5141913" y="1911350"/>
          <p14:tracePt t="11418" x="5141913" y="1920875"/>
          <p14:tracePt t="32459" x="5141913" y="1938338"/>
          <p14:tracePt t="32467" x="5124450" y="1946275"/>
          <p14:tracePt t="32479" x="5106988" y="1963738"/>
          <p14:tracePt t="32493" x="5091113" y="1971675"/>
          <p14:tracePt t="32499" x="5081588" y="1979613"/>
          <p14:tracePt t="32506" x="5056188" y="1997075"/>
          <p14:tracePt t="32515" x="5030788" y="2005013"/>
          <p14:tracePt t="32525" x="4997450" y="2022475"/>
          <p14:tracePt t="32531" x="4954588" y="2030413"/>
          <p14:tracePt t="32538" x="4929188" y="2047875"/>
          <p14:tracePt t="32547" x="4903788" y="2055813"/>
          <p14:tracePt t="32555" x="4860925" y="2082800"/>
          <p14:tracePt t="32563" x="4827588" y="2098675"/>
          <p14:tracePt t="32572" x="4784725" y="2124075"/>
          <p14:tracePt t="32579" x="4775200" y="2133600"/>
          <p14:tracePt t="32587" x="4741863" y="2159000"/>
          <p14:tracePt t="32594" x="4716463" y="2174875"/>
          <p14:tracePt t="32603" x="4683125" y="2192338"/>
          <p14:tracePt t="32611" x="4665663" y="2209800"/>
          <p14:tracePt t="32618" x="4640263" y="2227263"/>
          <p14:tracePt t="32626" x="4605338" y="2252663"/>
          <p14:tracePt t="32635" x="4589463" y="2268538"/>
          <p14:tracePt t="32644" x="4572000" y="2286000"/>
          <p14:tracePt t="32650" x="4554538" y="2303463"/>
          <p14:tracePt t="32660" x="4529138" y="2328863"/>
          <p14:tracePt t="32666" x="4513263" y="2344738"/>
          <p14:tracePt t="32677" x="4495800" y="2362200"/>
          <p14:tracePt t="32683" x="4470400" y="2371725"/>
          <p14:tracePt t="32692" x="4427538" y="2371725"/>
          <p14:tracePt t="32699" x="4410075" y="2371725"/>
          <p14:tracePt t="32707" x="4376738" y="2371725"/>
          <p14:tracePt t="32715" x="4368800" y="2371725"/>
          <p14:tracePt t="32721" x="4333875" y="2336800"/>
          <p14:tracePt t="32732" x="4325938" y="2227263"/>
          <p14:tracePt t="32738" x="4325938" y="2174875"/>
          <p14:tracePt t="32746" x="4325938" y="2124075"/>
          <p14:tracePt t="32755" x="4325938" y="2098675"/>
          <p14:tracePt t="32763" x="4325938" y="2073275"/>
          <p14:tracePt t="33019" x="4275138" y="2090738"/>
          <p14:tracePt t="33027" x="4224338" y="2116138"/>
          <p14:tracePt t="33035" x="4146550" y="2159000"/>
          <p14:tracePt t="33045" x="4070350" y="2209800"/>
          <p14:tracePt t="33051" x="4019550" y="2260600"/>
          <p14:tracePt t="33061" x="3943350" y="2311400"/>
          <p14:tracePt t="33066" x="3875088" y="2354263"/>
          <p14:tracePt t="33077" x="3816350" y="2413000"/>
          <p14:tracePt t="33084" x="3748088" y="2438400"/>
          <p14:tracePt t="33093" x="3705225" y="2463800"/>
          <p14:tracePt t="33099" x="3654425" y="2473325"/>
          <p14:tracePt t="33107" x="3619500" y="2481263"/>
          <p14:tracePt t="33115" x="3603625" y="2481263"/>
          <p14:tracePt t="33122" x="3586163" y="2489200"/>
          <p14:tracePt t="33131" x="3552825" y="2489200"/>
          <p14:tracePt t="33139" x="3543300" y="2489200"/>
          <p14:tracePt t="33147" x="3509963" y="2489200"/>
          <p14:tracePt t="33155" x="3475038" y="2498725"/>
          <p14:tracePt t="33163" x="3433763" y="2506663"/>
          <p14:tracePt t="33171" x="3398838" y="2516188"/>
          <p14:tracePt t="33179" x="3348038" y="2532063"/>
          <p14:tracePt t="33187" x="3305175" y="2541588"/>
          <p14:tracePt t="33195" x="3279775" y="2541588"/>
          <p14:tracePt t="33202" x="3246438" y="2541588"/>
          <p14:tracePt t="33211" x="3221038" y="2549525"/>
          <p14:tracePt t="33220" x="3186113" y="2557463"/>
          <p14:tracePt t="33228" x="3160713" y="2557463"/>
          <p14:tracePt t="33234" x="3119438" y="2566988"/>
          <p14:tracePt t="33245" x="3067050" y="2592388"/>
          <p14:tracePt t="33250" x="3025775" y="2592388"/>
          <p14:tracePt t="33261" x="2965450" y="2600325"/>
          <p14:tracePt t="33266" x="2906713" y="2608263"/>
          <p14:tracePt t="33277" x="2846388" y="2608263"/>
          <p14:tracePt t="33283" x="2787650" y="2617788"/>
          <p14:tracePt t="33293" x="2727325" y="2617788"/>
          <p14:tracePt t="33300" x="2676525" y="2617788"/>
          <p14:tracePt t="33307" x="2617788" y="2617788"/>
          <p14:tracePt t="33315" x="2557463" y="2617788"/>
          <p14:tracePt t="33322" x="2498725" y="2617788"/>
          <p14:tracePt t="33331" x="2447925" y="2617788"/>
          <p14:tracePt t="33338" x="2397125" y="2617788"/>
          <p14:tracePt t="33346" x="2344738" y="2617788"/>
          <p14:tracePt t="33356" x="2286000" y="2617788"/>
          <p14:tracePt t="33363" x="2243138" y="2617788"/>
          <p14:tracePt t="33370" x="2192338" y="2617788"/>
          <p14:tracePt t="33378" x="2166938" y="2617788"/>
          <p14:tracePt t="33387" x="2108200" y="2617788"/>
          <p14:tracePt t="33395" x="2082800" y="2617788"/>
          <p14:tracePt t="33403" x="2055813" y="2617788"/>
          <p14:tracePt t="33410" x="2014538" y="2617788"/>
          <p14:tracePt t="33419" x="1979613" y="2617788"/>
          <p14:tracePt t="33429" x="1963738" y="2617788"/>
          <p14:tracePt t="33434" x="1903413" y="2608263"/>
          <p14:tracePt t="33444" x="1870075" y="2600325"/>
          <p14:tracePt t="33451" x="1835150" y="2592388"/>
          <p14:tracePt t="33461" x="1793875" y="2582863"/>
          <p14:tracePt t="33466" x="1758950" y="2574925"/>
          <p14:tracePt t="33477" x="1716088" y="2574925"/>
          <p14:tracePt t="33483" x="1682750" y="2566988"/>
          <p14:tracePt t="33493" x="1649413" y="2557463"/>
          <p14:tracePt t="33499" x="1631950" y="2557463"/>
          <p14:tracePt t="33507" x="1606550" y="2557463"/>
          <p14:tracePt t="33514" x="1589088" y="2549525"/>
          <p14:tracePt t="33522" x="1581150" y="2549525"/>
          <p14:tracePt t="33563" x="1571625" y="2549525"/>
          <p14:tracePt t="33915" x="1581150" y="2549525"/>
          <p14:tracePt t="33921" x="1606550" y="2557463"/>
          <p14:tracePt t="33938" x="1631950" y="2557463"/>
          <p14:tracePt t="33946" x="1639888" y="2566988"/>
          <p14:tracePt t="33955" x="1665288" y="2566988"/>
          <p14:tracePt t="33964" x="1690688" y="2566988"/>
          <p14:tracePt t="33970" x="1716088" y="2566988"/>
          <p14:tracePt t="33978" x="1741488" y="2566988"/>
          <p14:tracePt t="33986" x="1784350" y="2566988"/>
          <p14:tracePt t="33994" x="1809750" y="2566988"/>
          <p14:tracePt t="34004" x="1844675" y="2574925"/>
          <p14:tracePt t="34012" x="1870075" y="2574925"/>
          <p14:tracePt t="34018" x="1903413" y="2582863"/>
          <p14:tracePt t="34029" x="1920875" y="2582863"/>
          <p14:tracePt t="34034" x="1938338" y="2582863"/>
          <p14:tracePt t="34046" x="1963738" y="2582863"/>
          <p14:tracePt t="34051" x="1979613" y="2582863"/>
          <p14:tracePt t="34062" x="1989138" y="2582863"/>
          <p14:tracePt t="34066" x="2014538" y="2582863"/>
          <p14:tracePt t="34077" x="2030413" y="2582863"/>
          <p14:tracePt t="34083" x="2039938" y="2582863"/>
          <p14:tracePt t="34091" x="2065338" y="2582863"/>
          <p14:tracePt t="34098" x="2073275" y="2582863"/>
          <p14:tracePt t="34106" x="2098675" y="2582863"/>
          <p14:tracePt t="34115" x="2124075" y="2582863"/>
          <p14:tracePt t="34122" x="2141538" y="2582863"/>
          <p14:tracePt t="34131" x="2166938" y="2582863"/>
          <p14:tracePt t="34139" x="2192338" y="2582863"/>
          <p14:tracePt t="34146" x="2209800" y="2582863"/>
          <p14:tracePt t="34156" x="2227263" y="2582863"/>
          <p14:tracePt t="34163" x="2252663" y="2582863"/>
          <p14:tracePt t="34171" x="2268538" y="2582863"/>
          <p14:tracePt t="34179" x="2293938" y="2582863"/>
          <p14:tracePt t="34186" x="2311400" y="2582863"/>
          <p14:tracePt t="34195" x="2328863" y="2582863"/>
          <p14:tracePt t="34203" x="2354263" y="2592388"/>
          <p14:tracePt t="34211" x="2371725" y="2592388"/>
          <p14:tracePt t="34218" x="2379663" y="2592388"/>
          <p14:tracePt t="34228" x="2397125" y="2600325"/>
          <p14:tracePt t="34235" x="2405063" y="2600325"/>
          <p14:tracePt t="34251" x="2413000" y="2600325"/>
          <p14:tracePt t="34260" x="2422525" y="2600325"/>
          <p14:tracePt t="34266" x="2430463" y="2600325"/>
          <p14:tracePt t="34315" x="2438400" y="2600325"/>
          <p14:tracePt t="34346" x="2447925" y="2600325"/>
          <p14:tracePt t="34434" x="2455863" y="2600325"/>
          <p14:tracePt t="34467" x="2481263" y="2608263"/>
          <p14:tracePt t="34499" x="2489200" y="2608263"/>
          <p14:tracePt t="34506" x="2498725" y="2608263"/>
          <p14:tracePt t="34515" x="2506663" y="2608263"/>
          <p14:tracePt t="34522" x="2532063" y="2617788"/>
          <p14:tracePt t="34530" x="2541588" y="2617788"/>
          <p14:tracePt t="34539" x="2566988" y="2617788"/>
          <p14:tracePt t="34547" x="2582863" y="2617788"/>
          <p14:tracePt t="34554" x="2608263" y="2617788"/>
          <p14:tracePt t="34563" x="2633663" y="2617788"/>
          <p14:tracePt t="34571" x="2660650" y="2617788"/>
          <p14:tracePt t="34578" x="2676525" y="2617788"/>
          <p14:tracePt t="34586" x="2711450" y="2617788"/>
          <p14:tracePt t="34596" x="2736850" y="2617788"/>
          <p14:tracePt t="34603" x="2770188" y="2617788"/>
          <p14:tracePt t="34612" x="2787650" y="2617788"/>
          <p14:tracePt t="34619" x="2813050" y="2617788"/>
          <p14:tracePt t="34630" x="2846388" y="2617788"/>
          <p14:tracePt t="34635" x="2855913" y="2617788"/>
          <p14:tracePt t="34645" x="2871788" y="2617788"/>
          <p14:tracePt t="34651" x="2889250" y="2617788"/>
          <p14:tracePt t="34661" x="2906713" y="2617788"/>
          <p14:tracePt t="34666" x="2932113" y="2617788"/>
          <p14:tracePt t="34676" x="2940050" y="2617788"/>
          <p14:tracePt t="34683" x="2965450" y="2617788"/>
          <p14:tracePt t="34692" x="2982913" y="2617788"/>
          <p14:tracePt t="34699" x="2990850" y="2617788"/>
          <p14:tracePt t="34706" x="3016250" y="2617788"/>
          <p14:tracePt t="34715" x="3033713" y="2617788"/>
          <p14:tracePt t="34723" x="3041650" y="2617788"/>
          <p14:tracePt t="34730" x="3059113" y="2617788"/>
          <p14:tracePt t="34738" x="3067050" y="2617788"/>
          <p14:tracePt t="34748" x="3076575" y="2617788"/>
          <p14:tracePt t="34767" x="3094038" y="2617788"/>
          <p14:tracePt t="34771" x="3101975" y="2617788"/>
          <p14:tracePt t="34938" x="3109913" y="2617788"/>
          <p14:tracePt t="34947" x="3127375" y="2617788"/>
          <p14:tracePt t="34954" x="3135313" y="2617788"/>
          <p14:tracePt t="34962" x="3144838" y="2617788"/>
          <p14:tracePt t="34971" x="3170238" y="2617788"/>
          <p14:tracePt t="34979" x="3195638" y="2617788"/>
          <p14:tracePt t="34986" x="3211513" y="2617788"/>
          <p14:tracePt t="34995" x="3238500" y="2617788"/>
          <p14:tracePt t="35003" x="3271838" y="2617788"/>
          <p14:tracePt t="35011" x="3314700" y="2617788"/>
          <p14:tracePt t="35019" x="3373438" y="2617788"/>
          <p14:tracePt t="35030" x="3398838" y="2617788"/>
          <p14:tracePt t="35035" x="3441700" y="2617788"/>
          <p14:tracePt t="35045" x="3467100" y="2617788"/>
          <p14:tracePt t="35051" x="3502025" y="2617788"/>
          <p14:tracePt t="35061" x="3527425" y="2617788"/>
          <p14:tracePt t="35066" x="3535363" y="2617788"/>
          <p14:tracePt t="35077" x="3560763" y="2617788"/>
          <p14:tracePt t="35083" x="3578225" y="2617788"/>
          <p14:tracePt t="35091" x="3594100" y="2617788"/>
          <p14:tracePt t="35106" x="3611563" y="2617788"/>
          <p14:tracePt t="35115" x="3619500" y="2617788"/>
          <p14:tracePt t="35139" x="3629025" y="2617788"/>
          <p14:tracePt t="35147" x="3636963" y="2617788"/>
          <p14:tracePt t="35163" x="3646488" y="2617788"/>
          <p14:tracePt t="35322" x="3654425" y="2617788"/>
          <p14:tracePt t="35330" x="3662363" y="2617788"/>
          <p14:tracePt t="35339" x="3671888" y="2617788"/>
          <p14:tracePt t="35347" x="3679825" y="2617788"/>
          <p14:tracePt t="35362" x="3687763" y="2617788"/>
          <p14:tracePt t="35371" x="3697288" y="2617788"/>
          <p14:tracePt t="35379" x="3713163" y="2617788"/>
          <p14:tracePt t="35396" x="3730625" y="2617788"/>
          <p14:tracePt t="35403" x="3738563" y="2617788"/>
          <p14:tracePt t="35412" x="3748088" y="2617788"/>
          <p14:tracePt t="35418" x="3756025" y="2617788"/>
          <p14:tracePt t="35429" x="3763963" y="2608263"/>
          <p14:tracePt t="35435" x="3781425" y="2608263"/>
          <p14:tracePt t="35445" x="3790950" y="2608263"/>
          <p14:tracePt t="35451" x="3806825" y="2608263"/>
          <p14:tracePt t="35461" x="3824288" y="2608263"/>
          <p14:tracePt t="35476" x="3841750" y="2608263"/>
          <p14:tracePt t="35483" x="3867150" y="2608263"/>
          <p14:tracePt t="35499" x="3883025" y="2600325"/>
          <p14:tracePt t="35506" x="3900488" y="2600325"/>
          <p14:tracePt t="35515" x="3935413" y="2600325"/>
          <p14:tracePt t="35523" x="3943350" y="2600325"/>
          <p14:tracePt t="35530" x="3968750" y="2600325"/>
          <p14:tracePt t="35538" x="3986213" y="2600325"/>
          <p14:tracePt t="35546" x="4002088" y="2600325"/>
          <p14:tracePt t="35555" x="4027488" y="2600325"/>
          <p14:tracePt t="35564" x="4052888" y="2600325"/>
          <p14:tracePt t="35571" x="4062413" y="2600325"/>
          <p14:tracePt t="35580" x="4087813" y="2600325"/>
          <p14:tracePt t="35586" x="4113213" y="2600325"/>
          <p14:tracePt t="35595" x="4121150" y="2600325"/>
          <p14:tracePt t="35603" x="4138613" y="2600325"/>
          <p14:tracePt t="35613" x="4164013" y="2600325"/>
          <p14:tracePt t="35618" x="4171950" y="2600325"/>
          <p14:tracePt t="35629" x="4189413" y="2600325"/>
          <p14:tracePt t="35635" x="4197350" y="2600325"/>
          <p14:tracePt t="35645" x="4206875" y="2600325"/>
          <p14:tracePt t="35650" x="4224338" y="2600325"/>
          <p14:tracePt t="35660" x="4232275" y="2600325"/>
          <p14:tracePt t="35666" x="4249738" y="2600325"/>
          <p14:tracePt t="35682" x="4257675" y="2600325"/>
          <p14:tracePt t="37532" x="4257675" y="2582863"/>
          <p14:tracePt t="37548" x="4265613" y="2574925"/>
          <p14:tracePt t="37554" x="4275138" y="2566988"/>
          <p14:tracePt t="37565" x="4283075" y="2541588"/>
          <p14:tracePt t="37570" x="4283075" y="2506663"/>
          <p14:tracePt t="37579" x="4283075" y="2438400"/>
          <p14:tracePt t="37587" x="4283075" y="2371725"/>
          <p14:tracePt t="37596" x="4275138" y="2268538"/>
          <p14:tracePt t="37602" x="4257675" y="2159000"/>
          <p14:tracePt t="37612" x="4240213" y="2065338"/>
          <p14:tracePt t="37619" x="4232275" y="1954213"/>
          <p14:tracePt t="37629" x="4224338" y="1852613"/>
          <p14:tracePt t="37634" x="4224338" y="1766888"/>
          <p14:tracePt t="37645" x="4224338" y="1665288"/>
          <p14:tracePt t="37652" x="4224338" y="1597025"/>
          <p14:tracePt t="37659" x="4232275" y="1520825"/>
          <p14:tracePt t="37667" x="4240213" y="1477963"/>
          <p14:tracePt t="37674" x="4240213" y="1436688"/>
          <p14:tracePt t="37683" x="4240213" y="1411288"/>
          <p14:tracePt t="37691" x="4240213" y="1385888"/>
          <p14:tracePt t="37707" x="4240213" y="1368425"/>
          <p14:tracePt t="37714" x="4240213" y="1360488"/>
          <p14:tracePt t="37722" x="4240213" y="1350963"/>
          <p14:tracePt t="37738" x="4257675" y="1333500"/>
          <p14:tracePt t="37787" x="4265613" y="1325563"/>
          <p14:tracePt t="37803" x="4275138" y="1325563"/>
          <p14:tracePt t="37812" x="4291013" y="1317625"/>
          <p14:tracePt t="37818" x="4291013" y="1308100"/>
          <p14:tracePt t="37830" x="4300538" y="1300163"/>
          <p14:tracePt t="37835" x="4308475" y="1300163"/>
          <p14:tracePt t="37860" x="4308475" y="1292225"/>
          <p14:tracePt t="38019" x="4316413" y="1282700"/>
          <p14:tracePt t="38364" x="4325938" y="1282700"/>
          <p14:tracePt t="38371" x="4333875" y="1282700"/>
          <p14:tracePt t="38380" x="4341813" y="1292225"/>
          <p14:tracePt t="38413" x="4351338" y="1292225"/>
          <p14:tracePt t="38418" x="4376738" y="1292225"/>
          <p14:tracePt t="38429" x="4410075" y="1223963"/>
          <p14:tracePt t="38435" x="4460875" y="1173163"/>
          <p14:tracePt t="38445" x="4503738" y="1122363"/>
          <p14:tracePt t="38451" x="4529138" y="1096963"/>
          <p14:tracePt t="38458" x="4538663" y="1096963"/>
          <p14:tracePt t="38635" x="4538663" y="1130300"/>
          <p14:tracePt t="38643" x="4495800" y="1292225"/>
          <p14:tracePt t="38650" x="4427538" y="1452563"/>
          <p14:tracePt t="38658" x="4368800" y="1581150"/>
          <p14:tracePt t="38666" x="4308475" y="1733550"/>
          <p14:tracePt t="38675" x="4224338" y="1895475"/>
          <p14:tracePt t="38682" x="4189413" y="1997075"/>
          <p14:tracePt t="38691" x="4121150" y="2133600"/>
          <p14:tracePt t="38699" x="4044950" y="2252663"/>
          <p14:tracePt t="38707" x="3976688" y="2371725"/>
          <p14:tracePt t="38716" x="3892550" y="2473325"/>
          <p14:tracePt t="38723" x="3816350" y="2566988"/>
          <p14:tracePt t="38731" x="3738563" y="2676525"/>
          <p14:tracePt t="38739" x="3646488" y="2752725"/>
          <p14:tracePt t="38747" x="3568700" y="2820988"/>
          <p14:tracePt t="38754" x="3475038" y="2889250"/>
          <p14:tracePt t="38765" x="3355975" y="2965450"/>
          <p14:tracePt t="38770" x="3271838" y="3033713"/>
          <p14:tracePt t="38781" x="3186113" y="3084513"/>
          <p14:tracePt t="38786" x="3101975" y="3135313"/>
          <p14:tracePt t="38796" x="3033713" y="3160713"/>
          <p14:tracePt t="38803" x="2974975" y="3195638"/>
          <p14:tracePt t="38814" x="2940050" y="3221038"/>
          <p14:tracePt t="38819" x="2897188" y="3238500"/>
          <p14:tracePt t="38829" x="2889250" y="3246438"/>
          <p14:tracePt t="38835" x="2871788" y="3254375"/>
          <p14:tracePt t="38845" x="2855913" y="3263900"/>
          <p14:tracePt t="38874" x="2838450" y="3263900"/>
          <p14:tracePt t="38884" x="2830513" y="3263900"/>
          <p14:tracePt t="38908" x="2820988" y="3263900"/>
          <p14:tracePt t="38916" x="2813050" y="3263900"/>
          <p14:tracePt t="38923" x="2805113" y="3263900"/>
          <p14:tracePt t="38934" x="2770188" y="3263900"/>
          <p14:tracePt t="38938" x="2762250" y="3263900"/>
          <p14:tracePt t="38948" x="2744788" y="3254375"/>
          <p14:tracePt t="38954" x="2727325" y="3254375"/>
          <p14:tracePt t="38965" x="2711450" y="3254375"/>
          <p14:tracePt t="38970" x="2701925" y="3246438"/>
          <p14:tracePt t="38981" x="2686050" y="3238500"/>
          <p14:tracePt t="38987" x="2676525" y="3238500"/>
          <p14:tracePt t="39186" x="2676525" y="3228975"/>
          <p14:tracePt t="39506" x="2686050" y="3228975"/>
          <p14:tracePt t="39538" x="2693988" y="3228975"/>
          <p14:tracePt t="39563" x="2701925" y="3228975"/>
          <p14:tracePt t="39570" x="2711450" y="3228975"/>
          <p14:tracePt t="39580" x="2719388" y="3228975"/>
          <p14:tracePt t="39586" x="2736850" y="3228975"/>
          <p14:tracePt t="39602" x="2762250" y="3228975"/>
          <p14:tracePt t="39613" x="2787650" y="3228975"/>
          <p14:tracePt t="39619" x="2805113" y="3221038"/>
          <p14:tracePt t="39627" x="2830513" y="3221038"/>
          <p14:tracePt t="39635" x="2863850" y="3221038"/>
          <p14:tracePt t="39643" x="2889250" y="3221038"/>
          <p14:tracePt t="39651" x="2940050" y="3211513"/>
          <p14:tracePt t="39658" x="2982913" y="3203575"/>
          <p14:tracePt t="39666" x="3025775" y="3203575"/>
          <p14:tracePt t="39675" x="3059113" y="3195638"/>
          <p14:tracePt t="39683" x="3094038" y="3186113"/>
          <p14:tracePt t="39691" x="3135313" y="3178175"/>
          <p14:tracePt t="39699" x="3160713" y="3178175"/>
          <p14:tracePt t="39707" x="3186113" y="3178175"/>
          <p14:tracePt t="39714" x="3203575" y="3170238"/>
          <p14:tracePt t="39723" x="3221038" y="3160713"/>
          <p14:tracePt t="39732" x="3246438" y="3160713"/>
          <p14:tracePt t="39739" x="3254375" y="3160713"/>
          <p14:tracePt t="39747" x="3263900" y="3160713"/>
          <p14:tracePt t="39754" x="3289300" y="3152775"/>
          <p14:tracePt t="40068" x="3289300" y="3144838"/>
          <p14:tracePt t="40083" x="3297238" y="3144838"/>
          <p14:tracePt t="40090" x="3314700" y="3135313"/>
          <p14:tracePt t="40099" x="3330575" y="3135313"/>
          <p14:tracePt t="40107" x="3355975" y="3135313"/>
          <p14:tracePt t="40115" x="3373438" y="3135313"/>
          <p14:tracePt t="40123" x="3398838" y="3135313"/>
          <p14:tracePt t="40131" x="3433763" y="3135313"/>
          <p14:tracePt t="40138" x="3475038" y="3135313"/>
          <p14:tracePt t="40148" x="3509963" y="3135313"/>
          <p14:tracePt t="40155" x="3560763" y="3135313"/>
          <p14:tracePt t="40163" x="3619500" y="3135313"/>
          <p14:tracePt t="40170" x="3646488" y="3135313"/>
          <p14:tracePt t="40181" x="3713163" y="3135313"/>
          <p14:tracePt t="40186" x="3773488" y="3135313"/>
          <p14:tracePt t="40197" x="3832225" y="3135313"/>
          <p14:tracePt t="40204" x="3875088" y="3135313"/>
          <p14:tracePt t="40213" x="3917950" y="3135313"/>
          <p14:tracePt t="40219" x="3976688" y="3135313"/>
          <p14:tracePt t="40228" x="4002088" y="3135313"/>
          <p14:tracePt t="40236" x="4044950" y="3135313"/>
          <p14:tracePt t="40241" x="4079875" y="3135313"/>
          <p14:tracePt t="40251" x="4113213" y="3135313"/>
          <p14:tracePt t="40258" x="4138613" y="3135313"/>
          <p14:tracePt t="40266" x="4156075" y="3135313"/>
          <p14:tracePt t="40275" x="4181475" y="3135313"/>
          <p14:tracePt t="40283" x="4197350" y="3135313"/>
          <p14:tracePt t="40290" x="4206875" y="3135313"/>
          <p14:tracePt t="40300" x="4224338" y="3135313"/>
          <p14:tracePt t="40315" x="4232275" y="3135313"/>
          <p14:tracePt t="40323" x="4240213" y="3135313"/>
          <p14:tracePt t="40339" x="4249738" y="3135313"/>
          <p14:tracePt t="40348" x="4249738" y="3127375"/>
          <p14:tracePt t="40355" x="4257675" y="3127375"/>
          <p14:tracePt t="40364" x="4265613" y="3127375"/>
          <p14:tracePt t="40381" x="4275138" y="3127375"/>
          <p14:tracePt t="40397" x="4283075" y="3127375"/>
          <p14:tracePt t="40413" x="4300538" y="3127375"/>
          <p14:tracePt t="40428" x="4308475" y="3127375"/>
          <p14:tracePt t="40434" x="4316413" y="3127375"/>
          <p14:tracePt t="40441" x="4325938" y="3127375"/>
          <p14:tracePt t="40450" x="4341813" y="3127375"/>
          <p14:tracePt t="40458" x="4359275" y="3127375"/>
          <p14:tracePt t="40466" x="4368800" y="3127375"/>
          <p14:tracePt t="40475" x="4384675" y="3127375"/>
          <p14:tracePt t="40483" x="4394200" y="3127375"/>
          <p14:tracePt t="40490" x="4402138" y="3127375"/>
          <p14:tracePt t="40498" x="4419600" y="3127375"/>
          <p14:tracePt t="40507" x="4435475" y="3127375"/>
          <p14:tracePt t="40515" x="4445000" y="3127375"/>
          <p14:tracePt t="40532" x="4452938" y="3127375"/>
          <p14:tracePt t="41020" x="4460875" y="3127375"/>
          <p14:tracePt t="41604" x="4460875" y="3135313"/>
          <p14:tracePt t="41619" x="4452938" y="3160713"/>
          <p14:tracePt t="41625" x="4445000" y="3170238"/>
          <p14:tracePt t="41636" x="4427538" y="3195638"/>
          <p14:tracePt t="41642" x="4402138" y="3228975"/>
          <p14:tracePt t="41651" x="4384675" y="3228975"/>
          <p14:tracePt t="41666" x="4384675" y="3221038"/>
          <p14:tracePt t="41684" x="4419600" y="3170238"/>
          <p14:tracePt t="41690" x="4445000" y="3135313"/>
          <p14:tracePt t="41699" x="4470400" y="3094038"/>
          <p14:tracePt t="41706" x="4470400" y="3084513"/>
          <p14:tracePt t="41971" x="4445000" y="3101975"/>
          <p14:tracePt t="41982" x="4410075" y="3127375"/>
          <p14:tracePt t="41987" x="4394200" y="3144838"/>
          <p14:tracePt t="41998" x="4359275" y="3152775"/>
          <p14:tracePt t="42004" x="4341813" y="3152775"/>
          <p14:tracePt t="42014" x="4308475" y="3152775"/>
          <p14:tracePt t="42018" x="4275138" y="3152775"/>
          <p14:tracePt t="42026" x="4206875" y="3152775"/>
          <p14:tracePt t="42034" x="4156075" y="3152775"/>
          <p14:tracePt t="42043" x="4095750" y="3152775"/>
          <p14:tracePt t="42051" x="4037013" y="3152775"/>
          <p14:tracePt t="42059" x="4002088" y="3152775"/>
          <p14:tracePt t="42066" x="3976688" y="3152775"/>
          <p14:tracePt t="42074" x="3951288" y="3152775"/>
          <p14:tracePt t="42083" x="3908425" y="3152775"/>
          <p14:tracePt t="42091" x="3875088" y="3152775"/>
          <p14:tracePt t="42099" x="3824288" y="3152775"/>
          <p14:tracePt t="42106" x="3790950" y="3152775"/>
          <p14:tracePt t="42115" x="3722688" y="3152775"/>
          <p14:tracePt t="42124" x="3679825" y="3152775"/>
          <p14:tracePt t="42131" x="3636963" y="3152775"/>
          <p14:tracePt t="42139" x="3578225" y="3178175"/>
          <p14:tracePt t="42149" x="3552825" y="3178175"/>
          <p14:tracePt t="42155" x="3484563" y="3203575"/>
          <p14:tracePt t="42165" x="3449638" y="3211513"/>
          <p14:tracePt t="42170" x="3398838" y="3228975"/>
          <p14:tracePt t="42181" x="3355975" y="3238500"/>
          <p14:tracePt t="42186" x="3314700" y="3246438"/>
          <p14:tracePt t="42197" x="3271838" y="3263900"/>
          <p14:tracePt t="42203" x="3246438" y="3263900"/>
          <p14:tracePt t="42209" x="3203575" y="3271838"/>
          <p14:tracePt t="42220" x="3170238" y="3279775"/>
          <p14:tracePt t="42226" x="3135313" y="3289300"/>
          <p14:tracePt t="42236" x="3101975" y="3289300"/>
          <p14:tracePt t="42243" x="3059113" y="3305175"/>
          <p14:tracePt t="42252" x="3033713" y="3314700"/>
          <p14:tracePt t="42259" x="3000375" y="3322638"/>
          <p14:tracePt t="42266" x="2965450" y="3330575"/>
          <p14:tracePt t="42274" x="2922588" y="3340100"/>
          <p14:tracePt t="42283" x="2889250" y="3348038"/>
          <p14:tracePt t="42291" x="2846388" y="3355975"/>
          <p14:tracePt t="42299" x="2813050" y="3355975"/>
          <p14:tracePt t="42306" x="2770188" y="3373438"/>
          <p14:tracePt t="42314" x="2719388" y="3382963"/>
          <p14:tracePt t="42323" x="2676525" y="3390900"/>
          <p14:tracePt t="42331" x="2617788" y="3416300"/>
          <p14:tracePt t="42339" x="2541588" y="3424238"/>
          <p14:tracePt t="42348" x="2481263" y="3433763"/>
          <p14:tracePt t="42354" x="2422525" y="3441700"/>
          <p14:tracePt t="42366" x="2379663" y="3459163"/>
          <p14:tracePt t="42371" x="2319338" y="3467100"/>
          <p14:tracePt t="42381" x="2268538" y="3467100"/>
          <p14:tracePt t="42387" x="2227263" y="3475038"/>
          <p14:tracePt t="42394" x="2166938" y="3475038"/>
          <p14:tracePt t="42402" x="2133600" y="3475038"/>
          <p14:tracePt t="42410" x="2108200" y="3475038"/>
          <p14:tracePt t="42420" x="2073275" y="3475038"/>
          <p14:tracePt t="42427" x="2047875" y="3475038"/>
          <p14:tracePt t="42434" x="2030413" y="3475038"/>
          <p14:tracePt t="42443" x="2014538" y="3475038"/>
          <p14:tracePt t="42451" x="1989138" y="3475038"/>
          <p14:tracePt t="42467" x="1979613" y="3475038"/>
          <p14:tracePt t="42474" x="1963738" y="3475038"/>
          <p14:tracePt t="42482" x="1954213" y="3475038"/>
          <p14:tracePt t="42490" x="1928813" y="3484563"/>
          <p14:tracePt t="42507" x="1911350" y="3484563"/>
          <p14:tracePt t="42515" x="1895475" y="3484563"/>
          <p14:tracePt t="42522" x="1878013" y="3484563"/>
          <p14:tracePt t="42532" x="1852613" y="3484563"/>
          <p14:tracePt t="42548" x="1827213" y="3484563"/>
          <p14:tracePt t="42555" x="1819275" y="3484563"/>
          <p14:tracePt t="42565" x="1809750" y="3484563"/>
          <p14:tracePt t="42571" x="1801813" y="3484563"/>
          <p14:tracePt t="42581" x="1793875" y="3484563"/>
          <p14:tracePt t="42732" x="1801813" y="3484563"/>
          <p14:tracePt t="42739" x="1819275" y="3484563"/>
          <p14:tracePt t="42748" x="1835150" y="3484563"/>
          <p14:tracePt t="42754" x="1860550" y="3484563"/>
          <p14:tracePt t="42764" x="1895475" y="3484563"/>
          <p14:tracePt t="42770" x="1920875" y="3484563"/>
          <p14:tracePt t="42781" x="1954213" y="3484563"/>
          <p14:tracePt t="42786" x="1989138" y="3484563"/>
          <p14:tracePt t="42797" x="2030413" y="3484563"/>
          <p14:tracePt t="42803" x="2065338" y="3484563"/>
          <p14:tracePt t="42810" x="2108200" y="3484563"/>
          <p14:tracePt t="42820" x="2124075" y="3484563"/>
          <p14:tracePt t="42826" x="2149475" y="3484563"/>
          <p14:tracePt t="42836" x="2184400" y="3484563"/>
          <p14:tracePt t="42843" x="2227263" y="3484563"/>
          <p14:tracePt t="42851" x="2243138" y="3484563"/>
          <p14:tracePt t="42859" x="2268538" y="3484563"/>
          <p14:tracePt t="42866" x="2278063" y="3484563"/>
          <p14:tracePt t="42884" x="2286000" y="3484563"/>
          <p14:tracePt t="43058" x="2293938" y="3484563"/>
          <p14:tracePt t="43090" x="2303463" y="3484563"/>
          <p14:tracePt t="43163" x="2303463" y="3475038"/>
          <p14:tracePt t="43339" x="2303463" y="3459163"/>
          <p14:tracePt t="43355" x="2303463" y="3449638"/>
          <p14:tracePt t="43365" x="2303463" y="3441700"/>
          <p14:tracePt t="43370" x="2303463" y="3424238"/>
          <p14:tracePt t="43381" x="2311400" y="3408363"/>
          <p14:tracePt t="43396" x="2311400" y="3398838"/>
          <p14:tracePt t="43410" x="2319338" y="3373438"/>
          <p14:tracePt t="43436" x="2328863" y="3348038"/>
          <p14:tracePt t="43443" x="2328863" y="3340100"/>
          <p14:tracePt t="43451" x="2328863" y="3314700"/>
          <p14:tracePt t="43458" x="2328863" y="3289300"/>
          <p14:tracePt t="43466" x="2293938" y="3238500"/>
          <p14:tracePt t="43475" x="2278063" y="3211513"/>
          <p14:tracePt t="43483" x="2243138" y="3152775"/>
          <p14:tracePt t="43491" x="2209800" y="3101975"/>
          <p14:tracePt t="43499" x="2174875" y="3051175"/>
          <p14:tracePt t="43506" x="2133600" y="3000375"/>
          <p14:tracePt t="43516" x="2090738" y="2965450"/>
          <p14:tracePt t="43523" x="2047875" y="2914650"/>
          <p14:tracePt t="43534" x="2014538" y="2871788"/>
          <p14:tracePt t="43538" x="1971675" y="2838450"/>
          <p14:tracePt t="43550" x="1971675" y="2830513"/>
          <p14:tracePt t="45259" x="2005013" y="2871788"/>
          <p14:tracePt t="45266" x="2055813" y="2932113"/>
          <p14:tracePt t="45275" x="2073275" y="2982913"/>
          <p14:tracePt t="45283" x="2141538" y="3051175"/>
          <p14:tracePt t="45290" x="2184400" y="3084513"/>
          <p14:tracePt t="45300" x="2235200" y="3152775"/>
          <p14:tracePt t="45307" x="2286000" y="3186113"/>
          <p14:tracePt t="45316" x="2344738" y="3228975"/>
          <p14:tracePt t="45322" x="2413000" y="3254375"/>
          <p14:tracePt t="45333" x="2447925" y="3271838"/>
          <p14:tracePt t="45339" x="2481263" y="3305175"/>
          <p14:tracePt t="45349" x="2532063" y="3322638"/>
          <p14:tracePt t="45355" x="2557463" y="3330575"/>
          <p14:tracePt t="45365" x="2574925" y="3340100"/>
          <p14:tracePt t="45371" x="2600325" y="3348038"/>
          <p14:tracePt t="45379" x="2617788" y="3348038"/>
          <p14:tracePt t="45579" x="2625725" y="3348038"/>
          <p14:tracePt t="45586" x="2643188" y="3355975"/>
          <p14:tracePt t="45594" x="2651125" y="3355975"/>
          <p14:tracePt t="45604" x="2668588" y="3365500"/>
          <p14:tracePt t="45611" x="2693988" y="3382963"/>
          <p14:tracePt t="45619" x="2711450" y="3382963"/>
          <p14:tracePt t="45627" x="2736850" y="3390900"/>
          <p14:tracePt t="45636" x="2762250" y="3398838"/>
          <p14:tracePt t="45642" x="2787650" y="3408363"/>
          <p14:tracePt t="45651" x="2813050" y="3408363"/>
          <p14:tracePt t="45659" x="2830513" y="3408363"/>
          <p14:tracePt t="45666" x="2863850" y="3416300"/>
          <p14:tracePt t="45674" x="2889250" y="3424238"/>
          <p14:tracePt t="45683" x="2914650" y="3424238"/>
          <p14:tracePt t="45690" x="2957513" y="3424238"/>
          <p14:tracePt t="45699" x="2982913" y="3424238"/>
          <p14:tracePt t="45706" x="3025775" y="3424238"/>
          <p14:tracePt t="45716" x="3059113" y="3433763"/>
          <p14:tracePt t="45722" x="3101975" y="3433763"/>
          <p14:tracePt t="45733" x="3135313" y="3441700"/>
          <p14:tracePt t="45739" x="3170238" y="3441700"/>
          <p14:tracePt t="45749" x="3195638" y="3441700"/>
          <p14:tracePt t="45755" x="3221038" y="3441700"/>
          <p14:tracePt t="45764" x="3246438" y="3441700"/>
          <p14:tracePt t="45771" x="3263900" y="3441700"/>
          <p14:tracePt t="45778" x="3297238" y="3441700"/>
          <p14:tracePt t="45787" x="3322638" y="3441700"/>
          <p14:tracePt t="45794" x="3355975" y="3441700"/>
          <p14:tracePt t="45804" x="3365500" y="3441700"/>
          <p14:tracePt t="45811" x="3398838" y="3441700"/>
          <p14:tracePt t="45820" x="3424238" y="3441700"/>
          <p14:tracePt t="45828" x="3441700" y="3449638"/>
          <p14:tracePt t="45835" x="3467100" y="3449638"/>
          <p14:tracePt t="45842" x="3492500" y="3449638"/>
          <p14:tracePt t="45851" x="3509963" y="3449638"/>
          <p14:tracePt t="45859" x="3535363" y="3449638"/>
          <p14:tracePt t="45866" x="3568700" y="3449638"/>
          <p14:tracePt t="45875" x="3594100" y="3459163"/>
          <p14:tracePt t="45884" x="3619500" y="3459163"/>
          <p14:tracePt t="45895" x="3646488" y="3459163"/>
          <p14:tracePt t="45900" x="3671888" y="3467100"/>
          <p14:tracePt t="45906" x="3697288" y="3467100"/>
          <p14:tracePt t="45919" x="3730625" y="3467100"/>
          <p14:tracePt t="45922" x="3773488" y="3467100"/>
          <p14:tracePt t="45934" x="3798888" y="3467100"/>
          <p14:tracePt t="45938" x="3832225" y="3467100"/>
          <p14:tracePt t="45949" x="3857625" y="3467100"/>
          <p14:tracePt t="45955" x="3883025" y="3467100"/>
          <p14:tracePt t="45965" x="3908425" y="3467100"/>
          <p14:tracePt t="45972" x="3925888" y="3467100"/>
          <p14:tracePt t="45978" x="3960813" y="3467100"/>
          <p14:tracePt t="45986" x="3986213" y="3467100"/>
          <p14:tracePt t="45994" x="4002088" y="3467100"/>
          <p14:tracePt t="46003" x="4037013" y="3467100"/>
          <p14:tracePt t="46011" x="4062413" y="3467100"/>
          <p14:tracePt t="46018" x="4070350" y="3467100"/>
          <p14:tracePt t="46026" x="4087813" y="3467100"/>
          <p14:tracePt t="46034" x="4113213" y="3467100"/>
          <p14:tracePt t="46050" x="4130675" y="3467100"/>
          <p14:tracePt t="46058" x="4138613" y="3467100"/>
          <p14:tracePt t="46066" x="4156075" y="3475038"/>
          <p14:tracePt t="46074" x="4171950" y="3475038"/>
          <p14:tracePt t="46084" x="4181475" y="3475038"/>
          <p14:tracePt t="46090" x="4197350" y="3475038"/>
          <p14:tracePt t="46100" x="4224338" y="3475038"/>
          <p14:tracePt t="46106" x="4240213" y="3475038"/>
          <p14:tracePt t="46117" x="4249738" y="3475038"/>
          <p14:tracePt t="46122" x="4265613" y="3475038"/>
          <p14:tracePt t="46134" x="4283075" y="3475038"/>
          <p14:tracePt t="46138" x="4308475" y="3475038"/>
          <p14:tracePt t="46150" x="4325938" y="3475038"/>
          <p14:tracePt t="46154" x="4351338" y="3475038"/>
          <p14:tracePt t="46162" x="4359275" y="3475038"/>
          <p14:tracePt t="46170" x="4384675" y="3475038"/>
          <p14:tracePt t="46178" x="4402138" y="3475038"/>
          <p14:tracePt t="46186" x="4419600" y="3475038"/>
          <p14:tracePt t="46194" x="4427538" y="3475038"/>
          <p14:tracePt t="46202" x="4445000" y="3475038"/>
          <p14:tracePt t="46211" x="4460875" y="3475038"/>
          <p14:tracePt t="46218" x="4470400" y="3475038"/>
          <p14:tracePt t="46226" x="4486275" y="3475038"/>
          <p14:tracePt t="46234" x="4495800" y="3475038"/>
          <p14:tracePt t="46242" x="4513263" y="3475038"/>
          <p14:tracePt t="46250" x="4521200" y="3475038"/>
          <p14:tracePt t="46258" x="4554538" y="3475038"/>
          <p14:tracePt t="46268" x="4572000" y="3475038"/>
          <p14:tracePt t="46274" x="4589463" y="3475038"/>
          <p14:tracePt t="46284" x="4605338" y="3475038"/>
          <p14:tracePt t="46291" x="4614863" y="3475038"/>
          <p14:tracePt t="46300" x="4630738" y="3475038"/>
          <p14:tracePt t="46306" x="4640263" y="3475038"/>
          <p14:tracePt t="46316" x="4648200" y="3475038"/>
          <p14:tracePt t="46323" x="4657725" y="3475038"/>
          <p14:tracePt t="46333" x="4673600" y="3475038"/>
          <p14:tracePt t="46349" x="4691063" y="3484563"/>
          <p14:tracePt t="46355" x="4699000" y="3484563"/>
          <p14:tracePt t="46363" x="4708525" y="3484563"/>
          <p14:tracePt t="46372" x="4733925" y="3484563"/>
          <p14:tracePt t="46378" x="4759325" y="3484563"/>
          <p14:tracePt t="46386" x="4784725" y="3492500"/>
          <p14:tracePt t="46395" x="4810125" y="3492500"/>
          <p14:tracePt t="46403" x="4835525" y="3492500"/>
          <p14:tracePt t="46411" x="4868863" y="3492500"/>
          <p14:tracePt t="46419" x="4894263" y="3492500"/>
          <p14:tracePt t="46426" x="4911725" y="3492500"/>
          <p14:tracePt t="46436" x="4929188" y="3492500"/>
          <p14:tracePt t="46443" x="4946650" y="3492500"/>
          <p14:tracePt t="46452" x="4954588" y="3492500"/>
          <p14:tracePt t="46458" x="4972050" y="3492500"/>
          <p14:tracePt t="46468" x="4979988" y="3492500"/>
          <p14:tracePt t="46483" x="4997450" y="3492500"/>
          <p14:tracePt t="46491" x="5005388" y="3492500"/>
          <p14:tracePt t="46516" x="5013325" y="3492500"/>
          <p14:tracePt t="46534" x="5022850" y="3492500"/>
          <p14:tracePt t="46538" x="5030788" y="3492500"/>
          <p14:tracePt t="46549" x="5038725" y="3492500"/>
          <p14:tracePt t="46556" x="5048250" y="3492500"/>
          <p14:tracePt t="46563" x="5056188" y="3492500"/>
          <p14:tracePt t="46571" x="5073650" y="3492500"/>
          <p14:tracePt t="46586" x="5091113" y="3492500"/>
          <p14:tracePt t="46595" x="5099050" y="3492500"/>
          <p14:tracePt t="46602" x="5106988" y="3502025"/>
          <p14:tracePt t="46707" x="5116513" y="3502025"/>
          <p14:tracePt t="46716" x="5124450" y="3502025"/>
          <p14:tracePt t="46723" x="5132388" y="3502025"/>
          <p14:tracePt t="46733" x="5141913" y="3502025"/>
          <p14:tracePt t="46763" x="5149850" y="3502025"/>
          <p14:tracePt t="46778" x="5157788" y="3502025"/>
          <p14:tracePt t="46786" x="5167313" y="3502025"/>
          <p14:tracePt t="46818" x="5183188" y="3502025"/>
          <p14:tracePt t="46850" x="5192713" y="3502025"/>
          <p14:tracePt t="46899" x="5200650" y="3502025"/>
          <p14:tracePt t="46918" x="5208588" y="3502025"/>
          <p14:tracePt t="47020" x="5218113" y="3509963"/>
          <p14:tracePt t="47036" x="5226050" y="3509963"/>
          <p14:tracePt t="47091" x="5235575" y="3517900"/>
          <p14:tracePt t="47339" x="5235575" y="3527425"/>
          <p14:tracePt t="47356" x="5235575" y="3535363"/>
          <p14:tracePt t="47387" x="5235575" y="3543300"/>
          <p14:tracePt t="47419" x="5235575" y="3560763"/>
          <p14:tracePt t="47507" x="5235575" y="3578225"/>
          <p14:tracePt t="47563" x="5235575" y="3594100"/>
          <p14:tracePt t="47578" x="5235575" y="3603625"/>
          <p14:tracePt t="48548" x="5235575" y="3619500"/>
          <p14:tracePt t="48555" x="5235575" y="3629025"/>
          <p14:tracePt t="48572" x="5235575" y="3646488"/>
          <p14:tracePt t="48578" x="5235575" y="3654425"/>
          <p14:tracePt t="48810" x="5243513" y="3662363"/>
          <p14:tracePt t="48963" x="5243513" y="3671888"/>
          <p14:tracePt t="49850" x="5243513" y="3662363"/>
          <p14:tracePt t="50690" x="5243513" y="3671888"/>
          <p14:tracePt t="50771" x="5226050" y="3687763"/>
          <p14:tracePt t="51227" x="5226050" y="3697288"/>
          <p14:tracePt t="51274" x="5226050" y="3705225"/>
          <p14:tracePt t="51642" x="5235575" y="3705225"/>
          <p14:tracePt t="51931" x="5235575" y="3687763"/>
          <p14:tracePt t="52963" x="5251450" y="3687763"/>
          <p14:tracePt t="53004" x="5268913" y="3705225"/>
          <p14:tracePt t="53021" x="5276850" y="3705225"/>
          <p14:tracePt t="53035" x="5286375" y="3705225"/>
          <p14:tracePt t="53043" x="5294313" y="3705225"/>
          <p14:tracePt t="53053" x="5302250" y="3713163"/>
          <p14:tracePt t="53059" x="5311775" y="3713163"/>
          <p14:tracePt t="53069" x="5327650" y="3722688"/>
          <p14:tracePt t="53074" x="5337175" y="3722688"/>
          <p14:tracePt t="53084" x="5353050" y="3722688"/>
          <p14:tracePt t="53091" x="5370513" y="3722688"/>
          <p14:tracePt t="53097" x="5387975" y="3730625"/>
          <p14:tracePt t="53106" x="5405438" y="3730625"/>
          <p14:tracePt t="53114" x="5438775" y="3730625"/>
          <p14:tracePt t="53123" x="5464175" y="3738563"/>
          <p14:tracePt t="53131" x="5489575" y="3738563"/>
          <p14:tracePt t="53139" x="5532438" y="3738563"/>
          <p14:tracePt t="53148" x="5557838" y="3738563"/>
          <p14:tracePt t="53154" x="5600700" y="3738563"/>
          <p14:tracePt t="53162" x="5626100" y="3738563"/>
          <p14:tracePt t="53171" x="5659438" y="3738563"/>
          <p14:tracePt t="53179" x="5694363" y="3738563"/>
          <p14:tracePt t="53187" x="5719763" y="3738563"/>
          <p14:tracePt t="53196" x="5745163" y="3738563"/>
          <p14:tracePt t="53204" x="5761038" y="3738563"/>
          <p14:tracePt t="53210" x="5778500" y="3738563"/>
          <p14:tracePt t="53221" x="5788025" y="3738563"/>
          <p14:tracePt t="53226" x="5803900" y="3738563"/>
          <p14:tracePt t="53243" x="5821363" y="3738563"/>
          <p14:tracePt t="53253" x="5829300" y="3738563"/>
          <p14:tracePt t="53259" x="5838825" y="3738563"/>
          <p14:tracePt t="53269" x="5846763" y="3738563"/>
          <p14:tracePt t="53275" x="5854700" y="3738563"/>
          <p14:tracePt t="53285" x="5872163" y="3738563"/>
          <p14:tracePt t="53291" x="5889625" y="3738563"/>
          <p14:tracePt t="53298" x="5905500" y="3738563"/>
          <p14:tracePt t="53306" x="5915025" y="3738563"/>
          <p14:tracePt t="53315" x="5922963" y="3738563"/>
          <p14:tracePt t="53323" x="5932488" y="3738563"/>
          <p14:tracePt t="53332" x="5940425" y="3738563"/>
          <p14:tracePt t="53338" x="5948363" y="3730625"/>
          <p14:tracePt t="53356" x="5957888" y="3722688"/>
          <p14:tracePt t="53362" x="5973763" y="3722688"/>
          <p14:tracePt t="53370" x="5973763" y="3713163"/>
          <p14:tracePt t="53379" x="5983288" y="3713163"/>
          <p14:tracePt t="53387" x="5991225" y="3705225"/>
          <p14:tracePt t="53396" x="5999163" y="3705225"/>
          <p14:tracePt t="53404" x="5999163" y="3697288"/>
          <p14:tracePt t="53411" x="6016625" y="3687763"/>
          <p14:tracePt t="53427" x="6024563" y="3687763"/>
          <p14:tracePt t="53437" x="6034088" y="3679825"/>
          <p14:tracePt t="53442" x="6042025" y="3679825"/>
          <p14:tracePt t="53454" x="6049963" y="3671888"/>
          <p14:tracePt t="53458" x="6067425" y="3654425"/>
          <p14:tracePt t="53469" x="6084888" y="3646488"/>
          <p14:tracePt t="53475" x="6102350" y="3629025"/>
          <p14:tracePt t="53491" x="6110288" y="3619500"/>
          <p14:tracePt t="53498" x="6118225" y="3611563"/>
          <p14:tracePt t="53515" x="6127750" y="3611563"/>
          <p14:tracePt t="53532" x="6135688" y="3603625"/>
          <p14:tracePt t="53539" x="6143625" y="3594100"/>
          <p14:tracePt t="53547" x="6153150" y="3586163"/>
          <p14:tracePt t="53563" x="6161088" y="3586163"/>
          <p14:tracePt t="53571" x="6169025" y="3578225"/>
          <p14:tracePt t="53579" x="6178550" y="3578225"/>
          <p14:tracePt t="53588" x="6186488" y="3568700"/>
          <p14:tracePt t="53594" x="6194425" y="3560763"/>
          <p14:tracePt t="53611" x="6203950" y="3560763"/>
          <p14:tracePt t="53620" x="6221413" y="3560763"/>
          <p14:tracePt t="53626" x="6229350" y="3552825"/>
          <p14:tracePt t="53637" x="6237288" y="3552825"/>
          <p14:tracePt t="53642" x="6254750" y="3552825"/>
          <p14:tracePt t="53653" x="6254750" y="3543300"/>
          <p14:tracePt t="53658" x="6262688" y="3543300"/>
          <p14:tracePt t="53668" x="6280150" y="3543300"/>
          <p14:tracePt t="53674" x="6288088" y="3543300"/>
          <p14:tracePt t="53685" x="6297613" y="3535363"/>
          <p14:tracePt t="53690" x="6305550" y="3535363"/>
          <p14:tracePt t="53698" x="6313488" y="3535363"/>
          <p14:tracePt t="53707" x="6330950" y="3535363"/>
          <p14:tracePt t="53714" x="6348413" y="3535363"/>
          <p14:tracePt t="53722" x="6356350" y="3535363"/>
          <p14:tracePt t="53731" x="6373813" y="3535363"/>
          <p14:tracePt t="53738" x="6391275" y="3535363"/>
          <p14:tracePt t="53746" x="6416675" y="3535363"/>
          <p14:tracePt t="53754" x="6432550" y="3535363"/>
          <p14:tracePt t="53762" x="6467475" y="3527425"/>
          <p14:tracePt t="53771" x="6483350" y="3527425"/>
          <p14:tracePt t="53779" x="6510338" y="3517900"/>
          <p14:tracePt t="53787" x="6518275" y="3517900"/>
          <p14:tracePt t="53794" x="6543675" y="3517900"/>
          <p14:tracePt t="53805" x="6569075" y="3517900"/>
          <p14:tracePt t="53810" x="6577013" y="3517900"/>
          <p14:tracePt t="53822" x="6602413" y="3517900"/>
          <p14:tracePt t="53826" x="6627813" y="3517900"/>
          <p14:tracePt t="53837" x="6645275" y="3517900"/>
          <p14:tracePt t="53843" x="6670675" y="3509963"/>
          <p14:tracePt t="53853" x="6696075" y="3509963"/>
          <p14:tracePt t="53859" x="6713538" y="3509963"/>
          <p14:tracePt t="53868" x="6731000" y="3502025"/>
          <p14:tracePt t="53875" x="6738938" y="3502025"/>
          <p14:tracePt t="53885" x="6756400" y="3502025"/>
          <p14:tracePt t="53891" x="6764338" y="3502025"/>
          <p14:tracePt t="53898" x="6772275" y="3502025"/>
          <p14:tracePt t="54707" x="6781800" y="3502025"/>
          <p14:tracePt t="54723" x="6772275" y="3502025"/>
          <p14:tracePt t="54730" x="6756400" y="3502025"/>
          <p14:tracePt t="54739" x="6746875" y="3502025"/>
          <p14:tracePt t="54746" x="6731000" y="3502025"/>
          <p14:tracePt t="54755" x="6705600" y="3509963"/>
          <p14:tracePt t="54762" x="6680200" y="3509963"/>
          <p14:tracePt t="54772" x="6637338" y="3509963"/>
          <p14:tracePt t="54778" x="6577013" y="3509963"/>
          <p14:tracePt t="54787" x="6535738" y="3509963"/>
          <p14:tracePt t="54794" x="6457950" y="3517900"/>
          <p14:tracePt t="54804" x="6407150" y="3517900"/>
          <p14:tracePt t="54810" x="6313488" y="3527425"/>
          <p14:tracePt t="54821" x="6246813" y="3543300"/>
          <p14:tracePt t="54826" x="6143625" y="3543300"/>
          <p14:tracePt t="54837" x="6076950" y="3543300"/>
          <p14:tracePt t="54844" x="5999163" y="3543300"/>
          <p14:tracePt t="54853" x="5915025" y="3543300"/>
          <p14:tracePt t="54859" x="5864225" y="3543300"/>
          <p14:tracePt t="54869" x="5803900" y="3543300"/>
          <p14:tracePt t="54876" x="5761038" y="3543300"/>
          <p14:tracePt t="54882" x="5702300" y="3543300"/>
          <p14:tracePt t="54892" x="5659438" y="3543300"/>
          <p14:tracePt t="54899" x="5583238" y="3543300"/>
          <p14:tracePt t="54906" x="5514975" y="3543300"/>
          <p14:tracePt t="54915" x="5456238" y="3543300"/>
          <p14:tracePt t="54922" x="5387975" y="3543300"/>
          <p14:tracePt t="54930" x="5311775" y="3543300"/>
          <p14:tracePt t="54938" x="5243513" y="3543300"/>
          <p14:tracePt t="54946" x="5183188" y="3543300"/>
          <p14:tracePt t="54954" x="5099050" y="3543300"/>
          <p14:tracePt t="54962" x="5030788" y="3543300"/>
          <p14:tracePt t="54971" x="4972050" y="3543300"/>
          <p14:tracePt t="54978" x="4929188" y="3543300"/>
          <p14:tracePt t="54987" x="4868863" y="3552825"/>
          <p14:tracePt t="54994" x="4818063" y="3560763"/>
          <p14:tracePt t="55004" x="4749800" y="3560763"/>
          <p14:tracePt t="55010" x="4716463" y="3568700"/>
          <p14:tracePt t="55020" x="4673600" y="3578225"/>
          <p14:tracePt t="55026" x="4614863" y="3586163"/>
          <p14:tracePt t="55037" x="4554538" y="3586163"/>
          <p14:tracePt t="55042" x="4503738" y="3603625"/>
          <p14:tracePt t="55053" x="4445000" y="3611563"/>
          <p14:tracePt t="55059" x="4384675" y="3611563"/>
          <p14:tracePt t="55070" x="4325938" y="3636963"/>
          <p14:tracePt t="55074" x="4291013" y="3646488"/>
          <p14:tracePt t="55082" x="4232275" y="3654425"/>
          <p14:tracePt t="55091" x="4197350" y="3662363"/>
          <p14:tracePt t="55098" x="4164013" y="3679825"/>
          <p14:tracePt t="55106" x="4130675" y="3687763"/>
          <p14:tracePt t="55115" x="4113213" y="3697288"/>
          <p14:tracePt t="55123" x="4095750" y="3705225"/>
          <p14:tracePt t="55130" x="4079875" y="3713163"/>
          <p14:tracePt t="55139" x="4070350" y="3713163"/>
          <p14:tracePt t="55147" x="4052888" y="3713163"/>
          <p14:tracePt t="55155" x="4044950" y="3722688"/>
          <p14:tracePt t="55163" x="4037013" y="3730625"/>
          <p14:tracePt t="55174" x="4027488" y="3730625"/>
          <p14:tracePt t="55178" x="4011613" y="3738563"/>
          <p14:tracePt t="55205" x="4002088" y="3748088"/>
          <p14:tracePt t="55634" x="4002088" y="3756025"/>
          <p14:tracePt t="55666" x="4002088" y="3763963"/>
          <p14:tracePt t="55682" x="4011613" y="3773488"/>
          <p14:tracePt t="55731" x="4019550" y="3773488"/>
          <p14:tracePt t="55771" x="4027488" y="3773488"/>
          <p14:tracePt t="55802" x="4037013" y="3773488"/>
          <p14:tracePt t="55827" x="4044950" y="3773488"/>
          <p14:tracePt t="55837" x="4052888" y="3773488"/>
          <p14:tracePt t="55859" x="4062413" y="3773488"/>
          <p14:tracePt t="55891" x="4062413" y="3781425"/>
          <p14:tracePt t="55899" x="4070350" y="3781425"/>
          <p14:tracePt t="55922" x="4079875" y="3790950"/>
          <p14:tracePt t="56026" x="4087813" y="3790950"/>
          <p14:tracePt t="56059" x="4105275" y="3790950"/>
          <p14:tracePt t="56211" x="4113213" y="3790950"/>
          <p14:tracePt t="56283" x="4121150" y="3790950"/>
          <p14:tracePt t="57251" x="4121150" y="3798888"/>
          <p14:tracePt t="57283" x="4130675" y="3806825"/>
          <p14:tracePt t="57331" x="4138613" y="3816350"/>
          <p14:tracePt t="57419" x="4138613" y="3824288"/>
          <p14:tracePt t="57451" x="4138613" y="3832225"/>
          <p14:tracePt t="57483" x="4138613" y="3841750"/>
          <p14:tracePt t="57491" x="4138613" y="3849688"/>
          <p14:tracePt t="57586" x="4138613" y="3857625"/>
          <p14:tracePt t="58667" x="4146550" y="3857625"/>
          <p14:tracePt t="58683" x="4146550" y="3867150"/>
          <p14:tracePt t="58771" x="4156075" y="3867150"/>
          <p14:tracePt t="59115" x="4164013" y="3875088"/>
          <p14:tracePt t="59195" x="4171950" y="3883025"/>
          <p14:tracePt t="59427" x="4171950" y="3892550"/>
          <p14:tracePt t="59442" x="4171950" y="3900488"/>
          <p14:tracePt t="59450" x="4171950" y="3908425"/>
          <p14:tracePt t="59467" x="4156075" y="3917950"/>
          <p14:tracePt t="59476" x="4138613" y="3925888"/>
          <p14:tracePt t="59483" x="4130675" y="3935413"/>
          <p14:tracePt t="59492" x="4121150" y="3935413"/>
          <p14:tracePt t="59499" x="4095750" y="3951288"/>
          <p14:tracePt t="59506" x="4095750" y="3960813"/>
          <p14:tracePt t="59515" x="4070350" y="3968750"/>
          <p14:tracePt t="59523" x="4062413" y="3976688"/>
          <p14:tracePt t="59531" x="4037013" y="3986213"/>
          <p14:tracePt t="59540" x="4027488" y="3994150"/>
          <p14:tracePt t="59547" x="4019550" y="4002088"/>
          <p14:tracePt t="59556" x="4019550" y="4011613"/>
          <p14:tracePt t="59563" x="4011613" y="4019550"/>
          <p14:tracePt t="59573" x="4002088" y="4027488"/>
          <p14:tracePt t="59579" x="3994150" y="4037013"/>
          <p14:tracePt t="59589" x="3994150" y="4044950"/>
          <p14:tracePt t="59595" x="3994150" y="4052888"/>
          <p14:tracePt t="59603" x="3986213" y="4070350"/>
          <p14:tracePt t="59610" x="3976688" y="4079875"/>
          <p14:tracePt t="59619" x="3960813" y="4095750"/>
          <p14:tracePt t="59627" x="3960813" y="4105275"/>
          <p14:tracePt t="59634" x="3943350" y="4113213"/>
          <p14:tracePt t="59643" x="3935413" y="4121150"/>
          <p14:tracePt t="59651" x="3925888" y="4138613"/>
          <p14:tracePt t="59659" x="3917950" y="4146550"/>
          <p14:tracePt t="59667" x="3908425" y="4146550"/>
          <p14:tracePt t="59674" x="3908425" y="4156075"/>
          <p14:tracePt t="59682" x="3900488" y="4164013"/>
          <p14:tracePt t="59690" x="3892550" y="4164013"/>
          <p14:tracePt t="59699" x="3883025" y="4171950"/>
          <p14:tracePt t="59706" x="3883025" y="4181475"/>
          <p14:tracePt t="59715" x="3867150" y="4197350"/>
          <p14:tracePt t="59724" x="3867150" y="4206875"/>
          <p14:tracePt t="59730" x="3867150" y="4214813"/>
          <p14:tracePt t="59741" x="3849688" y="4232275"/>
          <p14:tracePt t="59746" x="3849688" y="4240213"/>
          <p14:tracePt t="59757" x="3841750" y="4249738"/>
          <p14:tracePt t="59763" x="3832225" y="4257675"/>
          <p14:tracePt t="59773" x="3824288" y="4265613"/>
          <p14:tracePt t="59779" x="3824288" y="4275138"/>
          <p14:tracePt t="59789" x="3816350" y="4275138"/>
          <p14:tracePt t="59795" x="3798888" y="4291013"/>
          <p14:tracePt t="59805" x="3790950" y="4300538"/>
          <p14:tracePt t="59811" x="3773488" y="4300538"/>
          <p14:tracePt t="59819" x="3756025" y="4316413"/>
          <p14:tracePt t="59834" x="3730625" y="4341813"/>
          <p14:tracePt t="59851" x="3705225" y="4359275"/>
          <p14:tracePt t="59867" x="3687763" y="4376738"/>
          <p14:tracePt t="59874" x="3679825" y="4384675"/>
          <p14:tracePt t="59882" x="3671888" y="4384675"/>
          <p14:tracePt t="59924" x="3662363" y="4394200"/>
          <p14:tracePt t="59941" x="3662363" y="4402138"/>
          <p14:tracePt t="59946" x="3662363" y="4410075"/>
          <p14:tracePt t="59962" x="3662363" y="4419600"/>
          <p14:tracePt t="59973" x="3662363" y="4427538"/>
          <p14:tracePt t="59989" x="3662363" y="4435475"/>
          <p14:tracePt t="59995" x="3662363" y="4452938"/>
          <p14:tracePt t="60026" x="3662363" y="4460875"/>
          <p14:tracePt t="60033" x="3662363" y="4470400"/>
          <p14:tracePt t="60043" x="3662363" y="4478338"/>
          <p14:tracePt t="60051" x="3679825" y="4478338"/>
          <p14:tracePt t="60058" x="3705225" y="4495800"/>
          <p14:tracePt t="60066" x="3730625" y="4495800"/>
          <p14:tracePt t="60074" x="3756025" y="4503738"/>
          <p14:tracePt t="60082" x="3806825" y="4521200"/>
          <p14:tracePt t="60090" x="3849688" y="4529138"/>
          <p14:tracePt t="60098" x="3925888" y="4546600"/>
          <p14:tracePt t="60107" x="3986213" y="4554538"/>
          <p14:tracePt t="60114" x="4062413" y="4564063"/>
          <p14:tracePt t="60123" x="4121150" y="4579938"/>
          <p14:tracePt t="60130" x="4206875" y="4579938"/>
          <p14:tracePt t="60140" x="4275138" y="4597400"/>
          <p14:tracePt t="60146" x="4333875" y="4605338"/>
          <p14:tracePt t="60157" x="4410075" y="4605338"/>
          <p14:tracePt t="60162" x="4470400" y="4614863"/>
          <p14:tracePt t="60173" x="4546600" y="4622800"/>
          <p14:tracePt t="60178" x="4605338" y="4630738"/>
          <p14:tracePt t="60189" x="4657725" y="4630738"/>
          <p14:tracePt t="60194" x="4708525" y="4648200"/>
          <p14:tracePt t="60204" x="4749800" y="4648200"/>
          <p14:tracePt t="60210" x="4784725" y="4648200"/>
          <p14:tracePt t="60219" x="4810125" y="4648200"/>
          <p14:tracePt t="60226" x="4843463" y="4665663"/>
          <p14:tracePt t="60234" x="4894263" y="4665663"/>
          <p14:tracePt t="60242" x="4937125" y="4673600"/>
          <p14:tracePt t="60251" x="4979988" y="4673600"/>
          <p14:tracePt t="60258" x="5022850" y="4673600"/>
          <p14:tracePt t="60266" x="5064125" y="4673600"/>
          <p14:tracePt t="60274" x="5124450" y="4673600"/>
          <p14:tracePt t="60282" x="5157788" y="4673600"/>
          <p14:tracePt t="60290" x="5208588" y="4673600"/>
          <p14:tracePt t="60298" x="5243513" y="4673600"/>
          <p14:tracePt t="60306" x="5286375" y="4673600"/>
          <p14:tracePt t="60314" x="5311775" y="4673600"/>
          <p14:tracePt t="60323" x="5337175" y="4673600"/>
          <p14:tracePt t="60330" x="5362575" y="4673600"/>
          <p14:tracePt t="60339" x="5380038" y="4673600"/>
          <p14:tracePt t="60346" x="5395913" y="4673600"/>
          <p14:tracePt t="60357" x="5413375" y="4673600"/>
          <p14:tracePt t="60362" x="5438775" y="4673600"/>
          <p14:tracePt t="60373" x="5446713" y="4673600"/>
          <p14:tracePt t="60379" x="5456238" y="4673600"/>
          <p14:tracePt t="60389" x="5464175" y="4673600"/>
          <p14:tracePt t="60395" x="5472113" y="4673600"/>
          <p14:tracePt t="60405" x="5481638" y="4673600"/>
          <p14:tracePt t="60411" x="5489575" y="4673600"/>
          <p14:tracePt t="60475" x="5497513" y="4673600"/>
          <p14:tracePt t="60706" x="5507038" y="4665663"/>
          <p14:tracePt t="60908" x="5514975" y="4665663"/>
          <p14:tracePt t="60915" x="5524500" y="4665663"/>
          <p14:tracePt t="60931" x="5532438" y="4657725"/>
          <p14:tracePt t="60963" x="5540375" y="4657725"/>
          <p14:tracePt t="60980" x="5557838" y="4648200"/>
          <p14:tracePt t="60996" x="5565775" y="4648200"/>
          <p14:tracePt t="61020" x="5575300" y="4648200"/>
          <p14:tracePt t="61027" x="5583238" y="4640263"/>
          <p14:tracePt t="61043" x="5600700" y="4640263"/>
          <p14:tracePt t="61051" x="5608638" y="4630738"/>
          <p14:tracePt t="61083" x="5616575" y="4630738"/>
          <p14:tracePt t="61099" x="5634038" y="4630738"/>
          <p14:tracePt t="61123" x="5641975" y="4630738"/>
          <p14:tracePt t="61130" x="5651500" y="4630738"/>
          <p14:tracePt t="61140" x="5659438" y="4622800"/>
          <p14:tracePt t="61156" x="5676900" y="4614863"/>
          <p14:tracePt t="61163" x="5684838" y="4614863"/>
          <p14:tracePt t="61174" x="5694363" y="4605338"/>
          <p14:tracePt t="61189" x="5710238" y="4605338"/>
          <p14:tracePt t="61196" x="5719763" y="4605338"/>
          <p14:tracePt t="61201" x="5727700" y="4605338"/>
          <p14:tracePt t="61218" x="5735638" y="4605338"/>
          <p14:tracePt t="61226" x="5745163" y="4605338"/>
          <p14:tracePt t="61235" x="5753100" y="4597400"/>
          <p14:tracePt t="61251" x="5761038" y="4597400"/>
          <p14:tracePt t="61259" x="5770563" y="4589463"/>
          <p14:tracePt t="61276" x="5778500" y="4589463"/>
          <p14:tracePt t="61283" x="5788025" y="4589463"/>
          <p14:tracePt t="61308" x="5803900" y="4589463"/>
          <p14:tracePt t="61323" x="5813425" y="4589463"/>
          <p14:tracePt t="61340" x="5821363" y="4589463"/>
          <p14:tracePt t="61346" x="5829300" y="4589463"/>
          <p14:tracePt t="61357" x="5838825" y="4589463"/>
          <p14:tracePt t="61373" x="5854700" y="4589463"/>
          <p14:tracePt t="61379" x="5864225" y="4589463"/>
          <p14:tracePt t="61389" x="5880100" y="4589463"/>
          <p14:tracePt t="61394" x="5889625" y="4589463"/>
          <p14:tracePt t="61402" x="5905500" y="4589463"/>
          <p14:tracePt t="61412" x="5932488" y="4589463"/>
          <p14:tracePt t="61418" x="5940425" y="4589463"/>
          <p14:tracePt t="61427" x="5948363" y="4589463"/>
          <p14:tracePt t="61435" x="5973763" y="4589463"/>
          <p14:tracePt t="61452" x="5991225" y="4589463"/>
          <p14:tracePt t="61459" x="6008688" y="4589463"/>
          <p14:tracePt t="61476" x="6024563" y="4589463"/>
          <p14:tracePt t="61482" x="6034088" y="4589463"/>
          <p14:tracePt t="61490" x="6049963" y="4589463"/>
          <p14:tracePt t="61499" x="6059488" y="4589463"/>
          <p14:tracePt t="61516" x="6067425" y="4589463"/>
          <p14:tracePt t="61524" x="6084888" y="4589463"/>
          <p14:tracePt t="61540" x="6102350" y="4589463"/>
          <p14:tracePt t="61546" x="6110288" y="4589463"/>
          <p14:tracePt t="61557" x="6127750" y="4589463"/>
          <p14:tracePt t="61563" x="6153150" y="4589463"/>
          <p14:tracePt t="61579" x="6178550" y="4589463"/>
          <p14:tracePt t="61588" x="6186488" y="4589463"/>
          <p14:tracePt t="61595" x="6203950" y="4589463"/>
          <p14:tracePt t="61602" x="6211888" y="4589463"/>
          <p14:tracePt t="61612" x="6221413" y="4589463"/>
          <p14:tracePt t="61618" x="6229350" y="4589463"/>
          <p14:tracePt t="61627" x="6237288" y="4589463"/>
          <p14:tracePt t="61635" x="6246813" y="4589463"/>
          <p14:tracePt t="61643" x="6254750" y="4589463"/>
          <p14:tracePt t="61667" x="6262688" y="4589463"/>
          <p14:tracePt t="61699" x="6272213" y="4589463"/>
          <p14:tracePt t="61714" x="6280150" y="4589463"/>
          <p14:tracePt t="61746" x="6288088" y="4579938"/>
          <p14:tracePt t="61787" x="6297613" y="4579938"/>
          <p14:tracePt t="62827" x="6288088" y="4564063"/>
          <p14:tracePt t="62835" x="6288088" y="4554538"/>
          <p14:tracePt t="62842" x="6280150" y="4554538"/>
          <p14:tracePt t="62850" x="6272213" y="4538663"/>
          <p14:tracePt t="62860" x="6262688" y="4529138"/>
          <p14:tracePt t="62874" x="6254750" y="4521200"/>
          <p14:tracePt t="62883" x="6246813" y="4513263"/>
          <p14:tracePt t="62902" x="6246813" y="4503738"/>
          <p14:tracePt t="62909" x="6229350" y="4486275"/>
          <p14:tracePt t="62915" x="6221413" y="4478338"/>
          <p14:tracePt t="62930" x="6211888" y="4470400"/>
          <p14:tracePt t="62946" x="6203950" y="4460875"/>
          <p14:tracePt t="62963" x="6194425" y="4460875"/>
          <p14:tracePt t="62979" x="6186488" y="4452938"/>
          <p14:tracePt t="63010" x="6178550" y="4445000"/>
          <p14:tracePt t="63018" x="6169025" y="4445000"/>
          <p14:tracePt t="63026" x="6169025" y="4435475"/>
          <p14:tracePt t="63035" x="6161088" y="4435475"/>
          <p14:tracePt t="63043" x="6143625" y="4427538"/>
          <p14:tracePt t="63050" x="6135688" y="4427538"/>
          <p14:tracePt t="63059" x="6127750" y="4419600"/>
          <p14:tracePt t="63066" x="6118225" y="4410075"/>
          <p14:tracePt t="63074" x="6076950" y="4376738"/>
          <p14:tracePt t="63083" x="6042025" y="4359275"/>
          <p14:tracePt t="63092" x="5991225" y="4325938"/>
          <p14:tracePt t="63098" x="5948363" y="4300538"/>
          <p14:tracePt t="63108" x="5940425" y="4300538"/>
          <p14:tracePt t="65619" x="5897563" y="4308475"/>
          <p14:tracePt t="65627" x="5846763" y="4341813"/>
          <p14:tracePt t="65634" x="5813425" y="4376738"/>
          <p14:tracePt t="65643" x="5761038" y="4419600"/>
          <p14:tracePt t="65651" x="5735638" y="4445000"/>
          <p14:tracePt t="65660" x="5710238" y="4478338"/>
          <p14:tracePt t="65666" x="5684838" y="4503738"/>
          <p14:tracePt t="65676" x="5668963" y="4538663"/>
          <p14:tracePt t="65683" x="5651500" y="4554538"/>
          <p14:tracePt t="65693" x="5634038" y="4572000"/>
          <p14:tracePt t="65699" x="5600700" y="4597400"/>
          <p14:tracePt t="65709" x="5575300" y="4614863"/>
          <p14:tracePt t="65715" x="5532438" y="4630738"/>
          <p14:tracePt t="65725" x="5456238" y="4657725"/>
          <p14:tracePt t="65732" x="5370513" y="4665663"/>
          <p14:tracePt t="65741" x="5268913" y="4691063"/>
          <p14:tracePt t="65746" x="5141913" y="4699000"/>
          <p14:tracePt t="65754" x="5013325" y="4708525"/>
          <p14:tracePt t="65763" x="4886325" y="4724400"/>
          <p14:tracePt t="65770" x="4775200" y="4733925"/>
          <p14:tracePt t="65779" x="4657725" y="4759325"/>
          <p14:tracePt t="65787" x="4579938" y="4767263"/>
          <p14:tracePt t="65795" x="4495800" y="4775200"/>
          <p14:tracePt t="65803" x="4435475" y="4802188"/>
          <p14:tracePt t="65812" x="4359275" y="4810125"/>
          <p14:tracePt t="65818" x="4291013" y="4818063"/>
          <p14:tracePt t="65826" x="4206875" y="4818063"/>
          <p14:tracePt t="65835" x="4087813" y="4818063"/>
          <p14:tracePt t="65843" x="3994150" y="4818063"/>
          <p14:tracePt t="65851" x="3867150" y="4818063"/>
          <p14:tracePt t="65859" x="3722688" y="4818063"/>
          <p14:tracePt t="65866" x="3594100" y="4818063"/>
          <p14:tracePt t="65876" x="3459163" y="4827588"/>
          <p14:tracePt t="65883" x="3330575" y="4843463"/>
          <p14:tracePt t="65893" x="3211513" y="4852988"/>
          <p14:tracePt t="65903" x="3109913" y="4878388"/>
          <p14:tracePt t="65909" x="3000375" y="4878388"/>
          <p14:tracePt t="65915" x="2914650" y="4886325"/>
          <p14:tracePt t="65922" x="2830513" y="4894263"/>
          <p14:tracePt t="65931" x="2770188" y="4894263"/>
          <p14:tracePt t="65941" x="2693988" y="4919663"/>
          <p14:tracePt t="65946" x="2625725" y="4919663"/>
          <p14:tracePt t="65953" x="2566988" y="4937125"/>
          <p14:tracePt t="65963" x="2506663" y="4946650"/>
          <p14:tracePt t="65970" x="2438400" y="4972050"/>
          <p14:tracePt t="65979" x="2405063" y="4979988"/>
          <p14:tracePt t="65987" x="2344738" y="4987925"/>
          <p14:tracePt t="65995" x="2303463" y="4997450"/>
          <p14:tracePt t="66002" x="2268538" y="4997450"/>
          <p14:tracePt t="66011" x="2235200" y="5005388"/>
          <p14:tracePt t="66018" x="2209800" y="5005388"/>
          <p14:tracePt t="66026" x="2192338" y="5005388"/>
          <p14:tracePt t="66035" x="2184400" y="5005388"/>
          <p14:tracePt t="66171" x="2200275" y="5005388"/>
          <p14:tracePt t="66179" x="2209800" y="5005388"/>
          <p14:tracePt t="66187" x="2217738" y="5005388"/>
          <p14:tracePt t="66195" x="2235200" y="4997450"/>
          <p14:tracePt t="66204" x="2243138" y="4997450"/>
          <p14:tracePt t="66266" x="2252663" y="4997450"/>
          <p14:tracePt t="66299" x="2260600" y="4997450"/>
          <p14:tracePt t="66310" x="2268538" y="4997450"/>
          <p14:tracePt t="66315" x="2286000" y="4997450"/>
          <p14:tracePt t="66331" x="2303463" y="4997450"/>
          <p14:tracePt t="66341" x="2311400" y="4997450"/>
          <p14:tracePt t="66346" x="2328863" y="4997450"/>
          <p14:tracePt t="66354" x="2344738" y="4997450"/>
          <p14:tracePt t="66362" x="2354263" y="4997450"/>
          <p14:tracePt t="66370" x="2379663" y="4997450"/>
          <p14:tracePt t="66378" x="2405063" y="4997450"/>
          <p14:tracePt t="66387" x="2422525" y="4997450"/>
          <p14:tracePt t="66394" x="2438400" y="4997450"/>
          <p14:tracePt t="66402" x="2463800" y="4997450"/>
          <p14:tracePt t="66410" x="2481263" y="4997450"/>
          <p14:tracePt t="66418" x="2498725" y="4997450"/>
          <p14:tracePt t="66426" x="2524125" y="4997450"/>
          <p14:tracePt t="66434" x="2532063" y="4997450"/>
          <p14:tracePt t="66443" x="2549525" y="4997450"/>
          <p14:tracePt t="66458" x="2557463" y="4997450"/>
          <p14:tracePt t="66509" x="2574925" y="4997450"/>
          <p14:tracePt t="66525" x="2592388" y="4997450"/>
          <p14:tracePt t="66530" x="2608263" y="4987925"/>
          <p14:tracePt t="66541" x="2617788" y="4979988"/>
          <p14:tracePt t="66547" x="2625725" y="4979988"/>
          <p14:tracePt t="66553" x="2633663" y="4979988"/>
          <p14:tracePt t="66564" x="2643188" y="4979988"/>
          <p14:tracePt t="66570" x="2651125" y="4979988"/>
          <p14:tracePt t="66580" x="2660650" y="4979988"/>
          <p14:tracePt t="66587" x="2668588" y="4979988"/>
          <p14:tracePt t="66594" x="2676525" y="4979988"/>
          <p14:tracePt t="66602" x="2693988" y="4979988"/>
          <p14:tracePt t="66610" x="2701925" y="4979988"/>
          <p14:tracePt t="66618" x="2711450" y="4979988"/>
          <p14:tracePt t="66626" x="2719388" y="4979988"/>
          <p14:tracePt t="66635" x="2736850" y="4972050"/>
          <p14:tracePt t="66643" x="2752725" y="4972050"/>
          <p14:tracePt t="66650" x="2762250" y="4972050"/>
          <p14:tracePt t="66660" x="2770188" y="4972050"/>
          <p14:tracePt t="66666" x="2778125" y="4972050"/>
          <p14:tracePt t="66676" x="2795588" y="4972050"/>
          <p14:tracePt t="66682" x="2813050" y="4972050"/>
          <p14:tracePt t="66693" x="2830513" y="4972050"/>
          <p14:tracePt t="66698" x="2846388" y="4972050"/>
          <p14:tracePt t="66709" x="2871788" y="4972050"/>
          <p14:tracePt t="66715" x="2881313" y="4972050"/>
          <p14:tracePt t="66725" x="2906713" y="4972050"/>
          <p14:tracePt t="66731" x="2914650" y="4972050"/>
          <p14:tracePt t="66739" x="2940050" y="4972050"/>
          <p14:tracePt t="66746" x="2957513" y="4972050"/>
          <p14:tracePt t="66764" x="2974975" y="4972050"/>
          <p14:tracePt t="66771" x="2982913" y="4972050"/>
          <p14:tracePt t="66787" x="2990850" y="4972050"/>
          <p14:tracePt t="66811" x="3008313" y="4972050"/>
          <p14:tracePt t="66835" x="3016250" y="4972050"/>
          <p14:tracePt t="66851" x="3025775" y="4972050"/>
          <p14:tracePt t="66882" x="3033713" y="4972050"/>
          <p14:tracePt t="66899" x="3041650" y="4972050"/>
          <p14:tracePt t="66908" x="3051175" y="4972050"/>
          <p14:tracePt t="66931" x="3059113" y="4972050"/>
          <p14:tracePt t="66941" x="3067050" y="4972050"/>
          <p14:tracePt t="66946" x="3076575" y="4972050"/>
          <p14:tracePt t="66954" x="3084513" y="4972050"/>
          <p14:tracePt t="66964" x="3094038" y="4972050"/>
          <p14:tracePt t="67002" x="3101975" y="4972050"/>
          <p14:tracePt t="67019" x="3109913" y="4972050"/>
          <p14:tracePt t="67039" x="3127375" y="4972050"/>
          <p14:tracePt t="67052" x="3144838" y="4972050"/>
          <p14:tracePt t="67066" x="3152775" y="4972050"/>
          <p14:tracePt t="67077" x="3160713" y="4972050"/>
          <p14:tracePt t="67093" x="3178175" y="4972050"/>
          <p14:tracePt t="67099" x="3186113" y="4972050"/>
          <p14:tracePt t="67109" x="3195638" y="4972050"/>
          <p14:tracePt t="67114" x="3203575" y="4972050"/>
          <p14:tracePt t="67125" x="3211513" y="4972050"/>
          <p14:tracePt t="67130" x="3221038" y="4972050"/>
          <p14:tracePt t="67157" x="3228975" y="4972050"/>
          <p14:tracePt t="67195" x="3238500" y="4962525"/>
          <p14:tracePt t="67331" x="3238500" y="4954588"/>
          <p14:tracePt t="67347" x="3246438" y="4946650"/>
          <p14:tracePt t="67363" x="3246438" y="4937125"/>
          <p14:tracePt t="67370" x="3254375" y="4937125"/>
          <p14:tracePt t="67380" x="3254375" y="4929188"/>
          <p14:tracePt t="67427" x="3263900" y="4919663"/>
          <p14:tracePt t="74931" x="3263900" y="4911725"/>
          <p14:tracePt t="74939" x="3254375" y="4894263"/>
          <p14:tracePt t="74947" x="3228975" y="4868863"/>
          <p14:tracePt t="74956" x="3211513" y="4835525"/>
          <p14:tracePt t="74964" x="3203575" y="4835525"/>
          <p14:tracePt t="74970" x="3195638" y="4827588"/>
          <p14:tracePt t="76187" x="3203575" y="4810125"/>
          <p14:tracePt t="76203" x="3221038" y="4792663"/>
          <p14:tracePt t="76226" x="3228975" y="4792663"/>
          <p14:tracePt t="76332" x="3238500" y="4792663"/>
          <p14:tracePt t="76339" x="3238500" y="4802188"/>
          <p14:tracePt t="76348" x="3238500" y="4810125"/>
          <p14:tracePt t="76354" x="3211513" y="4835525"/>
          <p14:tracePt t="76365" x="3203575" y="4843463"/>
          <p14:tracePt t="76371" x="3186113" y="4868863"/>
          <p14:tracePt t="76382" x="3160713" y="4886325"/>
          <p14:tracePt t="76386" x="3135313" y="4911725"/>
          <p14:tracePt t="76396" x="3101975" y="4937125"/>
          <p14:tracePt t="76402" x="3059113" y="4962525"/>
          <p14:tracePt t="76413" x="3025775" y="4979988"/>
          <p14:tracePt t="76419" x="2990850" y="5013325"/>
          <p14:tracePt t="76429" x="2957513" y="5038725"/>
          <p14:tracePt t="76435" x="2922588" y="5048250"/>
          <p14:tracePt t="76441" x="2889250" y="5064125"/>
          <p14:tracePt t="76451" x="2838450" y="5081588"/>
          <p14:tracePt t="76458" x="2762250" y="5106988"/>
          <p14:tracePt t="76467" x="2676525" y="5116513"/>
          <p14:tracePt t="76475" x="2617788" y="5149850"/>
          <p14:tracePt t="76484" x="2541588" y="5175250"/>
          <p14:tracePt t="76491" x="2463800" y="5208588"/>
          <p14:tracePt t="76499" x="2413000" y="5226050"/>
          <p14:tracePt t="76506" x="2371725" y="5243513"/>
          <p14:tracePt t="76514" x="2319338" y="5260975"/>
          <p14:tracePt t="76523" x="2286000" y="5268913"/>
          <p14:tracePt t="76530" x="2260600" y="5276850"/>
          <p14:tracePt t="76539" x="2243138" y="5276850"/>
          <p14:tracePt t="76548" x="2217738" y="5294313"/>
          <p14:tracePt t="76554" x="2209800" y="5294313"/>
          <p14:tracePt t="76566" x="2200275" y="5294313"/>
          <p14:tracePt t="76571" x="2174875" y="5302250"/>
          <p14:tracePt t="76581" x="2159000" y="5302250"/>
          <p14:tracePt t="76586" x="2133600" y="5311775"/>
          <p14:tracePt t="76597" x="2116138" y="5311775"/>
          <p14:tracePt t="76602" x="2082800" y="5319713"/>
          <p14:tracePt t="76612" x="2047875" y="5327650"/>
          <p14:tracePt t="76618" x="2005013" y="5327650"/>
          <p14:tracePt t="76627" x="1963738" y="5337175"/>
          <p14:tracePt t="76634" x="1903413" y="5345113"/>
          <p14:tracePt t="76641" x="1852613" y="5353050"/>
          <p14:tracePt t="76650" x="1776413" y="5370513"/>
          <p14:tracePt t="76658" x="1733550" y="5395913"/>
          <p14:tracePt t="76666" x="1674813" y="5405438"/>
          <p14:tracePt t="76675" x="1639888" y="5421313"/>
          <p14:tracePt t="76683" x="1589088" y="5456238"/>
          <p14:tracePt t="76691" x="1571625" y="5464175"/>
          <p14:tracePt t="76698" x="1563688" y="5464175"/>
          <p14:tracePt t="76707" x="1555750" y="5472113"/>
          <p14:tracePt t="76883" x="1563688" y="5472113"/>
          <p14:tracePt t="76891" x="1581150" y="5472113"/>
          <p14:tracePt t="76899" x="1589088" y="5472113"/>
          <p14:tracePt t="76906" x="1614488" y="5472113"/>
          <p14:tracePt t="76916" x="1649413" y="5472113"/>
          <p14:tracePt t="76923" x="1690688" y="5472113"/>
          <p14:tracePt t="76932" x="1741488" y="5472113"/>
          <p14:tracePt t="76939" x="1793875" y="5472113"/>
          <p14:tracePt t="76948" x="1860550" y="5472113"/>
          <p14:tracePt t="76954" x="1920875" y="5472113"/>
          <p14:tracePt t="76964" x="1979613" y="5472113"/>
          <p14:tracePt t="76971" x="2030413" y="5472113"/>
          <p14:tracePt t="76981" x="2082800" y="5472113"/>
          <p14:tracePt t="76986" x="2133600" y="5472113"/>
          <p14:tracePt t="76997" x="2166938" y="5472113"/>
          <p14:tracePt t="77003" x="2217738" y="5472113"/>
          <p14:tracePt t="77012" x="2243138" y="5472113"/>
          <p14:tracePt t="77019" x="2286000" y="5464175"/>
          <p14:tracePt t="77028" x="2328863" y="5464175"/>
          <p14:tracePt t="77035" x="2362200" y="5464175"/>
          <p14:tracePt t="77042" x="2397125" y="5464175"/>
          <p14:tracePt t="77051" x="2430463" y="5456238"/>
          <p14:tracePt t="77058" x="2473325" y="5456238"/>
          <p14:tracePt t="77066" x="2506663" y="5456238"/>
          <p14:tracePt t="77075" x="2549525" y="5456238"/>
          <p14:tracePt t="77082" x="2592388" y="5456238"/>
          <p14:tracePt t="77090" x="2643188" y="5456238"/>
          <p14:tracePt t="77098" x="2693988" y="5446713"/>
          <p14:tracePt t="77106" x="2752725" y="5438775"/>
          <p14:tracePt t="77114" x="2787650" y="5438775"/>
          <p14:tracePt t="77122" x="2863850" y="5430838"/>
          <p14:tracePt t="77132" x="2906713" y="5430838"/>
          <p14:tracePt t="77138" x="2965450" y="5430838"/>
          <p14:tracePt t="77148" x="3008313" y="5430838"/>
          <p14:tracePt t="77154" x="3051175" y="5430838"/>
          <p14:tracePt t="77164" x="3094038" y="5430838"/>
          <p14:tracePt t="77170" x="3127375" y="5430838"/>
          <p14:tracePt t="77181" x="3170238" y="5430838"/>
          <p14:tracePt t="77186" x="3211513" y="5430838"/>
          <p14:tracePt t="77197" x="3246438" y="5430838"/>
          <p14:tracePt t="77202" x="3297238" y="5430838"/>
          <p14:tracePt t="77211" x="3330575" y="5430838"/>
          <p14:tracePt t="77218" x="3382963" y="5430838"/>
          <p14:tracePt t="77226" x="3416300" y="5430838"/>
          <p14:tracePt t="77235" x="3459163" y="5430838"/>
          <p14:tracePt t="77241" x="3527425" y="5430838"/>
          <p14:tracePt t="77250" x="3586163" y="5430838"/>
          <p14:tracePt t="77258" x="3654425" y="5430838"/>
          <p14:tracePt t="77266" x="3713163" y="5430838"/>
          <p14:tracePt t="77275" x="3756025" y="5430838"/>
          <p14:tracePt t="77283" x="3806825" y="5430838"/>
          <p14:tracePt t="77290" x="3849688" y="5430838"/>
          <p14:tracePt t="77299" x="3908425" y="5421313"/>
          <p14:tracePt t="77307" x="3925888" y="5421313"/>
          <p14:tracePt t="77315" x="3951288" y="5421313"/>
          <p14:tracePt t="77323" x="3976688" y="5413375"/>
          <p14:tracePt t="77411" x="3986213" y="5405438"/>
          <p14:tracePt t="77459" x="3994150" y="5387975"/>
          <p14:tracePt t="77500" x="4002088" y="5387975"/>
          <p14:tracePt t="77531" x="4011613" y="5380038"/>
          <p14:tracePt t="77548" x="4011613" y="5370513"/>
          <p14:tracePt t="77563" x="4019550" y="5370513"/>
          <p14:tracePt t="77570" x="4027488" y="5370513"/>
          <p14:tracePt t="77586" x="4037013" y="5370513"/>
          <p14:tracePt t="77613" x="4044950" y="5370513"/>
          <p14:tracePt t="78027" x="4052888" y="5370513"/>
          <p14:tracePt t="78058" x="4062413" y="5370513"/>
          <p14:tracePt t="78074" x="4070350" y="5370513"/>
          <p14:tracePt t="78090" x="4079875" y="5380038"/>
          <p14:tracePt t="78099" x="4087813" y="5387975"/>
          <p14:tracePt t="78107" x="4095750" y="5387975"/>
          <p14:tracePt t="78115" x="4105275" y="5395913"/>
          <p14:tracePt t="78123" x="4113213" y="5413375"/>
          <p14:tracePt t="78132" x="4130675" y="5413375"/>
          <p14:tracePt t="78149" x="4138613" y="5421313"/>
          <p14:tracePt t="78164" x="4146550" y="5438775"/>
          <p14:tracePt t="78181" x="4156075" y="5438775"/>
          <p14:tracePt t="78186" x="4164013" y="5438775"/>
          <p14:tracePt t="78197" x="4171950" y="5438775"/>
          <p14:tracePt t="78203" x="4189413" y="5438775"/>
          <p14:tracePt t="78213" x="4197350" y="5438775"/>
          <p14:tracePt t="78226" x="4206875" y="5446713"/>
          <p14:tracePt t="78251" x="4224338" y="5446713"/>
          <p14:tracePt t="78316" x="4232275" y="5446713"/>
          <p14:tracePt t="78332" x="4240213" y="5446713"/>
          <p14:tracePt t="78403" x="4249738" y="5446713"/>
          <p14:tracePt t="79412" x="4257675" y="5446713"/>
          <p14:tracePt t="81923" x="4257675" y="5456238"/>
          <p14:tracePt t="82083" x="4257675" y="5464175"/>
          <p14:tracePt t="82107" x="4257675" y="5472113"/>
          <p14:tracePt t="82116" x="4257675" y="5481638"/>
          <p14:tracePt t="82133" x="4265613" y="5481638"/>
          <p14:tracePt t="82139" x="4275138" y="5489575"/>
          <p14:tracePt t="82179" x="4283075" y="5497513"/>
          <p14:tracePt t="82202" x="4283075" y="5507038"/>
          <p14:tracePt t="82363" x="4291013" y="5507038"/>
          <p14:tracePt t="82820" x="4300538" y="5507038"/>
          <p14:tracePt t="82843" x="4308475" y="5507038"/>
          <p14:tracePt t="82947" x="4300538" y="5507038"/>
          <p14:tracePt t="82955" x="4275138" y="5514975"/>
          <p14:tracePt t="82965" x="4249738" y="5524500"/>
          <p14:tracePt t="82971" x="4224338" y="5532438"/>
          <p14:tracePt t="82978" x="4197350" y="5540375"/>
          <p14:tracePt t="82986" x="4156075" y="5557838"/>
          <p14:tracePt t="82995" x="4113213" y="5575300"/>
          <p14:tracePt t="83002" x="4070350" y="5583238"/>
          <p14:tracePt t="83011" x="4019550" y="5608638"/>
          <p14:tracePt t="83018" x="3976688" y="5608638"/>
          <p14:tracePt t="83027" x="3917950" y="5616575"/>
          <p14:tracePt t="83034" x="3857625" y="5626100"/>
          <p14:tracePt t="83043" x="3798888" y="5634038"/>
          <p14:tracePt t="83051" x="3756025" y="5641975"/>
          <p14:tracePt t="83059" x="3697288" y="5641975"/>
          <p14:tracePt t="83066" x="3636963" y="5651500"/>
          <p14:tracePt t="83076" x="3568700" y="5651500"/>
          <p14:tracePt t="83083" x="3509963" y="5651500"/>
          <p14:tracePt t="83090" x="3449638" y="5651500"/>
          <p14:tracePt t="83100" x="3416300" y="5651500"/>
          <p14:tracePt t="83106" x="3373438" y="5651500"/>
          <p14:tracePt t="83117" x="3348038" y="5651500"/>
          <p14:tracePt t="83123" x="3322638" y="5651500"/>
          <p14:tracePt t="83133" x="3279775" y="5651500"/>
          <p14:tracePt t="83139" x="3246438" y="5651500"/>
          <p14:tracePt t="83149" x="3228975" y="5651500"/>
          <p14:tracePt t="83156" x="3186113" y="5651500"/>
          <p14:tracePt t="83162" x="3160713" y="5651500"/>
          <p14:tracePt t="83172" x="3119438" y="5651500"/>
          <p14:tracePt t="83178" x="3059113" y="5651500"/>
          <p14:tracePt t="83186" x="3025775" y="5651500"/>
          <p14:tracePt t="83195" x="2957513" y="5634038"/>
          <p14:tracePt t="83203" x="2914650" y="5626100"/>
          <p14:tracePt t="83211" x="2863850" y="5616575"/>
          <p14:tracePt t="83219" x="2805113" y="5608638"/>
          <p14:tracePt t="83226" x="2744788" y="5591175"/>
          <p14:tracePt t="83235" x="2701925" y="5583238"/>
          <p14:tracePt t="83243" x="2651125" y="5565775"/>
          <p14:tracePt t="83252" x="2617788" y="5557838"/>
          <p14:tracePt t="83258" x="2574925" y="5549900"/>
          <p14:tracePt t="83266" x="2549525" y="5532438"/>
          <p14:tracePt t="83274" x="2506663" y="5524500"/>
          <p14:tracePt t="83284" x="2481263" y="5507038"/>
          <p14:tracePt t="83290" x="2438400" y="5489575"/>
          <p14:tracePt t="83301" x="2379663" y="5472113"/>
          <p14:tracePt t="83306" x="2344738" y="5456238"/>
          <p14:tracePt t="83317" x="2293938" y="5421313"/>
          <p14:tracePt t="83322" x="2235200" y="5405438"/>
          <p14:tracePt t="83333" x="2184400" y="5370513"/>
          <p14:tracePt t="83338" x="2133600" y="5345113"/>
          <p14:tracePt t="83349" x="2073275" y="5311775"/>
          <p14:tracePt t="83354" x="2030413" y="5294313"/>
          <p14:tracePt t="83362" x="1989138" y="5276850"/>
          <p14:tracePt t="83370" x="1963738" y="5260975"/>
          <p14:tracePt t="83378" x="1928813" y="5235575"/>
          <p14:tracePt t="83386" x="1885950" y="5208588"/>
          <p14:tracePt t="83395" x="1878013" y="5192713"/>
          <p14:tracePt t="83402" x="1852613" y="5175250"/>
          <p14:tracePt t="83411" x="1827213" y="5157788"/>
          <p14:tracePt t="83418" x="1801813" y="5132388"/>
          <p14:tracePt t="83426" x="1776413" y="5106988"/>
          <p14:tracePt t="83434" x="1751013" y="5081588"/>
          <p14:tracePt t="83442" x="1733550" y="5056188"/>
          <p14:tracePt t="83450" x="1725613" y="5038725"/>
          <p14:tracePt t="83458" x="1708150" y="5013325"/>
          <p14:tracePt t="83467" x="1674813" y="4979988"/>
          <p14:tracePt t="83474" x="1665288" y="4962525"/>
          <p14:tracePt t="83484" x="1622425" y="4929188"/>
          <p14:tracePt t="83490" x="1597025" y="4878388"/>
          <p14:tracePt t="83500" x="1581150" y="4852988"/>
          <p14:tracePt t="83506" x="1555750" y="4818063"/>
          <p14:tracePt t="83516" x="1538288" y="4767263"/>
          <p14:tracePt t="83522" x="1520825" y="4733925"/>
          <p14:tracePt t="83532" x="1504950" y="4699000"/>
          <p14:tracePt t="83538" x="1487488" y="4665663"/>
          <p14:tracePt t="83549" x="1462088" y="4630738"/>
          <p14:tracePt t="83555" x="1436688" y="4589463"/>
          <p14:tracePt t="83563" x="1411288" y="4546600"/>
          <p14:tracePt t="83571" x="1401763" y="4513263"/>
          <p14:tracePt t="83579" x="1360488" y="4445000"/>
          <p14:tracePt t="83586" x="1333500" y="4402138"/>
          <p14:tracePt t="83595" x="1308100" y="4351338"/>
          <p14:tracePt t="83603" x="1300163" y="4316413"/>
          <p14:tracePt t="83611" x="1282700" y="4283075"/>
          <p14:tracePt t="83618" x="1274763" y="4249738"/>
          <p14:tracePt t="83627" x="1266825" y="4197350"/>
          <p14:tracePt t="83635" x="1257300" y="4181475"/>
          <p14:tracePt t="83643" x="1241425" y="4121150"/>
          <p14:tracePt t="83651" x="1231900" y="4095750"/>
          <p14:tracePt t="83660" x="1223963" y="4070350"/>
          <p14:tracePt t="83668" x="1216025" y="3994150"/>
          <p14:tracePt t="83675" x="1206500" y="3951288"/>
          <p14:tracePt t="83685" x="1206500" y="3900488"/>
          <p14:tracePt t="83690" x="1198563" y="3857625"/>
          <p14:tracePt t="83701" x="1181100" y="3816350"/>
          <p14:tracePt t="83706" x="1181100" y="3763963"/>
          <p14:tracePt t="83717" x="1173163" y="3738563"/>
          <p14:tracePt t="83722" x="1173163" y="3679825"/>
          <p14:tracePt t="83733" x="1173163" y="3654425"/>
          <p14:tracePt t="83739" x="1173163" y="3603625"/>
          <p14:tracePt t="83749" x="1173163" y="3578225"/>
          <p14:tracePt t="83754" x="1173163" y="3535363"/>
          <p14:tracePt t="83762" x="1173163" y="3509963"/>
          <p14:tracePt t="83771" x="1173163" y="3484563"/>
          <p14:tracePt t="83778" x="1181100" y="3441700"/>
          <p14:tracePt t="83786" x="1181100" y="3408363"/>
          <p14:tracePt t="83795" x="1189038" y="3373438"/>
          <p14:tracePt t="83803" x="1206500" y="3340100"/>
          <p14:tracePt t="83811" x="1216025" y="3314700"/>
          <p14:tracePt t="83819" x="1231900" y="3279775"/>
          <p14:tracePt t="83826" x="1249363" y="3246438"/>
          <p14:tracePt t="83835" x="1282700" y="3203575"/>
          <p14:tracePt t="83843" x="1292225" y="3178175"/>
          <p14:tracePt t="83851" x="1317625" y="3152775"/>
          <p14:tracePt t="83860" x="1325563" y="3127375"/>
          <p14:tracePt t="83868" x="1350963" y="3094038"/>
          <p14:tracePt t="83875" x="1360488" y="3067050"/>
          <p14:tracePt t="83885" x="1376363" y="3041650"/>
          <p14:tracePt t="83891" x="1385888" y="3033713"/>
          <p14:tracePt t="83901" x="1411288" y="2990850"/>
          <p14:tracePt t="83906" x="1419225" y="2982913"/>
          <p14:tracePt t="83917" x="1436688" y="2957513"/>
          <p14:tracePt t="83923" x="1462088" y="2922588"/>
          <p14:tracePt t="83933" x="1470025" y="2906713"/>
          <p14:tracePt t="83939" x="1487488" y="2881313"/>
          <p14:tracePt t="83950" x="1504950" y="2863850"/>
          <p14:tracePt t="83954" x="1530350" y="2838450"/>
          <p14:tracePt t="83961" x="1546225" y="2813050"/>
          <p14:tracePt t="83971" x="1563688" y="2787650"/>
          <p14:tracePt t="83978" x="1571625" y="2770188"/>
          <p14:tracePt t="83986" x="1589088" y="2744788"/>
          <p14:tracePt t="83995" x="1614488" y="2727325"/>
          <p14:tracePt t="84003" x="1622425" y="2719388"/>
          <p14:tracePt t="84011" x="1631950" y="2693988"/>
          <p14:tracePt t="84019" x="1657350" y="2668588"/>
          <p14:tracePt t="84026" x="1665288" y="2660650"/>
          <p14:tracePt t="84034" x="1674813" y="2651125"/>
          <p14:tracePt t="84042" x="1690688" y="2633663"/>
          <p14:tracePt t="84052" x="1708150" y="2608263"/>
          <p14:tracePt t="84058" x="1716088" y="2600325"/>
          <p14:tracePt t="84068" x="1725613" y="2582863"/>
          <p14:tracePt t="84075" x="1741488" y="2574925"/>
          <p14:tracePt t="84084" x="1758950" y="2557463"/>
          <p14:tracePt t="84091" x="1784350" y="2532063"/>
          <p14:tracePt t="84101" x="1793875" y="2524125"/>
          <p14:tracePt t="84107" x="1809750" y="2506663"/>
          <p14:tracePt t="84117" x="1827213" y="2489200"/>
          <p14:tracePt t="84123" x="1852613" y="2463800"/>
          <p14:tracePt t="84134" x="1852613" y="2455863"/>
          <p14:tracePt t="84138" x="1878013" y="2438400"/>
          <p14:tracePt t="84147" x="1895475" y="2422525"/>
          <p14:tracePt t="84155" x="1903413" y="2405063"/>
          <p14:tracePt t="84166" x="1920875" y="2397125"/>
          <p14:tracePt t="84177" x="1946275" y="2387600"/>
          <p14:tracePt t="84180" x="1971675" y="2371725"/>
          <p14:tracePt t="84188" x="1997075" y="2354263"/>
          <p14:tracePt t="84195" x="2039938" y="2328863"/>
          <p14:tracePt t="84202" x="2073275" y="2293938"/>
          <p14:tracePt t="84210" x="2108200" y="2278063"/>
          <p14:tracePt t="84218" x="2149475" y="2252663"/>
          <p14:tracePt t="84226" x="2184400" y="2227263"/>
          <p14:tracePt t="84234" x="2209800" y="2200275"/>
          <p14:tracePt t="84242" x="2235200" y="2184400"/>
          <p14:tracePt t="84250" x="2268538" y="2166938"/>
          <p14:tracePt t="84258" x="2286000" y="2149475"/>
          <p14:tracePt t="84267" x="2303463" y="2133600"/>
          <p14:tracePt t="84274" x="2319338" y="2133600"/>
          <p14:tracePt t="84283" x="2344738" y="2116138"/>
          <p14:tracePt t="84290" x="2379663" y="2090738"/>
          <p14:tracePt t="84300" x="2397125" y="2082800"/>
          <p14:tracePt t="84306" x="2430463" y="2065338"/>
          <p14:tracePt t="84317" x="2455863" y="2047875"/>
          <p14:tracePt t="84323" x="2473325" y="2030413"/>
          <p14:tracePt t="84333" x="2498725" y="2014538"/>
          <p14:tracePt t="84338" x="2516188" y="2005013"/>
          <p14:tracePt t="84347" x="2557463" y="1989138"/>
          <p14:tracePt t="84355" x="2582863" y="1971675"/>
          <p14:tracePt t="84362" x="2608263" y="1954213"/>
          <p14:tracePt t="84371" x="2633663" y="1946275"/>
          <p14:tracePt t="84379" x="2643188" y="1938338"/>
          <p14:tracePt t="84387" x="2660650" y="1920875"/>
          <p14:tracePt t="84395" x="2686050" y="1911350"/>
          <p14:tracePt t="84403" x="2711450" y="1895475"/>
          <p14:tracePt t="84410" x="2727325" y="1878013"/>
          <p14:tracePt t="84418" x="2752725" y="1870075"/>
          <p14:tracePt t="84426" x="2770188" y="1870075"/>
          <p14:tracePt t="84435" x="2795588" y="1852613"/>
          <p14:tracePt t="84443" x="2813050" y="1844675"/>
          <p14:tracePt t="84451" x="2838450" y="1827213"/>
          <p14:tracePt t="84460" x="2855913" y="1827213"/>
          <p14:tracePt t="84468" x="2889250" y="1809750"/>
          <p14:tracePt t="84474" x="2897188" y="1801813"/>
          <p14:tracePt t="84485" x="2932113" y="1784350"/>
          <p14:tracePt t="84491" x="2965450" y="1776413"/>
          <p14:tracePt t="84501" x="2990850" y="1758950"/>
          <p14:tracePt t="84507" x="3033713" y="1751013"/>
          <p14:tracePt t="84517" x="3051175" y="1751013"/>
          <p14:tracePt t="84522" x="3101975" y="1733550"/>
          <p14:tracePt t="84531" x="3152775" y="1716088"/>
          <p14:tracePt t="84538" x="3186113" y="1708150"/>
          <p14:tracePt t="84549" x="3211513" y="1690688"/>
          <p14:tracePt t="84555" x="3246438" y="1682750"/>
          <p14:tracePt t="84562" x="3254375" y="1665288"/>
          <p14:tracePt t="84571" x="3289300" y="1657350"/>
          <p14:tracePt t="84579" x="3305175" y="1649413"/>
          <p14:tracePt t="84587" x="3322638" y="1649413"/>
          <p14:tracePt t="84595" x="3340100" y="1631950"/>
          <p14:tracePt t="84603" x="3348038" y="1631950"/>
          <p14:tracePt t="84610" x="3365500" y="1631950"/>
          <p14:tracePt t="84618" x="3373438" y="1631950"/>
          <p14:tracePt t="84627" x="3398838" y="1622425"/>
          <p14:tracePt t="84634" x="3408363" y="1622425"/>
          <p14:tracePt t="84643" x="3424238" y="1614488"/>
          <p14:tracePt t="84652" x="3441700" y="1614488"/>
          <p14:tracePt t="84658" x="3459163" y="1614488"/>
          <p14:tracePt t="84667" x="3484563" y="1606550"/>
          <p14:tracePt t="84675" x="3509963" y="1606550"/>
          <p14:tracePt t="84684" x="3543300" y="1597025"/>
          <p14:tracePt t="84690" x="3552825" y="1589088"/>
          <p14:tracePt t="84701" x="3586163" y="1589088"/>
          <p14:tracePt t="84706" x="3619500" y="1589088"/>
          <p14:tracePt t="84716" x="3654425" y="1581150"/>
          <p14:tracePt t="84723" x="3671888" y="1581150"/>
          <p14:tracePt t="84733" x="3687763" y="1571625"/>
          <p14:tracePt t="84738" x="3756025" y="1571625"/>
          <p14:tracePt t="84748" x="3773488" y="1571625"/>
          <p14:tracePt t="84755" x="3816350" y="1571625"/>
          <p14:tracePt t="84762" x="3849688" y="1571625"/>
          <p14:tracePt t="84771" x="3875088" y="1571625"/>
          <p14:tracePt t="84778" x="3892550" y="1571625"/>
          <p14:tracePt t="84786" x="3917950" y="1571625"/>
          <p14:tracePt t="84795" x="3951288" y="1571625"/>
          <p14:tracePt t="84802" x="3960813" y="1571625"/>
          <p14:tracePt t="84810" x="3986213" y="1571625"/>
          <p14:tracePt t="84818" x="4019550" y="1571625"/>
          <p14:tracePt t="84826" x="4044950" y="1571625"/>
          <p14:tracePt t="84835" x="4070350" y="1571625"/>
          <p14:tracePt t="84843" x="4105275" y="1571625"/>
          <p14:tracePt t="84852" x="4138613" y="1581150"/>
          <p14:tracePt t="84858" x="4189413" y="1597025"/>
          <p14:tracePt t="84868" x="4214813" y="1606550"/>
          <p14:tracePt t="84875" x="4275138" y="1622425"/>
          <p14:tracePt t="84895" x="4402138" y="1657350"/>
          <p14:tracePt t="84901" x="4460875" y="1665288"/>
          <p14:tracePt t="84906" x="4538663" y="1700213"/>
          <p14:tracePt t="84916" x="4614863" y="1725613"/>
          <p14:tracePt t="84923" x="4657725" y="1733550"/>
          <p14:tracePt t="84933" x="4733925" y="1766888"/>
          <p14:tracePt t="84939" x="4810125" y="1784350"/>
          <p14:tracePt t="84947" x="4852988" y="1793875"/>
          <p14:tracePt t="84956" x="4903788" y="1827213"/>
          <p14:tracePt t="84962" x="4962525" y="1844675"/>
          <p14:tracePt t="84971" x="5030788" y="1878013"/>
          <p14:tracePt t="84978" x="5064125" y="1895475"/>
          <p14:tracePt t="84987" x="5073650" y="1903413"/>
          <p14:tracePt t="84995" x="5124450" y="1920875"/>
          <p14:tracePt t="85002" x="5141913" y="1938338"/>
          <p14:tracePt t="85010" x="5167313" y="1954213"/>
          <p14:tracePt t="85019" x="5192713" y="1963738"/>
          <p14:tracePt t="85027" x="5218113" y="1971675"/>
          <p14:tracePt t="85035" x="5251450" y="2005013"/>
          <p14:tracePt t="85043" x="5286375" y="2014538"/>
          <p14:tracePt t="85051" x="5311775" y="2030413"/>
          <p14:tracePt t="85058" x="5319713" y="2047875"/>
          <p14:tracePt t="85068" x="5353050" y="2065338"/>
          <p14:tracePt t="85074" x="5380038" y="2090738"/>
          <p14:tracePt t="85086" x="5405438" y="2108200"/>
          <p14:tracePt t="85090" x="5430838" y="2133600"/>
          <p14:tracePt t="85100" x="5456238" y="2159000"/>
          <p14:tracePt t="85106" x="5481638" y="2184400"/>
          <p14:tracePt t="85117" x="5507038" y="2209800"/>
          <p14:tracePt t="85123" x="5524500" y="2227263"/>
          <p14:tracePt t="85133" x="5549900" y="2260600"/>
          <p14:tracePt t="85139" x="5583238" y="2311400"/>
          <p14:tracePt t="85146" x="5616575" y="2354263"/>
          <p14:tracePt t="85156" x="5641975" y="2387600"/>
          <p14:tracePt t="85162" x="5668963" y="2422525"/>
          <p14:tracePt t="85171" x="5684838" y="2463800"/>
          <p14:tracePt t="85179" x="5702300" y="2498725"/>
          <p14:tracePt t="85187" x="5719763" y="2524125"/>
          <p14:tracePt t="85195" x="5735638" y="2532063"/>
          <p14:tracePt t="85202" x="5761038" y="2566988"/>
          <p14:tracePt t="85210" x="5778500" y="2608263"/>
          <p14:tracePt t="85218" x="5788025" y="2625725"/>
          <p14:tracePt t="85227" x="5813425" y="2676525"/>
          <p14:tracePt t="85234" x="5846763" y="2727325"/>
          <p14:tracePt t="85243" x="5864225" y="2770188"/>
          <p14:tracePt t="85251" x="5880100" y="2795588"/>
          <p14:tracePt t="85258" x="5905500" y="2855913"/>
          <p14:tracePt t="85268" x="5940425" y="2889250"/>
          <p14:tracePt t="85275" x="5965825" y="2922588"/>
          <p14:tracePt t="85286" x="5983288" y="2957513"/>
          <p14:tracePt t="85291" x="6008688" y="3008313"/>
          <p14:tracePt t="85301" x="6016625" y="3033713"/>
          <p14:tracePt t="85306" x="6034088" y="3067050"/>
          <p14:tracePt t="85315" x="6049963" y="3101975"/>
          <p14:tracePt t="85322" x="6059488" y="3135313"/>
          <p14:tracePt t="85333" x="6076950" y="3170238"/>
          <p14:tracePt t="85339" x="6084888" y="3203575"/>
          <p14:tracePt t="85345" x="6092825" y="3246438"/>
          <p14:tracePt t="85356" x="6102350" y="3279775"/>
          <p14:tracePt t="85362" x="6127750" y="3330575"/>
          <p14:tracePt t="85372" x="6143625" y="3365500"/>
          <p14:tracePt t="85379" x="6161088" y="3416300"/>
          <p14:tracePt t="85386" x="6169025" y="3475038"/>
          <p14:tracePt t="85395" x="6186488" y="3509963"/>
          <p14:tracePt t="85403" x="6194425" y="3568700"/>
          <p14:tracePt t="85410" x="6221413" y="3619500"/>
          <p14:tracePt t="85419" x="6229350" y="3646488"/>
          <p14:tracePt t="85426" x="6237288" y="3697288"/>
          <p14:tracePt t="85434" x="6246813" y="3722688"/>
          <p14:tracePt t="85444" x="6262688" y="3756025"/>
          <p14:tracePt t="85451" x="6272213" y="3781425"/>
          <p14:tracePt t="85458" x="6288088" y="3849688"/>
          <p14:tracePt t="85468" x="6297613" y="3875088"/>
          <p14:tracePt t="85474" x="6313488" y="3900488"/>
          <p14:tracePt t="85485" x="6313488" y="3935413"/>
          <p14:tracePt t="85491" x="6323013" y="3968750"/>
          <p14:tracePt t="85501" x="6330950" y="4002088"/>
          <p14:tracePt t="85506" x="6330950" y="4027488"/>
          <p14:tracePt t="85517" x="6338888" y="4062413"/>
          <p14:tracePt t="85523" x="6338888" y="4095750"/>
          <p14:tracePt t="85533" x="6338888" y="4138613"/>
          <p14:tracePt t="85540" x="6356350" y="4171950"/>
          <p14:tracePt t="85545" x="6365875" y="4232275"/>
          <p14:tracePt t="85554" x="6365875" y="4265613"/>
          <p14:tracePt t="85562" x="6373813" y="4308475"/>
          <p14:tracePt t="85571" x="6381750" y="4351338"/>
          <p14:tracePt t="85579" x="6391275" y="4384675"/>
          <p14:tracePt t="85586" x="6391275" y="4427538"/>
          <p14:tracePt t="85596" x="6391275" y="4478338"/>
          <p14:tracePt t="85604" x="6391275" y="4521200"/>
          <p14:tracePt t="85610" x="6391275" y="4579938"/>
          <p14:tracePt t="85620" x="6391275" y="4605338"/>
          <p14:tracePt t="85627" x="6391275" y="4665663"/>
          <p14:tracePt t="85635" x="6391275" y="4691063"/>
          <p14:tracePt t="85642" x="6391275" y="4749800"/>
          <p14:tracePt t="85652" x="6391275" y="4792663"/>
          <p14:tracePt t="85659" x="6381750" y="4835525"/>
          <p14:tracePt t="85667" x="6373813" y="4886325"/>
          <p14:tracePt t="85675" x="6348413" y="4929188"/>
          <p14:tracePt t="85685" x="6348413" y="4962525"/>
          <p14:tracePt t="85691" x="6313488" y="5013325"/>
          <p14:tracePt t="85701" x="6297613" y="5073650"/>
          <p14:tracePt t="85706" x="6272213" y="5124450"/>
          <p14:tracePt t="85717" x="6246813" y="5183188"/>
          <p14:tracePt t="85723" x="6211888" y="5251450"/>
          <p14:tracePt t="85733" x="6178550" y="5311775"/>
          <p14:tracePt t="85739" x="6153150" y="5380038"/>
          <p14:tracePt t="85746" x="6118225" y="5438775"/>
          <p14:tracePt t="85756" x="6084888" y="5514975"/>
          <p14:tracePt t="85762" x="6049963" y="5575300"/>
          <p14:tracePt t="85770" x="6024563" y="5641975"/>
          <p14:tracePt t="85779" x="5991225" y="5684838"/>
          <p14:tracePt t="85787" x="5965825" y="5735638"/>
          <p14:tracePt t="85794" x="5922963" y="5788025"/>
          <p14:tracePt t="85802" x="5905500" y="5821363"/>
          <p14:tracePt t="85810" x="5872163" y="5872163"/>
          <p14:tracePt t="85818" x="5846763" y="5915025"/>
          <p14:tracePt t="85826" x="5821363" y="5948363"/>
          <p14:tracePt t="85834" x="5795963" y="5983288"/>
          <p14:tracePt t="85842" x="5770563" y="6008688"/>
          <p14:tracePt t="85851" x="5753100" y="6024563"/>
          <p14:tracePt t="85858" x="5735638" y="6042025"/>
          <p14:tracePt t="85868" x="5719763" y="6049963"/>
          <p14:tracePt t="85874" x="5710238" y="6059488"/>
          <p14:tracePt t="85896" x="5694363" y="6067425"/>
          <p14:tracePt t="85902" x="5684838" y="6067425"/>
          <p14:tracePt t="85906" x="5676900" y="6076950"/>
          <p14:tracePt t="85914" x="5668963" y="6076950"/>
          <p14:tracePt t="85947" x="5659438" y="6076950"/>
          <p14:tracePt t="85954" x="5651500" y="6076950"/>
          <p14:tracePt t="85962" x="5641975" y="6076950"/>
          <p14:tracePt t="85986" x="5634038" y="6076950"/>
          <p14:tracePt t="85994" x="5626100" y="6076950"/>
          <p14:tracePt t="86011" x="5616575" y="6076950"/>
          <p14:tracePt t="86018" x="5600700" y="6076950"/>
          <p14:tracePt t="86050" x="5591175" y="6067425"/>
          <p14:tracePt t="86068" x="5583238" y="6067425"/>
          <p14:tracePt t="86122" x="5575300" y="6059488"/>
          <p14:tracePt t="86203" x="5565775" y="6049963"/>
          <p14:tracePt t="86235" x="5557838" y="6042025"/>
          <p14:tracePt t="86242" x="5549900" y="6034088"/>
          <p14:tracePt t="86275" x="5549900" y="6024563"/>
          <p14:tracePt t="86284" x="5549900" y="6016625"/>
          <p14:tracePt t="86291" x="5540375" y="6016625"/>
          <p14:tracePt t="86301" x="5540375" y="6008688"/>
          <p14:tracePt t="86307" x="5532438" y="5999163"/>
          <p14:tracePt t="86324" x="5524500" y="5991225"/>
          <p14:tracePt t="86355" x="5524500" y="5983288"/>
          <p14:tracePt t="86459" x="5514975" y="5973763"/>
          <p14:tracePt t="86514" x="5497513" y="5965825"/>
          <p14:tracePt t="86546" x="5497513" y="5957888"/>
          <p14:tracePt t="87186" x="5481638" y="5940425"/>
          <p14:tracePt t="87195" x="5472113" y="5940425"/>
          <p14:tracePt t="87204" x="5472113" y="5932488"/>
          <p14:tracePt t="87211" x="5464175" y="5922963"/>
          <p14:tracePt t="87220" x="5456238" y="5922963"/>
          <p14:tracePt t="87234" x="5456238" y="5915025"/>
          <p14:tracePt t="100251" x="5481638" y="5915025"/>
          <p14:tracePt t="100260" x="5524500" y="5915025"/>
          <p14:tracePt t="100266" x="5565775" y="5915025"/>
          <p14:tracePt t="100275" x="5600700" y="5905500"/>
          <p14:tracePt t="100284" x="5626100" y="5897563"/>
          <p14:tracePt t="100292" x="5668963" y="5889625"/>
          <p14:tracePt t="100298" x="5702300" y="5880100"/>
          <p14:tracePt t="100307" x="5727700" y="5880100"/>
          <p14:tracePt t="100315" x="5753100" y="5880100"/>
          <p14:tracePt t="100324" x="5770563" y="5880100"/>
          <p14:tracePt t="100331" x="5795963" y="5880100"/>
          <p14:tracePt t="100341" x="5803900" y="5880100"/>
          <p14:tracePt t="100346" x="5821363" y="5880100"/>
          <p14:tracePt t="100357" x="5829300" y="5880100"/>
          <p14:tracePt t="100363" x="5846763" y="5880100"/>
          <p14:tracePt t="100373" x="5864225" y="5880100"/>
          <p14:tracePt t="100379" x="5872163" y="5880100"/>
          <p14:tracePt t="100385" x="5905500" y="5872163"/>
          <p14:tracePt t="100395" x="5940425" y="5864225"/>
          <p14:tracePt t="100402" x="5999163" y="5854700"/>
          <p14:tracePt t="100411" x="6059488" y="5846763"/>
          <p14:tracePt t="100419" x="6135688" y="5813425"/>
          <p14:tracePt t="100426" x="6221413" y="5778500"/>
          <p14:tracePt t="100434" x="6338888" y="5719763"/>
          <p14:tracePt t="100443" x="6442075" y="5684838"/>
          <p14:tracePt t="100450" x="6561138" y="5626100"/>
          <p14:tracePt t="100459" x="6688138" y="5600700"/>
          <p14:tracePt t="100466" x="6815138" y="5583238"/>
          <p14:tracePt t="100474" x="6891338" y="5583238"/>
          <p14:tracePt t="100482" x="6951663" y="5583238"/>
          <p14:tracePt t="100683" x="6959600" y="5583238"/>
          <p14:tracePt t="100692" x="7027863" y="5583238"/>
          <p14:tracePt t="100698" x="7129463" y="5575300"/>
          <p14:tracePt t="100708" x="7215188" y="5540375"/>
          <p14:tracePt t="100714" x="7308850" y="5472113"/>
          <p14:tracePt t="100725" x="7418388" y="5387975"/>
          <p14:tracePt t="100731" x="7554913" y="5286375"/>
          <p14:tracePt t="100741" x="7783513" y="5157788"/>
          <p14:tracePt t="100746" x="8056563" y="5038725"/>
          <p14:tracePt t="100757" x="8269288" y="4946650"/>
          <p14:tracePt t="100763" x="8507413" y="4868863"/>
          <p14:tracePt t="100772" x="8710613" y="4792663"/>
          <p14:tracePt t="100780" x="8880475" y="4749800"/>
          <p14:tracePt t="100785" x="9017000" y="4716463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5C3EAE-ACF8-4C72-964B-EB0D830A1B9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12081" y="1048945"/>
            <a:ext cx="7772400" cy="590297"/>
          </a:xfrm>
          <a:prstGeom prst="rect">
            <a:avLst/>
          </a:prstGeom>
        </p:spPr>
        <p:txBody>
          <a:bodyPr/>
          <a:lstStyle/>
          <a:p>
            <a:r>
              <a:rPr lang="ko-KR" altLang="en-US" sz="20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시스템 빌딩 블록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6EB81E-4F6C-44BD-A72D-32DF75C6C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1879"/>
            <a:ext cx="4791075" cy="45434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680BFA5-EBDD-4692-81AD-144DC4161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854" y="1655787"/>
            <a:ext cx="4648200" cy="4581525"/>
          </a:xfrm>
          <a:prstGeom prst="rect">
            <a:avLst/>
          </a:prstGeom>
        </p:spPr>
      </p:pic>
      <p:sp>
        <p:nvSpPr>
          <p:cNvPr id="6" name="슬라이드 번호 개체 틀 9">
            <a:extLst>
              <a:ext uri="{FF2B5EF4-FFF2-40B4-BE49-F238E27FC236}">
                <a16:creationId xmlns:a16="http://schemas.microsoft.com/office/drawing/2014/main" id="{E1103C3D-A725-49BD-9E57-4DBED39247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5013" y="6597650"/>
            <a:ext cx="765175" cy="188913"/>
          </a:xfrm>
          <a:prstGeom prst="rect">
            <a:avLst/>
          </a:prstGeom>
        </p:spPr>
        <p:txBody>
          <a:bodyPr/>
          <a:lstStyle>
            <a:lvl1pPr algn="r">
              <a:defRPr sz="100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0D1FBF91-D0BE-483B-82B2-B89DEE19D40A}" type="slidenum">
              <a:rPr lang="ko-KR" altLang="en-US" b="0">
                <a:latin typeface="HY중고딕" panose="02030600000101010101" pitchFamily="18" charset="-127"/>
                <a:ea typeface="HY중고딕" panose="02030600000101010101" pitchFamily="18" charset="-127"/>
                <a:cs typeface="Malgun Gothic Semilight" panose="020B0502040204020203" pitchFamily="50" charset="-127"/>
              </a:rPr>
              <a:pPr>
                <a:defRPr/>
              </a:pPr>
              <a:t>9</a:t>
            </a:fld>
            <a:endParaRPr lang="ko-KR" altLang="en-US" b="0" dirty="0">
              <a:latin typeface="HY중고딕" panose="02030600000101010101" pitchFamily="18" charset="-127"/>
              <a:ea typeface="HY중고딕" panose="02030600000101010101" pitchFamily="18" charset="-127"/>
              <a:cs typeface="Malgun Gothic Semilight" panose="020B0502040204020203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0B8BE8A-EABE-4697-9600-08780EB9B6F0}"/>
              </a:ext>
            </a:extLst>
          </p:cNvPr>
          <p:cNvSpPr txBox="1">
            <a:spLocks/>
          </p:cNvSpPr>
          <p:nvPr/>
        </p:nvSpPr>
        <p:spPr>
          <a:xfrm>
            <a:off x="642910" y="187107"/>
            <a:ext cx="7772400" cy="59029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맑은 고딕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맑은 고딕" pitchFamily="50" charset="-127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ko-KR" sz="2800" b="0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5.3 </a:t>
            </a:r>
            <a:r>
              <a:rPr lang="ko-KR" altLang="en-US" sz="2800" b="0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클래스와 속성</a:t>
            </a:r>
          </a:p>
        </p:txBody>
      </p:sp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FAAD8B6B-A951-43F8-9E66-99E5C8F5A4F1}"/>
              </a:ext>
            </a:extLst>
          </p:cNvPr>
          <p:cNvSpPr/>
          <p:nvPr/>
        </p:nvSpPr>
        <p:spPr bwMode="auto">
          <a:xfrm>
            <a:off x="5148064" y="1082885"/>
            <a:ext cx="1800200" cy="425127"/>
          </a:xfrm>
          <a:prstGeom prst="wedgeRoundRectCallout">
            <a:avLst>
              <a:gd name="adj1" fmla="val 100333"/>
              <a:gd name="adj2" fmla="val 205893"/>
              <a:gd name="adj3" fmla="val 16667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i="0" u="none" strike="noStrike" cap="none" normalizeH="0" baseline="0" dirty="0">
                <a:ln>
                  <a:noFill/>
                </a:ln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클래스</a:t>
            </a:r>
            <a:r>
              <a:rPr kumimoji="0" lang="en-US" altLang="ko-KR" sz="1200" i="0" u="none" strike="noStrike" cap="none" normalizeH="0" baseline="0" dirty="0">
                <a:ln>
                  <a:noFill/>
                </a:ln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=</a:t>
            </a:r>
            <a:r>
              <a:rPr kumimoji="0" lang="ko-KR" altLang="en-US" sz="1200" i="0" u="none" strike="noStrike" cap="none" normalizeH="0" baseline="0" dirty="0">
                <a:ln>
                  <a:noFill/>
                </a:ln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자료</a:t>
            </a:r>
            <a:r>
              <a:rPr kumimoji="0" lang="en-US" altLang="ko-KR" sz="1200" i="0" u="none" strike="noStrike" cap="none" normalizeH="0" baseline="0" dirty="0">
                <a:ln>
                  <a:noFill/>
                </a:ln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+</a:t>
            </a:r>
            <a:r>
              <a:rPr kumimoji="0" lang="ko-KR" altLang="en-US" sz="1200" i="0" u="none" strike="noStrike" cap="none" normalizeH="0" baseline="0" dirty="0">
                <a:ln>
                  <a:noFill/>
                </a:ln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325924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159"/>
    </mc:Choice>
    <mc:Fallback xmlns="">
      <p:transition spd="slow" advTm="84159"/>
    </mc:Fallback>
  </mc:AlternateContent>
  <p:extLst>
    <p:ext uri="{3A86A75C-4F4B-4683-9AE1-C65F6400EC91}">
      <p14:laserTraceLst xmlns:p14="http://schemas.microsoft.com/office/powerpoint/2010/main">
        <p14:tracePtLst>
          <p14:tracePt t="400" x="8328025" y="3254375"/>
          <p14:tracePt t="408" x="7912100" y="3297238"/>
          <p14:tracePt t="419" x="7521575" y="3348038"/>
          <p14:tracePt t="424" x="7189788" y="3408363"/>
          <p14:tracePt t="432" x="6900863" y="3467100"/>
          <p14:tracePt t="441" x="6738938" y="3492500"/>
          <p14:tracePt t="447" x="6670675" y="3492500"/>
          <p14:tracePt t="455" x="6586538" y="3484563"/>
          <p14:tracePt t="464" x="6535738" y="3441700"/>
          <p14:tracePt t="473" x="6500813" y="3408363"/>
          <p14:tracePt t="480" x="6450013" y="3373438"/>
          <p14:tracePt t="488" x="6432550" y="3373438"/>
          <p14:tracePt t="759" x="6416675" y="3382963"/>
          <p14:tracePt t="770" x="6391275" y="3416300"/>
          <p14:tracePt t="776" x="6356350" y="3441700"/>
          <p14:tracePt t="787" x="6297613" y="3502025"/>
          <p14:tracePt t="792" x="6262688" y="3535363"/>
          <p14:tracePt t="802" x="6186488" y="3594100"/>
          <p14:tracePt t="809" x="6143625" y="3629025"/>
          <p14:tracePt t="817" x="6059488" y="3662363"/>
          <p14:tracePt t="823" x="5965825" y="3687763"/>
          <p14:tracePt t="831" x="5813425" y="3697288"/>
          <p14:tracePt t="839" x="5634038" y="3722688"/>
          <p14:tracePt t="847" x="5456238" y="3722688"/>
          <p14:tracePt t="855" x="5302250" y="3722688"/>
          <p14:tracePt t="864" x="5124450" y="3722688"/>
          <p14:tracePt t="873" x="4962525" y="3697288"/>
          <p14:tracePt t="881" x="4818063" y="3671888"/>
          <p14:tracePt t="888" x="4691063" y="3646488"/>
          <p14:tracePt t="896" x="4564063" y="3636963"/>
          <p14:tracePt t="904" x="4452938" y="3611563"/>
          <p14:tracePt t="911" x="4325938" y="3586163"/>
          <p14:tracePt t="920" x="4224338" y="3568700"/>
          <p14:tracePt t="928" x="4105275" y="3552825"/>
          <p14:tracePt t="936" x="3994150" y="3543300"/>
          <p14:tracePt t="944" x="3892550" y="3535363"/>
          <p14:tracePt t="953" x="3790950" y="3535363"/>
          <p14:tracePt t="959" x="3697288" y="3517900"/>
          <p14:tracePt t="971" x="3594100" y="3517900"/>
          <p14:tracePt t="976" x="3492500" y="3517900"/>
          <p14:tracePt t="985" x="3365500" y="3517900"/>
          <p14:tracePt t="991" x="3238500" y="3517900"/>
          <p14:tracePt t="1002" x="3109913" y="3517900"/>
          <p14:tracePt t="1008" x="2982913" y="3527425"/>
          <p14:tracePt t="1017" x="2855913" y="3535363"/>
          <p14:tracePt t="1024" x="2744788" y="3543300"/>
          <p14:tracePt t="1030" x="2600325" y="3568700"/>
          <p14:tracePt t="1039" x="2498725" y="3578225"/>
          <p14:tracePt t="1047" x="2371725" y="3594100"/>
          <p14:tracePt t="1055" x="2260600" y="3594100"/>
          <p14:tracePt t="1064" x="2133600" y="3594100"/>
          <p14:tracePt t="1071" x="2022475" y="3594100"/>
          <p14:tracePt t="1079" x="1911350" y="3594100"/>
          <p14:tracePt t="1087" x="1784350" y="3594100"/>
          <p14:tracePt t="1096" x="1665288" y="3578225"/>
          <p14:tracePt t="1103" x="1563688" y="3543300"/>
          <p14:tracePt t="1112" x="1487488" y="3509963"/>
          <p14:tracePt t="1120" x="1452563" y="3492500"/>
          <p14:tracePt t="1128" x="1419225" y="3475038"/>
          <p14:tracePt t="1137" x="1393825" y="3459163"/>
          <p14:tracePt t="1144" x="1368425" y="3449638"/>
          <p14:tracePt t="1153" x="1350963" y="3449638"/>
          <p14:tracePt t="1160" x="1343025" y="3449638"/>
          <p14:tracePt t="1171" x="1325563" y="3449638"/>
          <p14:tracePt t="1176" x="1300163" y="3449638"/>
          <p14:tracePt t="1187" x="1282700" y="3449638"/>
          <p14:tracePt t="1191" x="1274763" y="3449638"/>
          <p14:tracePt t="1202" x="1266825" y="3449638"/>
          <p14:tracePt t="1208" x="1249363" y="3449638"/>
          <p14:tracePt t="1215" x="1241425" y="3459163"/>
          <p14:tracePt t="1224" x="1231900" y="3467100"/>
          <p14:tracePt t="1231" x="1216025" y="3484563"/>
          <p14:tracePt t="1239" x="1216025" y="3492500"/>
          <p14:tracePt t="1256" x="1206500" y="3509963"/>
          <p14:tracePt t="1264" x="1198563" y="3535363"/>
          <p14:tracePt t="1273" x="1181100" y="3552825"/>
          <p14:tracePt t="1280" x="1155700" y="3568700"/>
          <p14:tracePt t="1289" x="1147763" y="3586163"/>
          <p14:tracePt t="1296" x="1130300" y="3603625"/>
          <p14:tracePt t="1303" x="1104900" y="3629025"/>
          <p14:tracePt t="1312" x="1087438" y="3636963"/>
          <p14:tracePt t="1320" x="1079500" y="3662363"/>
          <p14:tracePt t="1328" x="1054100" y="3679825"/>
          <p14:tracePt t="1336" x="1028700" y="3722688"/>
          <p14:tracePt t="1344" x="1019175" y="3730625"/>
          <p14:tracePt t="1354" x="1003300" y="3756025"/>
          <p14:tracePt t="1360" x="993775" y="3781425"/>
          <p14:tracePt t="1370" x="985838" y="3798888"/>
          <p14:tracePt t="1376" x="985838" y="3816350"/>
          <p14:tracePt t="1387" x="977900" y="3824288"/>
          <p14:tracePt t="1392" x="960438" y="3849688"/>
          <p14:tracePt t="1407" x="960438" y="3857625"/>
          <p14:tracePt t="1417" x="960438" y="3875088"/>
          <p14:tracePt t="1424" x="935038" y="3883025"/>
          <p14:tracePt t="1431" x="917575" y="3900488"/>
          <p14:tracePt t="1440" x="900113" y="3908425"/>
          <p14:tracePt t="1448" x="892175" y="3917950"/>
          <p14:tracePt t="1455" x="874713" y="3917950"/>
          <p14:tracePt t="1464" x="866775" y="3917950"/>
          <p14:tracePt t="1472" x="858838" y="3917950"/>
          <p14:tracePt t="1479" x="841375" y="3917950"/>
          <p14:tracePt t="1487" x="815975" y="3917950"/>
          <p14:tracePt t="1496" x="798513" y="3917950"/>
          <p14:tracePt t="1503" x="773113" y="3917950"/>
          <p14:tracePt t="1512" x="747713" y="3917950"/>
          <p14:tracePt t="1521" x="739775" y="3917950"/>
          <p14:tracePt t="1528" x="730250" y="3917950"/>
          <p14:tracePt t="1537" x="722313" y="3917950"/>
          <p14:tracePt t="1544" x="696913" y="3917950"/>
          <p14:tracePt t="1554" x="671513" y="3917950"/>
          <p14:tracePt t="1559" x="646113" y="3917950"/>
          <p14:tracePt t="1571" x="585788" y="3917950"/>
          <p14:tracePt t="1576" x="552450" y="3917950"/>
          <p14:tracePt t="1586" x="544513" y="3917950"/>
          <p14:tracePt t="1608" x="534988" y="3917950"/>
          <p14:tracePt t="1616" x="519113" y="3900488"/>
          <p14:tracePt t="1625" x="509588" y="3900488"/>
          <p14:tracePt t="1631" x="492125" y="3892550"/>
          <p14:tracePt t="1639" x="476250" y="3875088"/>
          <p14:tracePt t="1648" x="433388" y="3849688"/>
          <p14:tracePt t="1656" x="365125" y="3806825"/>
          <p14:tracePt t="1665" x="280988" y="3748088"/>
          <p14:tracePt t="1671" x="246063" y="3697288"/>
          <p14:tracePt t="1680" x="246063" y="3636963"/>
          <p14:tracePt t="1687" x="306388" y="3560763"/>
          <p14:tracePt t="1696" x="365125" y="3467100"/>
          <p14:tracePt t="1704" x="407988" y="3408363"/>
          <p14:tracePt t="1712" x="433388" y="3365500"/>
          <p14:tracePt t="1721" x="441325" y="3322638"/>
          <p14:tracePt t="1728" x="458788" y="3289300"/>
          <p14:tracePt t="1737" x="466725" y="3228975"/>
          <p14:tracePt t="1743" x="492125" y="3178175"/>
          <p14:tracePt t="1753" x="509588" y="3119438"/>
          <p14:tracePt t="1759" x="527050" y="3084513"/>
          <p14:tracePt t="1770" x="560388" y="3008313"/>
          <p14:tracePt t="1776" x="603250" y="2940050"/>
          <p14:tracePt t="1786" x="671513" y="2863850"/>
          <p14:tracePt t="1792" x="747713" y="2787650"/>
          <p14:tracePt t="1802" x="815975" y="2719388"/>
          <p14:tracePt t="1808" x="884238" y="2643188"/>
          <p14:tracePt t="1815" x="952500" y="2557463"/>
          <p14:tracePt t="1823" x="952500" y="2516188"/>
          <p14:tracePt t="2024" x="952500" y="2541588"/>
          <p14:tracePt t="2031" x="952500" y="2566988"/>
          <p14:tracePt t="2040" x="952500" y="2582863"/>
          <p14:tracePt t="2047" x="935038" y="2600325"/>
          <p14:tracePt t="2055" x="909638" y="2617788"/>
          <p14:tracePt t="2065" x="884238" y="2633663"/>
          <p14:tracePt t="2072" x="858838" y="2643188"/>
          <p14:tracePt t="2079" x="823913" y="2643188"/>
          <p14:tracePt t="2087" x="798513" y="2643188"/>
          <p14:tracePt t="2096" x="790575" y="2633663"/>
          <p14:tracePt t="2103" x="790575" y="2600325"/>
          <p14:tracePt t="2112" x="765175" y="2524125"/>
          <p14:tracePt t="2121" x="747713" y="2447925"/>
          <p14:tracePt t="2128" x="714375" y="2371725"/>
          <p14:tracePt t="2137" x="671513" y="2311400"/>
          <p14:tracePt t="2144" x="636588" y="2235200"/>
          <p14:tracePt t="2153" x="603250" y="2149475"/>
          <p14:tracePt t="2160" x="585788" y="2047875"/>
          <p14:tracePt t="2181" x="560388" y="1860550"/>
          <p14:tracePt t="2187" x="560388" y="1758950"/>
          <p14:tracePt t="2192" x="560388" y="1657350"/>
          <p14:tracePt t="2199" x="560388" y="1546225"/>
          <p14:tracePt t="2208" x="560388" y="1436688"/>
          <p14:tracePt t="2214" x="560388" y="1333500"/>
          <p14:tracePt t="2223" x="560388" y="1206500"/>
          <p14:tracePt t="2231" x="577850" y="1104900"/>
          <p14:tracePt t="2240" x="585788" y="1036638"/>
          <p14:tracePt t="2248" x="585788" y="960438"/>
          <p14:tracePt t="2256" x="595313" y="900113"/>
          <p14:tracePt t="2265" x="603250" y="841375"/>
          <p14:tracePt t="2272" x="611188" y="808038"/>
          <p14:tracePt t="2279" x="611188" y="781050"/>
          <p14:tracePt t="2288" x="620713" y="755650"/>
          <p14:tracePt t="2296" x="628650" y="714375"/>
          <p14:tracePt t="2304" x="636588" y="679450"/>
          <p14:tracePt t="2312" x="646113" y="646113"/>
          <p14:tracePt t="2321" x="654050" y="628650"/>
          <p14:tracePt t="2327" x="663575" y="595313"/>
          <p14:tracePt t="2337" x="679450" y="585788"/>
          <p14:tracePt t="2343" x="696913" y="552450"/>
          <p14:tracePt t="2353" x="704850" y="527050"/>
          <p14:tracePt t="2360" x="722313" y="501650"/>
          <p14:tracePt t="2370" x="730250" y="484188"/>
          <p14:tracePt t="2376" x="747713" y="466725"/>
          <p14:tracePt t="2386" x="765175" y="441325"/>
          <p14:tracePt t="2393" x="773113" y="433388"/>
          <p14:tracePt t="2401" x="781050" y="407988"/>
          <p14:tracePt t="2407" x="790575" y="400050"/>
          <p14:tracePt t="2488" x="798513" y="390525"/>
          <p14:tracePt t="2519" x="808038" y="400050"/>
          <p14:tracePt t="2527" x="808038" y="415925"/>
          <p14:tracePt t="2537" x="815975" y="433388"/>
          <p14:tracePt t="2543" x="823913" y="458788"/>
          <p14:tracePt t="2553" x="833438" y="484188"/>
          <p14:tracePt t="2560" x="841375" y="519113"/>
          <p14:tracePt t="2570" x="858838" y="552450"/>
          <p14:tracePt t="2576" x="866775" y="577850"/>
          <p14:tracePt t="2586" x="874713" y="603250"/>
          <p14:tracePt t="2593" x="884238" y="611188"/>
          <p14:tracePt t="2601" x="892175" y="628650"/>
          <p14:tracePt t="2609" x="892175" y="646113"/>
          <p14:tracePt t="2614" x="900113" y="654050"/>
          <p14:tracePt t="2624" x="917575" y="663575"/>
          <p14:tracePt t="2632" x="917575" y="671513"/>
          <p14:tracePt t="2640" x="942975" y="679450"/>
          <p14:tracePt t="2864" x="952500" y="679450"/>
          <p14:tracePt t="2880" x="952500" y="688975"/>
          <p14:tracePt t="2895" x="960438" y="696913"/>
          <p14:tracePt t="2913" x="968375" y="696913"/>
          <p14:tracePt t="2928" x="968375" y="704850"/>
          <p14:tracePt t="2944" x="977900" y="714375"/>
          <p14:tracePt t="2960" x="993775" y="730250"/>
          <p14:tracePt t="2976" x="1003300" y="730250"/>
          <p14:tracePt t="2993" x="1019175" y="739775"/>
          <p14:tracePt t="3002" x="1028700" y="747713"/>
          <p14:tracePt t="3008" x="1044575" y="755650"/>
          <p14:tracePt t="3015" x="1069975" y="773113"/>
          <p14:tracePt t="3024" x="1087438" y="781050"/>
          <p14:tracePt t="3032" x="1112838" y="790575"/>
          <p14:tracePt t="3041" x="1130300" y="790575"/>
          <p14:tracePt t="3048" x="1147763" y="790575"/>
          <p14:tracePt t="3055" x="1173163" y="790575"/>
          <p14:tracePt t="3063" x="1189038" y="798513"/>
          <p14:tracePt t="3072" x="1223963" y="798513"/>
          <p14:tracePt t="3080" x="1257300" y="798513"/>
          <p14:tracePt t="3087" x="1282700" y="798513"/>
          <p14:tracePt t="3095" x="1325563" y="798513"/>
          <p14:tracePt t="3104" x="1343025" y="798513"/>
          <p14:tracePt t="3111" x="1360488" y="798513"/>
          <p14:tracePt t="3121" x="1385888" y="798513"/>
          <p14:tracePt t="3127" x="1411288" y="798513"/>
          <p14:tracePt t="3137" x="1436688" y="798513"/>
          <p14:tracePt t="3143" x="1452563" y="798513"/>
          <p14:tracePt t="3154" x="1477963" y="798513"/>
          <p14:tracePt t="3160" x="1512888" y="798513"/>
          <p14:tracePt t="3181" x="1555750" y="798513"/>
          <p14:tracePt t="3186" x="1581150" y="798513"/>
          <p14:tracePt t="3193" x="1606550" y="798513"/>
          <p14:tracePt t="3199" x="1631950" y="790575"/>
          <p14:tracePt t="3209" x="1657350" y="790575"/>
          <p14:tracePt t="3215" x="1682750" y="781050"/>
          <p14:tracePt t="3224" x="1700213" y="781050"/>
          <p14:tracePt t="3232" x="1708150" y="781050"/>
          <p14:tracePt t="3240" x="1733550" y="781050"/>
          <p14:tracePt t="3248" x="1733550" y="773113"/>
          <p14:tracePt t="3256" x="1751013" y="773113"/>
          <p14:tracePt t="3263" x="1776413" y="773113"/>
          <p14:tracePt t="3272" x="1793875" y="773113"/>
          <p14:tracePt t="3280" x="1809750" y="773113"/>
          <p14:tracePt t="3288" x="1827213" y="773113"/>
          <p14:tracePt t="3296" x="1844675" y="773113"/>
          <p14:tracePt t="3304" x="1870075" y="773113"/>
          <p14:tracePt t="3312" x="1903413" y="773113"/>
          <p14:tracePt t="3320" x="1920875" y="773113"/>
          <p14:tracePt t="3328" x="1946275" y="773113"/>
          <p14:tracePt t="3338" x="1979613" y="773113"/>
          <p14:tracePt t="3354" x="2005013" y="773113"/>
          <p14:tracePt t="3360" x="2022475" y="773113"/>
          <p14:tracePt t="3370" x="2039938" y="773113"/>
          <p14:tracePt t="3375" x="2065338" y="773113"/>
          <p14:tracePt t="3385" x="2082800" y="773113"/>
          <p14:tracePt t="3393" x="2108200" y="773113"/>
          <p14:tracePt t="3401" x="2133600" y="773113"/>
          <p14:tracePt t="3409" x="2159000" y="773113"/>
          <p14:tracePt t="3415" x="2184400" y="773113"/>
          <p14:tracePt t="3423" x="2217738" y="773113"/>
          <p14:tracePt t="3432" x="2252663" y="773113"/>
          <p14:tracePt t="3440" x="2278063" y="773113"/>
          <p14:tracePt t="3448" x="2303463" y="773113"/>
          <p14:tracePt t="3456" x="2336800" y="773113"/>
          <p14:tracePt t="3463" x="2371725" y="773113"/>
          <p14:tracePt t="3471" x="2387600" y="773113"/>
          <p14:tracePt t="3480" x="2405063" y="773113"/>
          <p14:tracePt t="3487" x="2413000" y="773113"/>
          <p14:tracePt t="3497" x="2430463" y="773113"/>
          <p14:tracePt t="3504" x="2438400" y="773113"/>
          <p14:tracePt t="3512" x="2447925" y="773113"/>
          <p14:tracePt t="3522" x="2463800" y="773113"/>
          <p14:tracePt t="3528" x="2473325" y="773113"/>
          <p14:tracePt t="3543" x="2481263" y="773113"/>
          <p14:tracePt t="3554" x="2489200" y="773113"/>
          <p14:tracePt t="3570" x="2506663" y="773113"/>
          <p14:tracePt t="3592" x="2516188" y="773113"/>
          <p14:tracePt t="3631" x="2532063" y="773113"/>
          <p14:tracePt t="3641" x="2541588" y="773113"/>
          <p14:tracePt t="3656" x="2557463" y="773113"/>
          <p14:tracePt t="3664" x="2566988" y="773113"/>
          <p14:tracePt t="3672" x="2574925" y="773113"/>
          <p14:tracePt t="3680" x="2592388" y="773113"/>
          <p14:tracePt t="3687" x="2600325" y="773113"/>
          <p14:tracePt t="3696" x="2617788" y="773113"/>
          <p14:tracePt t="3703" x="2625725" y="773113"/>
          <p14:tracePt t="3712" x="2633663" y="773113"/>
          <p14:tracePt t="3721" x="2643188" y="773113"/>
          <p14:tracePt t="3728" x="2660650" y="773113"/>
          <p14:tracePt t="3738" x="2676525" y="773113"/>
          <p14:tracePt t="3744" x="2686050" y="773113"/>
          <p14:tracePt t="3754" x="2693988" y="773113"/>
          <p14:tracePt t="3760" x="2711450" y="773113"/>
          <p14:tracePt t="3770" x="2719388" y="773113"/>
          <p14:tracePt t="3776" x="2727325" y="773113"/>
          <p14:tracePt t="3785" x="2736850" y="773113"/>
          <p14:tracePt t="3792" x="2744788" y="773113"/>
          <p14:tracePt t="3798" x="2762250" y="773113"/>
          <p14:tracePt t="3815" x="2778125" y="773113"/>
          <p14:tracePt t="3824" x="2787650" y="773113"/>
          <p14:tracePt t="3833" x="2795588" y="773113"/>
          <p14:tracePt t="3849" x="2813050" y="773113"/>
          <p14:tracePt t="3871" x="2830513" y="773113"/>
          <p14:tracePt t="3880" x="2838450" y="773113"/>
          <p14:tracePt t="3897" x="2855913" y="773113"/>
          <p14:tracePt t="3904" x="2863850" y="773113"/>
          <p14:tracePt t="3922" x="2871788" y="773113"/>
          <p14:tracePt t="3938" x="2889250" y="773113"/>
          <p14:tracePt t="3955" x="2897188" y="773113"/>
          <p14:tracePt t="3970" x="2914650" y="773113"/>
          <p14:tracePt t="4008" x="2922588" y="773113"/>
          <p14:tracePt t="4024" x="2932113" y="773113"/>
          <p14:tracePt t="4048" x="2949575" y="773113"/>
          <p14:tracePt t="4056" x="2957513" y="773113"/>
          <p14:tracePt t="4072" x="2965450" y="773113"/>
          <p14:tracePt t="4080" x="2974975" y="773113"/>
          <p14:tracePt t="4088" x="2982913" y="773113"/>
          <p14:tracePt t="4097" x="2990850" y="773113"/>
          <p14:tracePt t="4105" x="3008313" y="773113"/>
          <p14:tracePt t="4128" x="3016250" y="773113"/>
          <p14:tracePt t="4208" x="3025775" y="773113"/>
          <p14:tracePt t="4687" x="3033713" y="781050"/>
          <p14:tracePt t="5097" x="3041650" y="790575"/>
          <p14:tracePt t="5112" x="3041650" y="808038"/>
          <p14:tracePt t="5121" x="3041650" y="823913"/>
          <p14:tracePt t="5127" x="3051175" y="841375"/>
          <p14:tracePt t="5138" x="3067050" y="866775"/>
          <p14:tracePt t="5143" x="3094038" y="892175"/>
          <p14:tracePt t="5159" x="3135313" y="892175"/>
          <p14:tracePt t="5167" x="3144838" y="892175"/>
          <p14:tracePt t="5175" x="3186113" y="892175"/>
          <p14:tracePt t="5183" x="3203575" y="866775"/>
          <p14:tracePt t="5193" x="3211513" y="849313"/>
          <p14:tracePt t="5199" x="3228975" y="841375"/>
          <p14:tracePt t="5207" x="3238500" y="833438"/>
          <p14:tracePt t="5216" x="3238500" y="823913"/>
          <p14:tracePt t="5232" x="3238500" y="815975"/>
          <p14:tracePt t="5240" x="3238500" y="808038"/>
          <p14:tracePt t="5432" x="3221038" y="808038"/>
          <p14:tracePt t="5440" x="3178175" y="808038"/>
          <p14:tracePt t="5448" x="3135313" y="815975"/>
          <p14:tracePt t="5456" x="3084513" y="833438"/>
          <p14:tracePt t="5463" x="3041650" y="841375"/>
          <p14:tracePt t="5472" x="3016250" y="858838"/>
          <p14:tracePt t="5481" x="2957513" y="874713"/>
          <p14:tracePt t="5490" x="2889250" y="892175"/>
          <p14:tracePt t="5495" x="2855913" y="892175"/>
          <p14:tracePt t="5505" x="2787650" y="909638"/>
          <p14:tracePt t="5511" x="2727325" y="917575"/>
          <p14:tracePt t="5522" x="2668588" y="917575"/>
          <p14:tracePt t="5528" x="2633663" y="925513"/>
          <p14:tracePt t="5538" x="2617788" y="935038"/>
          <p14:tracePt t="5544" x="2566988" y="942975"/>
          <p14:tracePt t="5554" x="2557463" y="942975"/>
          <p14:tracePt t="5570" x="2524125" y="942975"/>
          <p14:tracePt t="5576" x="2506663" y="942975"/>
          <p14:tracePt t="5583" x="2489200" y="935038"/>
          <p14:tracePt t="5592" x="2481263" y="935038"/>
          <p14:tracePt t="5599" x="2473325" y="935038"/>
          <p14:tracePt t="5656" x="2463800" y="935038"/>
          <p14:tracePt t="5664" x="2463800" y="952500"/>
          <p14:tracePt t="5673" x="2489200" y="960438"/>
          <p14:tracePt t="5680" x="2524125" y="977900"/>
          <p14:tracePt t="5688" x="2557463" y="993775"/>
          <p14:tracePt t="5696" x="2600325" y="1028700"/>
          <p14:tracePt t="5705" x="2633663" y="1044575"/>
          <p14:tracePt t="5711" x="2668588" y="1069975"/>
          <p14:tracePt t="5721" x="2693988" y="1087438"/>
          <p14:tracePt t="5728" x="2719388" y="1096963"/>
          <p14:tracePt t="5738" x="2744788" y="1112838"/>
          <p14:tracePt t="5744" x="2752725" y="1122363"/>
          <p14:tracePt t="5752" x="2778125" y="1130300"/>
          <p14:tracePt t="5761" x="2795588" y="1138238"/>
          <p14:tracePt t="5770" x="2813050" y="1147763"/>
          <p14:tracePt t="5776" x="2830513" y="1155700"/>
          <p14:tracePt t="5784" x="2855913" y="1163638"/>
          <p14:tracePt t="5792" x="2881313" y="1181100"/>
          <p14:tracePt t="5800" x="2889250" y="1189038"/>
          <p14:tracePt t="5807" x="2906713" y="1189038"/>
          <p14:tracePt t="5816" x="2932113" y="1216025"/>
          <p14:tracePt t="5823" x="2940050" y="1216025"/>
          <p14:tracePt t="5832" x="2949575" y="1216025"/>
          <p14:tracePt t="5840" x="2957513" y="1216025"/>
          <p14:tracePt t="5848" x="2965450" y="1216025"/>
          <p14:tracePt t="5856" x="2965450" y="1223963"/>
          <p14:tracePt t="5863" x="2974975" y="1231900"/>
          <p14:tracePt t="5928" x="2974975" y="1241425"/>
          <p14:tracePt t="5938" x="2974975" y="1249363"/>
          <p14:tracePt t="5943" x="2974975" y="1257300"/>
          <p14:tracePt t="5954" x="2974975" y="1274763"/>
          <p14:tracePt t="5959" x="2990850" y="1300163"/>
          <p14:tracePt t="5967" x="3016250" y="1343025"/>
          <p14:tracePt t="5975" x="3041650" y="1368425"/>
          <p14:tracePt t="5983" x="3101975" y="1376363"/>
          <p14:tracePt t="5991" x="3186113" y="1376363"/>
          <p14:tracePt t="5999" x="3254375" y="1376363"/>
          <p14:tracePt t="6007" x="3340100" y="1376363"/>
          <p14:tracePt t="6016" x="3408363" y="1343025"/>
          <p14:tracePt t="6023" x="3459163" y="1300163"/>
          <p14:tracePt t="6031" x="3467100" y="1300163"/>
          <p14:tracePt t="6376" x="3449638" y="1300163"/>
          <p14:tracePt t="6382" x="3433763" y="1300163"/>
          <p14:tracePt t="6392" x="3398838" y="1300163"/>
          <p14:tracePt t="6399" x="3382963" y="1300163"/>
          <p14:tracePt t="6408" x="3348038" y="1308100"/>
          <p14:tracePt t="6416" x="3330575" y="1317625"/>
          <p14:tracePt t="6423" x="3297238" y="1333500"/>
          <p14:tracePt t="6431" x="3279775" y="1343025"/>
          <p14:tracePt t="6440" x="3254375" y="1350963"/>
          <p14:tracePt t="6448" x="3221038" y="1385888"/>
          <p14:tracePt t="6456" x="3195638" y="1427163"/>
          <p14:tracePt t="6472" x="3195638" y="1452563"/>
          <p14:tracePt t="6480" x="3195638" y="1462088"/>
          <p14:tracePt t="6489" x="3203575" y="1477963"/>
          <p14:tracePt t="6496" x="3238500" y="1512888"/>
          <p14:tracePt t="6507" x="3246438" y="1530350"/>
          <p14:tracePt t="6512" x="3254375" y="1546225"/>
          <p14:tracePt t="6523" x="3271838" y="1563688"/>
          <p14:tracePt t="6528" x="3297238" y="1581150"/>
          <p14:tracePt t="6538" x="3330575" y="1606550"/>
          <p14:tracePt t="6543" x="3365500" y="1622425"/>
          <p14:tracePt t="6553" x="3398838" y="1639888"/>
          <p14:tracePt t="6560" x="3433763" y="1657350"/>
          <p14:tracePt t="6566" x="3484563" y="1665288"/>
          <p14:tracePt t="6576" x="3502025" y="1682750"/>
          <p14:tracePt t="6584" x="3535363" y="1690688"/>
          <p14:tracePt t="6592" x="3568700" y="1716088"/>
          <p14:tracePt t="6600" x="3603625" y="1716088"/>
          <p14:tracePt t="6607" x="3629025" y="1725613"/>
          <p14:tracePt t="6615" x="3687763" y="1725613"/>
          <p14:tracePt t="6624" x="3713163" y="1725613"/>
          <p14:tracePt t="6631" x="3756025" y="1725613"/>
          <p14:tracePt t="6640" x="3781425" y="1725613"/>
          <p14:tracePt t="6647" x="3806825" y="1725613"/>
          <p14:tracePt t="6656" x="3824288" y="1725613"/>
          <p14:tracePt t="6664" x="3832225" y="1725613"/>
          <p14:tracePt t="6672" x="3841750" y="1725613"/>
          <p14:tracePt t="6680" x="3849688" y="1725613"/>
          <p14:tracePt t="6695" x="3849688" y="1716088"/>
          <p14:tracePt t="6712" x="3841750" y="1700213"/>
          <p14:tracePt t="6722" x="3816350" y="1690688"/>
          <p14:tracePt t="6728" x="3781425" y="1674813"/>
          <p14:tracePt t="6738" x="3748088" y="1665288"/>
          <p14:tracePt t="6743" x="3697288" y="1649413"/>
          <p14:tracePt t="6754" x="3662363" y="1639888"/>
          <p14:tracePt t="6760" x="3636963" y="1631950"/>
          <p14:tracePt t="6767" x="3603625" y="1622425"/>
          <p14:tracePt t="6776" x="3568700" y="1614488"/>
          <p14:tracePt t="6784" x="3527425" y="1614488"/>
          <p14:tracePt t="6792" x="3502025" y="1614488"/>
          <p14:tracePt t="6800" x="3467100" y="1614488"/>
          <p14:tracePt t="6808" x="3441700" y="1614488"/>
          <p14:tracePt t="6817" x="3408363" y="1614488"/>
          <p14:tracePt t="6824" x="3365500" y="1614488"/>
          <p14:tracePt t="6832" x="3330575" y="1614488"/>
          <p14:tracePt t="6840" x="3289300" y="1614488"/>
          <p14:tracePt t="6848" x="3246438" y="1614488"/>
          <p14:tracePt t="6855" x="3203575" y="1614488"/>
          <p14:tracePt t="6865" x="3170238" y="1614488"/>
          <p14:tracePt t="6873" x="3127375" y="1622425"/>
          <p14:tracePt t="6880" x="3067050" y="1631950"/>
          <p14:tracePt t="6889" x="3033713" y="1639888"/>
          <p14:tracePt t="6896" x="2990850" y="1649413"/>
          <p14:tracePt t="6907" x="2940050" y="1649413"/>
          <p14:tracePt t="6912" x="2897188" y="1657350"/>
          <p14:tracePt t="6922" x="2838450" y="1674813"/>
          <p14:tracePt t="6928" x="2778125" y="1682750"/>
          <p14:tracePt t="6938" x="2711450" y="1682750"/>
          <p14:tracePt t="6944" x="2660650" y="1682750"/>
          <p14:tracePt t="6952" x="2566988" y="1690688"/>
          <p14:tracePt t="6959" x="2481263" y="1690688"/>
          <p14:tracePt t="6967" x="2387600" y="1700213"/>
          <p14:tracePt t="6977" x="2303463" y="1716088"/>
          <p14:tracePt t="6984" x="2217738" y="1725613"/>
          <p14:tracePt t="6991" x="2133600" y="1733550"/>
          <p14:tracePt t="7000" x="2030413" y="1751013"/>
          <p14:tracePt t="7007" x="1946275" y="1751013"/>
          <p14:tracePt t="7015" x="1870075" y="1758950"/>
          <p14:tracePt t="7023" x="1801813" y="1766888"/>
          <p14:tracePt t="7032" x="1741488" y="1776413"/>
          <p14:tracePt t="7040" x="1690688" y="1784350"/>
          <p14:tracePt t="7048" x="1649413" y="1809750"/>
          <p14:tracePt t="7055" x="1589088" y="1809750"/>
          <p14:tracePt t="7063" x="1538288" y="1819275"/>
          <p14:tracePt t="7072" x="1495425" y="1827213"/>
          <p14:tracePt t="7080" x="1462088" y="1835150"/>
          <p14:tracePt t="7089" x="1401763" y="1835150"/>
          <p14:tracePt t="7096" x="1360488" y="1852613"/>
          <p14:tracePt t="7105" x="1325563" y="1852613"/>
          <p14:tracePt t="7112" x="1282700" y="1860550"/>
          <p14:tracePt t="7122" x="1257300" y="1870075"/>
          <p14:tracePt t="7129" x="1231900" y="1878013"/>
          <p14:tracePt t="7138" x="1189038" y="1878013"/>
          <p14:tracePt t="7143" x="1173163" y="1885950"/>
          <p14:tracePt t="7155" x="1138238" y="1885950"/>
          <p14:tracePt t="7161" x="1104900" y="1895475"/>
          <p14:tracePt t="7168" x="1079500" y="1895475"/>
          <p14:tracePt t="7176" x="1036638" y="1903413"/>
          <p14:tracePt t="7184" x="1011238" y="1903413"/>
          <p14:tracePt t="7192" x="960438" y="1911350"/>
          <p14:tracePt t="7200" x="925513" y="1920875"/>
          <p14:tracePt t="7207" x="900113" y="1920875"/>
          <p14:tracePt t="7216" x="874713" y="1928813"/>
          <p14:tracePt t="7224" x="841375" y="1928813"/>
          <p14:tracePt t="7231" x="808038" y="1938338"/>
          <p14:tracePt t="7239" x="781050" y="1946275"/>
          <p14:tracePt t="7256" x="773113" y="1946275"/>
          <p14:tracePt t="7263" x="755650" y="1954213"/>
          <p14:tracePt t="7273" x="747713" y="1963738"/>
          <p14:tracePt t="7280" x="739775" y="1971675"/>
          <p14:tracePt t="7296" x="730250" y="1971675"/>
          <p14:tracePt t="7306" x="722313" y="1971675"/>
          <p14:tracePt t="7312" x="722313" y="1979613"/>
          <p14:tracePt t="7328" x="714375" y="1997075"/>
          <p14:tracePt t="7338" x="704850" y="1997075"/>
          <p14:tracePt t="7343" x="696913" y="2022475"/>
          <p14:tracePt t="7360" x="688975" y="2039938"/>
          <p14:tracePt t="7367" x="679450" y="2065338"/>
          <p14:tracePt t="7377" x="663575" y="2090738"/>
          <p14:tracePt t="7384" x="654050" y="2108200"/>
          <p14:tracePt t="7392" x="636588" y="2133600"/>
          <p14:tracePt t="7400" x="620713" y="2166938"/>
          <p14:tracePt t="7407" x="603250" y="2217738"/>
          <p14:tracePt t="7416" x="585788" y="2243138"/>
          <p14:tracePt t="7424" x="560388" y="2286000"/>
          <p14:tracePt t="7432" x="544513" y="2311400"/>
          <p14:tracePt t="7440" x="527050" y="2344738"/>
          <p14:tracePt t="7448" x="501650" y="2371725"/>
          <p14:tracePt t="7456" x="484188" y="2387600"/>
          <p14:tracePt t="7463" x="484188" y="2405063"/>
          <p14:tracePt t="7472" x="484188" y="2430463"/>
          <p14:tracePt t="7480" x="476250" y="2447925"/>
          <p14:tracePt t="7489" x="476250" y="2455863"/>
          <p14:tracePt t="7496" x="466725" y="2481263"/>
          <p14:tracePt t="7506" x="458788" y="2498725"/>
          <p14:tracePt t="7512" x="450850" y="2506663"/>
          <p14:tracePt t="7522" x="441325" y="2541588"/>
          <p14:tracePt t="7529" x="433388" y="2557463"/>
          <p14:tracePt t="7538" x="425450" y="2582863"/>
          <p14:tracePt t="7544" x="425450" y="2600325"/>
          <p14:tracePt t="7552" x="415925" y="2625725"/>
          <p14:tracePt t="7561" x="407988" y="2643188"/>
          <p14:tracePt t="7567" x="407988" y="2668588"/>
          <p14:tracePt t="7575" x="407988" y="2686050"/>
          <p14:tracePt t="7584" x="407988" y="2711450"/>
          <p14:tracePt t="7592" x="407988" y="2727325"/>
          <p14:tracePt t="7601" x="407988" y="2744788"/>
          <p14:tracePt t="7609" x="407988" y="2762250"/>
          <p14:tracePt t="7623" x="407988" y="2778125"/>
          <p14:tracePt t="7632" x="407988" y="2787650"/>
          <p14:tracePt t="7640" x="407988" y="2795588"/>
          <p14:tracePt t="7647" x="407988" y="2813050"/>
          <p14:tracePt t="7664" x="407988" y="2820988"/>
          <p14:tracePt t="7824" x="407988" y="2805113"/>
          <p14:tracePt t="7832" x="407988" y="2770188"/>
          <p14:tracePt t="7841" x="407988" y="2711450"/>
          <p14:tracePt t="7848" x="415925" y="2686050"/>
          <p14:tracePt t="7856" x="433388" y="2617788"/>
          <p14:tracePt t="7864" x="441325" y="2557463"/>
          <p14:tracePt t="7872" x="441325" y="2489200"/>
          <p14:tracePt t="7880" x="441325" y="2413000"/>
          <p14:tracePt t="7889" x="441325" y="2328863"/>
          <p14:tracePt t="7896" x="441325" y="2260600"/>
          <p14:tracePt t="7907" x="441325" y="2174875"/>
          <p14:tracePt t="7912" x="441325" y="2116138"/>
          <p14:tracePt t="7922" x="441325" y="2047875"/>
          <p14:tracePt t="7928" x="441325" y="2005013"/>
          <p14:tracePt t="7937" x="441325" y="1963738"/>
          <p14:tracePt t="7943" x="441325" y="1911350"/>
          <p14:tracePt t="7954" x="441325" y="1852613"/>
          <p14:tracePt t="7961" x="441325" y="1809750"/>
          <p14:tracePt t="7967" x="433388" y="1776413"/>
          <p14:tracePt t="7975" x="433388" y="1758950"/>
          <p14:tracePt t="7984" x="425450" y="1725613"/>
          <p14:tracePt t="7992" x="425450" y="1690688"/>
          <p14:tracePt t="8000" x="425450" y="1657350"/>
          <p14:tracePt t="8009" x="425450" y="1639888"/>
          <p14:tracePt t="8016" x="425450" y="1622425"/>
          <p14:tracePt t="8023" x="425450" y="1606550"/>
          <p14:tracePt t="8032" x="425450" y="1597025"/>
          <p14:tracePt t="8041" x="425450" y="1581150"/>
          <p14:tracePt t="8047" x="441325" y="1563688"/>
          <p14:tracePt t="8064" x="458788" y="1546225"/>
          <p14:tracePt t="8072" x="501650" y="1520825"/>
          <p14:tracePt t="8080" x="552450" y="1512888"/>
          <p14:tracePt t="8089" x="595313" y="1495425"/>
          <p14:tracePt t="8095" x="654050" y="1477963"/>
          <p14:tracePt t="8106" x="747713" y="1470025"/>
          <p14:tracePt t="8113" x="815975" y="1462088"/>
          <p14:tracePt t="8123" x="874713" y="1452563"/>
          <p14:tracePt t="8127" x="952500" y="1452563"/>
          <p14:tracePt t="8138" x="993775" y="1444625"/>
          <p14:tracePt t="8144" x="1054100" y="1427163"/>
          <p14:tracePt t="8151" x="1096963" y="1427163"/>
          <p14:tracePt t="8161" x="1155700" y="1427163"/>
          <p14:tracePt t="8169" x="1216025" y="1427163"/>
          <p14:tracePt t="8177" x="1257300" y="1427163"/>
          <p14:tracePt t="8184" x="1300163" y="1427163"/>
          <p14:tracePt t="8192" x="1360488" y="1427163"/>
          <p14:tracePt t="8199" x="1419225" y="1427163"/>
          <p14:tracePt t="8208" x="1444625" y="1427163"/>
          <p14:tracePt t="8215" x="1504950" y="1427163"/>
          <p14:tracePt t="8225" x="1546225" y="1427163"/>
          <p14:tracePt t="8232" x="1622425" y="1436688"/>
          <p14:tracePt t="8240" x="1690688" y="1444625"/>
          <p14:tracePt t="8248" x="1776413" y="1444625"/>
          <p14:tracePt t="8257" x="1878013" y="1444625"/>
          <p14:tracePt t="8263" x="1963738" y="1452563"/>
          <p14:tracePt t="8273" x="2047875" y="1452563"/>
          <p14:tracePt t="8280" x="2174875" y="1452563"/>
          <p14:tracePt t="8290" x="2278063" y="1462088"/>
          <p14:tracePt t="8296" x="2405063" y="1462088"/>
          <p14:tracePt t="8306" x="2498725" y="1462088"/>
          <p14:tracePt t="8312" x="2600325" y="1462088"/>
          <p14:tracePt t="8322" x="2686050" y="1462088"/>
          <p14:tracePt t="8329" x="2770188" y="1462088"/>
          <p14:tracePt t="8338" x="2813050" y="1462088"/>
          <p14:tracePt t="8343" x="2846388" y="1462088"/>
          <p14:tracePt t="8350" x="2871788" y="1462088"/>
          <p14:tracePt t="8361" x="2889250" y="1462088"/>
          <p14:tracePt t="8368" x="2906713" y="1462088"/>
          <p14:tracePt t="8376" x="2914650" y="1462088"/>
          <p14:tracePt t="8431" x="2922588" y="1462088"/>
          <p14:tracePt t="8447" x="2932113" y="1462088"/>
          <p14:tracePt t="8616" x="2932113" y="1470025"/>
          <p14:tracePt t="8624" x="2949575" y="1487488"/>
          <p14:tracePt t="8640" x="2957513" y="1487488"/>
          <p14:tracePt t="8656" x="2965450" y="1504950"/>
          <p14:tracePt t="8663" x="2965450" y="1520825"/>
          <p14:tracePt t="8673" x="2974975" y="1546225"/>
          <p14:tracePt t="8680" x="2990850" y="1555750"/>
          <p14:tracePt t="8691" x="3016250" y="1563688"/>
          <p14:tracePt t="8696" x="3041650" y="1571625"/>
          <p14:tracePt t="8706" x="3059113" y="1571625"/>
          <p14:tracePt t="8711" x="3084513" y="1571625"/>
          <p14:tracePt t="8722" x="3119438" y="1563688"/>
          <p14:tracePt t="8728" x="3144838" y="1555750"/>
          <p14:tracePt t="8738" x="3152775" y="1546225"/>
          <p14:tracePt t="8751" x="3152775" y="1538288"/>
          <p14:tracePt t="8760" x="3152775" y="1530350"/>
          <p14:tracePt t="9001" x="3144838" y="1530350"/>
          <p14:tracePt t="9009" x="3135313" y="1530350"/>
          <p14:tracePt t="9015" x="3119438" y="1546225"/>
          <p14:tracePt t="9023" x="3094038" y="1571625"/>
          <p14:tracePt t="9041" x="3059113" y="1606550"/>
          <p14:tracePt t="9048" x="3051175" y="1622425"/>
          <p14:tracePt t="9057" x="3041650" y="1631950"/>
          <p14:tracePt t="9064" x="3033713" y="1631950"/>
          <p14:tracePt t="9074" x="3025775" y="1631950"/>
          <p14:tracePt t="9090" x="3016250" y="1631950"/>
          <p14:tracePt t="9122" x="3008313" y="1631950"/>
          <p14:tracePt t="9127" x="3000375" y="1631950"/>
          <p14:tracePt t="9800" x="2990850" y="1631950"/>
          <p14:tracePt t="9816" x="2982913" y="1631950"/>
          <p14:tracePt t="9912" x="2990850" y="1657350"/>
          <p14:tracePt t="9921" x="3000375" y="1665288"/>
          <p14:tracePt t="9927" x="3008313" y="1690688"/>
          <p14:tracePt t="9936" x="3016250" y="1716088"/>
          <p14:tracePt t="9944" x="3016250" y="1733550"/>
          <p14:tracePt t="9952" x="3016250" y="1751013"/>
          <p14:tracePt t="9960" x="3016250" y="1766888"/>
          <p14:tracePt t="9968" x="3016250" y="1776413"/>
          <p14:tracePt t="9976" x="3016250" y="1793875"/>
          <p14:tracePt t="9984" x="3016250" y="1801813"/>
          <p14:tracePt t="10000" x="3016250" y="1809750"/>
          <p14:tracePt t="10040" x="3016250" y="1819275"/>
          <p14:tracePt t="10224" x="3016250" y="1827213"/>
          <p14:tracePt t="10241" x="3016250" y="1835150"/>
          <p14:tracePt t="10248" x="3008313" y="1852613"/>
          <p14:tracePt t="10257" x="2990850" y="1870075"/>
          <p14:tracePt t="10264" x="2990850" y="1878013"/>
          <p14:tracePt t="10274" x="2990850" y="1895475"/>
          <p14:tracePt t="10280" x="2990850" y="1903413"/>
          <p14:tracePt t="10290" x="2990850" y="1920875"/>
          <p14:tracePt t="10329" x="2990850" y="1928813"/>
          <p14:tracePt t="10344" x="2990850" y="1938338"/>
          <p14:tracePt t="10361" x="2990850" y="1946275"/>
          <p14:tracePt t="10368" x="2990850" y="1954213"/>
          <p14:tracePt t="10376" x="2990850" y="1963738"/>
          <p14:tracePt t="10383" x="2990850" y="1971675"/>
          <p14:tracePt t="10392" x="2990850" y="1979613"/>
          <p14:tracePt t="10416" x="2990850" y="1989138"/>
          <p14:tracePt t="10553" x="3000375" y="1997075"/>
          <p14:tracePt t="10568" x="3016250" y="1997075"/>
          <p14:tracePt t="10576" x="3051175" y="2022475"/>
          <p14:tracePt t="10583" x="3076575" y="2030413"/>
          <p14:tracePt t="10593" x="3109913" y="2030413"/>
          <p14:tracePt t="10608" x="3152775" y="2030413"/>
          <p14:tracePt t="10617" x="3170238" y="2030413"/>
          <p14:tracePt t="10624" x="3195638" y="2030413"/>
          <p14:tracePt t="10631" x="3203575" y="2030413"/>
          <p14:tracePt t="10641" x="3238500" y="2005013"/>
          <p14:tracePt t="10648" x="3289300" y="1979613"/>
          <p14:tracePt t="10657" x="3314700" y="1979613"/>
          <p14:tracePt t="10663" x="3348038" y="1979613"/>
          <p14:tracePt t="10674" x="3382963" y="1954213"/>
          <p14:tracePt t="10897" x="3390900" y="1946275"/>
          <p14:tracePt t="10905" x="3390900" y="1938338"/>
          <p14:tracePt t="10912" x="3390900" y="1920875"/>
          <p14:tracePt t="10919" x="3390900" y="1903413"/>
          <p14:tracePt t="10943" x="3398838" y="1903413"/>
          <p14:tracePt t="10961" x="3408363" y="1903413"/>
          <p14:tracePt t="10976" x="3416300" y="1895475"/>
          <p14:tracePt t="10984" x="3441700" y="1860550"/>
          <p14:tracePt t="10992" x="3449638" y="1844675"/>
          <p14:tracePt t="10999" x="3467100" y="1827213"/>
          <p14:tracePt t="11031" x="3475038" y="1819275"/>
          <p14:tracePt t="11233" x="3467100" y="1827213"/>
          <p14:tracePt t="11456" x="3467100" y="1844675"/>
          <p14:tracePt t="11464" x="3467100" y="1870075"/>
          <p14:tracePt t="11474" x="3467100" y="1885950"/>
          <p14:tracePt t="11481" x="3467100" y="1911350"/>
          <p14:tracePt t="11490" x="3467100" y="1946275"/>
          <p14:tracePt t="11496" x="3475038" y="1989138"/>
          <p14:tracePt t="11505" x="3484563" y="2030413"/>
          <p14:tracePt t="11513" x="3502025" y="2090738"/>
          <p14:tracePt t="11519" x="3502025" y="2192338"/>
          <p14:tracePt t="11529" x="3502025" y="2278063"/>
          <p14:tracePt t="11535" x="3502025" y="2387600"/>
          <p14:tracePt t="11543" x="3502025" y="2489200"/>
          <p14:tracePt t="11552" x="3509963" y="2574925"/>
          <p14:tracePt t="11561" x="3527425" y="2633663"/>
          <p14:tracePt t="11568" x="3543300" y="2651125"/>
          <p14:tracePt t="11577" x="3560763" y="2651125"/>
          <p14:tracePt t="11593" x="3586163" y="2651125"/>
          <p14:tracePt t="11600" x="3594100" y="2651125"/>
          <p14:tracePt t="11617" x="3603625" y="2651125"/>
          <p14:tracePt t="11712" x="3560763" y="2643188"/>
          <p14:tracePt t="11719" x="3484563" y="2592388"/>
          <p14:tracePt t="11729" x="3408363" y="2549525"/>
          <p14:tracePt t="11735" x="3330575" y="2516188"/>
          <p14:tracePt t="11744" x="3238500" y="2481263"/>
          <p14:tracePt t="11752" x="3160713" y="2455863"/>
          <p14:tracePt t="11759" x="3094038" y="2455863"/>
          <p14:tracePt t="11768" x="3016250" y="2455863"/>
          <p14:tracePt t="11777" x="2949575" y="2455863"/>
          <p14:tracePt t="11784" x="2830513" y="2489200"/>
          <p14:tracePt t="11792" x="2727325" y="2516188"/>
          <p14:tracePt t="11800" x="2625725" y="2549525"/>
          <p14:tracePt t="11808" x="2582863" y="2557463"/>
          <p14:tracePt t="11815" x="2541588" y="2574925"/>
          <p14:tracePt t="11825" x="2506663" y="2600325"/>
          <p14:tracePt t="11832" x="2489200" y="2660650"/>
          <p14:tracePt t="11841" x="2455863" y="2752725"/>
          <p14:tracePt t="11848" x="2422525" y="2881313"/>
          <p14:tracePt t="11858" x="2371725" y="3025775"/>
          <p14:tracePt t="11863" x="2344738" y="3170238"/>
          <p14:tracePt t="11875" x="2319338" y="3330575"/>
          <p14:tracePt t="11880" x="2278063" y="3552825"/>
          <p14:tracePt t="11891" x="2243138" y="3798888"/>
          <p14:tracePt t="11897" x="2235200" y="4037013"/>
          <p14:tracePt t="11903" x="2200275" y="4232275"/>
          <p14:tracePt t="11913" x="2192338" y="4445000"/>
          <p14:tracePt t="11918" x="2192338" y="4640263"/>
          <p14:tracePt t="11928" x="2192338" y="4802188"/>
          <p14:tracePt t="11935" x="2192338" y="4894263"/>
          <p14:tracePt t="11944" x="2217738" y="4987925"/>
          <p14:tracePt t="11952" x="2260600" y="5048250"/>
          <p14:tracePt t="11961" x="2303463" y="5081588"/>
          <p14:tracePt t="11967" x="2354263" y="5091113"/>
          <p14:tracePt t="11976" x="2413000" y="5091113"/>
          <p14:tracePt t="11983" x="2455863" y="5091113"/>
          <p14:tracePt t="11991" x="2524125" y="5091113"/>
          <p14:tracePt t="12000" x="2582863" y="5091113"/>
          <p14:tracePt t="12007" x="2625725" y="5091113"/>
          <p14:tracePt t="12017" x="2660650" y="5081588"/>
          <p14:tracePt t="12025" x="2668588" y="5073650"/>
          <p14:tracePt t="12183" x="2668588" y="5064125"/>
          <p14:tracePt t="12194" x="2608263" y="5030788"/>
          <p14:tracePt t="12199" x="2532063" y="5005388"/>
          <p14:tracePt t="12209" x="2481263" y="5005388"/>
          <p14:tracePt t="12215" x="2405063" y="5005388"/>
          <p14:tracePt t="12226" x="2362200" y="5005388"/>
          <p14:tracePt t="12231" x="2303463" y="5005388"/>
          <p14:tracePt t="12242" x="2278063" y="5005388"/>
          <p14:tracePt t="12247" x="2260600" y="5005388"/>
          <p14:tracePt t="12258" x="2235200" y="5005388"/>
          <p14:tracePt t="12263" x="2209800" y="5005388"/>
          <p14:tracePt t="12274" x="2200275" y="5005388"/>
          <p14:tracePt t="12279" x="2184400" y="5013325"/>
          <p14:tracePt t="12288" x="2166938" y="5013325"/>
          <p14:tracePt t="12295" x="2149475" y="5022850"/>
          <p14:tracePt t="12303" x="2141538" y="5022850"/>
          <p14:tracePt t="12311" x="2124075" y="5030788"/>
          <p14:tracePt t="12319" x="2108200" y="5048250"/>
          <p14:tracePt t="12327" x="2098675" y="5064125"/>
          <p14:tracePt t="12336" x="2073275" y="5099050"/>
          <p14:tracePt t="12343" x="2055813" y="5132388"/>
          <p14:tracePt t="12352" x="2030413" y="5175250"/>
          <p14:tracePt t="12359" x="2014538" y="5226050"/>
          <p14:tracePt t="12367" x="1997075" y="5286375"/>
          <p14:tracePt t="12375" x="1979613" y="5319713"/>
          <p14:tracePt t="12384" x="1979613" y="5353050"/>
          <p14:tracePt t="12391" x="1979613" y="5387975"/>
          <p14:tracePt t="12401" x="1979613" y="5421313"/>
          <p14:tracePt t="12408" x="1979613" y="5464175"/>
          <p14:tracePt t="12415" x="1979613" y="5481638"/>
          <p14:tracePt t="12424" x="1989138" y="5507038"/>
          <p14:tracePt t="12432" x="1997075" y="5532438"/>
          <p14:tracePt t="12442" x="2014538" y="5557838"/>
          <p14:tracePt t="12448" x="2030413" y="5583238"/>
          <p14:tracePt t="12458" x="2039938" y="5600700"/>
          <p14:tracePt t="12463" x="2055813" y="5634038"/>
          <p14:tracePt t="12474" x="2065338" y="5641975"/>
          <p14:tracePt t="12479" x="2082800" y="5659438"/>
          <p14:tracePt t="12490" x="2082800" y="5676900"/>
          <p14:tracePt t="12496" x="2090738" y="5702300"/>
          <p14:tracePt t="12505" x="2090738" y="5727700"/>
          <p14:tracePt t="12512" x="2090738" y="5745163"/>
          <p14:tracePt t="12520" x="2098675" y="5770563"/>
          <p14:tracePt t="12529" x="2098675" y="5795963"/>
          <p14:tracePt t="12536" x="2098675" y="5813425"/>
          <p14:tracePt t="12543" x="2098675" y="5838825"/>
          <p14:tracePt t="12553" x="2108200" y="5872163"/>
          <p14:tracePt t="12560" x="2108200" y="5889625"/>
          <p14:tracePt t="12568" x="2108200" y="5905500"/>
          <p14:tracePt t="12576" x="2108200" y="5922963"/>
          <p14:tracePt t="12583" x="2108200" y="5932488"/>
          <p14:tracePt t="12591" x="2108200" y="5948363"/>
          <p14:tracePt t="12601" x="2108200" y="5957888"/>
          <p14:tracePt t="12607" x="2108200" y="5973763"/>
          <p14:tracePt t="12615" x="2108200" y="5983288"/>
          <p14:tracePt t="12632" x="2108200" y="5991225"/>
          <p14:tracePt t="12641" x="2108200" y="5999163"/>
          <p14:tracePt t="12695" x="2108200" y="6008688"/>
          <p14:tracePt t="12720" x="2090738" y="6008688"/>
          <p14:tracePt t="12729" x="2065338" y="6016625"/>
          <p14:tracePt t="12735" x="2055813" y="6016625"/>
          <p14:tracePt t="12743" x="2030413" y="6024563"/>
          <p14:tracePt t="12753" x="2005013" y="6034088"/>
          <p14:tracePt t="12760" x="1989138" y="6049963"/>
          <p14:tracePt t="12768" x="1954213" y="6059488"/>
          <p14:tracePt t="12775" x="1938338" y="6076950"/>
          <p14:tracePt t="12783" x="1920875" y="6076950"/>
          <p14:tracePt t="12791" x="1911350" y="6092825"/>
          <p14:tracePt t="12800" x="1903413" y="6092825"/>
          <p14:tracePt t="12881" x="1895475" y="6092825"/>
          <p14:tracePt t="13033" x="1911350" y="6092825"/>
          <p14:tracePt t="13041" x="1928813" y="6092825"/>
          <p14:tracePt t="13047" x="1938338" y="6092825"/>
          <p14:tracePt t="13058" x="1954213" y="6092825"/>
          <p14:tracePt t="13063" x="1979613" y="6092825"/>
          <p14:tracePt t="13074" x="1989138" y="6092825"/>
          <p14:tracePt t="13080" x="2005013" y="6084888"/>
          <p14:tracePt t="13090" x="2022475" y="6084888"/>
          <p14:tracePt t="13097" x="2030413" y="6084888"/>
          <p14:tracePt t="13103" x="2047875" y="6084888"/>
          <p14:tracePt t="13113" x="2065338" y="6084888"/>
          <p14:tracePt t="13120" x="2073275" y="6084888"/>
          <p14:tracePt t="13128" x="2082800" y="6084888"/>
          <p14:tracePt t="13136" x="2098675" y="6084888"/>
          <p14:tracePt t="13143" x="2116138" y="6084888"/>
          <p14:tracePt t="13151" x="2149475" y="6084888"/>
          <p14:tracePt t="13161" x="2166938" y="6084888"/>
          <p14:tracePt t="13170" x="2192338" y="6084888"/>
          <p14:tracePt t="13176" x="2217738" y="6084888"/>
          <p14:tracePt t="13183" x="2235200" y="6084888"/>
          <p14:tracePt t="13194" x="2252663" y="6084888"/>
          <p14:tracePt t="13199" x="2268538" y="6084888"/>
          <p14:tracePt t="13210" x="2278063" y="6084888"/>
          <p14:tracePt t="13216" x="2293938" y="6084888"/>
          <p14:tracePt t="13225" x="2303463" y="6084888"/>
          <p14:tracePt t="13232" x="2319338" y="6084888"/>
          <p14:tracePt t="13241" x="2336800" y="6084888"/>
          <p14:tracePt t="13258" x="2344738" y="6084888"/>
          <p14:tracePt t="13263" x="2354263" y="6084888"/>
          <p14:tracePt t="13306" x="2362200" y="6084888"/>
          <p14:tracePt t="13311" x="2371725" y="6084888"/>
          <p14:tracePt t="13319" x="2379663" y="6084888"/>
          <p14:tracePt t="13328" x="2397125" y="6084888"/>
          <p14:tracePt t="13336" x="2405063" y="6084888"/>
          <p14:tracePt t="13344" x="2422525" y="6084888"/>
          <p14:tracePt t="13351" x="2438400" y="6084888"/>
          <p14:tracePt t="13367" x="2455863" y="6084888"/>
          <p14:tracePt t="13375" x="2463800" y="6084888"/>
          <p14:tracePt t="13383" x="2473325" y="6084888"/>
          <p14:tracePt t="13392" x="2481263" y="6084888"/>
          <p14:tracePt t="13409" x="2498725" y="6084888"/>
          <p14:tracePt t="13426" x="2516188" y="6084888"/>
          <p14:tracePt t="13474" x="2532063" y="6084888"/>
          <p14:tracePt t="13489" x="2549525" y="6067425"/>
          <p14:tracePt t="13503" x="2549525" y="6049963"/>
          <p14:tracePt t="13519" x="2549525" y="6034088"/>
          <p14:tracePt t="13528" x="2549525" y="6016625"/>
          <p14:tracePt t="13543" x="2549525" y="5999163"/>
          <p14:tracePt t="13552" x="2549525" y="5991225"/>
          <p14:tracePt t="13559" x="2549525" y="5983288"/>
          <p14:tracePt t="13567" x="2549525" y="5965825"/>
          <p14:tracePt t="13583" x="2549525" y="5948363"/>
          <p14:tracePt t="13592" x="2549525" y="5940425"/>
          <p14:tracePt t="13641" x="2549525" y="5932488"/>
          <p14:tracePt t="13663" x="2549525" y="5922963"/>
          <p14:tracePt t="13680" x="2549525" y="5915025"/>
          <p14:tracePt t="13697" x="2549525" y="5905500"/>
          <p14:tracePt t="13703" x="2532063" y="5889625"/>
          <p14:tracePt t="13719" x="2524125" y="5880100"/>
          <p14:tracePt t="13727" x="2516188" y="5872163"/>
          <p14:tracePt t="13736" x="2506663" y="5864225"/>
          <p14:tracePt t="13743" x="2498725" y="5864225"/>
          <p14:tracePt t="13752" x="2489200" y="5864225"/>
          <p14:tracePt t="13768" x="2473325" y="5864225"/>
          <p14:tracePt t="13776" x="2447925" y="5854700"/>
          <p14:tracePt t="13793" x="2422525" y="5854700"/>
          <p14:tracePt t="13800" x="2413000" y="5854700"/>
          <p14:tracePt t="13809" x="2397125" y="5854700"/>
          <p14:tracePt t="13816" x="2362200" y="5854700"/>
          <p14:tracePt t="13825" x="2344738" y="5854700"/>
          <p14:tracePt t="13832" x="2311400" y="5854700"/>
          <p14:tracePt t="13843" x="2286000" y="5854700"/>
          <p14:tracePt t="13848" x="2260600" y="5854700"/>
          <p14:tracePt t="13858" x="2243138" y="5854700"/>
          <p14:tracePt t="13863" x="2200275" y="5854700"/>
          <p14:tracePt t="13873" x="2184400" y="5854700"/>
          <p14:tracePt t="13880" x="2174875" y="5854700"/>
          <p14:tracePt t="13889" x="2149475" y="5854700"/>
          <p14:tracePt t="13896" x="2141538" y="5854700"/>
          <p14:tracePt t="13903" x="2124075" y="5854700"/>
          <p14:tracePt t="13912" x="2108200" y="5854700"/>
          <p14:tracePt t="13920" x="2098675" y="5854700"/>
          <p14:tracePt t="13928" x="2082800" y="5854700"/>
          <p14:tracePt t="13936" x="2065338" y="5864225"/>
          <p14:tracePt t="13944" x="2055813" y="5864225"/>
          <p14:tracePt t="13951" x="2039938" y="5864225"/>
          <p14:tracePt t="13960" x="2014538" y="5864225"/>
          <p14:tracePt t="13968" x="1997075" y="5864225"/>
          <p14:tracePt t="13976" x="1971675" y="5872163"/>
          <p14:tracePt t="13983" x="1954213" y="5872163"/>
          <p14:tracePt t="13992" x="1938338" y="5880100"/>
          <p14:tracePt t="14000" x="1920875" y="5880100"/>
          <p14:tracePt t="14009" x="1903413" y="5889625"/>
          <p14:tracePt t="14016" x="1885950" y="5897563"/>
          <p14:tracePt t="14032" x="1878013" y="5905500"/>
          <p14:tracePt t="14042" x="1870075" y="5905500"/>
          <p14:tracePt t="14074" x="1860550" y="5905500"/>
          <p14:tracePt t="14090" x="1860550" y="5915025"/>
          <p14:tracePt t="14103" x="1860550" y="5932488"/>
          <p14:tracePt t="14119" x="1860550" y="5940425"/>
          <p14:tracePt t="14129" x="1860550" y="5965825"/>
          <p14:tracePt t="14144" x="1860550" y="5973763"/>
          <p14:tracePt t="14151" x="1860550" y="5991225"/>
          <p14:tracePt t="14168" x="1860550" y="6008688"/>
          <p14:tracePt t="14192" x="1860550" y="6024563"/>
          <p14:tracePt t="14211" x="1870075" y="6042025"/>
          <p14:tracePt t="14232" x="1870075" y="6049963"/>
          <p14:tracePt t="14242" x="1878013" y="6059488"/>
          <p14:tracePt t="14258" x="1878013" y="6067425"/>
          <p14:tracePt t="14448" x="1885950" y="6076950"/>
          <p14:tracePt t="14615" x="1895475" y="6084888"/>
          <p14:tracePt t="14631" x="1911350" y="6084888"/>
          <p14:tracePt t="14642" x="1928813" y="6084888"/>
          <p14:tracePt t="14647" x="1963738" y="6092825"/>
          <p14:tracePt t="14658" x="1979613" y="6092825"/>
          <p14:tracePt t="14663" x="2030413" y="6102350"/>
          <p14:tracePt t="14671" x="2047875" y="6118225"/>
          <p14:tracePt t="14679" x="2108200" y="6118225"/>
          <p14:tracePt t="14687" x="2192338" y="6118225"/>
          <p14:tracePt t="14696" x="2260600" y="6118225"/>
          <p14:tracePt t="14704" x="2362200" y="6118225"/>
          <p14:tracePt t="14712" x="2498725" y="6118225"/>
          <p14:tracePt t="14720" x="2617788" y="6118225"/>
          <p14:tracePt t="14728" x="2752725" y="6118225"/>
          <p14:tracePt t="14735" x="2922588" y="6118225"/>
          <p14:tracePt t="14743" x="3051175" y="6118225"/>
          <p14:tracePt t="14752" x="3195638" y="6118225"/>
          <p14:tracePt t="14760" x="3289300" y="6118225"/>
          <p14:tracePt t="14768" x="3390900" y="6118225"/>
          <p14:tracePt t="14776" x="3459163" y="6118225"/>
          <p14:tracePt t="14783" x="3517900" y="6118225"/>
          <p14:tracePt t="14792" x="3578225" y="6118225"/>
          <p14:tracePt t="14800" x="3636963" y="6118225"/>
          <p14:tracePt t="14809" x="3697288" y="6118225"/>
          <p14:tracePt t="14815" x="3748088" y="6118225"/>
          <p14:tracePt t="14826" x="3798888" y="6118225"/>
          <p14:tracePt t="14832" x="3849688" y="6118225"/>
          <p14:tracePt t="14842" x="3935413" y="6118225"/>
          <p14:tracePt t="14848" x="3976688" y="6118225"/>
          <p14:tracePt t="14859" x="4070350" y="6118225"/>
          <p14:tracePt t="14863" x="4164013" y="6118225"/>
          <p14:tracePt t="14873" x="4265613" y="6118225"/>
          <p14:tracePt t="14881" x="4402138" y="6118225"/>
          <p14:tracePt t="14886" x="4521200" y="6118225"/>
          <p14:tracePt t="14896" x="4657725" y="6118225"/>
          <p14:tracePt t="14904" x="4784725" y="6118225"/>
          <p14:tracePt t="14911" x="4929188" y="6118225"/>
          <p14:tracePt t="14920" x="5064125" y="6118225"/>
          <p14:tracePt t="14928" x="5175250" y="6118225"/>
          <p14:tracePt t="14935" x="5302250" y="6118225"/>
          <p14:tracePt t="14944" x="5395913" y="6143625"/>
          <p14:tracePt t="14952" x="5446713" y="6143625"/>
          <p14:tracePt t="14961" x="5532438" y="6143625"/>
          <p14:tracePt t="14967" x="5608638" y="6153150"/>
          <p14:tracePt t="14975" x="5659438" y="6169025"/>
          <p14:tracePt t="14983" x="5727700" y="6186488"/>
          <p14:tracePt t="14993" x="5770563" y="6186488"/>
          <p14:tracePt t="15000" x="5838825" y="6194425"/>
          <p14:tracePt t="15009" x="5880100" y="6194425"/>
          <p14:tracePt t="15016" x="5897563" y="6203950"/>
          <p14:tracePt t="15025" x="5922963" y="6203950"/>
          <p14:tracePt t="15031" x="5948363" y="6203950"/>
          <p14:tracePt t="15042" x="5965825" y="6203950"/>
          <p14:tracePt t="15049" x="5991225" y="6203950"/>
          <p14:tracePt t="15059" x="6024563" y="6203950"/>
          <p14:tracePt t="15064" x="6059488" y="6211888"/>
          <p14:tracePt t="15074" x="6084888" y="6211888"/>
          <p14:tracePt t="15081" x="6110288" y="6211888"/>
          <p14:tracePt t="15087" x="6143625" y="6211888"/>
          <p14:tracePt t="15095" x="6186488" y="6211888"/>
          <p14:tracePt t="15104" x="6229350" y="6211888"/>
          <p14:tracePt t="15113" x="6288088" y="6211888"/>
          <p14:tracePt t="15120" x="6330950" y="6211888"/>
          <p14:tracePt t="15129" x="6391275" y="6211888"/>
          <p14:tracePt t="15136" x="6442075" y="6211888"/>
          <p14:tracePt t="15143" x="6492875" y="6211888"/>
          <p14:tracePt t="15152" x="6543675" y="6211888"/>
          <p14:tracePt t="15160" x="6561138" y="6211888"/>
          <p14:tracePt t="15171" x="6577013" y="6211888"/>
          <p14:tracePt t="15216" x="6586538" y="6203950"/>
          <p14:tracePt t="15320" x="6586538" y="6194425"/>
          <p14:tracePt t="15337" x="6577013" y="6194425"/>
          <p14:tracePt t="15351" x="6569075" y="6186488"/>
          <p14:tracePt t="15457" x="6569075" y="6178550"/>
          <p14:tracePt t="15503" x="6577013" y="6153150"/>
          <p14:tracePt t="15513" x="6602413" y="6153150"/>
          <p14:tracePt t="15520" x="6645275" y="6153150"/>
          <p14:tracePt t="15528" x="6688138" y="6143625"/>
          <p14:tracePt t="15536" x="6721475" y="6143625"/>
          <p14:tracePt t="15544" x="6764338" y="6135688"/>
          <p14:tracePt t="15552" x="6807200" y="6127750"/>
          <p14:tracePt t="15559" x="6858000" y="6127750"/>
          <p14:tracePt t="15568" x="6883400" y="6127750"/>
          <p14:tracePt t="15576" x="6916738" y="6110288"/>
          <p14:tracePt t="15584" x="6926263" y="6110288"/>
          <p14:tracePt t="15593" x="6943725" y="6110288"/>
          <p14:tracePt t="15600" x="6969125" y="6102350"/>
          <p14:tracePt t="16657" x="6959600" y="6118225"/>
          <p14:tracePt t="16671" x="6943725" y="6135688"/>
          <p14:tracePt t="16687" x="6943725" y="6143625"/>
          <p14:tracePt t="16697" x="6934200" y="6153150"/>
          <p14:tracePt t="16713" x="6926263" y="6161088"/>
          <p14:tracePt t="16743" x="6908800" y="6153150"/>
          <p14:tracePt t="16752" x="6908800" y="6143625"/>
          <p14:tracePt t="16760" x="6891338" y="6127750"/>
          <p14:tracePt t="16767" x="6883400" y="6110288"/>
          <p14:tracePt t="16777" x="6883400" y="6067425"/>
          <p14:tracePt t="16783" x="6883400" y="6008688"/>
          <p14:tracePt t="16794" x="6883400" y="5957888"/>
          <p14:tracePt t="16799" x="6883400" y="5922963"/>
          <p14:tracePt t="16810" x="6883400" y="5880100"/>
          <p14:tracePt t="16816" x="6883400" y="5854700"/>
          <p14:tracePt t="17576" x="6858000" y="5788025"/>
          <p14:tracePt t="17584" x="6824663" y="5727700"/>
          <p14:tracePt t="17594" x="6807200" y="5702300"/>
          <p14:tracePt t="17599" x="6781800" y="5676900"/>
          <p14:tracePt t="17610" x="6738938" y="5668963"/>
          <p14:tracePt t="17616" x="6662738" y="5659438"/>
          <p14:tracePt t="17626" x="6569075" y="5659438"/>
          <p14:tracePt t="17631" x="6467475" y="5659438"/>
          <p14:tracePt t="17640" x="6356350" y="5641975"/>
          <p14:tracePt t="17647" x="6305550" y="5634038"/>
          <p14:tracePt t="17655" x="6221413" y="5600700"/>
          <p14:tracePt t="17663" x="6161088" y="5600700"/>
          <p14:tracePt t="17671" x="6135688" y="5600700"/>
          <p14:tracePt t="17679" x="6127750" y="5600700"/>
          <p14:tracePt t="17688" x="6118225" y="5600700"/>
          <p14:tracePt t="17695" x="6135688" y="5626100"/>
          <p14:tracePt t="17703" x="6237288" y="5710238"/>
          <p14:tracePt t="17711" x="6356350" y="5753100"/>
          <p14:tracePt t="17719" x="6535738" y="5795963"/>
          <p14:tracePt t="17727" x="6705600" y="5821363"/>
          <p14:tracePt t="17735" x="6883400" y="5889625"/>
          <p14:tracePt t="17744" x="7045325" y="5957888"/>
          <p14:tracePt t="17751" x="7189788" y="6059488"/>
          <p14:tracePt t="17761" x="7283450" y="6143625"/>
          <p14:tracePt t="17767" x="7350125" y="6194425"/>
          <p14:tracePt t="17777" x="7402513" y="6254750"/>
          <p14:tracePt t="17783" x="7453313" y="6288088"/>
          <p14:tracePt t="17794" x="7478713" y="6313488"/>
          <p14:tracePt t="17799" x="7494588" y="6330950"/>
          <p14:tracePt t="17810" x="7494588" y="6348413"/>
          <p14:tracePt t="17831" x="7486650" y="6348413"/>
          <p14:tracePt t="17879" x="7478713" y="6348413"/>
          <p14:tracePt t="17895" x="7469188" y="6356350"/>
          <p14:tracePt t="17903" x="7469188" y="6365875"/>
          <p14:tracePt t="17911" x="7469188" y="6373813"/>
          <p14:tracePt t="17929" x="7469188" y="6381750"/>
          <p14:tracePt t="17936" x="7469188" y="6391275"/>
          <p14:tracePt t="17943" x="7478713" y="6407150"/>
          <p14:tracePt t="17953" x="7486650" y="6416675"/>
          <p14:tracePt t="17962" x="7504113" y="6424613"/>
          <p14:tracePt t="17967" x="7504113" y="6432550"/>
          <p14:tracePt t="17978" x="7546975" y="6475413"/>
          <p14:tracePt t="17983" x="7588250" y="6526213"/>
          <p14:tracePt t="17993" x="7666038" y="6602413"/>
          <p14:tracePt t="18000" x="7724775" y="6670675"/>
          <p14:tracePt t="18010" x="7775575" y="6713538"/>
          <p14:tracePt t="18015" x="7783513" y="6746875"/>
          <p14:tracePt t="18027" x="7793038" y="6746875"/>
          <p14:tracePt t="18032" x="7793038" y="6756400"/>
          <p14:tracePt t="18049" x="7783513" y="6772275"/>
          <p14:tracePt t="18487" x="7758113" y="6815138"/>
          <p14:tracePt t="18503" x="7758113" y="6850063"/>
          <p14:tracePt t="18650" x="7504113" y="6764338"/>
          <p14:tracePt t="18655" x="7443788" y="6705600"/>
          <p14:tracePt t="18663" x="7402513" y="6654800"/>
          <p14:tracePt t="18672" x="7385050" y="6627813"/>
          <p14:tracePt t="18679" x="7367588" y="6602413"/>
          <p14:tracePt t="18688" x="7350125" y="6577013"/>
          <p14:tracePt t="18697" x="7316788" y="6535738"/>
          <p14:tracePt t="18704" x="7273925" y="6492875"/>
          <p14:tracePt t="18711" x="7240588" y="6457950"/>
          <p14:tracePt t="18720" x="7189788" y="6416675"/>
          <p14:tracePt t="18729" x="7113588" y="6373813"/>
          <p14:tracePt t="18737" x="7035800" y="6338888"/>
          <p14:tracePt t="18745" x="6959600" y="6305550"/>
          <p14:tracePt t="18752" x="6858000" y="6272213"/>
          <p14:tracePt t="18761" x="6756400" y="6246813"/>
          <p14:tracePt t="18768" x="6611938" y="6211888"/>
          <p14:tracePt t="18777" x="6467475" y="6161088"/>
          <p14:tracePt t="18784" x="6323013" y="6143625"/>
          <p14:tracePt t="18794" x="6143625" y="6127750"/>
          <p14:tracePt t="18800" x="5922963" y="6084888"/>
          <p14:tracePt t="18811" x="5745163" y="6084888"/>
          <p14:tracePt t="18816" x="5565775" y="6067425"/>
          <p14:tracePt t="18827" x="5421313" y="6067425"/>
          <p14:tracePt t="18833" x="5286375" y="6067425"/>
          <p14:tracePt t="18839" x="5141913" y="6067425"/>
          <p14:tracePt t="18847" x="5038725" y="6067425"/>
          <p14:tracePt t="18856" x="4946650" y="6067425"/>
          <p14:tracePt t="18863" x="4860925" y="6067425"/>
          <p14:tracePt t="18872" x="4775200" y="6067425"/>
          <p14:tracePt t="18881" x="4699000" y="6067425"/>
          <p14:tracePt t="18887" x="4630738" y="6067425"/>
          <p14:tracePt t="18896" x="4572000" y="6067425"/>
          <p14:tracePt t="18904" x="4513263" y="6067425"/>
          <p14:tracePt t="18912" x="4470400" y="6067425"/>
          <p14:tracePt t="18920" x="4427538" y="6059488"/>
          <p14:tracePt t="18928" x="4368800" y="6049963"/>
          <p14:tracePt t="18936" x="4316413" y="6034088"/>
          <p14:tracePt t="18945" x="4224338" y="5999163"/>
          <p14:tracePt t="18952" x="4113213" y="5965825"/>
          <p14:tracePt t="18962" x="3976688" y="5915025"/>
          <p14:tracePt t="18968" x="3841750" y="5880100"/>
          <p14:tracePt t="18978" x="3636963" y="5778500"/>
          <p14:tracePt t="18984" x="3408363" y="5719763"/>
          <p14:tracePt t="18994" x="3094038" y="5634038"/>
          <p14:tracePt t="19001" x="2795588" y="5507038"/>
          <p14:tracePt t="19010" x="2582863" y="5421313"/>
          <p14:tracePt t="19016" x="2260600" y="5311775"/>
          <p14:tracePt t="19027" x="2014538" y="5218113"/>
          <p14:tracePt t="19032" x="1852613" y="5132388"/>
          <p14:tracePt t="19039" x="1606550" y="5013325"/>
          <p14:tracePt t="19047" x="1444625" y="4937125"/>
          <p14:tracePt t="19056" x="1325563" y="4860925"/>
          <p14:tracePt t="19064" x="1257300" y="4810125"/>
          <p14:tracePt t="19072" x="1231900" y="4775200"/>
          <p14:tracePt t="19081" x="1216025" y="4741863"/>
          <p14:tracePt t="19087" x="1216025" y="4691063"/>
          <p14:tracePt t="19096" x="1216025" y="4665663"/>
          <p14:tracePt t="19104" x="1216025" y="4640263"/>
          <p14:tracePt t="19112" x="1223963" y="4597400"/>
          <p14:tracePt t="19120" x="1241425" y="4572000"/>
          <p14:tracePt t="19128" x="1266825" y="4538663"/>
          <p14:tracePt t="19135" x="1282700" y="4503738"/>
          <p14:tracePt t="19146" x="1300163" y="4478338"/>
          <p14:tracePt t="19151" x="1317625" y="4445000"/>
          <p14:tracePt t="19161" x="1325563" y="4410075"/>
          <p14:tracePt t="19168" x="1325563" y="4368800"/>
          <p14:tracePt t="19178" x="1325563" y="4333875"/>
          <p14:tracePt t="19189" x="1325563" y="4291013"/>
          <p14:tracePt t="19195" x="1333500" y="4257675"/>
          <p14:tracePt t="19200" x="1343025" y="4214813"/>
          <p14:tracePt t="19208" x="1350963" y="4164013"/>
          <p14:tracePt t="19216" x="1350963" y="4146550"/>
          <p14:tracePt t="19228" x="1350963" y="4113213"/>
          <p14:tracePt t="19231" x="1350963" y="4087813"/>
          <p14:tracePt t="19239" x="1350963" y="4079875"/>
          <p14:tracePt t="19247" x="1350963" y="4052888"/>
          <p14:tracePt t="19256" x="1350963" y="4044950"/>
          <p14:tracePt t="19545" x="1350963" y="4037013"/>
          <p14:tracePt t="19561" x="1350963" y="3935413"/>
          <p14:tracePt t="19568" x="1350963" y="3705225"/>
          <p14:tracePt t="19578" x="1350963" y="3629025"/>
          <p14:tracePt t="19583" x="1350963" y="3730625"/>
          <p14:tracePt t="19594" x="1350963" y="3790950"/>
          <p14:tracePt t="20608" x="1350963" y="3798888"/>
          <p14:tracePt t="21753" x="1393825" y="3798888"/>
          <p14:tracePt t="21760" x="1487488" y="3798888"/>
          <p14:tracePt t="21768" x="1563688" y="3763963"/>
          <p14:tracePt t="21778" x="1631950" y="3697288"/>
          <p14:tracePt t="21784" x="1700213" y="3646488"/>
          <p14:tracePt t="21792" x="1733550" y="3594100"/>
          <p14:tracePt t="21800" x="1751013" y="3568700"/>
          <p14:tracePt t="21807" x="1766888" y="3535363"/>
          <p14:tracePt t="21816" x="1784350" y="3517900"/>
          <p14:tracePt t="21823" x="1801813" y="3509963"/>
          <p14:tracePt t="21832" x="1827213" y="3502025"/>
          <p14:tracePt t="21840" x="1885950" y="3492500"/>
          <p14:tracePt t="21847" x="1963738" y="3492500"/>
          <p14:tracePt t="21856" x="2124075" y="3467100"/>
          <p14:tracePt t="21863" x="2278063" y="3459163"/>
          <p14:tracePt t="21871" x="2489200" y="3459163"/>
          <p14:tracePt t="21880" x="2701925" y="3441700"/>
          <p14:tracePt t="21887" x="2949575" y="3416300"/>
          <p14:tracePt t="21896" x="3186113" y="3398838"/>
          <p14:tracePt t="21903" x="3373438" y="3373438"/>
          <p14:tracePt t="21913" x="3502025" y="3355975"/>
          <p14:tracePt t="21919" x="3619500" y="3330575"/>
          <p14:tracePt t="21929" x="3705225" y="3314700"/>
          <p14:tracePt t="21935" x="3781425" y="3279775"/>
          <p14:tracePt t="21946" x="3832225" y="3254375"/>
          <p14:tracePt t="21952" x="3867150" y="3238500"/>
          <p14:tracePt t="21962" x="3892550" y="3211513"/>
          <p14:tracePt t="21969" x="3908425" y="3195638"/>
          <p14:tracePt t="21978" x="3917950" y="3160713"/>
          <p14:tracePt t="21983" x="3925888" y="3127375"/>
          <p14:tracePt t="21993" x="3925888" y="3119438"/>
          <p14:tracePt t="22001" x="3925888" y="3094038"/>
          <p14:tracePt t="22006" x="3925888" y="3059113"/>
          <p14:tracePt t="22016" x="3925888" y="3051175"/>
          <p14:tracePt t="22024" x="3925888" y="3016250"/>
          <p14:tracePt t="22033" x="3925888" y="2990850"/>
          <p14:tracePt t="22040" x="3925888" y="2965450"/>
          <p14:tracePt t="22049" x="3925888" y="2949575"/>
          <p14:tracePt t="22056" x="3925888" y="2932113"/>
          <p14:tracePt t="22063" x="3925888" y="2897188"/>
          <p14:tracePt t="22072" x="3925888" y="2889250"/>
          <p14:tracePt t="22080" x="3925888" y="2855913"/>
          <p14:tracePt t="22087" x="3925888" y="2820988"/>
          <p14:tracePt t="22097" x="3908425" y="2778125"/>
          <p14:tracePt t="22103" x="3883025" y="2752725"/>
          <p14:tracePt t="22113" x="3849688" y="2719388"/>
          <p14:tracePt t="22120" x="3832225" y="2693988"/>
          <p14:tracePt t="22130" x="3790950" y="2668588"/>
          <p14:tracePt t="22135" x="3738563" y="2633663"/>
          <p14:tracePt t="22146" x="3697288" y="2608263"/>
          <p14:tracePt t="22152" x="3654425" y="2574925"/>
          <p14:tracePt t="22163" x="3603625" y="2549525"/>
          <p14:tracePt t="22176" x="3517900" y="2481263"/>
          <p14:tracePt t="22183" x="3467100" y="2430463"/>
          <p14:tracePt t="22191" x="3441700" y="2405063"/>
          <p14:tracePt t="22200" x="3424238" y="2379663"/>
          <p14:tracePt t="22207" x="3390900" y="2344738"/>
          <p14:tracePt t="22215" x="3340100" y="2303463"/>
          <p14:tracePt t="22224" x="3289300" y="2268538"/>
          <p14:tracePt t="22231" x="3228975" y="2243138"/>
          <p14:tracePt t="22240" x="3178175" y="2209800"/>
          <p14:tracePt t="22249" x="3144838" y="2184400"/>
          <p14:tracePt t="22256" x="3101975" y="2159000"/>
          <p14:tracePt t="22263" x="3025775" y="2124075"/>
          <p14:tracePt t="22272" x="3000375" y="2116138"/>
          <p14:tracePt t="22281" x="2957513" y="2098675"/>
          <p14:tracePt t="22288" x="2922588" y="2090738"/>
          <p14:tracePt t="22296" x="2881313" y="2073275"/>
          <p14:tracePt t="22303" x="2855913" y="2065338"/>
          <p14:tracePt t="22313" x="2813050" y="2055813"/>
          <p14:tracePt t="22320" x="2787650" y="2047875"/>
          <p14:tracePt t="22330" x="2762250" y="2039938"/>
          <p14:tracePt t="22336" x="2744788" y="2039938"/>
          <p14:tracePt t="22346" x="2686050" y="2039938"/>
          <p14:tracePt t="22352" x="2643188" y="2030413"/>
          <p14:tracePt t="22362" x="2566988" y="2022475"/>
          <p14:tracePt t="22368" x="2506663" y="2005013"/>
          <p14:tracePt t="22378" x="2455863" y="2005013"/>
          <p14:tracePt t="22384" x="2379663" y="2005013"/>
          <p14:tracePt t="22392" x="2303463" y="1997075"/>
          <p14:tracePt t="22399" x="2235200" y="1997075"/>
          <p14:tracePt t="22407" x="2192338" y="1997075"/>
          <p14:tracePt t="22415" x="2133600" y="1997075"/>
          <p14:tracePt t="22424" x="2090738" y="1997075"/>
          <p14:tracePt t="22433" x="2055813" y="1997075"/>
          <p14:tracePt t="22441" x="2005013" y="1997075"/>
          <p14:tracePt t="22448" x="1971675" y="1997075"/>
          <p14:tracePt t="22456" x="1928813" y="1997075"/>
          <p14:tracePt t="22463" x="1895475" y="1997075"/>
          <p14:tracePt t="22472" x="1870075" y="1997075"/>
          <p14:tracePt t="22480" x="1835150" y="2005013"/>
          <p14:tracePt t="22488" x="1793875" y="2030413"/>
          <p14:tracePt t="22497" x="1766888" y="2055813"/>
          <p14:tracePt t="22504" x="1733550" y="2090738"/>
          <p14:tracePt t="22513" x="1700213" y="2116138"/>
          <p14:tracePt t="22520" x="1657350" y="2149475"/>
          <p14:tracePt t="22530" x="1622425" y="2192338"/>
          <p14:tracePt t="22536" x="1571625" y="2235200"/>
          <p14:tracePt t="22546" x="1520825" y="2260600"/>
          <p14:tracePt t="22552" x="1470025" y="2303463"/>
          <p14:tracePt t="22562" x="1419225" y="2328863"/>
          <p14:tracePt t="22568" x="1360488" y="2371725"/>
          <p14:tracePt t="22578" x="1317625" y="2405063"/>
          <p14:tracePt t="22584" x="1266825" y="2455863"/>
          <p14:tracePt t="22592" x="1231900" y="2473325"/>
          <p14:tracePt t="22599" x="1216025" y="2506663"/>
          <p14:tracePt t="22607" x="1189038" y="2541588"/>
          <p14:tracePt t="22615" x="1163638" y="2592388"/>
          <p14:tracePt t="22624" x="1155700" y="2625725"/>
          <p14:tracePt t="22631" x="1147763" y="2668588"/>
          <p14:tracePt t="22640" x="1138238" y="2719388"/>
          <p14:tracePt t="22647" x="1138238" y="2752725"/>
          <p14:tracePt t="22655" x="1138238" y="2778125"/>
          <p14:tracePt t="22663" x="1130300" y="2813050"/>
          <p14:tracePt t="22672" x="1130300" y="2846388"/>
          <p14:tracePt t="22681" x="1130300" y="2881313"/>
          <p14:tracePt t="22688" x="1130300" y="2906713"/>
          <p14:tracePt t="22696" x="1130300" y="2949575"/>
          <p14:tracePt t="22704" x="1130300" y="2990850"/>
          <p14:tracePt t="22713" x="1130300" y="3025775"/>
          <p14:tracePt t="22720" x="1130300" y="3067050"/>
          <p14:tracePt t="22730" x="1130300" y="3119438"/>
          <p14:tracePt t="22736" x="1138238" y="3144838"/>
          <p14:tracePt t="22746" x="1173163" y="3186113"/>
          <p14:tracePt t="22752" x="1173163" y="3203575"/>
          <p14:tracePt t="22762" x="1189038" y="3228975"/>
          <p14:tracePt t="22768" x="1223963" y="3271838"/>
          <p14:tracePt t="22778" x="1257300" y="3305175"/>
          <p14:tracePt t="22784" x="1308100" y="3340100"/>
          <p14:tracePt t="22794" x="1333500" y="3355975"/>
          <p14:tracePt t="22800" x="1368425" y="3373438"/>
          <p14:tracePt t="22807" x="1401763" y="3382963"/>
          <p14:tracePt t="22816" x="1427163" y="3390900"/>
          <p14:tracePt t="22824" x="1444625" y="3390900"/>
          <p14:tracePt t="22832" x="1462088" y="3398838"/>
          <p14:tracePt t="22840" x="1470025" y="3398838"/>
          <p14:tracePt t="22913" x="1477963" y="3398838"/>
          <p14:tracePt t="22920" x="1487488" y="3398838"/>
          <p14:tracePt t="23041" x="1477963" y="3398838"/>
          <p14:tracePt t="24513" x="1487488" y="3416300"/>
          <p14:tracePt t="24520" x="1504950" y="3424238"/>
          <p14:tracePt t="24536" x="1504950" y="3433763"/>
          <p14:tracePt t="24547" x="1520825" y="3433763"/>
          <p14:tracePt t="24552" x="1530350" y="3441700"/>
          <p14:tracePt t="24562" x="1538288" y="3449638"/>
          <p14:tracePt t="24574" x="1546225" y="3449638"/>
          <p14:tracePt t="24591" x="1555750" y="3467100"/>
          <p14:tracePt t="24608" x="1571625" y="3475038"/>
          <p14:tracePt t="24624" x="1597025" y="3475038"/>
          <p14:tracePt t="24631" x="1614488" y="3484563"/>
          <p14:tracePt t="24639" x="1631950" y="3492500"/>
          <p14:tracePt t="24647" x="1649413" y="3502025"/>
          <p14:tracePt t="24655" x="1674813" y="3502025"/>
          <p14:tracePt t="24664" x="1682750" y="3502025"/>
          <p14:tracePt t="24671" x="1690688" y="3502025"/>
          <p14:tracePt t="24681" x="1708150" y="3517900"/>
          <p14:tracePt t="24730" x="1708150" y="3527425"/>
          <p14:tracePt t="24746" x="1716088" y="3527425"/>
          <p14:tracePt t="24784" x="1725613" y="3535363"/>
          <p14:tracePt t="24943" x="1725613" y="3543300"/>
          <p14:tracePt t="24960" x="1725613" y="3552825"/>
          <p14:tracePt t="24967" x="1725613" y="3560763"/>
          <p14:tracePt t="24975" x="1725613" y="3568700"/>
          <p14:tracePt t="24983" x="1725613" y="3578225"/>
          <p14:tracePt t="24992" x="1725613" y="3594100"/>
          <p14:tracePt t="24999" x="1716088" y="3594100"/>
          <p14:tracePt t="25008" x="1716088" y="3603625"/>
          <p14:tracePt t="25015" x="1716088" y="3611563"/>
          <p14:tracePt t="25705" x="1716088" y="3619500"/>
          <p14:tracePt t="26007" x="1716088" y="3611563"/>
          <p14:tracePt t="26032" x="1708150" y="3594100"/>
          <p14:tracePt t="26048" x="1700213" y="3594100"/>
          <p14:tracePt t="26063" x="1690688" y="3586163"/>
          <p14:tracePt t="26081" x="1682750" y="3586163"/>
          <p14:tracePt t="26097" x="1665288" y="3586163"/>
          <p14:tracePt t="26169" x="1657350" y="3586163"/>
          <p14:tracePt t="26183" x="1649413" y="3586163"/>
          <p14:tracePt t="26233" x="1631950" y="3586163"/>
          <p14:tracePt t="26367" x="1631950" y="3594100"/>
          <p14:tracePt t="26375" x="1622425" y="3603625"/>
          <p14:tracePt t="26383" x="1622425" y="3619500"/>
          <p14:tracePt t="26392" x="1622425" y="3636963"/>
          <p14:tracePt t="26401" x="1622425" y="3646488"/>
          <p14:tracePt t="26408" x="1622425" y="3654425"/>
          <p14:tracePt t="26424" x="1614488" y="3679825"/>
          <p14:tracePt t="26440" x="1614488" y="3697288"/>
          <p14:tracePt t="26455" x="1614488" y="3713163"/>
          <p14:tracePt t="26472" x="1614488" y="3722688"/>
          <p14:tracePt t="26504" x="1614488" y="3730625"/>
          <p14:tracePt t="26514" x="1614488" y="3738563"/>
          <p14:tracePt t="26943" x="1614488" y="3748088"/>
          <p14:tracePt t="26993" x="1622425" y="3748088"/>
          <p14:tracePt t="27007" x="1631950" y="3748088"/>
          <p14:tracePt t="27015" x="1639888" y="3748088"/>
          <p14:tracePt t="27031" x="1649413" y="3748088"/>
          <p14:tracePt t="27039" x="1657350" y="3756025"/>
          <p14:tracePt t="27095" x="1665288" y="3756025"/>
          <p14:tracePt t="27103" x="1674813" y="3756025"/>
          <p14:tracePt t="27263" x="1682750" y="3756025"/>
          <p14:tracePt t="27272" x="1690688" y="3756025"/>
          <p14:tracePt t="27282" x="1700213" y="3756025"/>
          <p14:tracePt t="27287" x="1708150" y="3748088"/>
          <p14:tracePt t="27299" x="1716088" y="3748088"/>
          <p14:tracePt t="27303" x="1725613" y="3738563"/>
          <p14:tracePt t="27314" x="1725613" y="3730625"/>
          <p14:tracePt t="27319" x="1733550" y="3730625"/>
          <p14:tracePt t="27329" x="1741488" y="3730625"/>
          <p14:tracePt t="27359" x="1758950" y="3713163"/>
          <p14:tracePt t="27375" x="1766888" y="3705225"/>
          <p14:tracePt t="27392" x="1784350" y="3697288"/>
          <p14:tracePt t="27400" x="1793875" y="3687763"/>
          <p14:tracePt t="27407" x="1801813" y="3679825"/>
          <p14:tracePt t="27416" x="1809750" y="3679825"/>
          <p14:tracePt t="27449" x="1819275" y="3671888"/>
          <p14:tracePt t="27457" x="1819275" y="3662363"/>
          <p14:tracePt t="27498" x="1827213" y="3662363"/>
          <p14:tracePt t="27514" x="1835150" y="3662363"/>
          <p14:tracePt t="27520" x="1844675" y="3662363"/>
          <p14:tracePt t="27559" x="1852613" y="3662363"/>
          <p14:tracePt t="27568" x="1860550" y="3662363"/>
          <p14:tracePt t="27575" x="1870075" y="3662363"/>
          <p14:tracePt t="27584" x="1895475" y="3662363"/>
          <p14:tracePt t="27593" x="1903413" y="3662363"/>
          <p14:tracePt t="27600" x="1920875" y="3662363"/>
          <p14:tracePt t="27608" x="1938338" y="3662363"/>
          <p14:tracePt t="27616" x="1954213" y="3662363"/>
          <p14:tracePt t="27623" x="1971675" y="3662363"/>
          <p14:tracePt t="27641" x="1979613" y="3662363"/>
          <p14:tracePt t="27649" x="1989138" y="3662363"/>
          <p14:tracePt t="27656" x="1997075" y="3662363"/>
          <p14:tracePt t="27664" x="2005013" y="3671888"/>
          <p14:tracePt t="27672" x="2014538" y="3671888"/>
          <p14:tracePt t="27682" x="2022475" y="3671888"/>
          <p14:tracePt t="27703" x="2030413" y="3671888"/>
          <p14:tracePt t="27714" x="2039938" y="3671888"/>
          <p14:tracePt t="27737" x="2047875" y="3671888"/>
          <p14:tracePt t="27769" x="2055813" y="3671888"/>
          <p14:tracePt t="27791" x="2065338" y="3671888"/>
          <p14:tracePt t="27808" x="2073275" y="3671888"/>
          <p14:tracePt t="27824" x="2082800" y="3671888"/>
          <p14:tracePt t="27887" x="2090738" y="3671888"/>
          <p14:tracePt t="27898" x="2098675" y="3671888"/>
          <p14:tracePt t="27903" x="2108200" y="3671888"/>
          <p14:tracePt t="27914" x="2124075" y="3679825"/>
          <p14:tracePt t="27921" x="2133600" y="3679825"/>
          <p14:tracePt t="27930" x="2141538" y="3687763"/>
          <p14:tracePt t="27936" x="2141538" y="3697288"/>
          <p14:tracePt t="27943" x="2149475" y="3705225"/>
          <p14:tracePt t="27959" x="2184400" y="3705225"/>
          <p14:tracePt t="27976" x="2235200" y="3687763"/>
          <p14:tracePt t="27984" x="2278063" y="3679825"/>
          <p14:tracePt t="27991" x="2303463" y="3679825"/>
          <p14:tracePt t="28001" x="2328863" y="3679825"/>
          <p14:tracePt t="28008" x="2336800" y="3679825"/>
          <p14:tracePt t="28161" x="2354263" y="3705225"/>
          <p14:tracePt t="28169" x="2362200" y="3738563"/>
          <p14:tracePt t="28176" x="2371725" y="3756025"/>
          <p14:tracePt t="28184" x="2387600" y="3790950"/>
          <p14:tracePt t="28192" x="2430463" y="3832225"/>
          <p14:tracePt t="28201" x="2447925" y="3841750"/>
          <p14:tracePt t="28208" x="2516188" y="3841750"/>
          <p14:tracePt t="28217" x="2566988" y="3832225"/>
          <p14:tracePt t="28223" x="2668588" y="3806825"/>
          <p14:tracePt t="28233" x="2752725" y="3806825"/>
          <p14:tracePt t="28240" x="2863850" y="3806825"/>
          <p14:tracePt t="28248" x="2974975" y="3806825"/>
          <p14:tracePt t="28256" x="3101975" y="3806825"/>
          <p14:tracePt t="28265" x="3211513" y="3806825"/>
          <p14:tracePt t="28272" x="3355975" y="3806825"/>
          <p14:tracePt t="28282" x="3484563" y="3806825"/>
          <p14:tracePt t="28288" x="3594100" y="3806825"/>
          <p14:tracePt t="28298" x="3722688" y="3806825"/>
          <p14:tracePt t="28304" x="3824288" y="3806825"/>
          <p14:tracePt t="28312" x="3908425" y="3806825"/>
          <p14:tracePt t="28320" x="3976688" y="3806825"/>
          <p14:tracePt t="28327" x="4052888" y="3806825"/>
          <p14:tracePt t="28335" x="4105275" y="3806825"/>
          <p14:tracePt t="28343" x="4164013" y="3806825"/>
          <p14:tracePt t="28351" x="4240213" y="3806825"/>
          <p14:tracePt t="28360" x="4325938" y="3806825"/>
          <p14:tracePt t="28369" x="4410075" y="3806825"/>
          <p14:tracePt t="28377" x="4503738" y="3806825"/>
          <p14:tracePt t="28384" x="4605338" y="3806825"/>
          <p14:tracePt t="28391" x="4708525" y="3806825"/>
          <p14:tracePt t="28400" x="4818063" y="3806825"/>
          <p14:tracePt t="28408" x="4929188" y="3798888"/>
          <p14:tracePt t="28416" x="5073650" y="3798888"/>
          <p14:tracePt t="28423" x="5167313" y="3798888"/>
          <p14:tracePt t="28431" x="5294313" y="3798888"/>
          <p14:tracePt t="28441" x="5421313" y="3798888"/>
          <p14:tracePt t="28449" x="5524500" y="3798888"/>
          <p14:tracePt t="28456" x="5634038" y="3798888"/>
          <p14:tracePt t="28464" x="5735638" y="3798888"/>
          <p14:tracePt t="28472" x="5829300" y="3798888"/>
          <p14:tracePt t="28483" x="5922963" y="3798888"/>
          <p14:tracePt t="28488" x="6016625" y="3798888"/>
          <p14:tracePt t="28500" x="6076950" y="3798888"/>
          <p14:tracePt t="28503" x="6118225" y="3798888"/>
          <p14:tracePt t="28514" x="6143625" y="3798888"/>
          <p14:tracePt t="28521" x="6153150" y="3790950"/>
          <p14:tracePt t="28527" x="6161088" y="3790950"/>
          <p14:tracePt t="28536" x="6169025" y="3790950"/>
          <p14:tracePt t="28553" x="6178550" y="3790950"/>
          <p14:tracePt t="28743" x="6178550" y="3781425"/>
          <p14:tracePt t="28759" x="6178550" y="3773488"/>
          <p14:tracePt t="28816" x="6178550" y="3763963"/>
          <p14:tracePt t="28848" x="6178550" y="3756025"/>
          <p14:tracePt t="28865" x="6169025" y="3748088"/>
          <p14:tracePt t="28872" x="6084888" y="3748088"/>
          <p14:tracePt t="28883" x="5965825" y="3748088"/>
          <p14:tracePt t="28888" x="5813425" y="3748088"/>
          <p14:tracePt t="28898" x="5641975" y="3748088"/>
          <p14:tracePt t="28903" x="5421313" y="3773488"/>
          <p14:tracePt t="28912" x="5208588" y="3798888"/>
          <p14:tracePt t="28920" x="4962525" y="3816350"/>
          <p14:tracePt t="28928" x="4775200" y="3841750"/>
          <p14:tracePt t="28936" x="4554538" y="3875088"/>
          <p14:tracePt t="28943" x="4359275" y="3917950"/>
          <p14:tracePt t="28952" x="4206875" y="3925888"/>
          <p14:tracePt t="28960" x="4062413" y="3960813"/>
          <p14:tracePt t="28969" x="3951288" y="3968750"/>
          <p14:tracePt t="28976" x="3849688" y="3994150"/>
          <p14:tracePt t="28983" x="3773488" y="3994150"/>
          <p14:tracePt t="28991" x="3705225" y="4002088"/>
          <p14:tracePt t="29001" x="3629025" y="4002088"/>
          <p14:tracePt t="29007" x="3578225" y="4002088"/>
          <p14:tracePt t="29016" x="3517900" y="4002088"/>
          <p14:tracePt t="29023" x="3492500" y="4002088"/>
          <p14:tracePt t="29033" x="3441700" y="4002088"/>
          <p14:tracePt t="29040" x="3416300" y="4002088"/>
          <p14:tracePt t="29049" x="3382963" y="4002088"/>
          <p14:tracePt t="29055" x="3365500" y="4002088"/>
          <p14:tracePt t="29065" x="3348038" y="4002088"/>
          <p14:tracePt t="29072" x="3330575" y="4002088"/>
          <p14:tracePt t="29087" x="3322638" y="4002088"/>
          <p14:tracePt t="29143" x="3314700" y="4002088"/>
          <p14:tracePt t="29160" x="3305175" y="4002088"/>
          <p14:tracePt t="29896" x="3297238" y="4002088"/>
          <p14:tracePt t="29928" x="3297238" y="4011613"/>
          <p14:tracePt t="29943" x="3297238" y="4019550"/>
          <p14:tracePt t="30031" x="3297238" y="4027488"/>
          <p14:tracePt t="30111" x="3305175" y="4037013"/>
          <p14:tracePt t="32441" x="3330575" y="4037013"/>
          <p14:tracePt t="32448" x="3365500" y="4037013"/>
          <p14:tracePt t="32456" x="3416300" y="4027488"/>
          <p14:tracePt t="32465" x="3459163" y="4027488"/>
          <p14:tracePt t="32473" x="3517900" y="4011613"/>
          <p14:tracePt t="32479" x="3594100" y="3994150"/>
          <p14:tracePt t="32487" x="3654425" y="3994150"/>
          <p14:tracePt t="32495" x="3730625" y="3976688"/>
          <p14:tracePt t="32503" x="3798888" y="3968750"/>
          <p14:tracePt t="32512" x="3883025" y="3951288"/>
          <p14:tracePt t="32520" x="3943350" y="3943350"/>
          <p14:tracePt t="32528" x="4044950" y="3935413"/>
          <p14:tracePt t="32536" x="4121150" y="3935413"/>
          <p14:tracePt t="32544" x="4214813" y="3925888"/>
          <p14:tracePt t="32552" x="4308475" y="3900488"/>
          <p14:tracePt t="32560" x="4410075" y="3900488"/>
          <p14:tracePt t="32567" x="4495800" y="3892550"/>
          <p14:tracePt t="32577" x="4564063" y="3875088"/>
          <p14:tracePt t="32584" x="4648200" y="3875088"/>
          <p14:tracePt t="32593" x="4724400" y="3867150"/>
          <p14:tracePt t="32601" x="4802188" y="3857625"/>
          <p14:tracePt t="32608" x="4886325" y="3849688"/>
          <p14:tracePt t="32617" x="4929188" y="3841750"/>
          <p14:tracePt t="32624" x="4979988" y="3832225"/>
          <p14:tracePt t="32634" x="5022850" y="3816350"/>
          <p14:tracePt t="32639" x="5064125" y="3806825"/>
          <p14:tracePt t="32650" x="5091113" y="3798888"/>
          <p14:tracePt t="32655" x="5106988" y="3798888"/>
          <p14:tracePt t="32664" x="5124450" y="3790950"/>
          <p14:tracePt t="32672" x="5141913" y="3781425"/>
          <p14:tracePt t="32682" x="5149850" y="3773488"/>
          <p14:tracePt t="32688" x="5167313" y="3763963"/>
          <p14:tracePt t="32695" x="5183188" y="3756025"/>
          <p14:tracePt t="32704" x="5200650" y="3756025"/>
          <p14:tracePt t="32712" x="5226050" y="3748088"/>
          <p14:tracePt t="32720" x="5235575" y="3738563"/>
          <p14:tracePt t="32728" x="5251450" y="3730625"/>
          <p14:tracePt t="32736" x="5268913" y="3730625"/>
          <p14:tracePt t="32743" x="5268913" y="3722688"/>
          <p14:tracePt t="32751" x="5286375" y="3722688"/>
          <p14:tracePt t="32760" x="5294313" y="3713163"/>
          <p14:tracePt t="32768" x="5302250" y="3713163"/>
          <p14:tracePt t="32776" x="5311775" y="3713163"/>
          <p14:tracePt t="32785" x="5327650" y="3713163"/>
          <p14:tracePt t="32792" x="5353050" y="3705225"/>
          <p14:tracePt t="32801" x="5370513" y="3705225"/>
          <p14:tracePt t="32808" x="5387975" y="3705225"/>
          <p14:tracePt t="32818" x="5413375" y="3705225"/>
          <p14:tracePt t="32823" x="5438775" y="3705225"/>
          <p14:tracePt t="32834" x="5446713" y="3705225"/>
          <p14:tracePt t="32840" x="5464175" y="3705225"/>
          <p14:tracePt t="32850" x="5472113" y="3705225"/>
          <p14:tracePt t="32856" x="5489575" y="3705225"/>
          <p14:tracePt t="32866" x="5497513" y="3705225"/>
          <p14:tracePt t="32872" x="5507038" y="3705225"/>
          <p14:tracePt t="32879" x="5514975" y="3705225"/>
          <p14:tracePt t="32888" x="5524500" y="3705225"/>
          <p14:tracePt t="32895" x="5532438" y="3705225"/>
          <p14:tracePt t="32904" x="5549900" y="3705225"/>
          <p14:tracePt t="32921" x="5557838" y="3705225"/>
          <p14:tracePt t="32929" x="5565775" y="3705225"/>
          <p14:tracePt t="32936" x="5575300" y="3705225"/>
          <p14:tracePt t="33008" x="5583238" y="3705225"/>
          <p14:tracePt t="34033" x="5591175" y="3705225"/>
          <p14:tracePt t="34081" x="5591175" y="3697288"/>
          <p14:tracePt t="34088" x="5591175" y="3687763"/>
          <p14:tracePt t="34095" x="5591175" y="3679825"/>
          <p14:tracePt t="34103" x="5600700" y="3679825"/>
          <p14:tracePt t="34113" x="5600700" y="3671888"/>
          <p14:tracePt t="34120" x="5608638" y="3654425"/>
          <p14:tracePt t="34127" x="5608638" y="3646488"/>
          <p14:tracePt t="34144" x="5608638" y="3636963"/>
          <p14:tracePt t="34151" x="5616575" y="3629025"/>
          <p14:tracePt t="34159" x="5616575" y="3619500"/>
          <p14:tracePt t="34169" x="5626100" y="3603625"/>
          <p14:tracePt t="34175" x="5626100" y="3594100"/>
          <p14:tracePt t="34195" x="5634038" y="3560763"/>
          <p14:tracePt t="34202" x="5651500" y="3552825"/>
          <p14:tracePt t="34207" x="5659438" y="3535363"/>
          <p14:tracePt t="34217" x="5668963" y="3509963"/>
          <p14:tracePt t="34223" x="5668963" y="3492500"/>
          <p14:tracePt t="34234" x="5684838" y="3484563"/>
          <p14:tracePt t="34240" x="5684838" y="3475038"/>
          <p14:tracePt t="34250" x="5684838" y="3459163"/>
          <p14:tracePt t="34256" x="5694363" y="3449638"/>
          <p14:tracePt t="34266" x="5702300" y="3441700"/>
          <p14:tracePt t="34272" x="5702300" y="3433763"/>
          <p14:tracePt t="34288" x="5710238" y="3424238"/>
          <p14:tracePt t="34296" x="5710238" y="3416300"/>
          <p14:tracePt t="34303" x="5710238" y="3408363"/>
          <p14:tracePt t="34312" x="5719763" y="3398838"/>
          <p14:tracePt t="34321" x="5719763" y="3382963"/>
          <p14:tracePt t="34328" x="5727700" y="3373438"/>
          <p14:tracePt t="34335" x="5727700" y="3365500"/>
          <p14:tracePt t="34343" x="5745163" y="3348038"/>
          <p14:tracePt t="34360" x="5745163" y="3330575"/>
          <p14:tracePt t="34369" x="5745163" y="3322638"/>
          <p14:tracePt t="34408" x="5753100" y="3314700"/>
          <p14:tracePt t="34419" x="5753100" y="3305175"/>
          <p14:tracePt t="34424" x="5761038" y="3305175"/>
          <p14:tracePt t="34440" x="5770563" y="3271838"/>
          <p14:tracePt t="34488" x="5770563" y="3254375"/>
          <p14:tracePt t="34503" x="5778500" y="3254375"/>
          <p14:tracePt t="34527" x="5778500" y="3238500"/>
          <p14:tracePt t="34543" x="5788025" y="3228975"/>
          <p14:tracePt t="34561" x="5788025" y="3221038"/>
          <p14:tracePt t="34568" x="5795963" y="3211513"/>
          <p14:tracePt t="34576" x="5795963" y="3203575"/>
          <p14:tracePt t="34752" x="5795963" y="3195638"/>
          <p14:tracePt t="35617" x="5795963" y="3186113"/>
          <p14:tracePt t="35992" x="5795963" y="3195638"/>
          <p14:tracePt t="36008" x="5788025" y="3195638"/>
          <p14:tracePt t="36032" x="5788025" y="3203575"/>
          <p14:tracePt t="36047" x="5778500" y="3211513"/>
          <p14:tracePt t="36079" x="5770563" y="3221038"/>
          <p14:tracePt t="36128" x="5753100" y="3228975"/>
          <p14:tracePt t="36272" x="5745163" y="3228975"/>
          <p14:tracePt t="36288" x="5735638" y="3238500"/>
          <p14:tracePt t="36296" x="5735638" y="3246438"/>
          <p14:tracePt t="36352" x="5727700" y="3246438"/>
          <p14:tracePt t="36369" x="5719763" y="3246438"/>
          <p14:tracePt t="36376" x="5710238" y="3246438"/>
          <p14:tracePt t="36386" x="5702300" y="3246438"/>
          <p14:tracePt t="36402" x="5684838" y="3246438"/>
          <p14:tracePt t="36489" x="5676900" y="3246438"/>
          <p14:tracePt t="36648" x="5668963" y="3246438"/>
          <p14:tracePt t="36673" x="5668963" y="3254375"/>
          <p14:tracePt t="36680" x="5668963" y="3263900"/>
          <p14:tracePt t="36704" x="5668963" y="3271838"/>
          <p14:tracePt t="36735" x="5668963" y="3279775"/>
          <p14:tracePt t="36767" x="5668963" y="3289300"/>
          <p14:tracePt t="36824" x="5668963" y="3297238"/>
          <p14:tracePt t="36969" x="5668963" y="3314700"/>
          <p14:tracePt t="37007" x="5668963" y="3322638"/>
          <p14:tracePt t="37018" x="5659438" y="3330575"/>
          <p14:tracePt t="37034" x="5659438" y="3340100"/>
          <p14:tracePt t="37047" x="5659438" y="3348038"/>
          <p14:tracePt t="37071" x="5659438" y="3355975"/>
          <p14:tracePt t="37103" x="5659438" y="3365500"/>
          <p14:tracePt t="37119" x="5659438" y="3373438"/>
          <p14:tracePt t="37153" x="5659438" y="3382963"/>
          <p14:tracePt t="37319" x="5668963" y="3382963"/>
          <p14:tracePt t="37328" x="5684838" y="3373438"/>
          <p14:tracePt t="37345" x="5684838" y="3365500"/>
          <p14:tracePt t="37354" x="5694363" y="3365500"/>
          <p14:tracePt t="37359" x="5702300" y="3365500"/>
          <p14:tracePt t="37375" x="5710238" y="3355975"/>
          <p14:tracePt t="37393" x="5719763" y="3348038"/>
          <p14:tracePt t="37434" x="5727700" y="3340100"/>
          <p14:tracePt t="37512" x="5735638" y="3340100"/>
          <p14:tracePt t="37544" x="5735638" y="3330575"/>
          <p14:tracePt t="37552" x="5735638" y="3322638"/>
          <p14:tracePt t="37585" x="5745163" y="3322638"/>
          <p14:tracePt t="37602" x="5753100" y="3305175"/>
          <p14:tracePt t="37632" x="5753100" y="3297238"/>
          <p14:tracePt t="37663" x="5753100" y="3289300"/>
          <p14:tracePt t="37672" x="5761038" y="3279775"/>
          <p14:tracePt t="37680" x="5761038" y="3271838"/>
          <p14:tracePt t="37703" x="5770563" y="3254375"/>
          <p14:tracePt t="37744" x="5770563" y="3246438"/>
          <p14:tracePt t="37751" x="5770563" y="3238500"/>
          <p14:tracePt t="37760" x="5778500" y="3228975"/>
          <p14:tracePt t="37824" x="5778500" y="3221038"/>
          <p14:tracePt t="37952" x="5788025" y="3211513"/>
          <p14:tracePt t="37993" x="5788025" y="3203575"/>
          <p14:tracePt t="38047" x="5795963" y="3195638"/>
          <p14:tracePt t="38328" x="5803900" y="3195638"/>
          <p14:tracePt t="38360" x="5803900" y="3203575"/>
          <p14:tracePt t="38369" x="5803900" y="3211513"/>
          <p14:tracePt t="38376" x="5803900" y="3221038"/>
          <p14:tracePt t="38403" x="5803900" y="3228975"/>
          <p14:tracePt t="38409" x="5803900" y="3238500"/>
          <p14:tracePt t="38423" x="5803900" y="3246438"/>
          <p14:tracePt t="38430" x="5803900" y="3254375"/>
          <p14:tracePt t="38447" x="5803900" y="3263900"/>
          <p14:tracePt t="38479" x="5803900" y="3271838"/>
          <p14:tracePt t="38496" x="5803900" y="3279775"/>
          <p14:tracePt t="38511" x="5795963" y="3279775"/>
          <p14:tracePt t="38527" x="5795963" y="3289300"/>
          <p14:tracePt t="38543" x="5788025" y="3297238"/>
          <p14:tracePt t="38552" x="5788025" y="3305175"/>
          <p14:tracePt t="38585" x="5788025" y="3314700"/>
          <p14:tracePt t="38602" x="5788025" y="3322638"/>
          <p14:tracePt t="38617" x="5778500" y="3322638"/>
          <p14:tracePt t="38631" x="5778500" y="3330575"/>
          <p14:tracePt t="38647" x="5770563" y="3340100"/>
          <p14:tracePt t="38664" x="5770563" y="3348038"/>
          <p14:tracePt t="38737" x="5770563" y="3355975"/>
          <p14:tracePt t="38769" x="5770563" y="3365500"/>
          <p14:tracePt t="38823" x="5770563" y="3373438"/>
          <p14:tracePt t="38831" x="5761038" y="3382963"/>
          <p14:tracePt t="39296" x="5753100" y="3390900"/>
          <p14:tracePt t="39616" x="5745163" y="3390900"/>
          <p14:tracePt t="39671" x="5735638" y="3390900"/>
          <p14:tracePt t="39688" x="5727700" y="3390900"/>
          <p14:tracePt t="39713" x="5727700" y="3382963"/>
          <p14:tracePt t="39728" x="5719763" y="3373438"/>
          <p14:tracePt t="39809" x="5710238" y="3373438"/>
          <p14:tracePt t="39824" x="5702300" y="3365500"/>
          <p14:tracePt t="39983" x="5702300" y="3355975"/>
          <p14:tracePt t="40031" x="5694363" y="3355975"/>
          <p14:tracePt t="40072" x="5684838" y="3348038"/>
          <p14:tracePt t="40240" x="5684838" y="3340100"/>
          <p14:tracePt t="40311" x="5684838" y="3330575"/>
          <p14:tracePt t="40335" x="5676900" y="3330575"/>
          <p14:tracePt t="40354" x="5668963" y="3322638"/>
          <p14:tracePt t="40416" x="5659438" y="3314700"/>
          <p14:tracePt t="40455" x="5659438" y="3305175"/>
          <p14:tracePt t="40464" x="5651500" y="3297238"/>
          <p14:tracePt t="40472" x="5641975" y="3289300"/>
          <p14:tracePt t="40512" x="5641975" y="3279775"/>
          <p14:tracePt t="40521" x="5641975" y="3271838"/>
          <p14:tracePt t="40538" x="5634038" y="3271838"/>
          <p14:tracePt t="40554" x="5626100" y="3263900"/>
          <p14:tracePt t="40576" x="5626100" y="3254375"/>
          <p14:tracePt t="40680" x="5616575" y="3254375"/>
          <p14:tracePt t="40737" x="5608638" y="3238500"/>
          <p14:tracePt t="40754" x="5608638" y="3228975"/>
          <p14:tracePt t="40770" x="5608638" y="3221038"/>
          <p14:tracePt t="40801" x="5608638" y="3211513"/>
          <p14:tracePt t="40808" x="5600700" y="3203575"/>
          <p14:tracePt t="40824" x="5591175" y="3203575"/>
          <p14:tracePt t="40856" x="5591175" y="3195638"/>
          <p14:tracePt t="40919" x="5591175" y="3186113"/>
          <p14:tracePt t="41272" x="5583238" y="3186113"/>
          <p14:tracePt t="41289" x="5575300" y="3186113"/>
          <p14:tracePt t="41343" x="5565775" y="3186113"/>
          <p14:tracePt t="41361" x="5549900" y="3186113"/>
          <p14:tracePt t="41375" x="5540375" y="3195638"/>
          <p14:tracePt t="41399" x="5532438" y="3211513"/>
          <p14:tracePt t="41423" x="5532438" y="3221038"/>
          <p14:tracePt t="41441" x="5532438" y="3238500"/>
          <p14:tracePt t="41447" x="5532438" y="3246438"/>
          <p14:tracePt t="41456" x="5532438" y="3254375"/>
          <p14:tracePt t="41463" x="5532438" y="3263900"/>
          <p14:tracePt t="41472" x="5532438" y="3271838"/>
          <p14:tracePt t="41480" x="5532438" y="3297238"/>
          <p14:tracePt t="41488" x="5532438" y="3322638"/>
          <p14:tracePt t="41495" x="5532438" y="3340100"/>
          <p14:tracePt t="41504" x="5532438" y="3348038"/>
          <p14:tracePt t="41511" x="5532438" y="3365500"/>
          <p14:tracePt t="41521" x="5532438" y="3382963"/>
          <p14:tracePt t="41528" x="5532438" y="3398838"/>
          <p14:tracePt t="41539" x="5532438" y="3408363"/>
          <p14:tracePt t="41543" x="5532438" y="3424238"/>
          <p14:tracePt t="41554" x="5532438" y="3441700"/>
          <p14:tracePt t="41560" x="5532438" y="3449638"/>
          <p14:tracePt t="41568" x="5532438" y="3459163"/>
          <p14:tracePt t="41575" x="5532438" y="3467100"/>
          <p14:tracePt t="41585" x="5532438" y="3475038"/>
          <p14:tracePt t="41592" x="5532438" y="3484563"/>
          <p14:tracePt t="41599" x="5532438" y="3492500"/>
          <p14:tracePt t="41664" x="5532438" y="3502025"/>
          <p14:tracePt t="41704" x="5540375" y="3502025"/>
          <p14:tracePt t="41712" x="5549900" y="3502025"/>
          <p14:tracePt t="41720" x="5557838" y="3492500"/>
          <p14:tracePt t="41728" x="5557838" y="3484563"/>
          <p14:tracePt t="41754" x="5565775" y="3484563"/>
          <p14:tracePt t="41760" x="5575300" y="3484563"/>
          <p14:tracePt t="41776" x="5600700" y="3492500"/>
          <p14:tracePt t="41783" x="5626100" y="3509963"/>
          <p14:tracePt t="41791" x="5651500" y="3535363"/>
          <p14:tracePt t="41799" x="5684838" y="3560763"/>
          <p14:tracePt t="41808" x="5719763" y="3586163"/>
          <p14:tracePt t="41816" x="5761038" y="3629025"/>
          <p14:tracePt t="41823" x="5813425" y="3662363"/>
          <p14:tracePt t="41832" x="5864225" y="3722688"/>
          <p14:tracePt t="41840" x="5915025" y="3756025"/>
          <p14:tracePt t="41848" x="5965825" y="3806825"/>
          <p14:tracePt t="41856" x="6016625" y="3867150"/>
          <p14:tracePt t="41863" x="6084888" y="3917950"/>
          <p14:tracePt t="41872" x="6153150" y="3986213"/>
          <p14:tracePt t="41881" x="6203950" y="4037013"/>
          <p14:tracePt t="41889" x="6272213" y="4105275"/>
          <p14:tracePt t="41895" x="6323013" y="4164013"/>
          <p14:tracePt t="41905" x="6356350" y="4206875"/>
          <p14:tracePt t="41911" x="6399213" y="4257675"/>
          <p14:tracePt t="41920" x="6442075" y="4291013"/>
          <p14:tracePt t="41927" x="6475413" y="4333875"/>
          <p14:tracePt t="41938" x="6526213" y="4376738"/>
          <p14:tracePt t="41943" x="6569075" y="4402138"/>
          <p14:tracePt t="41954" x="6577013" y="4427538"/>
          <p14:tracePt t="41961" x="6577013" y="4435475"/>
          <p14:tracePt t="41970" x="6586538" y="4460875"/>
          <p14:tracePt t="41975" x="6602413" y="4478338"/>
          <p14:tracePt t="41982" x="6602413" y="4486275"/>
          <p14:tracePt t="41991" x="6611938" y="4486275"/>
          <p14:tracePt t="41999" x="6619875" y="4503738"/>
          <p14:tracePt t="42007" x="6627813" y="4513263"/>
          <p14:tracePt t="42016" x="6637338" y="4513263"/>
          <p14:tracePt t="42023" x="6645275" y="4529138"/>
          <p14:tracePt t="42041" x="6654800" y="4538663"/>
          <p14:tracePt t="42056" x="6680200" y="4554538"/>
          <p14:tracePt t="42064" x="6688138" y="4572000"/>
          <p14:tracePt t="42071" x="6696075" y="4579938"/>
          <p14:tracePt t="42079" x="6721475" y="4589463"/>
          <p14:tracePt t="42096" x="6738938" y="4605338"/>
          <p14:tracePt t="42106" x="6756400" y="4622800"/>
          <p14:tracePt t="42111" x="6764338" y="4630738"/>
          <p14:tracePt t="42122" x="6781800" y="4648200"/>
          <p14:tracePt t="42128" x="6807200" y="4673600"/>
          <p14:tracePt t="42138" x="6824663" y="4691063"/>
          <p14:tracePt t="42143" x="6840538" y="4708525"/>
          <p14:tracePt t="42154" x="6858000" y="4724400"/>
          <p14:tracePt t="42160" x="6875463" y="4749800"/>
          <p14:tracePt t="42170" x="6883400" y="4767263"/>
          <p14:tracePt t="42183" x="6916738" y="4827588"/>
          <p14:tracePt t="42193" x="6934200" y="4843463"/>
          <p14:tracePt t="42200" x="6951663" y="4860925"/>
          <p14:tracePt t="42209" x="6969125" y="4886325"/>
          <p14:tracePt t="42216" x="6969125" y="4894263"/>
          <p14:tracePt t="42224" x="6969125" y="4911725"/>
          <p14:tracePt t="42233" x="6977063" y="4919663"/>
          <p14:tracePt t="42241" x="6985000" y="4929188"/>
          <p14:tracePt t="42248" x="6994525" y="4929188"/>
          <p14:tracePt t="42256" x="6994525" y="4937125"/>
          <p14:tracePt t="42263" x="7002463" y="4946650"/>
          <p14:tracePt t="42272" x="7010400" y="4954588"/>
          <p14:tracePt t="42296" x="7019925" y="4972050"/>
          <p14:tracePt t="42306" x="7027863" y="4987925"/>
          <p14:tracePt t="42311" x="7035800" y="4997450"/>
          <p14:tracePt t="42322" x="7045325" y="5022850"/>
          <p14:tracePt t="42328" x="7053263" y="5048250"/>
          <p14:tracePt t="42338" x="7061200" y="5073650"/>
          <p14:tracePt t="42343" x="7061200" y="5081588"/>
          <p14:tracePt t="42354" x="7078663" y="5116513"/>
          <p14:tracePt t="42361" x="7078663" y="5149850"/>
          <p14:tracePt t="42367" x="7096125" y="5175250"/>
          <p14:tracePt t="42376" x="7096125" y="5183188"/>
          <p14:tracePt t="42382" x="7096125" y="5226050"/>
          <p14:tracePt t="42391" x="7096125" y="5251450"/>
          <p14:tracePt t="42399" x="7096125" y="5286375"/>
          <p14:tracePt t="42408" x="7096125" y="5327650"/>
          <p14:tracePt t="42416" x="7096125" y="5353050"/>
          <p14:tracePt t="42423" x="7096125" y="5395913"/>
          <p14:tracePt t="42432" x="7096125" y="5446713"/>
          <p14:tracePt t="42441" x="7096125" y="5472113"/>
          <p14:tracePt t="42447" x="7078663" y="5524500"/>
          <p14:tracePt t="42456" x="7078663" y="5557838"/>
          <p14:tracePt t="42463" x="7078663" y="5583238"/>
          <p14:tracePt t="42473" x="7070725" y="5600700"/>
          <p14:tracePt t="42479" x="7070725" y="5616575"/>
          <p14:tracePt t="42624" x="7070725" y="5600700"/>
          <p14:tracePt t="42632" x="7070725" y="5591175"/>
          <p14:tracePt t="42641" x="7070725" y="5575300"/>
          <p14:tracePt t="42648" x="7070725" y="5557838"/>
          <p14:tracePt t="42656" x="7070725" y="5549900"/>
          <p14:tracePt t="42664" x="7070725" y="5532438"/>
          <p14:tracePt t="42680" x="7070725" y="5514975"/>
          <p14:tracePt t="42688" x="7070725" y="5507038"/>
          <p14:tracePt t="42695" x="7070725" y="5497513"/>
          <p14:tracePt t="42706" x="7070725" y="5489575"/>
          <p14:tracePt t="42711" x="7070725" y="5481638"/>
          <p14:tracePt t="42728" x="7070725" y="5472113"/>
          <p14:tracePt t="42738" x="7070725" y="5464175"/>
          <p14:tracePt t="42743" x="7078663" y="5464175"/>
          <p14:tracePt t="42977" x="7088188" y="5456238"/>
          <p14:tracePt t="42983" x="7088188" y="5446713"/>
          <p14:tracePt t="42999" x="7088188" y="5438775"/>
          <p14:tracePt t="43016" x="7096125" y="5438775"/>
          <p14:tracePt t="43064" x="7096125" y="5430838"/>
          <p14:tracePt t="43223" x="7104063" y="5421313"/>
          <p14:tracePt t="43247" x="7113588" y="5413375"/>
          <p14:tracePt t="43279" x="7121525" y="5405438"/>
          <p14:tracePt t="43847" x="7121525" y="5395913"/>
          <p14:tracePt t="44296" x="7121525" y="5380038"/>
          <p14:tracePt t="44311" x="7121525" y="5370513"/>
          <p14:tracePt t="44322" x="7121525" y="5362575"/>
          <p14:tracePt t="44328" x="7121525" y="5353050"/>
          <p14:tracePt t="44338" x="7129463" y="5337175"/>
          <p14:tracePt t="44343" x="7129463" y="5327650"/>
          <p14:tracePt t="44355" x="7138988" y="5319713"/>
          <p14:tracePt t="44361" x="7138988" y="5302250"/>
          <p14:tracePt t="44367" x="7146925" y="5294313"/>
          <p14:tracePt t="44376" x="7154863" y="5286375"/>
          <p14:tracePt t="44384" x="7154863" y="5276850"/>
          <p14:tracePt t="44393" x="7154863" y="5268913"/>
          <p14:tracePt t="44568" x="7154863" y="5260975"/>
          <p14:tracePt t="44583" x="7138988" y="5260975"/>
          <p14:tracePt t="44600" x="7121525" y="5260975"/>
          <p14:tracePt t="44608" x="7113588" y="5260975"/>
          <p14:tracePt t="44616" x="7096125" y="5260975"/>
          <p14:tracePt t="44623" x="7078663" y="5260975"/>
          <p14:tracePt t="44640" x="7053263" y="5260975"/>
          <p14:tracePt t="44648" x="7035800" y="5260975"/>
          <p14:tracePt t="44657" x="7027863" y="5260975"/>
          <p14:tracePt t="44663" x="7010400" y="5260975"/>
          <p14:tracePt t="44680" x="7002463" y="5260975"/>
          <p14:tracePt t="44690" x="6994525" y="5260975"/>
          <p14:tracePt t="44696" x="6985000" y="5260975"/>
          <p14:tracePt t="44722" x="6977063" y="5260975"/>
          <p14:tracePt t="44728" x="6969125" y="5260975"/>
          <p14:tracePt t="44739" x="6959600" y="5260975"/>
          <p14:tracePt t="44743" x="6951663" y="5260975"/>
          <p14:tracePt t="44752" x="6943725" y="5260975"/>
          <p14:tracePt t="44759" x="6934200" y="5260975"/>
          <p14:tracePt t="44768" x="6916738" y="5260975"/>
          <p14:tracePt t="44784" x="6900863" y="5260975"/>
          <p14:tracePt t="44793" x="6891338" y="5260975"/>
          <p14:tracePt t="44801" x="6883400" y="5260975"/>
          <p14:tracePt t="44809" x="6875463" y="5260975"/>
          <p14:tracePt t="44815" x="6865938" y="5260975"/>
          <p14:tracePt t="44823" x="6850063" y="5260975"/>
          <p14:tracePt t="44841" x="6840538" y="5260975"/>
          <p14:tracePt t="44857" x="6824663" y="5251450"/>
          <p14:tracePt t="44864" x="6799263" y="5243513"/>
          <p14:tracePt t="44880" x="6789738" y="5235575"/>
          <p14:tracePt t="44890" x="6772275" y="5226050"/>
          <p14:tracePt t="44895" x="6746875" y="5218113"/>
          <p14:tracePt t="44906" x="6738938" y="5218113"/>
          <p14:tracePt t="44911" x="6731000" y="5208588"/>
          <p14:tracePt t="44922" x="6713538" y="5208588"/>
          <p14:tracePt t="44928" x="6688138" y="5192713"/>
          <p14:tracePt t="44938" x="6680200" y="5183188"/>
          <p14:tracePt t="44944" x="6662738" y="5175250"/>
          <p14:tracePt t="44950" x="6645275" y="5175250"/>
          <p14:tracePt t="44959" x="6645275" y="5167313"/>
          <p14:tracePt t="44967" x="6627813" y="5157788"/>
          <p14:tracePt t="44975" x="6611938" y="5149850"/>
          <p14:tracePt t="44984" x="6611938" y="5141913"/>
          <p14:tracePt t="44991" x="6586538" y="5141913"/>
          <p14:tracePt t="45000" x="6561138" y="5132388"/>
          <p14:tracePt t="45007" x="6543675" y="5124450"/>
          <p14:tracePt t="45016" x="6518275" y="5106988"/>
          <p14:tracePt t="45024" x="6492875" y="5099050"/>
          <p14:tracePt t="45031" x="6442075" y="5091113"/>
          <p14:tracePt t="45041" x="6407150" y="5081588"/>
          <p14:tracePt t="45049" x="6348413" y="5064125"/>
          <p14:tracePt t="45057" x="6254750" y="5038725"/>
          <p14:tracePt t="45064" x="6169025" y="5038725"/>
          <p14:tracePt t="45073" x="6049963" y="5005388"/>
          <p14:tracePt t="45079" x="5922963" y="4979988"/>
          <p14:tracePt t="45090" x="5813425" y="4972050"/>
          <p14:tracePt t="45096" x="5641975" y="4919663"/>
          <p14:tracePt t="45106" x="5497513" y="4894263"/>
          <p14:tracePt t="45112" x="5319713" y="4852988"/>
          <p14:tracePt t="45122" x="5149850" y="4818063"/>
          <p14:tracePt t="45128" x="5005388" y="4775200"/>
          <p14:tracePt t="45137" x="4818063" y="4724400"/>
          <p14:tracePt t="45144" x="4630738" y="4657725"/>
          <p14:tracePt t="45150" x="4460875" y="4614863"/>
          <p14:tracePt t="45159" x="4265613" y="4554538"/>
          <p14:tracePt t="45167" x="4052888" y="4486275"/>
          <p14:tracePt t="45185" x="3748088" y="4410075"/>
          <p14:tracePt t="45191" x="3543300" y="4351338"/>
          <p14:tracePt t="45199" x="3390900" y="4300538"/>
          <p14:tracePt t="45209" x="3211513" y="4232275"/>
          <p14:tracePt t="45216" x="3000375" y="4156075"/>
          <p14:tracePt t="45225" x="2871788" y="4113213"/>
          <p14:tracePt t="45232" x="2727325" y="4070350"/>
          <p14:tracePt t="45241" x="2633663" y="4027488"/>
          <p14:tracePt t="45248" x="2506663" y="3976688"/>
          <p14:tracePt t="45257" x="2413000" y="3935413"/>
          <p14:tracePt t="45263" x="2311400" y="3900488"/>
          <p14:tracePt t="45273" x="2217738" y="3841750"/>
          <p14:tracePt t="45279" x="2133600" y="3798888"/>
          <p14:tracePt t="45290" x="2039938" y="3756025"/>
          <p14:tracePt t="45296" x="1954213" y="3722688"/>
          <p14:tracePt t="45306" x="1878013" y="3679825"/>
          <p14:tracePt t="45312" x="1793875" y="3636963"/>
          <p14:tracePt t="45322" x="1751013" y="3603625"/>
          <p14:tracePt t="45328" x="1700213" y="3578225"/>
          <p14:tracePt t="45337" x="1665288" y="3552825"/>
          <p14:tracePt t="45344" x="1614488" y="3527425"/>
          <p14:tracePt t="45351" x="1581150" y="3517900"/>
          <p14:tracePt t="45360" x="1555750" y="3502025"/>
          <p14:tracePt t="45368" x="1546225" y="3492500"/>
          <p14:tracePt t="45376" x="1538288" y="3484563"/>
          <p14:tracePt t="45384" x="1520825" y="3467100"/>
          <p14:tracePt t="45391" x="1512888" y="3459163"/>
          <p14:tracePt t="45399" x="1504950" y="3449638"/>
          <p14:tracePt t="45407" x="1495425" y="3433763"/>
          <p14:tracePt t="45415" x="1487488" y="3424238"/>
          <p14:tracePt t="45423" x="1487488" y="3416300"/>
          <p14:tracePt t="45431" x="1477963" y="3408363"/>
          <p14:tracePt t="45440" x="1477963" y="3398838"/>
          <p14:tracePt t="45447" x="1477963" y="3382963"/>
          <p14:tracePt t="45456" x="1477963" y="3373438"/>
          <p14:tracePt t="45463" x="1477963" y="3355975"/>
          <p14:tracePt t="45474" x="1477963" y="3340100"/>
          <p14:tracePt t="45479" x="1477963" y="3322638"/>
          <p14:tracePt t="45490" x="1477963" y="3305175"/>
          <p14:tracePt t="45495" x="1477963" y="3289300"/>
          <p14:tracePt t="45506" x="1477963" y="3279775"/>
          <p14:tracePt t="45511" x="1477963" y="3254375"/>
          <p14:tracePt t="45521" x="1477963" y="3246438"/>
          <p14:tracePt t="45536" x="1477963" y="3228975"/>
          <p14:tracePt t="45543" x="1477963" y="3221038"/>
          <p14:tracePt t="45551" x="1477963" y="3211513"/>
          <p14:tracePt t="45559" x="1487488" y="3195638"/>
          <p14:tracePt t="45567" x="1487488" y="3186113"/>
          <p14:tracePt t="45575" x="1487488" y="3178175"/>
          <p14:tracePt t="45584" x="1495425" y="3160713"/>
          <p14:tracePt t="45591" x="1504950" y="3144838"/>
          <p14:tracePt t="45599" x="1512888" y="3127375"/>
          <p14:tracePt t="45607" x="1520825" y="3119438"/>
          <p14:tracePt t="45616" x="1520825" y="3109913"/>
          <p14:tracePt t="45623" x="1520825" y="3094038"/>
          <p14:tracePt t="45632" x="1520825" y="3076575"/>
          <p14:tracePt t="45640" x="1520825" y="3059113"/>
          <p14:tracePt t="45648" x="1520825" y="3033713"/>
          <p14:tracePt t="45657" x="1530350" y="3016250"/>
          <p14:tracePt t="45663" x="1530350" y="3000375"/>
          <p14:tracePt t="45673" x="1530350" y="2990850"/>
          <p14:tracePt t="45680" x="1538288" y="2965450"/>
          <p14:tracePt t="45689" x="1538288" y="2957513"/>
          <p14:tracePt t="45696" x="1546225" y="2940050"/>
          <p14:tracePt t="45707" x="1555750" y="2922588"/>
          <p14:tracePt t="45712" x="1555750" y="2906713"/>
          <p14:tracePt t="45721" x="1555750" y="2897188"/>
          <p14:tracePt t="45728" x="1563688" y="2889250"/>
          <p14:tracePt t="45737" x="1571625" y="2889250"/>
          <p14:tracePt t="45744" x="1581150" y="2881313"/>
          <p14:tracePt t="45751" x="1589088" y="2863850"/>
          <p14:tracePt t="45760" x="1606550" y="2838450"/>
          <p14:tracePt t="45768" x="1614488" y="2838450"/>
          <p14:tracePt t="45776" x="1622425" y="2820988"/>
          <p14:tracePt t="45785" x="1657350" y="2805113"/>
          <p14:tracePt t="45791" x="1674813" y="2787650"/>
          <p14:tracePt t="45799" x="1716088" y="2770188"/>
          <p14:tracePt t="45808" x="1741488" y="2770188"/>
          <p14:tracePt t="45816" x="1766888" y="2752725"/>
          <p14:tracePt t="45823" x="1801813" y="2744788"/>
          <p14:tracePt t="45832" x="1844675" y="2727325"/>
          <p14:tracePt t="45841" x="1870075" y="2719388"/>
          <p14:tracePt t="45849" x="1895475" y="2719388"/>
          <p14:tracePt t="45857" x="1911350" y="2711450"/>
          <p14:tracePt t="45864" x="1938338" y="2701925"/>
          <p14:tracePt t="45873" x="1946275" y="2701925"/>
          <p14:tracePt t="45880" x="1963738" y="2701925"/>
          <p14:tracePt t="45895" x="1979613" y="2693988"/>
          <p14:tracePt t="45905" x="1989138" y="2693988"/>
          <p14:tracePt t="45921" x="2014538" y="2693988"/>
          <p14:tracePt t="45928" x="2022475" y="2693988"/>
          <p14:tracePt t="45935" x="2039938" y="2693988"/>
          <p14:tracePt t="45944" x="2047875" y="2693988"/>
          <p14:tracePt t="45951" x="2073275" y="2693988"/>
          <p14:tracePt t="45960" x="2090738" y="2693988"/>
          <p14:tracePt t="45968" x="2116138" y="2693988"/>
          <p14:tracePt t="45975" x="2133600" y="2693988"/>
          <p14:tracePt t="45985" x="2159000" y="2693988"/>
          <p14:tracePt t="45993" x="2166938" y="2693988"/>
          <p14:tracePt t="45999" x="2184400" y="2693988"/>
          <p14:tracePt t="46007" x="2192338" y="2693988"/>
          <p14:tracePt t="46103" x="2192338" y="2701925"/>
          <p14:tracePt t="46111" x="2192338" y="2711450"/>
          <p14:tracePt t="46121" x="2192338" y="2727325"/>
          <p14:tracePt t="46128" x="2184400" y="2752725"/>
          <p14:tracePt t="46135" x="2174875" y="2770188"/>
          <p14:tracePt t="46144" x="2149475" y="2805113"/>
          <p14:tracePt t="46151" x="2133600" y="2830513"/>
          <p14:tracePt t="46159" x="2116138" y="2863850"/>
          <p14:tracePt t="46168" x="2082800" y="2889250"/>
          <p14:tracePt t="46176" x="2055813" y="2914650"/>
          <p14:tracePt t="46185" x="2014538" y="2949575"/>
          <p14:tracePt t="46192" x="1963738" y="3000375"/>
          <p14:tracePt t="46199" x="1946275" y="3025775"/>
          <p14:tracePt t="46207" x="1903413" y="3067050"/>
          <p14:tracePt t="46216" x="1860550" y="3101975"/>
          <p14:tracePt t="46223" x="1827213" y="3127375"/>
          <p14:tracePt t="46231" x="1776413" y="3160713"/>
          <p14:tracePt t="46241" x="1725613" y="3186113"/>
          <p14:tracePt t="46248" x="1700213" y="3228975"/>
          <p14:tracePt t="46257" x="1622425" y="3271838"/>
          <p14:tracePt t="46264" x="1597025" y="3297238"/>
          <p14:tracePt t="46273" x="1520825" y="3365500"/>
          <p14:tracePt t="46280" x="1470025" y="3416300"/>
          <p14:tracePt t="46291" x="1427163" y="3459163"/>
          <p14:tracePt t="46296" x="1376363" y="3517900"/>
          <p14:tracePt t="46306" x="1343025" y="3586163"/>
          <p14:tracePt t="46312" x="1308100" y="3629025"/>
          <p14:tracePt t="46322" x="1282700" y="3705225"/>
          <p14:tracePt t="46329" x="1257300" y="3773488"/>
          <p14:tracePt t="46336" x="1249363" y="3832225"/>
          <p14:tracePt t="46343" x="1223963" y="3875088"/>
          <p14:tracePt t="46351" x="1206500" y="3925888"/>
          <p14:tracePt t="46360" x="1189038" y="3986213"/>
          <p14:tracePt t="46368" x="1181100" y="4027488"/>
          <p14:tracePt t="46377" x="1181100" y="4087813"/>
          <p14:tracePt t="46384" x="1181100" y="4121150"/>
          <p14:tracePt t="46392" x="1173163" y="4171950"/>
          <p14:tracePt t="46399" x="1173163" y="4232275"/>
          <p14:tracePt t="46408" x="1173163" y="4291013"/>
          <p14:tracePt t="46416" x="1173163" y="4325938"/>
          <p14:tracePt t="46425" x="1173163" y="4376738"/>
          <p14:tracePt t="46433" x="1173163" y="4435475"/>
          <p14:tracePt t="46441" x="1173163" y="4495800"/>
          <p14:tracePt t="46448" x="1173163" y="4538663"/>
          <p14:tracePt t="46459" x="1173163" y="4564063"/>
          <p14:tracePt t="46463" x="1173163" y="4614863"/>
          <p14:tracePt t="46473" x="1173163" y="4657725"/>
          <p14:tracePt t="46479" x="1189038" y="4691063"/>
          <p14:tracePt t="46490" x="1198563" y="4708525"/>
          <p14:tracePt t="46495" x="1206500" y="4724400"/>
          <p14:tracePt t="46506" x="1216025" y="4749800"/>
          <p14:tracePt t="46511" x="1216025" y="4759325"/>
          <p14:tracePt t="46521" x="1216025" y="4775200"/>
          <p14:tracePt t="46527" x="1223963" y="4792663"/>
          <p14:tracePt t="46535" x="1223963" y="4802188"/>
          <p14:tracePt t="46584" x="1241425" y="4802188"/>
          <p14:tracePt t="46592" x="1257300" y="4775200"/>
          <p14:tracePt t="46599" x="1282700" y="4759325"/>
          <p14:tracePt t="46608" x="1292225" y="4733925"/>
          <p14:tracePt t="46616" x="1308100" y="4699000"/>
          <p14:tracePt t="46625" x="1325563" y="4665663"/>
          <p14:tracePt t="46633" x="1343025" y="4640263"/>
          <p14:tracePt t="46641" x="1360488" y="4597400"/>
          <p14:tracePt t="46647" x="1376363" y="4564063"/>
          <p14:tracePt t="46657" x="1393825" y="4521200"/>
          <p14:tracePt t="46663" x="1411288" y="4452938"/>
          <p14:tracePt t="46673" x="1419225" y="4394200"/>
          <p14:tracePt t="46680" x="1419225" y="4325938"/>
          <p14:tracePt t="46690" x="1444625" y="4240213"/>
          <p14:tracePt t="46696" x="1444625" y="4156075"/>
          <p14:tracePt t="46706" x="1462088" y="4062413"/>
          <p14:tracePt t="46711" x="1477963" y="3994150"/>
          <p14:tracePt t="46720" x="1487488" y="3917950"/>
          <p14:tracePt t="46727" x="1495425" y="3841750"/>
          <p14:tracePt t="46735" x="1504950" y="3773488"/>
          <p14:tracePt t="46743" x="1538288" y="3705225"/>
          <p14:tracePt t="46751" x="1546225" y="3646488"/>
          <p14:tracePt t="46759" x="1563688" y="3603625"/>
          <p14:tracePt t="46768" x="1581150" y="3568700"/>
          <p14:tracePt t="46776" x="1589088" y="3552825"/>
          <p14:tracePt t="46784" x="1606550" y="3527425"/>
          <p14:tracePt t="46793" x="1606550" y="3517900"/>
          <p14:tracePt t="46800" x="1631950" y="3502025"/>
          <p14:tracePt t="46807" x="1631950" y="3492500"/>
          <p14:tracePt t="46816" x="1639888" y="3484563"/>
          <p14:tracePt t="46824" x="1649413" y="3484563"/>
          <p14:tracePt t="46880" x="1657350" y="3484563"/>
          <p14:tracePt t="46890" x="1657350" y="3492500"/>
          <p14:tracePt t="46896" x="1657350" y="3509963"/>
          <p14:tracePt t="46907" x="1657350" y="3517900"/>
          <p14:tracePt t="46912" x="1657350" y="3535363"/>
          <p14:tracePt t="46922" x="1657350" y="3552825"/>
          <p14:tracePt t="46928" x="1657350" y="3568700"/>
          <p14:tracePt t="46944" x="1657350" y="3586163"/>
          <p14:tracePt t="46951" x="1657350" y="3594100"/>
          <p14:tracePt t="46960" x="1657350" y="3611563"/>
          <p14:tracePt t="46968" x="1657350" y="3619500"/>
          <p14:tracePt t="46975" x="1639888" y="3629025"/>
          <p14:tracePt t="46984" x="1631950" y="3654425"/>
          <p14:tracePt t="46992" x="1622425" y="3679825"/>
          <p14:tracePt t="47000" x="1606550" y="3722688"/>
          <p14:tracePt t="47008" x="1606550" y="3748088"/>
          <p14:tracePt t="47016" x="1597025" y="3781425"/>
          <p14:tracePt t="47023" x="1581150" y="3824288"/>
          <p14:tracePt t="47033" x="1581150" y="3857625"/>
          <p14:tracePt t="47040" x="1571625" y="3892550"/>
          <p14:tracePt t="47047" x="1563688" y="3925888"/>
          <p14:tracePt t="47058" x="1555750" y="3943350"/>
          <p14:tracePt t="47064" x="1555750" y="3976688"/>
          <p14:tracePt t="47073" x="1530350" y="4011613"/>
          <p14:tracePt t="47080" x="1530350" y="4037013"/>
          <p14:tracePt t="47090" x="1530350" y="4070350"/>
          <p14:tracePt t="47096" x="1520825" y="4105275"/>
          <p14:tracePt t="47105" x="1504950" y="4113213"/>
          <p14:tracePt t="47112" x="1504950" y="4138613"/>
          <p14:tracePt t="47120" x="1487488" y="4164013"/>
          <p14:tracePt t="47135" x="1477963" y="4181475"/>
          <p14:tracePt t="47183" x="1477963" y="4189413"/>
          <p14:tracePt t="47200" x="1470025" y="4189413"/>
          <p14:tracePt t="47216" x="1470025" y="4206875"/>
          <p14:tracePt t="47224" x="1462088" y="4214813"/>
          <p14:tracePt t="47231" x="1462088" y="4224338"/>
          <p14:tracePt t="47241" x="1452563" y="4240213"/>
          <p14:tracePt t="47248" x="1452563" y="4257675"/>
          <p14:tracePt t="47257" x="1436688" y="4275138"/>
          <p14:tracePt t="47263" x="1427163" y="4308475"/>
          <p14:tracePt t="47274" x="1427163" y="4316413"/>
          <p14:tracePt t="47281" x="1427163" y="4333875"/>
          <p14:tracePt t="47290" x="1419225" y="4368800"/>
          <p14:tracePt t="47296" x="1419225" y="4394200"/>
          <p14:tracePt t="47306" x="1419225" y="4402138"/>
          <p14:tracePt t="47313" x="1419225" y="4419600"/>
          <p14:tracePt t="47323" x="1419225" y="4460875"/>
          <p14:tracePt t="47327" x="1419225" y="4486275"/>
          <p14:tracePt t="47336" x="1419225" y="4503738"/>
          <p14:tracePt t="47343" x="1419225" y="4521200"/>
          <p14:tracePt t="47352" x="1419225" y="4546600"/>
          <p14:tracePt t="47360" x="1427163" y="4564063"/>
          <p14:tracePt t="47369" x="1427163" y="4589463"/>
          <p14:tracePt t="47377" x="1436688" y="4605338"/>
          <p14:tracePt t="47384" x="1444625" y="4614863"/>
          <p14:tracePt t="47392" x="1452563" y="4630738"/>
          <p14:tracePt t="47400" x="1462088" y="4640263"/>
          <p14:tracePt t="47408" x="1470025" y="4648200"/>
          <p14:tracePt t="47424" x="1477963" y="4657725"/>
          <p14:tracePt t="47441" x="1487488" y="4657725"/>
          <p14:tracePt t="47447" x="1495425" y="4673600"/>
          <p14:tracePt t="47458" x="1520825" y="4673600"/>
          <p14:tracePt t="47463" x="1538288" y="4673600"/>
          <p14:tracePt t="47474" x="1555750" y="4673600"/>
          <p14:tracePt t="47480" x="1589088" y="4673600"/>
          <p14:tracePt t="47490" x="1622425" y="4673600"/>
          <p14:tracePt t="47496" x="1657350" y="4648200"/>
          <p14:tracePt t="47506" x="1690688" y="4622800"/>
          <p14:tracePt t="47512" x="1758950" y="4579938"/>
          <p14:tracePt t="47522" x="1809750" y="4554538"/>
          <p14:tracePt t="47528" x="1860550" y="4513263"/>
          <p14:tracePt t="47536" x="1903413" y="4503738"/>
          <p14:tracePt t="47543" x="1946275" y="4452938"/>
          <p14:tracePt t="47552" x="1971675" y="4410075"/>
          <p14:tracePt t="47559" x="2005013" y="4368800"/>
          <p14:tracePt t="47568" x="2022475" y="4333875"/>
          <p14:tracePt t="47576" x="2030413" y="4283075"/>
          <p14:tracePt t="47583" x="2047875" y="4224338"/>
          <p14:tracePt t="47593" x="2047875" y="4146550"/>
          <p14:tracePt t="47600" x="2047875" y="4062413"/>
          <p14:tracePt t="47608" x="2047875" y="3994150"/>
          <p14:tracePt t="47617" x="2047875" y="3892550"/>
          <p14:tracePt t="47624" x="2047875" y="3806825"/>
          <p14:tracePt t="47632" x="2047875" y="3713163"/>
          <p14:tracePt t="47642" x="2055813" y="3619500"/>
          <p14:tracePt t="47648" x="2055813" y="3552825"/>
          <p14:tracePt t="47667" x="2082800" y="3449638"/>
          <p14:tracePt t="47678" x="2082800" y="3398838"/>
          <p14:tracePt t="47681" x="2082800" y="3373438"/>
          <p14:tracePt t="47689" x="2090738" y="3330575"/>
          <p14:tracePt t="47695" x="2098675" y="3297238"/>
          <p14:tracePt t="47704" x="2108200" y="3279775"/>
          <p14:tracePt t="47711" x="2108200" y="3246438"/>
          <p14:tracePt t="47720" x="2108200" y="3228975"/>
          <p14:tracePt t="47727" x="2124075" y="3203575"/>
          <p14:tracePt t="47735" x="2124075" y="3186113"/>
          <p14:tracePt t="47743" x="2133600" y="3178175"/>
          <p14:tracePt t="47752" x="2141538" y="3170238"/>
          <p14:tracePt t="47760" x="2141538" y="3160713"/>
          <p14:tracePt t="47799" x="2149475" y="3160713"/>
          <p14:tracePt t="47816" x="2174875" y="3170238"/>
          <p14:tracePt t="47823" x="2200275" y="3203575"/>
          <p14:tracePt t="47832" x="2227263" y="3263900"/>
          <p14:tracePt t="47841" x="2268538" y="3330575"/>
          <p14:tracePt t="47848" x="2303463" y="3390900"/>
          <p14:tracePt t="47857" x="2344738" y="3467100"/>
          <p14:tracePt t="47863" x="2379663" y="3535363"/>
          <p14:tracePt t="47874" x="2413000" y="3619500"/>
          <p14:tracePt t="47880" x="2438400" y="3705225"/>
          <p14:tracePt t="47890" x="2455863" y="3781425"/>
          <p14:tracePt t="47897" x="2473325" y="3841750"/>
          <p14:tracePt t="47907" x="2489200" y="3900488"/>
          <p14:tracePt t="47912" x="2506663" y="3968750"/>
          <p14:tracePt t="47918" x="2516188" y="4037013"/>
          <p14:tracePt t="47929" x="2524125" y="4087813"/>
          <p14:tracePt t="47935" x="2541588" y="4146550"/>
          <p14:tracePt t="47943" x="2541588" y="4206875"/>
          <p14:tracePt t="47952" x="2549525" y="4265613"/>
          <p14:tracePt t="47960" x="2549525" y="4316413"/>
          <p14:tracePt t="47968" x="2566988" y="4351338"/>
          <p14:tracePt t="47976" x="2566988" y="4402138"/>
          <p14:tracePt t="47984" x="2566988" y="4452938"/>
          <p14:tracePt t="47992" x="2574925" y="4503738"/>
          <p14:tracePt t="48000" x="2574925" y="4521200"/>
          <p14:tracePt t="48008" x="2582863" y="4572000"/>
          <p14:tracePt t="48015" x="2592388" y="4589463"/>
          <p14:tracePt t="48025" x="2600325" y="4614863"/>
          <p14:tracePt t="48031" x="2617788" y="4648200"/>
          <p14:tracePt t="48042" x="2625725" y="4673600"/>
          <p14:tracePt t="48048" x="2633663" y="4691063"/>
          <p14:tracePt t="48058" x="2651125" y="4708525"/>
          <p14:tracePt t="48063" x="2668588" y="4733925"/>
          <p14:tracePt t="48074" x="2668588" y="4741863"/>
          <p14:tracePt t="48079" x="2676525" y="4749800"/>
          <p14:tracePt t="48091" x="2693988" y="4767263"/>
          <p14:tracePt t="48095" x="2693988" y="4775200"/>
          <p14:tracePt t="48106" x="2693988" y="4784725"/>
          <p14:tracePt t="48119" x="2701925" y="4792663"/>
          <p14:tracePt t="48159" x="2719388" y="4792663"/>
          <p14:tracePt t="48176" x="2719388" y="4759325"/>
          <p14:tracePt t="48184" x="2719388" y="4724400"/>
          <p14:tracePt t="48193" x="2719388" y="4683125"/>
          <p14:tracePt t="48199" x="2719388" y="4622800"/>
          <p14:tracePt t="48209" x="2719388" y="4564063"/>
          <p14:tracePt t="48215" x="2719388" y="4513263"/>
          <p14:tracePt t="48225" x="2711450" y="4435475"/>
          <p14:tracePt t="48232" x="2686050" y="4351338"/>
          <p14:tracePt t="48241" x="2625725" y="4240213"/>
          <p14:tracePt t="48247" x="2600325" y="4138613"/>
          <p14:tracePt t="48258" x="2541588" y="4052888"/>
          <p14:tracePt t="48263" x="2498725" y="3943350"/>
          <p14:tracePt t="48273" x="2463800" y="3841750"/>
          <p14:tracePt t="48280" x="2405063" y="3756025"/>
          <p14:tracePt t="48290" x="2371725" y="3679825"/>
          <p14:tracePt t="48296" x="2354263" y="3586163"/>
          <p14:tracePt t="48306" x="2328863" y="3502025"/>
          <p14:tracePt t="48312" x="2311400" y="3424238"/>
          <p14:tracePt t="48319" x="2311400" y="3365500"/>
          <p14:tracePt t="48329" x="2311400" y="3340100"/>
          <p14:tracePt t="48335" x="2311400" y="3297238"/>
          <p14:tracePt t="48343" x="2311400" y="3263900"/>
          <p14:tracePt t="48352" x="2311400" y="3238500"/>
          <p14:tracePt t="48361" x="2311400" y="3228975"/>
          <p14:tracePt t="48368" x="2311400" y="3211513"/>
          <p14:tracePt t="48376" x="2311400" y="3195638"/>
          <p14:tracePt t="48392" x="2311400" y="3178175"/>
          <p14:tracePt t="48400" x="2311400" y="3170238"/>
          <p14:tracePt t="48408" x="2328863" y="3170238"/>
          <p14:tracePt t="48416" x="2336800" y="3170238"/>
          <p14:tracePt t="48425" x="2362200" y="3170238"/>
          <p14:tracePt t="48432" x="2397125" y="3170238"/>
          <p14:tracePt t="48442" x="2430463" y="3170238"/>
          <p14:tracePt t="48447" x="2481263" y="3203575"/>
          <p14:tracePt t="48458" x="2506663" y="3228975"/>
          <p14:tracePt t="48463" x="2574925" y="3297238"/>
          <p14:tracePt t="48475" x="2643188" y="3340100"/>
          <p14:tracePt t="48479" x="2701925" y="3408363"/>
          <p14:tracePt t="48490" x="2770188" y="3475038"/>
          <p14:tracePt t="48496" x="2820988" y="3527425"/>
          <p14:tracePt t="48503" x="2881313" y="3586163"/>
          <p14:tracePt t="48513" x="2932113" y="3654425"/>
          <p14:tracePt t="48519" x="2990850" y="3730625"/>
          <p14:tracePt t="48528" x="3016250" y="3806825"/>
          <p14:tracePt t="48536" x="3041650" y="3883025"/>
          <p14:tracePt t="48543" x="3059113" y="3960813"/>
          <p14:tracePt t="48552" x="3084513" y="4002088"/>
          <p14:tracePt t="48561" x="3094038" y="4079875"/>
          <p14:tracePt t="48568" x="3109913" y="4138613"/>
          <p14:tracePt t="48575" x="3135313" y="4197350"/>
          <p14:tracePt t="48583" x="3135313" y="4240213"/>
          <p14:tracePt t="48592" x="3144838" y="4275138"/>
          <p14:tracePt t="48599" x="3160713" y="4325938"/>
          <p14:tracePt t="48608" x="3178175" y="4376738"/>
          <p14:tracePt t="48615" x="3186113" y="4410075"/>
          <p14:tracePt t="48625" x="3186113" y="4419600"/>
          <p14:tracePt t="48632" x="3203575" y="4445000"/>
          <p14:tracePt t="48641" x="3211513" y="4460875"/>
          <p14:tracePt t="48648" x="3221038" y="4460875"/>
          <p14:tracePt t="48658" x="3238500" y="4478338"/>
          <p14:tracePt t="48663" x="3263900" y="4478338"/>
          <p14:tracePt t="48674" x="3279775" y="4478338"/>
          <p14:tracePt t="48680" x="3297238" y="4478338"/>
          <p14:tracePt t="48690" x="3322638" y="4478338"/>
          <p14:tracePt t="48697" x="3330575" y="4478338"/>
          <p14:tracePt t="48704" x="3348038" y="4460875"/>
          <p14:tracePt t="48712" x="3373438" y="4435475"/>
          <p14:tracePt t="48719" x="3390900" y="4427538"/>
          <p14:tracePt t="48727" x="3408363" y="4376738"/>
          <p14:tracePt t="48735" x="3424238" y="4341813"/>
          <p14:tracePt t="48743" x="3424238" y="4316413"/>
          <p14:tracePt t="48752" x="3441700" y="4283075"/>
          <p14:tracePt t="48760" x="3441700" y="4249738"/>
          <p14:tracePt t="48768" x="3441700" y="4197350"/>
          <p14:tracePt t="48776" x="3441700" y="4138613"/>
          <p14:tracePt t="48783" x="3441700" y="4079875"/>
          <p14:tracePt t="48792" x="3441700" y="4011613"/>
          <p14:tracePt t="48800" x="3424238" y="3935413"/>
          <p14:tracePt t="48809" x="3408363" y="3841750"/>
          <p14:tracePt t="48816" x="3382963" y="3781425"/>
          <p14:tracePt t="48825" x="3382963" y="3697288"/>
          <p14:tracePt t="48832" x="3373438" y="3636963"/>
          <p14:tracePt t="48841" x="3355975" y="3578225"/>
          <p14:tracePt t="48848" x="3355975" y="3535363"/>
          <p14:tracePt t="48857" x="3355975" y="3492500"/>
          <p14:tracePt t="48863" x="3355975" y="3459163"/>
          <p14:tracePt t="48874" x="3355975" y="3433763"/>
          <p14:tracePt t="48880" x="3355975" y="3424238"/>
          <p14:tracePt t="48890" x="3355975" y="3398838"/>
          <p14:tracePt t="48896" x="3355975" y="3382963"/>
          <p14:tracePt t="48904" x="3355975" y="3373438"/>
          <p14:tracePt t="48912" x="3355975" y="3365500"/>
          <p14:tracePt t="48944" x="3355975" y="3355975"/>
          <p14:tracePt t="48960" x="3382963" y="3355975"/>
          <p14:tracePt t="48967" x="3398838" y="3355975"/>
          <p14:tracePt t="48976" x="3424238" y="3355975"/>
          <p14:tracePt t="48984" x="3475038" y="3398838"/>
          <p14:tracePt t="48991" x="3509963" y="3433763"/>
          <p14:tracePt t="49001" x="3552825" y="3484563"/>
          <p14:tracePt t="49009" x="3594100" y="3535363"/>
          <p14:tracePt t="49015" x="3646488" y="3603625"/>
          <p14:tracePt t="49024" x="3687763" y="3662363"/>
          <p14:tracePt t="49031" x="3730625" y="3730625"/>
          <p14:tracePt t="49042" x="3748088" y="3781425"/>
          <p14:tracePt t="49048" x="3781425" y="3841750"/>
          <p14:tracePt t="49058" x="3806825" y="3900488"/>
          <p14:tracePt t="49063" x="3806825" y="3960813"/>
          <p14:tracePt t="49073" x="3816350" y="4002088"/>
          <p14:tracePt t="49080" x="3824288" y="4062413"/>
          <p14:tracePt t="49090" x="3824288" y="4121150"/>
          <p14:tracePt t="49096" x="3832225" y="4156075"/>
          <p14:tracePt t="49104" x="3832225" y="4189413"/>
          <p14:tracePt t="49111" x="3832225" y="4214813"/>
          <p14:tracePt t="49119" x="3832225" y="4249738"/>
          <p14:tracePt t="49128" x="3841750" y="4283075"/>
          <p14:tracePt t="49136" x="3849688" y="4308475"/>
          <p14:tracePt t="49144" x="3849688" y="4325938"/>
          <p14:tracePt t="49152" x="3849688" y="4359275"/>
          <p14:tracePt t="49161" x="3857625" y="4384675"/>
          <p14:tracePt t="49167" x="3875088" y="4419600"/>
          <p14:tracePt t="49186" x="3892550" y="4460875"/>
          <p14:tracePt t="49193" x="3900488" y="4495800"/>
          <p14:tracePt t="49201" x="3925888" y="4521200"/>
          <p14:tracePt t="49210" x="3935413" y="4546600"/>
          <p14:tracePt t="49216" x="3943350" y="4564063"/>
          <p14:tracePt t="49226" x="3968750" y="4589463"/>
          <p14:tracePt t="49232" x="3976688" y="4597400"/>
          <p14:tracePt t="49242" x="3994150" y="4614863"/>
          <p14:tracePt t="49248" x="3994150" y="4630738"/>
          <p14:tracePt t="49258" x="4002088" y="4630738"/>
          <p14:tracePt t="49263" x="4011613" y="4640263"/>
          <p14:tracePt t="49274" x="4019550" y="4648200"/>
          <p14:tracePt t="49290" x="4027488" y="4648200"/>
          <p14:tracePt t="49296" x="4037013" y="4648200"/>
          <p14:tracePt t="49313" x="4062413" y="4648200"/>
          <p14:tracePt t="49329" x="4070350" y="4648200"/>
          <p14:tracePt t="49336" x="4095750" y="4640263"/>
          <p14:tracePt t="49343" x="4121150" y="4614863"/>
          <p14:tracePt t="49352" x="4130675" y="4605338"/>
          <p14:tracePt t="49360" x="4146550" y="4572000"/>
          <p14:tracePt t="49368" x="4171950" y="4546600"/>
          <p14:tracePt t="49376" x="4181475" y="4513263"/>
          <p14:tracePt t="49383" x="4189413" y="4478338"/>
          <p14:tracePt t="49391" x="4197350" y="4452938"/>
          <p14:tracePt t="49399" x="4197350" y="4419600"/>
          <p14:tracePt t="49409" x="4197350" y="4376738"/>
          <p14:tracePt t="49415" x="4197350" y="4351338"/>
          <p14:tracePt t="49425" x="4197350" y="4308475"/>
          <p14:tracePt t="49431" x="4197350" y="4265613"/>
          <p14:tracePt t="49442" x="4197350" y="4206875"/>
          <p14:tracePt t="49447" x="4171950" y="4130675"/>
          <p14:tracePt t="49459" x="4171950" y="4044950"/>
          <p14:tracePt t="49463" x="4156075" y="3986213"/>
          <p14:tracePt t="49473" x="4121150" y="3892550"/>
          <p14:tracePt t="49479" x="4087813" y="3816350"/>
          <p14:tracePt t="49488" x="4070350" y="3730625"/>
          <p14:tracePt t="49495" x="4044950" y="3679825"/>
          <p14:tracePt t="49502" x="4019550" y="3619500"/>
          <p14:tracePt t="49511" x="3994150" y="3568700"/>
          <p14:tracePt t="49519" x="3968750" y="3535363"/>
          <p14:tracePt t="49527" x="3943350" y="3509963"/>
          <p14:tracePt t="49536" x="3917950" y="3484563"/>
          <p14:tracePt t="49543" x="3883025" y="3441700"/>
          <p14:tracePt t="49551" x="3832225" y="3416300"/>
          <p14:tracePt t="49559" x="3798888" y="3390900"/>
          <p14:tracePt t="49567" x="3738563" y="3340100"/>
          <p14:tracePt t="49575" x="3679825" y="3297238"/>
          <p14:tracePt t="49583" x="3629025" y="3263900"/>
          <p14:tracePt t="49591" x="3578225" y="3238500"/>
          <p14:tracePt t="49600" x="3527425" y="3195638"/>
          <p14:tracePt t="49608" x="3467100" y="3170238"/>
          <p14:tracePt t="49615" x="3416300" y="3135313"/>
          <p14:tracePt t="49626" x="3355975" y="3109913"/>
          <p14:tracePt t="49631" x="3322638" y="3094038"/>
          <p14:tracePt t="49641" x="3271838" y="3084513"/>
          <p14:tracePt t="49647" x="3228975" y="3067050"/>
          <p14:tracePt t="49658" x="3221038" y="3067050"/>
          <p14:tracePt t="49664" x="3211513" y="3059113"/>
          <p14:tracePt t="49871" x="3211513" y="3051175"/>
          <p14:tracePt t="49903" x="3221038" y="3033713"/>
          <p14:tracePt t="49912" x="3221038" y="3025775"/>
          <p14:tracePt t="49919" x="3228975" y="3025775"/>
          <p14:tracePt t="49929" x="3254375" y="3008313"/>
          <p14:tracePt t="49936" x="3289300" y="2990850"/>
          <p14:tracePt t="49943" x="3314700" y="2982913"/>
          <p14:tracePt t="49952" x="3365500" y="2974975"/>
          <p14:tracePt t="49961" x="3424238" y="2949575"/>
          <p14:tracePt t="49968" x="3509963" y="2940050"/>
          <p14:tracePt t="49976" x="3611563" y="2922588"/>
          <p14:tracePt t="49983" x="3697288" y="2906713"/>
          <p14:tracePt t="49992" x="3832225" y="2889250"/>
          <p14:tracePt t="50001" x="3925888" y="2871788"/>
          <p14:tracePt t="50008" x="4062413" y="2846388"/>
          <p14:tracePt t="50016" x="4156075" y="2838450"/>
          <p14:tracePt t="50024" x="4300538" y="2813050"/>
          <p14:tracePt t="50032" x="4427538" y="2805113"/>
          <p14:tracePt t="50042" x="4546600" y="2770188"/>
          <p14:tracePt t="50047" x="4648200" y="2762250"/>
          <p14:tracePt t="50059" x="4749800" y="2736850"/>
          <p14:tracePt t="50063" x="4852988" y="2711450"/>
          <p14:tracePt t="50074" x="4954588" y="2693988"/>
          <p14:tracePt t="50080" x="5022850" y="2676525"/>
          <p14:tracePt t="50087" x="5099050" y="2668588"/>
          <p14:tracePt t="50096" x="5157788" y="2660650"/>
          <p14:tracePt t="50103" x="5218113" y="2643188"/>
          <p14:tracePt t="50113" x="5260975" y="2643188"/>
          <p14:tracePt t="50120" x="5311775" y="2625725"/>
          <p14:tracePt t="50128" x="5345113" y="2608263"/>
          <p14:tracePt t="50136" x="5380038" y="2600325"/>
          <p14:tracePt t="50143" x="5395913" y="2600325"/>
          <p14:tracePt t="50151" x="5430838" y="2600325"/>
          <p14:tracePt t="50161" x="5472113" y="2600325"/>
          <p14:tracePt t="50168" x="5514975" y="2600325"/>
          <p14:tracePt t="50177" x="5565775" y="2582863"/>
          <p14:tracePt t="50187" x="5608638" y="2582863"/>
          <p14:tracePt t="50193" x="5668963" y="2582863"/>
          <p14:tracePt t="50199" x="5710238" y="2582863"/>
          <p14:tracePt t="50211" x="5735638" y="2582863"/>
          <p14:tracePt t="50215" x="5770563" y="2582863"/>
          <p14:tracePt t="50227" x="5803900" y="2574925"/>
          <p14:tracePt t="50232" x="5838825" y="2574925"/>
          <p14:tracePt t="50242" x="5846763" y="2574925"/>
          <p14:tracePt t="50248" x="5864225" y="2574925"/>
          <p14:tracePt t="50259" x="5872163" y="2574925"/>
          <p14:tracePt t="50351" x="5889625" y="2574925"/>
          <p14:tracePt t="50361" x="5897563" y="2574925"/>
          <p14:tracePt t="50376" x="5905500" y="2574925"/>
          <p14:tracePt t="50383" x="5922963" y="2574925"/>
          <p14:tracePt t="50400" x="5932488" y="2582863"/>
          <p14:tracePt t="50408" x="5940425" y="2582863"/>
          <p14:tracePt t="50416" x="5940425" y="2592388"/>
          <p14:tracePt t="50425" x="5948363" y="2600325"/>
          <p14:tracePt t="50474" x="5948363" y="2608263"/>
          <p14:tracePt t="50519" x="5948363" y="2617788"/>
          <p14:tracePt t="50529" x="5948363" y="2625725"/>
          <p14:tracePt t="50575" x="5948363" y="2643188"/>
          <p14:tracePt t="50592" x="5932488" y="2651125"/>
          <p14:tracePt t="50608" x="5922963" y="2660650"/>
          <p14:tracePt t="50615" x="5915025" y="2660650"/>
          <p14:tracePt t="50625" x="5897563" y="2660650"/>
          <p14:tracePt t="50631" x="5889625" y="2660650"/>
          <p14:tracePt t="50642" x="5864225" y="2668588"/>
          <p14:tracePt t="50647" x="5854700" y="2676525"/>
          <p14:tracePt t="50659" x="5846763" y="2676525"/>
          <p14:tracePt t="50663" x="5821363" y="2676525"/>
          <p14:tracePt t="50672" x="5788025" y="2686050"/>
          <p14:tracePt t="50679" x="5770563" y="2693988"/>
          <p14:tracePt t="50687" x="5753100" y="2701925"/>
          <p14:tracePt t="50695" x="5727700" y="2701925"/>
          <p14:tracePt t="50703" x="5710238" y="2711450"/>
          <p14:tracePt t="50711" x="5694363" y="2711450"/>
          <p14:tracePt t="50720" x="5668963" y="2719388"/>
          <p14:tracePt t="50727" x="5659438" y="2719388"/>
          <p14:tracePt t="50735" x="5651500" y="2719388"/>
          <p14:tracePt t="50743" x="5634038" y="2719388"/>
          <p14:tracePt t="50751" x="5626100" y="2727325"/>
          <p14:tracePt t="50759" x="5608638" y="2727325"/>
          <p14:tracePt t="50767" x="5600700" y="2736850"/>
          <p14:tracePt t="50777" x="5583238" y="2744788"/>
          <p14:tracePt t="50783" x="5565775" y="2744788"/>
          <p14:tracePt t="50793" x="5557838" y="2744788"/>
          <p14:tracePt t="50799" x="5524500" y="2762250"/>
          <p14:tracePt t="50809" x="5489575" y="2762250"/>
          <p14:tracePt t="50815" x="5464175" y="2762250"/>
          <p14:tracePt t="50825" x="5446713" y="2770188"/>
          <p14:tracePt t="50831" x="5421313" y="2770188"/>
          <p14:tracePt t="50842" x="5395913" y="2770188"/>
          <p14:tracePt t="50847" x="5362575" y="2770188"/>
          <p14:tracePt t="50858" x="5337175" y="2770188"/>
          <p14:tracePt t="50863" x="5311775" y="2770188"/>
          <p14:tracePt t="50874" x="5276850" y="2778125"/>
          <p14:tracePt t="50880" x="5243513" y="2778125"/>
          <p14:tracePt t="50889" x="5226050" y="2778125"/>
          <p14:tracePt t="50896" x="5192713" y="2778125"/>
          <p14:tracePt t="50903" x="5175250" y="2778125"/>
          <p14:tracePt t="50912" x="5167313" y="2778125"/>
          <p14:tracePt t="50920" x="5157788" y="2778125"/>
          <p14:tracePt t="50928" x="5149850" y="2778125"/>
          <p14:tracePt t="50951" x="5132388" y="2778125"/>
          <p14:tracePt t="50967" x="5116513" y="2770188"/>
          <p14:tracePt t="50977" x="5116513" y="2762250"/>
          <p14:tracePt t="50983" x="5106988" y="2752725"/>
          <p14:tracePt t="50993" x="5099050" y="2727325"/>
          <p14:tracePt t="51000" x="5081588" y="2711450"/>
          <p14:tracePt t="51010" x="5073650" y="2693988"/>
          <p14:tracePt t="51015" x="5073650" y="2686050"/>
          <p14:tracePt t="51025" x="5064125" y="2668588"/>
          <p14:tracePt t="51032" x="5064125" y="2651125"/>
          <p14:tracePt t="51042" x="5056188" y="2643188"/>
          <p14:tracePt t="51048" x="5056188" y="2633663"/>
          <p14:tracePt t="51058" x="5048250" y="2608263"/>
          <p14:tracePt t="51063" x="5048250" y="2592388"/>
          <p14:tracePt t="51075" x="5048250" y="2574925"/>
          <p14:tracePt t="51080" x="5048250" y="2566988"/>
          <p14:tracePt t="51086" x="5048250" y="2557463"/>
          <p14:tracePt t="51095" x="5048250" y="2541588"/>
          <p14:tracePt t="51104" x="5048250" y="2532063"/>
          <p14:tracePt t="51112" x="5048250" y="2506663"/>
          <p14:tracePt t="51120" x="5048250" y="2498725"/>
          <p14:tracePt t="51129" x="5048250" y="2489200"/>
          <p14:tracePt t="51137" x="5048250" y="2473325"/>
          <p14:tracePt t="51143" x="5048250" y="2455863"/>
          <p14:tracePt t="51151" x="5048250" y="2438400"/>
          <p14:tracePt t="51161" x="5048250" y="2430463"/>
          <p14:tracePt t="51171" x="5048250" y="2405063"/>
          <p14:tracePt t="51176" x="5056188" y="2387600"/>
          <p14:tracePt t="51183" x="5056188" y="2379663"/>
          <p14:tracePt t="51195" x="5056188" y="2362200"/>
          <p14:tracePt t="51201" x="5064125" y="2354263"/>
          <p14:tracePt t="51242" x="5073650" y="2336800"/>
          <p14:tracePt t="51248" x="5081588" y="2328863"/>
          <p14:tracePt t="51258" x="5081588" y="2319338"/>
          <p14:tracePt t="51274" x="5091113" y="2311400"/>
          <p14:tracePt t="51280" x="5099050" y="2303463"/>
          <p14:tracePt t="51287" x="5106988" y="2303463"/>
          <p14:tracePt t="51296" x="5116513" y="2286000"/>
          <p14:tracePt t="51304" x="5124450" y="2268538"/>
          <p14:tracePt t="51313" x="5132388" y="2268538"/>
          <p14:tracePt t="51320" x="5141913" y="2252663"/>
          <p14:tracePt t="51328" x="5149850" y="2243138"/>
          <p14:tracePt t="51343" x="5157788" y="2243138"/>
          <p14:tracePt t="51351" x="5157788" y="2235200"/>
          <p14:tracePt t="51360" x="5175250" y="2235200"/>
          <p14:tracePt t="51368" x="5183188" y="2227263"/>
          <p14:tracePt t="51376" x="5192713" y="2227263"/>
          <p14:tracePt t="51383" x="5200650" y="2227263"/>
          <p14:tracePt t="51393" x="5208588" y="2217738"/>
          <p14:tracePt t="51400" x="5235575" y="2217738"/>
          <p14:tracePt t="51410" x="5243513" y="2209800"/>
          <p14:tracePt t="51416" x="5260975" y="2200275"/>
          <p14:tracePt t="51426" x="5276850" y="2200275"/>
          <p14:tracePt t="51431" x="5294313" y="2192338"/>
          <p14:tracePt t="51442" x="5311775" y="2192338"/>
          <p14:tracePt t="51448" x="5327650" y="2192338"/>
          <p14:tracePt t="51458" x="5362575" y="2192338"/>
          <p14:tracePt t="51463" x="5380038" y="2192338"/>
          <p14:tracePt t="51474" x="5405438" y="2192338"/>
          <p14:tracePt t="51479" x="5421313" y="2192338"/>
          <p14:tracePt t="51487" x="5438775" y="2184400"/>
          <p14:tracePt t="51496" x="5456238" y="2184400"/>
          <p14:tracePt t="51504" x="5481638" y="2184400"/>
          <p14:tracePt t="51520" x="5497513" y="2184400"/>
          <p14:tracePt t="51529" x="5514975" y="2184400"/>
          <p14:tracePt t="51535" x="5524500" y="2184400"/>
          <p14:tracePt t="51544" x="5532438" y="2184400"/>
          <p14:tracePt t="51552" x="5540375" y="2184400"/>
          <p14:tracePt t="51568" x="5549900" y="2184400"/>
          <p14:tracePt t="51576" x="5557838" y="2184400"/>
          <p14:tracePt t="51584" x="5565775" y="2184400"/>
          <p14:tracePt t="51593" x="5591175" y="2184400"/>
          <p14:tracePt t="51610" x="5608638" y="2184400"/>
          <p14:tracePt t="51615" x="5626100" y="2184400"/>
          <p14:tracePt t="51625" x="5641975" y="2184400"/>
          <p14:tracePt t="51632" x="5659438" y="2184400"/>
          <p14:tracePt t="51648" x="5684838" y="2184400"/>
          <p14:tracePt t="51658" x="5694363" y="2184400"/>
          <p14:tracePt t="51675" x="5710238" y="2184400"/>
          <p14:tracePt t="51679" x="5735638" y="2209800"/>
          <p14:tracePt t="51696" x="5753100" y="2217738"/>
          <p14:tracePt t="51704" x="5770563" y="2227263"/>
          <p14:tracePt t="51721" x="5778500" y="2235200"/>
          <p14:tracePt t="51728" x="5788025" y="2243138"/>
          <p14:tracePt t="51743" x="5795963" y="2252663"/>
          <p14:tracePt t="51751" x="5803900" y="2260600"/>
          <p14:tracePt t="51760" x="5813425" y="2268538"/>
          <p14:tracePt t="51767" x="5813425" y="2278063"/>
          <p14:tracePt t="51776" x="5821363" y="2293938"/>
          <p14:tracePt t="51783" x="5829300" y="2303463"/>
          <p14:tracePt t="51794" x="5829300" y="2311400"/>
          <p14:tracePt t="51800" x="5829300" y="2319338"/>
          <p14:tracePt t="51808" x="5846763" y="2336800"/>
          <p14:tracePt t="51815" x="5846763" y="2344738"/>
          <p14:tracePt t="51827" x="5854700" y="2362200"/>
          <p14:tracePt t="51832" x="5854700" y="2379663"/>
          <p14:tracePt t="51842" x="5854700" y="2397125"/>
          <p14:tracePt t="51849" x="5864225" y="2405063"/>
          <p14:tracePt t="51858" x="5864225" y="2422525"/>
          <p14:tracePt t="51863" x="5872163" y="2430463"/>
          <p14:tracePt t="51875" x="5872163" y="2438400"/>
          <p14:tracePt t="51880" x="5872163" y="2447925"/>
          <p14:tracePt t="51887" x="5872163" y="2463800"/>
          <p14:tracePt t="51896" x="5880100" y="2463800"/>
          <p14:tracePt t="51904" x="5880100" y="2481263"/>
          <p14:tracePt t="51921" x="5880100" y="2498725"/>
          <p14:tracePt t="51929" x="5880100" y="2506663"/>
          <p14:tracePt t="51943" x="5880100" y="2516188"/>
          <p14:tracePt t="51952" x="5880100" y="2524125"/>
          <p14:tracePt t="51961" x="5889625" y="2532063"/>
          <p14:tracePt t="51977" x="5889625" y="2541588"/>
          <p14:tracePt t="51993" x="5897563" y="2549525"/>
          <p14:tracePt t="52010" x="5905500" y="2557463"/>
          <p14:tracePt t="52027" x="5915025" y="2557463"/>
          <p14:tracePt t="52032" x="5922963" y="2566988"/>
          <p14:tracePt t="52042" x="5932488" y="2566988"/>
          <p14:tracePt t="52047" x="5948363" y="2574925"/>
          <p14:tracePt t="52058" x="5965825" y="2574925"/>
          <p14:tracePt t="52063" x="5973763" y="2582863"/>
          <p14:tracePt t="52072" x="6008688" y="2592388"/>
          <p14:tracePt t="52080" x="6034088" y="2592388"/>
          <p14:tracePt t="52087" x="6067425" y="2600325"/>
          <p14:tracePt t="52096" x="6127750" y="2608263"/>
          <p14:tracePt t="52104" x="6186488" y="2625725"/>
          <p14:tracePt t="52113" x="6246813" y="2633663"/>
          <p14:tracePt t="52121" x="6305550" y="2643188"/>
          <p14:tracePt t="52127" x="6373813" y="2643188"/>
          <p14:tracePt t="52135" x="6457950" y="2660650"/>
          <p14:tracePt t="52143" x="6535738" y="2668588"/>
          <p14:tracePt t="52152" x="6594475" y="2676525"/>
          <p14:tracePt t="52160" x="6680200" y="2676525"/>
          <p14:tracePt t="52168" x="6746875" y="2676525"/>
          <p14:tracePt t="52187" x="6883400" y="2676525"/>
          <p14:tracePt t="52194" x="6908800" y="2676525"/>
          <p14:tracePt t="52200" x="6951663" y="2676525"/>
          <p14:tracePt t="52210" x="6985000" y="2676525"/>
          <p14:tracePt t="52215" x="7027863" y="2676525"/>
          <p14:tracePt t="52227" x="7061200" y="2676525"/>
          <p14:tracePt t="52232" x="7104063" y="2676525"/>
          <p14:tracePt t="52242" x="7164388" y="2676525"/>
          <p14:tracePt t="52247" x="7215188" y="2676525"/>
          <p14:tracePt t="52255" x="7265988" y="2686050"/>
          <p14:tracePt t="52263" x="7324725" y="2686050"/>
          <p14:tracePt t="52271" x="7385050" y="2693988"/>
          <p14:tracePt t="52279" x="7427913" y="2693988"/>
          <p14:tracePt t="52287" x="7486650" y="2711450"/>
          <p14:tracePt t="52296" x="7546975" y="2711450"/>
          <p14:tracePt t="52304" x="7597775" y="2711450"/>
          <p14:tracePt t="52313" x="7631113" y="2711450"/>
          <p14:tracePt t="52320" x="7666038" y="2711450"/>
          <p14:tracePt t="52328" x="7699375" y="2711450"/>
          <p14:tracePt t="52335" x="7750175" y="2719388"/>
          <p14:tracePt t="52343" x="7810500" y="2719388"/>
          <p14:tracePt t="52352" x="7851775" y="2727325"/>
          <p14:tracePt t="52361" x="7912100" y="2727325"/>
          <p14:tracePt t="52369" x="7970838" y="2736850"/>
          <p14:tracePt t="52376" x="8056563" y="2736850"/>
          <p14:tracePt t="52383" x="8115300" y="2744788"/>
          <p14:tracePt t="52393" x="8218488" y="2752725"/>
          <p14:tracePt t="52400" x="8302625" y="2752725"/>
          <p14:tracePt t="52410" x="8404225" y="2752725"/>
          <p14:tracePt t="52416" x="8447088" y="2762250"/>
          <p14:tracePt t="52426" x="8515350" y="2762250"/>
          <p14:tracePt t="52431" x="8574088" y="2778125"/>
          <p14:tracePt t="52442" x="8609013" y="2787650"/>
          <p14:tracePt t="52448" x="8624888" y="2787650"/>
          <p14:tracePt t="52458" x="8651875" y="2787650"/>
          <p14:tracePt t="52464" x="8667750" y="2787650"/>
          <p14:tracePt t="52471" x="8677275" y="2787650"/>
          <p14:tracePt t="52479" x="8693150" y="2795588"/>
          <p14:tracePt t="52487" x="8693150" y="2805113"/>
          <p14:tracePt t="52504" x="8702675" y="2805113"/>
          <p14:tracePt t="52512" x="8710613" y="2805113"/>
          <p14:tracePt t="52528" x="8728075" y="2813050"/>
          <p14:tracePt t="52535" x="8743950" y="2813050"/>
          <p14:tracePt t="52543" x="8753475" y="2820988"/>
          <p14:tracePt t="52552" x="8769350" y="2820988"/>
          <p14:tracePt t="52560" x="8778875" y="2820988"/>
          <p14:tracePt t="52569" x="8778875" y="2830513"/>
          <p14:tracePt t="52577" x="8786813" y="2830513"/>
          <p14:tracePt t="52583" x="8796338" y="2838450"/>
          <p14:tracePt t="52610" x="8796338" y="2846388"/>
          <p14:tracePt t="52627" x="8796338" y="2855913"/>
          <p14:tracePt t="52642" x="8796338" y="2863850"/>
          <p14:tracePt t="52657" x="8796338" y="2881313"/>
          <p14:tracePt t="52664" x="8778875" y="2897188"/>
          <p14:tracePt t="52670" x="8761413" y="2914650"/>
          <p14:tracePt t="52680" x="8728075" y="2957513"/>
          <p14:tracePt t="52688" x="8693150" y="2990850"/>
          <p14:tracePt t="52695" x="8659813" y="3025775"/>
          <p14:tracePt t="52704" x="8609013" y="3076575"/>
          <p14:tracePt t="52711" x="8583613" y="3101975"/>
          <p14:tracePt t="52720" x="8548688" y="3135313"/>
          <p14:tracePt t="52727" x="8497888" y="3195638"/>
          <p14:tracePt t="52735" x="8447088" y="3246438"/>
          <p14:tracePt t="52743" x="8404225" y="3279775"/>
          <p14:tracePt t="52752" x="8378825" y="3305175"/>
          <p14:tracePt t="52761" x="8328025" y="3355975"/>
          <p14:tracePt t="52767" x="8294688" y="3398838"/>
          <p14:tracePt t="52776" x="8226425" y="3449638"/>
          <p14:tracePt t="52783" x="8158163" y="3517900"/>
          <p14:tracePt t="52794" x="8064500" y="3586163"/>
          <p14:tracePt t="52799" x="7988300" y="3629025"/>
          <p14:tracePt t="52810" x="7937500" y="3671888"/>
          <p14:tracePt t="52816" x="7877175" y="3713163"/>
          <p14:tracePt t="52827" x="7826375" y="3722688"/>
          <p14:tracePt t="52832" x="7810500" y="3738563"/>
          <p14:tracePt t="52842" x="7800975" y="3748088"/>
          <p14:tracePt t="52848" x="7793038" y="3763963"/>
          <p14:tracePt t="52857" x="7783513" y="3763963"/>
          <p14:tracePt t="52863" x="7775575" y="3773488"/>
          <p14:tracePt t="52871" x="7758113" y="3790950"/>
          <p14:tracePt t="52879" x="7732713" y="3816350"/>
          <p14:tracePt t="52888" x="7707313" y="3841750"/>
          <p14:tracePt t="52896" x="7666038" y="3892550"/>
          <p14:tracePt t="52904" x="7623175" y="3925888"/>
          <p14:tracePt t="52912" x="7554913" y="3994150"/>
          <p14:tracePt t="52919" x="7486650" y="4052888"/>
          <p14:tracePt t="52928" x="7418388" y="4121150"/>
          <p14:tracePt t="52936" x="7367588" y="4171950"/>
          <p14:tracePt t="52943" x="7299325" y="4240213"/>
          <p14:tracePt t="52952" x="7223125" y="4316413"/>
          <p14:tracePt t="52960" x="7129463" y="4394200"/>
          <p14:tracePt t="52969" x="7053263" y="4445000"/>
          <p14:tracePt t="52976" x="6959600" y="4513263"/>
          <p14:tracePt t="52984" x="6865938" y="4579938"/>
          <p14:tracePt t="52993" x="6789738" y="4648200"/>
          <p14:tracePt t="53000" x="6713538" y="4716463"/>
          <p14:tracePt t="53011" x="6645275" y="4749800"/>
          <p14:tracePt t="53016" x="6569075" y="4810125"/>
          <p14:tracePt t="53026" x="6510338" y="4852988"/>
          <p14:tracePt t="53033" x="6457950" y="4878388"/>
          <p14:tracePt t="53042" x="6391275" y="4911725"/>
          <p14:tracePt t="53049" x="6330950" y="4937125"/>
          <p14:tracePt t="53057" x="6262688" y="4979988"/>
          <p14:tracePt t="53063" x="6221413" y="5005388"/>
          <p14:tracePt t="53070" x="6153150" y="5030788"/>
          <p14:tracePt t="53080" x="6135688" y="5038725"/>
          <p14:tracePt t="53087" x="6110288" y="5048250"/>
          <p14:tracePt t="53096" x="6076950" y="5056188"/>
          <p14:tracePt t="53104" x="6049963" y="5073650"/>
          <p14:tracePt t="53112" x="6049963" y="5081588"/>
          <p14:tracePt t="53120" x="6034088" y="5081588"/>
          <p14:tracePt t="53128" x="6008688" y="5081588"/>
          <p14:tracePt t="53135" x="5999163" y="5081588"/>
          <p14:tracePt t="53144" x="5973763" y="5081588"/>
          <p14:tracePt t="53151" x="5957888" y="5081588"/>
          <p14:tracePt t="53159" x="5948363" y="5081588"/>
          <p14:tracePt t="53167" x="5915025" y="5081588"/>
          <p14:tracePt t="53187" x="5872163" y="5081588"/>
          <p14:tracePt t="53194" x="5854700" y="5081588"/>
          <p14:tracePt t="53255" x="5864225" y="5073650"/>
          <p14:tracePt t="53263" x="5872163" y="5064125"/>
          <p14:tracePt t="53270" x="5889625" y="5056188"/>
          <p14:tracePt t="53281" x="5922963" y="5038725"/>
          <p14:tracePt t="53288" x="5948363" y="5022850"/>
          <p14:tracePt t="53296" x="5991225" y="5005388"/>
          <p14:tracePt t="53304" x="6042025" y="4972050"/>
          <p14:tracePt t="53312" x="6092825" y="4929188"/>
          <p14:tracePt t="53320" x="6153150" y="4903788"/>
          <p14:tracePt t="53329" x="6203950" y="4878388"/>
          <p14:tracePt t="53336" x="6272213" y="4827588"/>
          <p14:tracePt t="53343" x="6348413" y="4784725"/>
          <p14:tracePt t="53351" x="6424613" y="4741863"/>
          <p14:tracePt t="53360" x="6475413" y="4708525"/>
          <p14:tracePt t="53367" x="6551613" y="4665663"/>
          <p14:tracePt t="53378" x="6627813" y="4622800"/>
          <p14:tracePt t="53384" x="6688138" y="4579938"/>
          <p14:tracePt t="53394" x="6731000" y="4554538"/>
          <p14:tracePt t="53401" x="6764338" y="4529138"/>
          <p14:tracePt t="53411" x="6799263" y="4495800"/>
          <p14:tracePt t="53416" x="6832600" y="4460875"/>
          <p14:tracePt t="53426" x="6850063" y="4419600"/>
          <p14:tracePt t="53432" x="6875463" y="4402138"/>
          <p14:tracePt t="53441" x="6900863" y="4351338"/>
          <p14:tracePt t="53449" x="6934200" y="4300538"/>
          <p14:tracePt t="53454" x="6943725" y="4275138"/>
          <p14:tracePt t="53464" x="6959600" y="4249738"/>
          <p14:tracePt t="53472" x="6977063" y="4214813"/>
          <p14:tracePt t="53480" x="7002463" y="4181475"/>
          <p14:tracePt t="53488" x="7002463" y="4156075"/>
          <p14:tracePt t="53496" x="7010400" y="4138613"/>
          <p14:tracePt t="53504" x="7027863" y="4121150"/>
          <p14:tracePt t="53512" x="7045325" y="4095750"/>
          <p14:tracePt t="53519" x="7053263" y="4079875"/>
          <p14:tracePt t="53528" x="7053263" y="4070350"/>
          <p14:tracePt t="53536" x="7061200" y="4044950"/>
          <p14:tracePt t="53543" x="7078663" y="4027488"/>
          <p14:tracePt t="53552" x="7078663" y="4011613"/>
          <p14:tracePt t="53559" x="7096125" y="3994150"/>
          <p14:tracePt t="53569" x="7113588" y="3968750"/>
          <p14:tracePt t="53576" x="7138988" y="3935413"/>
          <p14:tracePt t="53583" x="7154863" y="3908425"/>
          <p14:tracePt t="53593" x="7172325" y="3883025"/>
          <p14:tracePt t="53600" x="7197725" y="3849688"/>
          <p14:tracePt t="53610" x="7215188" y="3816350"/>
          <p14:tracePt t="53616" x="7232650" y="3798888"/>
          <p14:tracePt t="53626" x="7258050" y="3763963"/>
          <p14:tracePt t="53632" x="7273925" y="3738563"/>
          <p14:tracePt t="53641" x="7291388" y="3713163"/>
          <p14:tracePt t="53648" x="7308850" y="3679825"/>
          <p14:tracePt t="53656" x="7316788" y="3671888"/>
          <p14:tracePt t="53664" x="7316788" y="3654425"/>
          <p14:tracePt t="53671" x="7334250" y="3629025"/>
          <p14:tracePt t="53680" x="7350125" y="3611563"/>
          <p14:tracePt t="53688" x="7377113" y="3578225"/>
          <p14:tracePt t="53696" x="7385050" y="3578225"/>
          <p14:tracePt t="53705" x="7402513" y="3552825"/>
          <p14:tracePt t="53712" x="7410450" y="3527425"/>
          <p14:tracePt t="53719" x="7435850" y="3502025"/>
          <p14:tracePt t="53728" x="7453313" y="3492500"/>
          <p14:tracePt t="53736" x="7478713" y="3449638"/>
          <p14:tracePt t="53744" x="7504113" y="3433763"/>
          <p14:tracePt t="53751" x="7546975" y="3390900"/>
          <p14:tracePt t="53761" x="7562850" y="3365500"/>
          <p14:tracePt t="53767" x="7605713" y="3330575"/>
          <p14:tracePt t="53778" x="7639050" y="3297238"/>
          <p14:tracePt t="53784" x="7666038" y="3271838"/>
          <p14:tracePt t="53793" x="7691438" y="3254375"/>
          <p14:tracePt t="53800" x="7716838" y="3228975"/>
          <p14:tracePt t="53810" x="7732713" y="3211513"/>
          <p14:tracePt t="53815" x="7758113" y="3186113"/>
          <p14:tracePt t="53827" x="7775575" y="3170238"/>
          <p14:tracePt t="53832" x="7818438" y="3135313"/>
          <p14:tracePt t="53842" x="7818438" y="3127375"/>
          <p14:tracePt t="53848" x="7843838" y="3109913"/>
          <p14:tracePt t="53854" x="7861300" y="3094038"/>
          <p14:tracePt t="53864" x="7894638" y="3067050"/>
          <p14:tracePt t="53871" x="7920038" y="3051175"/>
          <p14:tracePt t="53880" x="7937500" y="3025775"/>
          <p14:tracePt t="53888" x="7962900" y="3016250"/>
          <p14:tracePt t="53896" x="7996238" y="2990850"/>
          <p14:tracePt t="53905" x="8021638" y="2965450"/>
          <p14:tracePt t="53912" x="8039100" y="2949575"/>
          <p14:tracePt t="53919" x="8064500" y="2940050"/>
          <p14:tracePt t="53927" x="8089900" y="2914650"/>
          <p14:tracePt t="53936" x="8099425" y="2897188"/>
          <p14:tracePt t="53944" x="8124825" y="2881313"/>
          <p14:tracePt t="53952" x="8140700" y="2871788"/>
          <p14:tracePt t="53961" x="8150225" y="2863850"/>
          <p14:tracePt t="53967" x="8158163" y="2855913"/>
          <p14:tracePt t="53977" x="8166100" y="2846388"/>
          <p14:tracePt t="53983" x="8175625" y="2846388"/>
          <p14:tracePt t="53994" x="8175625" y="2838450"/>
          <p14:tracePt t="54000" x="8183563" y="2838450"/>
          <p14:tracePt t="54010" x="8191500" y="2830513"/>
          <p14:tracePt t="54016" x="8201025" y="2820988"/>
          <p14:tracePt t="54042" x="8208963" y="2813050"/>
          <p14:tracePt t="54048" x="8218488" y="2805113"/>
          <p14:tracePt t="54055" x="8218488" y="2795588"/>
          <p14:tracePt t="54063" x="8226425" y="2795588"/>
          <p14:tracePt t="54071" x="8234363" y="2787650"/>
          <p14:tracePt t="54081" x="8243888" y="2778125"/>
          <p14:tracePt t="54088" x="8251825" y="2778125"/>
          <p14:tracePt t="54464" x="8234363" y="2778125"/>
          <p14:tracePt t="54471" x="8218488" y="2787650"/>
          <p14:tracePt t="54488" x="8191500" y="2787650"/>
          <p14:tracePt t="54496" x="8183563" y="2787650"/>
          <p14:tracePt t="54503" x="8166100" y="2795588"/>
          <p14:tracePt t="54512" x="8140700" y="2795588"/>
          <p14:tracePt t="54520" x="8132763" y="2805113"/>
          <p14:tracePt t="54527" x="8115300" y="2813050"/>
          <p14:tracePt t="54536" x="8099425" y="2813050"/>
          <p14:tracePt t="54552" x="8081963" y="2813050"/>
          <p14:tracePt t="54561" x="8074025" y="2813050"/>
          <p14:tracePt t="54568" x="8064500" y="2813050"/>
          <p14:tracePt t="54579" x="8056563" y="2820988"/>
          <p14:tracePt t="54583" x="8047038" y="2820988"/>
          <p14:tracePt t="54594" x="8031163" y="2830513"/>
          <p14:tracePt t="54600" x="8013700" y="2830513"/>
          <p14:tracePt t="54610" x="7970838" y="2830513"/>
          <p14:tracePt t="54616" x="7954963" y="2830513"/>
          <p14:tracePt t="54626" x="7912100" y="2838450"/>
          <p14:tracePt t="54632" x="7869238" y="2855913"/>
          <p14:tracePt t="54639" x="7826375" y="2855913"/>
          <p14:tracePt t="54649" x="7793038" y="2863850"/>
          <p14:tracePt t="54655" x="7767638" y="2871788"/>
          <p14:tracePt t="54663" x="7742238" y="2881313"/>
          <p14:tracePt t="54672" x="7724775" y="2897188"/>
          <p14:tracePt t="54680" x="7716838" y="2897188"/>
          <p14:tracePt t="54688" x="7716838" y="2906713"/>
          <p14:tracePt t="54695" x="7699375" y="2922588"/>
          <p14:tracePt t="54704" x="7691438" y="2932113"/>
          <p14:tracePt t="54712" x="7691438" y="2949575"/>
          <p14:tracePt t="54727" x="7691438" y="2957513"/>
          <p14:tracePt t="54736" x="7681913" y="2965450"/>
          <p14:tracePt t="54744" x="7681913" y="2982913"/>
          <p14:tracePt t="54752" x="7681913" y="3000375"/>
          <p14:tracePt t="54762" x="7673975" y="3008313"/>
          <p14:tracePt t="54768" x="7656513" y="3041650"/>
          <p14:tracePt t="54777" x="7648575" y="3067050"/>
          <p14:tracePt t="54783" x="7623175" y="3101975"/>
          <p14:tracePt t="54795" x="7588250" y="3135313"/>
          <p14:tracePt t="54799" x="7580313" y="3152775"/>
          <p14:tracePt t="54810" x="7554913" y="3186113"/>
          <p14:tracePt t="54816" x="7521575" y="3254375"/>
          <p14:tracePt t="54825" x="7478713" y="3289300"/>
          <p14:tracePt t="54832" x="7469188" y="3322638"/>
          <p14:tracePt t="54840" x="7453313" y="3355975"/>
          <p14:tracePt t="54847" x="7427913" y="3382963"/>
          <p14:tracePt t="54855" x="7418388" y="3433763"/>
          <p14:tracePt t="54863" x="7402513" y="3475038"/>
          <p14:tracePt t="54872" x="7392988" y="3509963"/>
          <p14:tracePt t="54880" x="7385050" y="3543300"/>
          <p14:tracePt t="54888" x="7377113" y="3578225"/>
          <p14:tracePt t="54896" x="7359650" y="3619500"/>
          <p14:tracePt t="54903" x="7350125" y="3646488"/>
          <p14:tracePt t="54912" x="7334250" y="3671888"/>
          <p14:tracePt t="54920" x="7324725" y="3705225"/>
          <p14:tracePt t="54927" x="7316788" y="3722688"/>
          <p14:tracePt t="54936" x="7316788" y="3730625"/>
          <p14:tracePt t="54945" x="7316788" y="3738563"/>
          <p14:tracePt t="55049" x="7308850" y="3748088"/>
          <p14:tracePt t="55055" x="7299325" y="3756025"/>
          <p14:tracePt t="55064" x="7283450" y="3773488"/>
          <p14:tracePt t="55071" x="7265988" y="3781425"/>
          <p14:tracePt t="55081" x="7240588" y="3806825"/>
          <p14:tracePt t="55089" x="7172325" y="3832225"/>
          <p14:tracePt t="55097" x="7129463" y="3867150"/>
          <p14:tracePt t="55103" x="7061200" y="3892550"/>
          <p14:tracePt t="55112" x="7002463" y="3935413"/>
          <p14:tracePt t="55120" x="6908800" y="3986213"/>
          <p14:tracePt t="55128" x="6850063" y="4027488"/>
          <p14:tracePt t="55136" x="6772275" y="4062413"/>
          <p14:tracePt t="55143" x="6705600" y="4105275"/>
          <p14:tracePt t="55152" x="6627813" y="4130675"/>
          <p14:tracePt t="55161" x="6577013" y="4189413"/>
          <p14:tracePt t="55173" x="6543675" y="4214813"/>
          <p14:tracePt t="55178" x="6518275" y="4240213"/>
          <p14:tracePt t="55183" x="6475413" y="4265613"/>
          <p14:tracePt t="55195" x="6467475" y="4283075"/>
          <p14:tracePt t="55200" x="6442075" y="4308475"/>
          <p14:tracePt t="55211" x="6424613" y="4316413"/>
          <p14:tracePt t="55216" x="6407150" y="4333875"/>
          <p14:tracePt t="55227" x="6381750" y="4359275"/>
          <p14:tracePt t="55231" x="6348413" y="4384675"/>
          <p14:tracePt t="55241" x="6330950" y="4402138"/>
          <p14:tracePt t="55249" x="6305550" y="4427538"/>
          <p14:tracePt t="55255" x="6297613" y="4445000"/>
          <p14:tracePt t="55263" x="6280150" y="4460875"/>
          <p14:tracePt t="55272" x="6262688" y="4470400"/>
          <p14:tracePt t="55281" x="6237288" y="4486275"/>
          <p14:tracePt t="55287" x="6221413" y="4513263"/>
          <p14:tracePt t="55295" x="6211888" y="4529138"/>
          <p14:tracePt t="55303" x="6194425" y="4546600"/>
          <p14:tracePt t="55312" x="6169025" y="4564063"/>
          <p14:tracePt t="55320" x="6153150" y="4579938"/>
          <p14:tracePt t="55329" x="6127750" y="4605338"/>
          <p14:tracePt t="55336" x="6110288" y="4630738"/>
          <p14:tracePt t="55343" x="6092825" y="4665663"/>
          <p14:tracePt t="55351" x="6059488" y="4691063"/>
          <p14:tracePt t="55361" x="6042025" y="4716463"/>
          <p14:tracePt t="55368" x="6016625" y="4741863"/>
          <p14:tracePt t="55377" x="6008688" y="4759325"/>
          <p14:tracePt t="55383" x="5999163" y="4767263"/>
          <p14:tracePt t="55394" x="5991225" y="4784725"/>
          <p14:tracePt t="55400" x="5973763" y="4810125"/>
          <p14:tracePt t="55410" x="5965825" y="4827588"/>
          <p14:tracePt t="55416" x="5957888" y="4827588"/>
          <p14:tracePt t="55427" x="5957888" y="4835525"/>
          <p14:tracePt t="55432" x="5957888" y="4843463"/>
          <p14:tracePt t="55449" x="5957888" y="4852988"/>
          <p14:tracePt t="55456" x="5957888" y="4860925"/>
          <p14:tracePt t="55639" x="5957888" y="4852988"/>
          <p14:tracePt t="55663" x="5957888" y="4843463"/>
          <p14:tracePt t="55671" x="5957888" y="4827588"/>
          <p14:tracePt t="55679" x="5957888" y="4818063"/>
          <p14:tracePt t="55687" x="5957888" y="4810125"/>
          <p14:tracePt t="55696" x="5957888" y="4784725"/>
          <p14:tracePt t="55704" x="5948363" y="4767263"/>
          <p14:tracePt t="55714" x="5948363" y="4724400"/>
          <p14:tracePt t="55721" x="5940425" y="4699000"/>
          <p14:tracePt t="55730" x="5932488" y="4665663"/>
          <p14:tracePt t="55736" x="5922963" y="4622800"/>
          <p14:tracePt t="55752" x="5915025" y="4529138"/>
          <p14:tracePt t="55762" x="5915025" y="4503738"/>
          <p14:tracePt t="55767" x="5905500" y="4460875"/>
          <p14:tracePt t="55778" x="5905500" y="4435475"/>
          <p14:tracePt t="55783" x="5905500" y="4410075"/>
          <p14:tracePt t="55795" x="5897563" y="4376738"/>
          <p14:tracePt t="55799" x="5897563" y="4368800"/>
          <p14:tracePt t="55809" x="5889625" y="4359275"/>
          <p14:tracePt t="55815" x="5880100" y="4341813"/>
          <p14:tracePt t="55824" x="5872163" y="4325938"/>
          <p14:tracePt t="55831" x="5872163" y="4300538"/>
          <p14:tracePt t="55839" x="5864225" y="4275138"/>
          <p14:tracePt t="55847" x="5854700" y="4257675"/>
          <p14:tracePt t="55855" x="5846763" y="4224338"/>
          <p14:tracePt t="55863" x="5838825" y="4189413"/>
          <p14:tracePt t="55872" x="5829300" y="4156075"/>
          <p14:tracePt t="55879" x="5829300" y="4121150"/>
          <p14:tracePt t="55887" x="5813425" y="4105275"/>
          <p14:tracePt t="55895" x="5803900" y="4052888"/>
          <p14:tracePt t="55903" x="5788025" y="4019550"/>
          <p14:tracePt t="55911" x="5778500" y="3986213"/>
          <p14:tracePt t="55919" x="5770563" y="3968750"/>
          <p14:tracePt t="55928" x="5745163" y="3917950"/>
          <p14:tracePt t="55935" x="5710238" y="3875088"/>
          <p14:tracePt t="55944" x="5702300" y="3824288"/>
          <p14:tracePt t="55951" x="5676900" y="3773488"/>
          <p14:tracePt t="55960" x="5651500" y="3713163"/>
          <p14:tracePt t="55967" x="5626100" y="3662363"/>
          <p14:tracePt t="55977" x="5626100" y="3619500"/>
          <p14:tracePt t="55983" x="5616575" y="3578225"/>
          <p14:tracePt t="55994" x="5591175" y="3527425"/>
          <p14:tracePt t="56000" x="5583238" y="3484563"/>
          <p14:tracePt t="56010" x="5575300" y="3424238"/>
          <p14:tracePt t="56016" x="5565775" y="3390900"/>
          <p14:tracePt t="56024" x="5557838" y="3355975"/>
          <p14:tracePt t="56031" x="5549900" y="3322638"/>
          <p14:tracePt t="56039" x="5540375" y="3289300"/>
          <p14:tracePt t="56048" x="5532438" y="3271838"/>
          <p14:tracePt t="56056" x="5532438" y="3263900"/>
          <p14:tracePt t="56063" x="5532438" y="3238500"/>
          <p14:tracePt t="56072" x="5532438" y="3228975"/>
          <p14:tracePt t="56080" x="5532438" y="3211513"/>
          <p14:tracePt t="56087" x="5532438" y="3195638"/>
          <p14:tracePt t="56096" x="5532438" y="3186113"/>
          <p14:tracePt t="56104" x="5532438" y="3170238"/>
          <p14:tracePt t="56111" x="5532438" y="3144838"/>
          <p14:tracePt t="56120" x="5532438" y="3135313"/>
          <p14:tracePt t="56129" x="5532438" y="3127375"/>
          <p14:tracePt t="56135" x="5532438" y="3119438"/>
          <p14:tracePt t="56195" x="5532438" y="3109913"/>
          <p14:tracePt t="56257" x="5540375" y="3101975"/>
          <p14:tracePt t="56272" x="5549900" y="3101975"/>
          <p14:tracePt t="56287" x="5557838" y="3101975"/>
          <p14:tracePt t="56296" x="5565775" y="3101975"/>
          <p14:tracePt t="56304" x="5575300" y="3101975"/>
          <p14:tracePt t="56312" x="5591175" y="3101975"/>
          <p14:tracePt t="56319" x="5600700" y="3101975"/>
          <p14:tracePt t="56328" x="5616575" y="3101975"/>
          <p14:tracePt t="56335" x="5651500" y="3101975"/>
          <p14:tracePt t="56346" x="5702300" y="3101975"/>
          <p14:tracePt t="56351" x="5727700" y="3101975"/>
          <p14:tracePt t="56362" x="5735638" y="3101975"/>
          <p14:tracePt t="56367" x="5770563" y="3101975"/>
          <p14:tracePt t="56379" x="5803900" y="3101975"/>
          <p14:tracePt t="56383" x="5813425" y="3101975"/>
          <p14:tracePt t="56512" x="5821363" y="3109913"/>
          <p14:tracePt t="56521" x="5821363" y="3119438"/>
          <p14:tracePt t="56529" x="5821363" y="3135313"/>
          <p14:tracePt t="56536" x="5821363" y="3144838"/>
          <p14:tracePt t="56544" x="5821363" y="3152775"/>
          <p14:tracePt t="56562" x="5813425" y="3160713"/>
          <p14:tracePt t="56568" x="5795963" y="3170238"/>
          <p14:tracePt t="56578" x="5770563" y="3186113"/>
          <p14:tracePt t="56583" x="5745163" y="3195638"/>
          <p14:tracePt t="56594" x="5694363" y="3195638"/>
          <p14:tracePt t="56600" x="5651500" y="3195638"/>
          <p14:tracePt t="56610" x="5608638" y="3195638"/>
          <p14:tracePt t="56617" x="5549900" y="3195638"/>
          <p14:tracePt t="56623" x="5497513" y="3186113"/>
          <p14:tracePt t="56632" x="5438775" y="3178175"/>
          <p14:tracePt t="56639" x="5405438" y="3170238"/>
          <p14:tracePt t="56648" x="5337175" y="3160713"/>
          <p14:tracePt t="56656" x="5260975" y="3160713"/>
          <p14:tracePt t="56664" x="5208588" y="3160713"/>
          <p14:tracePt t="56673" x="5157788" y="3144838"/>
          <p14:tracePt t="56680" x="5124450" y="3119438"/>
          <p14:tracePt t="56687" x="5064125" y="3101975"/>
          <p14:tracePt t="56697" x="4997450" y="3084513"/>
          <p14:tracePt t="56704" x="4929188" y="3051175"/>
          <p14:tracePt t="56712" x="4878388" y="3041650"/>
          <p14:tracePt t="56721" x="4792663" y="3016250"/>
          <p14:tracePt t="56728" x="4749800" y="3016250"/>
          <p14:tracePt t="56735" x="4657725" y="3008313"/>
          <p14:tracePt t="56744" x="4589463" y="3008313"/>
          <p14:tracePt t="56752" x="4486275" y="3008313"/>
          <p14:tracePt t="56762" x="4394200" y="3008313"/>
          <p14:tracePt t="56768" x="4291013" y="3008313"/>
          <p14:tracePt t="56778" x="4189413" y="3008313"/>
          <p14:tracePt t="56783" x="4062413" y="3008313"/>
          <p14:tracePt t="56794" x="3951288" y="3016250"/>
          <p14:tracePt t="56801" x="3841750" y="3025775"/>
          <p14:tracePt t="56808" x="3705225" y="3051175"/>
          <p14:tracePt t="56815" x="3594100" y="3059113"/>
          <p14:tracePt t="56822" x="3492500" y="3084513"/>
          <p14:tracePt t="56833" x="3390900" y="3094038"/>
          <p14:tracePt t="56839" x="3279775" y="3119438"/>
          <p14:tracePt t="56849" x="3178175" y="3127375"/>
          <p14:tracePt t="56856" x="3076575" y="3135313"/>
          <p14:tracePt t="56863" x="2974975" y="3160713"/>
          <p14:tracePt t="56871" x="2889250" y="3170238"/>
          <p14:tracePt t="56880" x="2813050" y="3178175"/>
          <p14:tracePt t="56887" x="2752725" y="3195638"/>
          <p14:tracePt t="56896" x="2686050" y="3195638"/>
          <p14:tracePt t="56903" x="2651125" y="3195638"/>
          <p14:tracePt t="56912" x="2617788" y="3195638"/>
          <p14:tracePt t="56920" x="2608263" y="3195638"/>
          <p14:tracePt t="56928" x="2582863" y="3195638"/>
          <p14:tracePt t="56936" x="2574925" y="3195638"/>
          <p14:tracePt t="56945" x="2566988" y="3195638"/>
          <p14:tracePt t="56951" x="2549525" y="3195638"/>
          <p14:tracePt t="56968" x="2532063" y="3195638"/>
          <p14:tracePt t="56978" x="2506663" y="3195638"/>
          <p14:tracePt t="56984" x="2498725" y="3195638"/>
          <p14:tracePt t="56994" x="2481263" y="3195638"/>
          <p14:tracePt t="57000" x="2473325" y="3195638"/>
          <p14:tracePt t="57007" x="2447925" y="3195638"/>
          <p14:tracePt t="57017" x="2438400" y="3195638"/>
          <p14:tracePt t="57063" x="2430463" y="3195638"/>
          <p14:tracePt t="57081" x="2422525" y="3195638"/>
          <p14:tracePt t="57087" x="2413000" y="3195638"/>
          <p14:tracePt t="57392" x="2405063" y="3195638"/>
          <p14:tracePt t="57423" x="2397125" y="3195638"/>
          <p14:tracePt t="57432" x="2397125" y="3186113"/>
          <p14:tracePt t="57439" x="2397125" y="3178175"/>
          <p14:tracePt t="57448" x="2397125" y="3170238"/>
          <p14:tracePt t="57456" x="2397125" y="3160713"/>
          <p14:tracePt t="57463" x="2397125" y="3144838"/>
          <p14:tracePt t="57471" x="2405063" y="3127375"/>
          <p14:tracePt t="57481" x="2422525" y="3109913"/>
          <p14:tracePt t="57488" x="2430463" y="3101975"/>
          <p14:tracePt t="57496" x="2438400" y="3094038"/>
          <p14:tracePt t="57504" x="2455863" y="3076575"/>
          <p14:tracePt t="57513" x="2489200" y="3041650"/>
          <p14:tracePt t="57519" x="2524125" y="3016250"/>
          <p14:tracePt t="57528" x="2566988" y="2990850"/>
          <p14:tracePt t="57535" x="2600325" y="2949575"/>
          <p14:tracePt t="57545" x="2651125" y="2914650"/>
          <p14:tracePt t="57552" x="2686050" y="2889250"/>
          <p14:tracePt t="57562" x="2752725" y="2863850"/>
          <p14:tracePt t="57568" x="2805113" y="2830513"/>
          <p14:tracePt t="57578" x="2863850" y="2795588"/>
          <p14:tracePt t="57584" x="2922588" y="2770188"/>
          <p14:tracePt t="57595" x="2982913" y="2744788"/>
          <p14:tracePt t="57599" x="3051175" y="2727325"/>
          <p14:tracePt t="57607" x="3094038" y="2711450"/>
          <p14:tracePt t="57615" x="3144838" y="2701925"/>
          <p14:tracePt t="57623" x="3178175" y="2676525"/>
          <p14:tracePt t="57633" x="3211513" y="2676525"/>
          <p14:tracePt t="57639" x="3228975" y="2676525"/>
          <p14:tracePt t="57648" x="3246438" y="2676525"/>
          <p14:tracePt t="57657" x="3254375" y="2676525"/>
          <p14:tracePt t="57696" x="3263900" y="2676525"/>
          <p14:tracePt t="57703" x="3263900" y="2686050"/>
          <p14:tracePt t="57712" x="3263900" y="2701925"/>
          <p14:tracePt t="57719" x="3263900" y="2736850"/>
          <p14:tracePt t="57730" x="3263900" y="2770188"/>
          <p14:tracePt t="57736" x="3263900" y="2820988"/>
          <p14:tracePt t="57745" x="3228975" y="2871788"/>
          <p14:tracePt t="57752" x="3203575" y="2932113"/>
          <p14:tracePt t="57761" x="3170238" y="2982913"/>
          <p14:tracePt t="57768" x="3119438" y="3059113"/>
          <p14:tracePt t="57778" x="3041650" y="3119438"/>
          <p14:tracePt t="57783" x="2974975" y="3170238"/>
          <p14:tracePt t="57795" x="2897188" y="3221038"/>
          <p14:tracePt t="57801" x="2805113" y="3254375"/>
          <p14:tracePt t="57809" x="2719388" y="3263900"/>
          <p14:tracePt t="57817" x="2617788" y="3263900"/>
          <p14:tracePt t="57823" x="2524125" y="3263900"/>
          <p14:tracePt t="57833" x="2422525" y="3263900"/>
          <p14:tracePt t="57839" x="2319338" y="3263900"/>
          <p14:tracePt t="57849" x="2209800" y="3263900"/>
          <p14:tracePt t="57856" x="2124075" y="3263900"/>
          <p14:tracePt t="57863" x="2022475" y="3238500"/>
          <p14:tracePt t="57871" x="1946275" y="3211513"/>
          <p14:tracePt t="57880" x="1885950" y="3186113"/>
          <p14:tracePt t="57887" x="1827213" y="3152775"/>
          <p14:tracePt t="57897" x="1776413" y="3109913"/>
          <p14:tracePt t="57903" x="1733550" y="3084513"/>
          <p14:tracePt t="57913" x="1700213" y="3059113"/>
          <p14:tracePt t="57919" x="1674813" y="3016250"/>
          <p14:tracePt t="57929" x="1631950" y="2957513"/>
          <p14:tracePt t="57936" x="1606550" y="2906713"/>
          <p14:tracePt t="57945" x="1597025" y="2846388"/>
          <p14:tracePt t="57952" x="1597025" y="2787650"/>
          <p14:tracePt t="57962" x="1597025" y="2762250"/>
          <p14:tracePt t="57968" x="1597025" y="2719388"/>
          <p14:tracePt t="57978" x="1597025" y="2668588"/>
          <p14:tracePt t="57984" x="1597025" y="2660650"/>
          <p14:tracePt t="57994" x="1597025" y="2625725"/>
          <p14:tracePt t="58001" x="1614488" y="2608263"/>
          <p14:tracePt t="58007" x="1622425" y="2592388"/>
          <p14:tracePt t="58016" x="1639888" y="2574925"/>
          <p14:tracePt t="58023" x="1657350" y="2549525"/>
          <p14:tracePt t="58033" x="1665288" y="2541588"/>
          <p14:tracePt t="58040" x="1708150" y="2524125"/>
          <p14:tracePt t="58049" x="1741488" y="2516188"/>
          <p14:tracePt t="58056" x="1801813" y="2498725"/>
          <p14:tracePt t="58064" x="1844675" y="2489200"/>
          <p14:tracePt t="58072" x="1895475" y="2481263"/>
          <p14:tracePt t="58081" x="1946275" y="2481263"/>
          <p14:tracePt t="58088" x="2005013" y="2473325"/>
          <p14:tracePt t="58096" x="2065338" y="2473325"/>
          <p14:tracePt t="58103" x="2124075" y="2473325"/>
          <p14:tracePt t="58112" x="2159000" y="2473325"/>
          <p14:tracePt t="58120" x="2217738" y="2473325"/>
          <p14:tracePt t="58129" x="2268538" y="2473325"/>
          <p14:tracePt t="58135" x="2311400" y="2473325"/>
          <p14:tracePt t="58145" x="2336800" y="2473325"/>
          <p14:tracePt t="58152" x="2371725" y="2473325"/>
          <p14:tracePt t="58162" x="2405063" y="2481263"/>
          <p14:tracePt t="58173" x="2430463" y="2489200"/>
          <p14:tracePt t="58179" x="2455863" y="2489200"/>
          <p14:tracePt t="58184" x="2489200" y="2506663"/>
          <p14:tracePt t="58191" x="2506663" y="2524125"/>
          <p14:tracePt t="58200" x="2524125" y="2532063"/>
          <p14:tracePt t="58207" x="2532063" y="2541588"/>
          <p14:tracePt t="58217" x="2549525" y="2557463"/>
          <p14:tracePt t="58223" x="2557463" y="2566988"/>
          <p14:tracePt t="58233" x="2566988" y="2582863"/>
          <p14:tracePt t="58240" x="2574925" y="2600325"/>
          <p14:tracePt t="58249" x="2574925" y="2625725"/>
          <p14:tracePt t="58255" x="2574925" y="2651125"/>
          <p14:tracePt t="58263" x="2574925" y="2660650"/>
          <p14:tracePt t="58272" x="2574925" y="2676525"/>
          <p14:tracePt t="58280" x="2574925" y="2686050"/>
          <p14:tracePt t="58288" x="2574925" y="2693988"/>
          <p14:tracePt t="58296" x="2574925" y="2701925"/>
          <p14:tracePt t="58303" x="2574925" y="2711450"/>
          <p14:tracePt t="58352" x="2574925" y="2719388"/>
          <p14:tracePt t="58361" x="2574925" y="2727325"/>
          <p14:tracePt t="58367" x="2582863" y="2727325"/>
          <p14:tracePt t="58383" x="2582863" y="2736850"/>
          <p14:tracePt t="58391" x="2608263" y="2744788"/>
          <p14:tracePt t="58399" x="2660650" y="2752725"/>
          <p14:tracePt t="58407" x="2693988" y="2752725"/>
          <p14:tracePt t="58415" x="2770188" y="2762250"/>
          <p14:tracePt t="58424" x="2871788" y="2770188"/>
          <p14:tracePt t="58431" x="2982913" y="2787650"/>
          <p14:tracePt t="58440" x="3152775" y="2787650"/>
          <p14:tracePt t="58447" x="3355975" y="2787650"/>
          <p14:tracePt t="58455" x="3517900" y="2787650"/>
          <p14:tracePt t="58464" x="3730625" y="2787650"/>
          <p14:tracePt t="58471" x="3935413" y="2787650"/>
          <p14:tracePt t="58480" x="4070350" y="2795588"/>
          <p14:tracePt t="58488" x="4214813" y="2820988"/>
          <p14:tracePt t="58495" x="4341813" y="2830513"/>
          <p14:tracePt t="58503" x="4445000" y="2855913"/>
          <p14:tracePt t="58513" x="4503738" y="2863850"/>
          <p14:tracePt t="58520" x="4554538" y="2871788"/>
          <p14:tracePt t="58529" x="4614863" y="2881313"/>
          <p14:tracePt t="58536" x="4657725" y="2881313"/>
          <p14:tracePt t="58546" x="4691063" y="2889250"/>
          <p14:tracePt t="58552" x="4708525" y="2889250"/>
          <p14:tracePt t="58562" x="4733925" y="2889250"/>
          <p14:tracePt t="58568" x="4741863" y="2889250"/>
          <p14:tracePt t="58578" x="4749800" y="2889250"/>
          <p14:tracePt t="58583" x="4759325" y="2889250"/>
          <p14:tracePt t="58594" x="4775200" y="2889250"/>
          <p14:tracePt t="58607" x="4802188" y="2881313"/>
          <p14:tracePt t="58624" x="4818063" y="2881313"/>
          <p14:tracePt t="58632" x="4835525" y="2871788"/>
          <p14:tracePt t="58640" x="4852988" y="2871788"/>
          <p14:tracePt t="58648" x="4868863" y="2871788"/>
          <p14:tracePt t="58656" x="4894263" y="2871788"/>
          <p14:tracePt t="58663" x="4919663" y="2871788"/>
          <p14:tracePt t="58672" x="4946650" y="2871788"/>
          <p14:tracePt t="58680" x="4979988" y="2871788"/>
          <p14:tracePt t="58688" x="5013325" y="2871788"/>
          <p14:tracePt t="58696" x="5048250" y="2871788"/>
          <p14:tracePt t="58704" x="5073650" y="2871788"/>
          <p14:tracePt t="58712" x="5099050" y="2871788"/>
          <p14:tracePt t="58720" x="5116513" y="2871788"/>
          <p14:tracePt t="58728" x="5124450" y="2871788"/>
          <p14:tracePt t="58736" x="5132388" y="2871788"/>
          <p14:tracePt t="58763" x="5141913" y="2871788"/>
          <p14:tracePt t="58808" x="5157788" y="2871788"/>
          <p14:tracePt t="58816" x="5167313" y="2871788"/>
          <p14:tracePt t="58823" x="5183188" y="2871788"/>
          <p14:tracePt t="58833" x="5200650" y="2881313"/>
          <p14:tracePt t="58848" x="5200650" y="2889250"/>
          <p14:tracePt t="58855" x="5218113" y="2889250"/>
          <p14:tracePt t="58864" x="5226050" y="2889250"/>
          <p14:tracePt t="58880" x="5235575" y="2897188"/>
          <p14:tracePt t="58897" x="5243513" y="2906713"/>
          <p14:tracePt t="58903" x="5251450" y="2906713"/>
          <p14:tracePt t="58912" x="5268913" y="2922588"/>
          <p14:tracePt t="58920" x="5276850" y="2922588"/>
          <p14:tracePt t="58929" x="5286375" y="2932113"/>
          <p14:tracePt t="58935" x="5302250" y="2940050"/>
          <p14:tracePt t="58946" x="5319713" y="2949575"/>
          <p14:tracePt t="58952" x="5327650" y="2949575"/>
          <p14:tracePt t="58963" x="5353050" y="2965450"/>
          <p14:tracePt t="58968" x="5370513" y="2965450"/>
          <p14:tracePt t="58978" x="5387975" y="2974975"/>
          <p14:tracePt t="58984" x="5395913" y="2982913"/>
          <p14:tracePt t="58991" x="5421313" y="2990850"/>
          <p14:tracePt t="59001" x="5446713" y="3000375"/>
          <p14:tracePt t="59007" x="5472113" y="3016250"/>
          <p14:tracePt t="59015" x="5489575" y="3025775"/>
          <p14:tracePt t="59024" x="5514975" y="3041650"/>
          <p14:tracePt t="59033" x="5532438" y="3041650"/>
          <p14:tracePt t="59040" x="5549900" y="3041650"/>
          <p14:tracePt t="59049" x="5565775" y="3051175"/>
          <p14:tracePt t="59055" x="5583238" y="3051175"/>
          <p14:tracePt t="59063" x="5600700" y="3059113"/>
          <p14:tracePt t="59072" x="5608638" y="3059113"/>
          <p14:tracePt t="59080" x="5634038" y="3067050"/>
          <p14:tracePt t="59088" x="5641975" y="3067050"/>
          <p14:tracePt t="59096" x="5651500" y="3076575"/>
          <p14:tracePt t="59103" x="5659438" y="3076575"/>
          <p14:tracePt t="59120" x="5668963" y="3084513"/>
          <p14:tracePt t="61367" x="5668963" y="3094038"/>
          <p14:tracePt t="61375" x="5668963" y="3101975"/>
          <p14:tracePt t="61384" x="5668963" y="3109913"/>
          <p14:tracePt t="62201" x="5668963" y="3119438"/>
          <p14:tracePt t="62304" x="5676900" y="3127375"/>
          <p14:tracePt t="63928" x="5684838" y="3144838"/>
          <p14:tracePt t="63943" x="5694363" y="3152775"/>
          <p14:tracePt t="63952" x="5694363" y="3160713"/>
          <p14:tracePt t="63958" x="5702300" y="3178175"/>
          <p14:tracePt t="63969" x="5710238" y="3186113"/>
          <p14:tracePt t="63976" x="5719763" y="3195638"/>
          <p14:tracePt t="63983" x="5735638" y="3221038"/>
          <p14:tracePt t="63992" x="5735638" y="3228975"/>
          <p14:tracePt t="64000" x="5753100" y="3238500"/>
          <p14:tracePt t="64007" x="5770563" y="3263900"/>
          <p14:tracePt t="64017" x="5778500" y="3279775"/>
          <p14:tracePt t="64023" x="5795963" y="3297238"/>
          <p14:tracePt t="64033" x="5803900" y="3305175"/>
          <p14:tracePt t="64041" x="5821363" y="3322638"/>
          <p14:tracePt t="64048" x="5829300" y="3348038"/>
          <p14:tracePt t="64055" x="5846763" y="3365500"/>
          <p14:tracePt t="64065" x="5864225" y="3398838"/>
          <p14:tracePt t="64072" x="5872163" y="3416300"/>
          <p14:tracePt t="64082" x="5880100" y="3441700"/>
          <p14:tracePt t="64088" x="5905500" y="3475038"/>
          <p14:tracePt t="64098" x="5922963" y="3492500"/>
          <p14:tracePt t="64103" x="5940425" y="3517900"/>
          <p14:tracePt t="64114" x="5948363" y="3535363"/>
          <p14:tracePt t="64121" x="5965825" y="3543300"/>
          <p14:tracePt t="64130" x="5965825" y="3552825"/>
          <p14:tracePt t="64136" x="5973763" y="3560763"/>
          <p14:tracePt t="64142" x="5983288" y="3568700"/>
          <p14:tracePt t="64153" x="5991225" y="3568700"/>
          <p14:tracePt t="64159" x="5999163" y="3578225"/>
          <p14:tracePt t="64169" x="5999163" y="3586163"/>
          <p14:tracePt t="64178" x="6016625" y="3594100"/>
          <p14:tracePt t="64183" x="6016625" y="3603625"/>
          <p14:tracePt t="64192" x="6034088" y="3619500"/>
          <p14:tracePt t="64201" x="6042025" y="3619500"/>
          <p14:tracePt t="64207" x="6049963" y="3636963"/>
          <p14:tracePt t="64216" x="6059488" y="3646488"/>
          <p14:tracePt t="64223" x="6067425" y="3646488"/>
          <p14:tracePt t="64232" x="6067425" y="3654425"/>
          <p14:tracePt t="64240" x="6076950" y="3662363"/>
          <p14:tracePt t="64248" x="6092825" y="3662363"/>
          <p14:tracePt t="64256" x="6092825" y="3671888"/>
          <p14:tracePt t="64351" x="6110288" y="3671888"/>
          <p14:tracePt t="64368" x="6118225" y="3679825"/>
          <p14:tracePt t="64384" x="6118225" y="3687763"/>
          <p14:tracePt t="64401" x="6118225" y="3697288"/>
          <p14:tracePt t="64417" x="6127750" y="3713163"/>
          <p14:tracePt t="64424" x="6135688" y="3713163"/>
          <p14:tracePt t="64433" x="6135688" y="3722688"/>
          <p14:tracePt t="64440" x="6143625" y="3738563"/>
          <p14:tracePt t="64456" x="6143625" y="3748088"/>
          <p14:tracePt t="64464" x="6153150" y="3756025"/>
          <p14:tracePt t="64472" x="6153150" y="3763963"/>
          <p14:tracePt t="64481" x="6161088" y="3781425"/>
          <p14:tracePt t="65081" x="6161088" y="3790950"/>
          <p14:tracePt t="65099" x="6161088" y="3798888"/>
          <p14:tracePt t="65103" x="6161088" y="3806825"/>
          <p14:tracePt t="65114" x="6161088" y="3816350"/>
          <p14:tracePt t="65120" x="6161088" y="3824288"/>
          <p14:tracePt t="65136" x="6161088" y="3832225"/>
          <p14:tracePt t="65143" x="6161088" y="3841750"/>
          <p14:tracePt t="65176" x="6161088" y="3849688"/>
          <p14:tracePt t="65431" x="6161088" y="3857625"/>
          <p14:tracePt t="65513" x="6161088" y="3867150"/>
          <p14:tracePt t="65528" x="6161088" y="3875088"/>
          <p14:tracePt t="65551" x="6161088" y="3892550"/>
          <p14:tracePt t="65584" x="6161088" y="3908425"/>
          <p14:tracePt t="65616" x="6161088" y="3917950"/>
          <p14:tracePt t="65623" x="6161088" y="3925888"/>
          <p14:tracePt t="65649" x="6161088" y="3935413"/>
          <p14:tracePt t="65872" x="6161088" y="3925888"/>
          <p14:tracePt t="65883" x="6161088" y="3917950"/>
          <p14:tracePt t="65898" x="6161088" y="3908425"/>
          <p14:tracePt t="65903" x="6161088" y="3900488"/>
          <p14:tracePt t="66103" x="6153150" y="3900488"/>
          <p14:tracePt t="66329" x="6143625" y="3883025"/>
          <p14:tracePt t="66343" x="6135688" y="3875088"/>
          <p14:tracePt t="66857" x="6135688" y="3867150"/>
          <p14:tracePt t="70873" x="6118225" y="3857625"/>
          <p14:tracePt t="70880" x="6110288" y="3841750"/>
          <p14:tracePt t="70895" x="6102350" y="3824288"/>
          <p14:tracePt t="70912" x="6102350" y="3806825"/>
          <p14:tracePt t="70928" x="6102350" y="3798888"/>
          <p14:tracePt t="70944" x="6102350" y="3790950"/>
          <p14:tracePt t="70951" x="6102350" y="3781425"/>
          <p14:tracePt t="70960" x="6092825" y="3781425"/>
          <p14:tracePt t="70969" x="6092825" y="3763963"/>
          <p14:tracePt t="70975" x="6084888" y="3756025"/>
          <p14:tracePt t="70992" x="6084888" y="3748088"/>
          <p14:tracePt t="71008" x="6084888" y="3738563"/>
          <p14:tracePt t="71019" x="6084888" y="3730625"/>
          <p14:tracePt t="71034" x="6084888" y="3713163"/>
          <p14:tracePt t="71113" x="6084888" y="3687763"/>
          <p14:tracePt t="71168" x="6084888" y="3679825"/>
          <p14:tracePt t="71201" x="6084888" y="3671888"/>
          <p14:tracePt t="71218" x="6084888" y="3662363"/>
          <p14:tracePt t="71234" x="6084888" y="3654425"/>
          <p14:tracePt t="71239" x="6092825" y="3646488"/>
          <p14:tracePt t="71250" x="6110288" y="3646488"/>
          <p14:tracePt t="71265" x="6135688" y="3629025"/>
          <p14:tracePt t="71271" x="6153150" y="3619500"/>
          <p14:tracePt t="71279" x="6161088" y="3603625"/>
          <p14:tracePt t="71287" x="6169025" y="3603625"/>
          <p14:tracePt t="71303" x="6169025" y="3586163"/>
          <p14:tracePt t="71359" x="6178550" y="3586163"/>
          <p14:tracePt t="71367" x="6194425" y="3586163"/>
          <p14:tracePt t="71407" x="6178550" y="3603625"/>
          <p14:tracePt t="71423" x="6161088" y="3619500"/>
          <p14:tracePt t="71435" x="6135688" y="3646488"/>
          <p14:tracePt t="71440" x="6110288" y="3654425"/>
          <p14:tracePt t="71451" x="6059488" y="3697288"/>
          <p14:tracePt t="71455" x="6049963" y="3705225"/>
          <p14:tracePt t="71464" x="6016625" y="3713163"/>
          <p14:tracePt t="71472" x="5991225" y="3722688"/>
          <p14:tracePt t="71479" x="5965825" y="3738563"/>
          <p14:tracePt t="71488" x="5957888" y="3738563"/>
          <p14:tracePt t="71496" x="5932488" y="3748088"/>
          <p14:tracePt t="71504" x="5905500" y="3763963"/>
          <p14:tracePt t="71512" x="5897563" y="3763963"/>
          <p14:tracePt t="71519" x="5889625" y="3763963"/>
          <p14:tracePt t="71528" x="5872163" y="3773488"/>
          <p14:tracePt t="71536" x="5864225" y="3773488"/>
          <p14:tracePt t="71543" x="5846763" y="3773488"/>
          <p14:tracePt t="71551" x="5829300" y="3781425"/>
          <p14:tracePt t="71561" x="5821363" y="3790950"/>
          <p14:tracePt t="71568" x="5788025" y="3798888"/>
          <p14:tracePt t="71576" x="5761038" y="3798888"/>
          <p14:tracePt t="71585" x="5727700" y="3806825"/>
          <p14:tracePt t="71592" x="5694363" y="3816350"/>
          <p14:tracePt t="71602" x="5651500" y="3816350"/>
          <p14:tracePt t="71608" x="5634038" y="3816350"/>
          <p14:tracePt t="71619" x="5608638" y="3816350"/>
          <p14:tracePt t="71624" x="5575300" y="3816350"/>
          <p14:tracePt t="71634" x="5540375" y="3816350"/>
          <p14:tracePt t="71640" x="5524500" y="3816350"/>
          <p14:tracePt t="71647" x="5514975" y="3816350"/>
          <p14:tracePt t="71655" x="5507038" y="3816350"/>
          <p14:tracePt t="71663" x="5481638" y="3816350"/>
          <p14:tracePt t="71672" x="5464175" y="3816350"/>
          <p14:tracePt t="71688" x="5446713" y="3816350"/>
          <p14:tracePt t="71696" x="5421313" y="3816350"/>
          <p14:tracePt t="71703" x="5405438" y="3806825"/>
          <p14:tracePt t="71711" x="5395913" y="3806825"/>
          <p14:tracePt t="71719" x="5387975" y="3806825"/>
          <p14:tracePt t="71727" x="5362575" y="3798888"/>
          <p14:tracePt t="71743" x="5345113" y="3790950"/>
          <p14:tracePt t="71751" x="5337175" y="3781425"/>
          <p14:tracePt t="71801" x="5337175" y="3773488"/>
          <p14:tracePt t="71898" x="5327650" y="3763963"/>
          <p14:tracePt t="72015" x="5327650" y="3756025"/>
          <p14:tracePt t="72175" x="5327650" y="3748088"/>
          <p14:tracePt t="72192" x="5327650" y="3738563"/>
          <p14:tracePt t="72202" x="5327650" y="3722688"/>
          <p14:tracePt t="72208" x="5319713" y="3713163"/>
          <p14:tracePt t="72218" x="5311775" y="3705225"/>
          <p14:tracePt t="72241" x="5311775" y="3697288"/>
          <p14:tracePt t="72247" x="5311775" y="3687763"/>
          <p14:tracePt t="72255" x="5302250" y="3679825"/>
          <p14:tracePt t="72312" x="5302250" y="3671888"/>
          <p14:tracePt t="72376" x="5302250" y="3662363"/>
          <p14:tracePt t="72543" x="5294313" y="3654425"/>
          <p14:tracePt t="72553" x="5286375" y="3646488"/>
          <p14:tracePt t="72560" x="5286375" y="3636963"/>
          <p14:tracePt t="72575" x="5276850" y="3636963"/>
          <p14:tracePt t="72592" x="5268913" y="3629025"/>
          <p14:tracePt t="73528" x="5268913" y="3619500"/>
          <p14:tracePt t="73543" x="5276850" y="3629025"/>
          <p14:tracePt t="73553" x="5286375" y="3629025"/>
          <p14:tracePt t="73560" x="5294313" y="3654425"/>
          <p14:tracePt t="73570" x="5302250" y="3671888"/>
          <p14:tracePt t="73586" x="5319713" y="3679825"/>
          <p14:tracePt t="73592" x="5319713" y="3687763"/>
          <p14:tracePt t="73602" x="5327650" y="3697288"/>
          <p14:tracePt t="73608" x="5327650" y="3705225"/>
          <p14:tracePt t="73624" x="5337175" y="3713163"/>
          <p14:tracePt t="73632" x="5337175" y="3722688"/>
          <p14:tracePt t="73647" x="5345113" y="3722688"/>
          <p14:tracePt t="73656" x="5345113" y="3730625"/>
          <p14:tracePt t="73664" x="5353050" y="3748088"/>
          <p14:tracePt t="73800" x="5370513" y="3756025"/>
          <p14:tracePt t="73817" x="5380038" y="3763963"/>
          <p14:tracePt t="73823" x="5380038" y="3773488"/>
          <p14:tracePt t="73834" x="5387975" y="3773488"/>
          <p14:tracePt t="73840" x="5413375" y="3790950"/>
          <p14:tracePt t="73847" x="5421313" y="3790950"/>
          <p14:tracePt t="73856" x="5438775" y="3798888"/>
          <p14:tracePt t="73864" x="5456238" y="3806825"/>
          <p14:tracePt t="73871" x="5464175" y="3806825"/>
          <p14:tracePt t="73880" x="5472113" y="3816350"/>
          <p14:tracePt t="73896" x="5481638" y="3816350"/>
          <p14:tracePt t="73937" x="5489575" y="3824288"/>
          <p14:tracePt t="73953" x="5497513" y="3824288"/>
          <p14:tracePt t="73971" x="5507038" y="3824288"/>
          <p14:tracePt t="73987" x="5514975" y="3824288"/>
          <p14:tracePt t="73991" x="5524500" y="3824288"/>
          <p14:tracePt t="74002" x="5532438" y="3824288"/>
          <p14:tracePt t="74018" x="5540375" y="3824288"/>
          <p14:tracePt t="74023" x="5549900" y="3824288"/>
          <p14:tracePt t="74072" x="5557838" y="3824288"/>
          <p14:tracePt t="74080" x="5565775" y="3824288"/>
          <p14:tracePt t="74095" x="5583238" y="3824288"/>
          <p14:tracePt t="74104" x="5600700" y="3824288"/>
          <p14:tracePt t="74112" x="5616575" y="3824288"/>
          <p14:tracePt t="74120" x="5651500" y="3816350"/>
          <p14:tracePt t="74128" x="5684838" y="3816350"/>
          <p14:tracePt t="74136" x="5719763" y="3798888"/>
          <p14:tracePt t="74144" x="5753100" y="3798888"/>
          <p14:tracePt t="74153" x="5770563" y="3790950"/>
          <p14:tracePt t="74159" x="5795963" y="3790950"/>
          <p14:tracePt t="74180" x="5838825" y="3790950"/>
          <p14:tracePt t="74186" x="5864225" y="3790950"/>
          <p14:tracePt t="74192" x="5880100" y="3790950"/>
          <p14:tracePt t="74201" x="5897563" y="3790950"/>
          <p14:tracePt t="74208" x="5932488" y="3790950"/>
          <p14:tracePt t="74218" x="5948363" y="3790950"/>
          <p14:tracePt t="74223" x="5965825" y="3790950"/>
          <p14:tracePt t="74230" x="5999163" y="3790950"/>
          <p14:tracePt t="74240" x="6024563" y="3790950"/>
          <p14:tracePt t="74247" x="6067425" y="3806825"/>
          <p14:tracePt t="74256" x="6092825" y="3806825"/>
          <p14:tracePt t="74264" x="6143625" y="3816350"/>
          <p14:tracePt t="74272" x="6178550" y="3816350"/>
          <p14:tracePt t="74279" x="6229350" y="3816350"/>
          <p14:tracePt t="74288" x="6272213" y="3816350"/>
          <p14:tracePt t="74295" x="6323013" y="3816350"/>
          <p14:tracePt t="74303" x="6373813" y="3816350"/>
          <p14:tracePt t="74311" x="6407150" y="3816350"/>
          <p14:tracePt t="74320" x="6457950" y="3816350"/>
          <p14:tracePt t="74329" x="6510338" y="3816350"/>
          <p14:tracePt t="74336" x="6535738" y="3816350"/>
          <p14:tracePt t="74343" x="6561138" y="3816350"/>
          <p14:tracePt t="74353" x="6586538" y="3816350"/>
          <p14:tracePt t="74359" x="6627813" y="3806825"/>
          <p14:tracePt t="74370" x="6637338" y="3806825"/>
          <p14:tracePt t="74375" x="6645275" y="3798888"/>
          <p14:tracePt t="74386" x="6654800" y="3798888"/>
          <p14:tracePt t="74391" x="6670675" y="3790950"/>
          <p14:tracePt t="74463" x="6680200" y="3781425"/>
          <p14:tracePt t="74495" x="6688138" y="3781425"/>
          <p14:tracePt t="74543" x="6696075" y="3773488"/>
          <p14:tracePt t="74688" x="6705600" y="3773488"/>
          <p14:tracePt t="74695" x="6713538" y="3763963"/>
          <p14:tracePt t="74703" x="6721475" y="3763963"/>
          <p14:tracePt t="74712" x="6738938" y="3763963"/>
          <p14:tracePt t="74720" x="6764338" y="3763963"/>
          <p14:tracePt t="74729" x="6781800" y="3763963"/>
          <p14:tracePt t="74736" x="6815138" y="3763963"/>
          <p14:tracePt t="74744" x="6840538" y="3763963"/>
          <p14:tracePt t="74753" x="6865938" y="3756025"/>
          <p14:tracePt t="74759" x="6916738" y="3756025"/>
          <p14:tracePt t="74770" x="6934200" y="3748088"/>
          <p14:tracePt t="74775" x="6994525" y="3748088"/>
          <p14:tracePt t="74786" x="7010400" y="3748088"/>
          <p14:tracePt t="74791" x="7061200" y="3738563"/>
          <p14:tracePt t="74800" x="7078663" y="3738563"/>
          <p14:tracePt t="74807" x="7113588" y="3738563"/>
          <p14:tracePt t="74816" x="7138988" y="3738563"/>
          <p14:tracePt t="74823" x="7154863" y="3738563"/>
          <p14:tracePt t="74834" x="7180263" y="3738563"/>
          <p14:tracePt t="74841" x="7205663" y="3738563"/>
          <p14:tracePt t="74847" x="7215188" y="3738563"/>
          <p14:tracePt t="74855" x="7232650" y="3738563"/>
          <p14:tracePt t="74864" x="7240588" y="3738563"/>
          <p14:tracePt t="74872" x="7265988" y="3738563"/>
          <p14:tracePt t="74879" x="7283450" y="3738563"/>
          <p14:tracePt t="74888" x="7299325" y="3738563"/>
          <p14:tracePt t="74896" x="7316788" y="3738563"/>
          <p14:tracePt t="74903" x="7342188" y="3738563"/>
          <p14:tracePt t="74912" x="7367588" y="3738563"/>
          <p14:tracePt t="74919" x="7392988" y="3738563"/>
          <p14:tracePt t="74928" x="7418388" y="3738563"/>
          <p14:tracePt t="74936" x="7435850" y="3738563"/>
          <p14:tracePt t="74944" x="7461250" y="3738563"/>
          <p14:tracePt t="74953" x="7478713" y="3738563"/>
          <p14:tracePt t="74959" x="7504113" y="3738563"/>
          <p14:tracePt t="74975" x="7521575" y="3748088"/>
          <p14:tracePt t="74987" x="7537450" y="3756025"/>
          <p14:tracePt t="74992" x="7537450" y="3763963"/>
          <p14:tracePt t="75002" x="7546975" y="3763963"/>
          <p14:tracePt t="75008" x="7554913" y="3763963"/>
          <p14:tracePt t="75072" x="7562850" y="3763963"/>
          <p14:tracePt t="75128" x="7572375" y="3763963"/>
          <p14:tracePt t="75136" x="7580313" y="3763963"/>
          <p14:tracePt t="75144" x="7588250" y="3763963"/>
          <p14:tracePt t="75160" x="7597775" y="3763963"/>
          <p14:tracePt t="75181" x="7605713" y="3773488"/>
          <p14:tracePt t="75193" x="7623175" y="3781425"/>
          <p14:tracePt t="75199" x="7631113" y="3790950"/>
          <p14:tracePt t="75208" x="7639050" y="3790950"/>
          <p14:tracePt t="75215" x="7648575" y="3798888"/>
          <p14:tracePt t="75447" x="7648575" y="3806825"/>
          <p14:tracePt t="75488" x="7648575" y="3816350"/>
          <p14:tracePt t="75591" x="7648575" y="3832225"/>
          <p14:tracePt t="75704" x="7648575" y="3841750"/>
          <p14:tracePt t="75712" x="7656513" y="3841750"/>
          <p14:tracePt t="75744" x="7656513" y="3849688"/>
          <p14:tracePt t="75760" x="7673975" y="3867150"/>
          <p14:tracePt t="75776" x="7681913" y="3867150"/>
          <p14:tracePt t="75831" x="7691438" y="3875088"/>
          <p14:tracePt t="75841" x="7699375" y="3883025"/>
          <p14:tracePt t="75848" x="7707313" y="3883025"/>
          <p14:tracePt t="75863" x="7724775" y="3892550"/>
          <p14:tracePt t="75872" x="7732713" y="3892550"/>
          <p14:tracePt t="75887" x="7742238" y="3900488"/>
          <p14:tracePt t="75896" x="7758113" y="3900488"/>
          <p14:tracePt t="75903" x="7767638" y="3900488"/>
          <p14:tracePt t="75913" x="7775575" y="3900488"/>
          <p14:tracePt t="75921" x="7783513" y="3908425"/>
          <p14:tracePt t="75984" x="7783513" y="3917950"/>
          <p14:tracePt t="76047" x="7793038" y="3917950"/>
          <p14:tracePt t="76064" x="7810500" y="3917950"/>
          <p14:tracePt t="76080" x="7818438" y="3935413"/>
          <p14:tracePt t="76088" x="7835900" y="3943350"/>
          <p14:tracePt t="76096" x="7851775" y="3943350"/>
          <p14:tracePt t="76103" x="7877175" y="3960813"/>
          <p14:tracePt t="76111" x="7886700" y="3968750"/>
          <p14:tracePt t="76120" x="7902575" y="3968750"/>
          <p14:tracePt t="76128" x="7927975" y="3986213"/>
          <p14:tracePt t="76136" x="7945438" y="3986213"/>
          <p14:tracePt t="76144" x="7962900" y="3986213"/>
          <p14:tracePt t="76153" x="7980363" y="3994150"/>
          <p14:tracePt t="76160" x="7988300" y="3994150"/>
          <p14:tracePt t="76181" x="8039100" y="4011613"/>
          <p14:tracePt t="76187" x="8056563" y="4011613"/>
          <p14:tracePt t="76191" x="8081963" y="4019550"/>
          <p14:tracePt t="76199" x="8107363" y="4027488"/>
          <p14:tracePt t="76208" x="8132763" y="4037013"/>
          <p14:tracePt t="76214" x="8150225" y="4037013"/>
          <p14:tracePt t="76226" x="8166100" y="4037013"/>
          <p14:tracePt t="76231" x="8175625" y="4044950"/>
          <p14:tracePt t="76240" x="8191500" y="4044950"/>
          <p14:tracePt t="76248" x="8208963" y="4044950"/>
          <p14:tracePt t="76256" x="8208963" y="4052888"/>
          <p14:tracePt t="76264" x="8226425" y="4052888"/>
          <p14:tracePt t="76273" x="8234363" y="4052888"/>
          <p14:tracePt t="76280" x="8243888" y="4062413"/>
          <p14:tracePt t="76288" x="8251825" y="4062413"/>
          <p14:tracePt t="76641" x="8208963" y="4037013"/>
          <p14:tracePt t="76648" x="8150225" y="3994150"/>
          <p14:tracePt t="76656" x="8099425" y="3951288"/>
          <p14:tracePt t="76663" x="8047038" y="3908425"/>
          <p14:tracePt t="76672" x="7962900" y="3841750"/>
          <p14:tracePt t="76680" x="7886700" y="3790950"/>
          <p14:tracePt t="76687" x="7783513" y="3722688"/>
          <p14:tracePt t="76696" x="7673975" y="3636963"/>
          <p14:tracePt t="76703" x="7597775" y="3543300"/>
          <p14:tracePt t="76712" x="7469188" y="3433763"/>
          <p14:tracePt t="76722" x="7359650" y="3348038"/>
          <p14:tracePt t="76727" x="7258050" y="3238500"/>
          <p14:tracePt t="76737" x="7146925" y="3135313"/>
          <p14:tracePt t="76743" x="7078663" y="3067050"/>
          <p14:tracePt t="76754" x="7002463" y="2982913"/>
          <p14:tracePt t="76760" x="6916738" y="2906713"/>
          <p14:tracePt t="76770" x="6865938" y="2855913"/>
          <p14:tracePt t="76777" x="6799263" y="2778125"/>
          <p14:tracePt t="76786" x="6746875" y="2711450"/>
          <p14:tracePt t="76792" x="6680200" y="2643188"/>
          <p14:tracePt t="76803" x="6611938" y="2574925"/>
          <p14:tracePt t="76808" x="6577013" y="2524125"/>
          <p14:tracePt t="76815" x="6518275" y="2463800"/>
          <p14:tracePt t="76823" x="6450013" y="2397125"/>
          <p14:tracePt t="76832" x="6407150" y="2362200"/>
          <p14:tracePt t="76839" x="6365875" y="2328863"/>
          <p14:tracePt t="76848" x="6330950" y="2286000"/>
          <p14:tracePt t="76855" x="6305550" y="2268538"/>
          <p14:tracePt t="76863" x="6262688" y="2235200"/>
          <p14:tracePt t="76871" x="6254750" y="2217738"/>
          <p14:tracePt t="76880" x="6229350" y="2200275"/>
          <p14:tracePt t="76887" x="6221413" y="2192338"/>
          <p14:tracePt t="76897" x="6203950" y="2174875"/>
          <p14:tracePt t="76903" x="6203950" y="2166938"/>
          <p14:tracePt t="76911" x="6186488" y="2149475"/>
          <p14:tracePt t="76920" x="6161088" y="2116138"/>
          <p14:tracePt t="76927" x="6143625" y="2090738"/>
          <p14:tracePt t="76939" x="6110288" y="2055813"/>
          <p14:tracePt t="76944" x="6084888" y="2030413"/>
          <p14:tracePt t="76954" x="6042025" y="1989138"/>
          <p14:tracePt t="76959" x="6008688" y="1954213"/>
          <p14:tracePt t="76970" x="5965825" y="1911350"/>
          <p14:tracePt t="76975" x="5940425" y="1895475"/>
          <p14:tracePt t="76987" x="5897563" y="1860550"/>
          <p14:tracePt t="76992" x="5872163" y="1835150"/>
          <p14:tracePt t="77000" x="5838825" y="1819275"/>
          <p14:tracePt t="77009" x="5813425" y="1793875"/>
          <p14:tracePt t="77015" x="5761038" y="1751013"/>
          <p14:tracePt t="77024" x="5753100" y="1751013"/>
          <p14:tracePt t="77032" x="5727700" y="1725613"/>
          <p14:tracePt t="77040" x="5684838" y="1700213"/>
          <p14:tracePt t="77048" x="5668963" y="1682750"/>
          <p14:tracePt t="77057" x="5626100" y="1657350"/>
          <p14:tracePt t="77064" x="5608638" y="1639888"/>
          <p14:tracePt t="77071" x="5591175" y="1622425"/>
          <p14:tracePt t="77080" x="5565775" y="1606550"/>
          <p14:tracePt t="77087" x="5549900" y="1597025"/>
          <p14:tracePt t="77097" x="5532438" y="1581150"/>
          <p14:tracePt t="77104" x="5507038" y="1563688"/>
          <p14:tracePt t="77112" x="5497513" y="1546225"/>
          <p14:tracePt t="77121" x="5489575" y="1538288"/>
          <p14:tracePt t="77127" x="5489575" y="1530350"/>
          <p14:tracePt t="77144" x="5472113" y="1504950"/>
          <p14:tracePt t="77160" x="5472113" y="1487488"/>
          <p14:tracePt t="77182" x="5464175" y="1477963"/>
          <p14:tracePt t="77193" x="5464175" y="1470025"/>
          <p14:tracePt t="77207" x="5464175" y="1462088"/>
          <p14:tracePt t="77264" x="5464175" y="1452563"/>
          <p14:tracePt t="77521" x="5464175" y="1444625"/>
          <p14:tracePt t="77528" x="5472113" y="1436688"/>
          <p14:tracePt t="77554" x="5481638" y="1436688"/>
          <p14:tracePt t="77570" x="5489575" y="1436688"/>
          <p14:tracePt t="77586" x="5507038" y="1436688"/>
          <p14:tracePt t="77593" x="5514975" y="1436688"/>
          <p14:tracePt t="77601" x="5524500" y="1436688"/>
          <p14:tracePt t="77608" x="5532438" y="1436688"/>
          <p14:tracePt t="77616" x="5540375" y="1436688"/>
          <p14:tracePt t="77624" x="5549900" y="1436688"/>
          <p14:tracePt t="77632" x="5565775" y="1436688"/>
          <p14:tracePt t="77641" x="5575300" y="1436688"/>
          <p14:tracePt t="77657" x="5583238" y="1436688"/>
          <p14:tracePt t="77663" x="5591175" y="1436688"/>
          <p14:tracePt t="77672" x="5600700" y="1436688"/>
          <p14:tracePt t="77689" x="5608638" y="1436688"/>
          <p14:tracePt t="77696" x="5616575" y="1436688"/>
          <p14:tracePt t="77721" x="5626100" y="1436688"/>
          <p14:tracePt t="77728" x="5634038" y="1436688"/>
          <p14:tracePt t="77872" x="5651500" y="1436688"/>
          <p14:tracePt t="77888" x="5659438" y="1436688"/>
          <p14:tracePt t="77895" x="5668963" y="1436688"/>
          <p14:tracePt t="77905" x="5676900" y="1436688"/>
          <p14:tracePt t="77912" x="5694363" y="1436688"/>
          <p14:tracePt t="77922" x="5702300" y="1436688"/>
          <p14:tracePt t="77927" x="5719763" y="1436688"/>
          <p14:tracePt t="77938" x="5727700" y="1436688"/>
          <p14:tracePt t="77943" x="5745163" y="1436688"/>
          <p14:tracePt t="77953" x="5753100" y="1436688"/>
          <p14:tracePt t="77970" x="5770563" y="1436688"/>
          <p14:tracePt t="77976" x="5778500" y="1436688"/>
          <p14:tracePt t="78023" x="5788025" y="1436688"/>
          <p14:tracePt t="78032" x="5795963" y="1436688"/>
          <p14:tracePt t="78321" x="5803900" y="1436688"/>
          <p14:tracePt t="78328" x="5829300" y="1436688"/>
          <p14:tracePt t="78338" x="5838825" y="1436688"/>
          <p14:tracePt t="78343" x="5854700" y="1436688"/>
          <p14:tracePt t="78354" x="5905500" y="1436688"/>
          <p14:tracePt t="78359" x="5940425" y="1436688"/>
          <p14:tracePt t="78370" x="5983288" y="1444625"/>
          <p14:tracePt t="78377" x="6042025" y="1452563"/>
          <p14:tracePt t="78384" x="6076950" y="1462088"/>
          <p14:tracePt t="78391" x="6118225" y="1462088"/>
          <p14:tracePt t="78399" x="6153150" y="1470025"/>
          <p14:tracePt t="78407" x="6178550" y="1477963"/>
          <p14:tracePt t="78415" x="6203950" y="1477963"/>
          <p14:tracePt t="78423" x="6211888" y="1477963"/>
          <p14:tracePt t="78432" x="6229350" y="1477963"/>
          <p14:tracePt t="78857" x="6246813" y="1487488"/>
          <p14:tracePt t="78863" x="6262688" y="1504950"/>
          <p14:tracePt t="78872" x="6280150" y="1512888"/>
          <p14:tracePt t="78879" x="6305550" y="1530350"/>
          <p14:tracePt t="78889" x="6338888" y="1538288"/>
          <p14:tracePt t="78895" x="6365875" y="1555750"/>
          <p14:tracePt t="78905" x="6381750" y="1555750"/>
          <p14:tracePt t="78911" x="6416675" y="1571625"/>
          <p14:tracePt t="78922" x="6450013" y="1581150"/>
          <p14:tracePt t="78927" x="6475413" y="1597025"/>
          <p14:tracePt t="78938" x="6500813" y="1614488"/>
          <p14:tracePt t="78943" x="6510338" y="1622425"/>
          <p14:tracePt t="78954" x="6535738" y="1631950"/>
          <p14:tracePt t="78959" x="6551613" y="1649413"/>
          <p14:tracePt t="78970" x="6577013" y="1665288"/>
          <p14:tracePt t="78976" x="6586538" y="1665288"/>
          <p14:tracePt t="78984" x="6594475" y="1674813"/>
          <p14:tracePt t="78991" x="6602413" y="1682750"/>
          <p14:tracePt t="78999" x="6619875" y="1690688"/>
          <p14:tracePt t="79007" x="6627813" y="1690688"/>
          <p14:tracePt t="79016" x="6645275" y="1700213"/>
          <p14:tracePt t="79023" x="6662738" y="1716088"/>
          <p14:tracePt t="79031" x="6670675" y="1725613"/>
          <p14:tracePt t="79039" x="6688138" y="1725613"/>
          <p14:tracePt t="79047" x="6696075" y="1733550"/>
          <p14:tracePt t="79055" x="6713538" y="1741488"/>
          <p14:tracePt t="79063" x="6738938" y="1758950"/>
          <p14:tracePt t="79071" x="6746875" y="1766888"/>
          <p14:tracePt t="79079" x="6764338" y="1784350"/>
          <p14:tracePt t="79088" x="6772275" y="1784350"/>
          <p14:tracePt t="79095" x="6789738" y="1801813"/>
          <p14:tracePt t="79105" x="6807200" y="1809750"/>
          <p14:tracePt t="79112" x="6824663" y="1819275"/>
          <p14:tracePt t="79122" x="6840538" y="1827213"/>
          <p14:tracePt t="79128" x="6858000" y="1844675"/>
          <p14:tracePt t="79138" x="6875463" y="1852613"/>
          <p14:tracePt t="79143" x="6883400" y="1852613"/>
          <p14:tracePt t="79154" x="6891338" y="1860550"/>
          <p14:tracePt t="79160" x="6908800" y="1870075"/>
          <p14:tracePt t="79167" x="6916738" y="1870075"/>
          <p14:tracePt t="79176" x="6916738" y="1878013"/>
          <p14:tracePt t="79183" x="6934200" y="1885950"/>
          <p14:tracePt t="79191" x="6943725" y="1885950"/>
          <p14:tracePt t="79200" x="6943725" y="1895475"/>
          <p14:tracePt t="79208" x="6959600" y="1895475"/>
          <p14:tracePt t="79216" x="6977063" y="1903413"/>
          <p14:tracePt t="79232" x="6985000" y="1911350"/>
          <p14:tracePt t="79239" x="6994525" y="1911350"/>
          <p14:tracePt t="79247" x="7010400" y="1920875"/>
          <p14:tracePt t="79256" x="7019925" y="1928813"/>
          <p14:tracePt t="79263" x="7027863" y="1928813"/>
          <p14:tracePt t="79272" x="7035800" y="1928813"/>
          <p14:tracePt t="79281" x="7045325" y="1938338"/>
          <p14:tracePt t="79289" x="7053263" y="1946275"/>
          <p14:tracePt t="79296" x="7061200" y="1946275"/>
          <p14:tracePt t="79306" x="7070725" y="1946275"/>
          <p14:tracePt t="79321" x="7088188" y="1954213"/>
          <p14:tracePt t="79328" x="7096125" y="1963738"/>
          <p14:tracePt t="79338" x="7104063" y="1971675"/>
          <p14:tracePt t="79344" x="7113588" y="1971675"/>
          <p14:tracePt t="79354" x="7121525" y="1971675"/>
          <p14:tracePt t="79360" x="7121525" y="1979613"/>
          <p14:tracePt t="79368" x="7129463" y="1979613"/>
          <p14:tracePt t="79375" x="7146925" y="1989138"/>
          <p14:tracePt t="79383" x="7164388" y="2005013"/>
          <p14:tracePt t="79393" x="7180263" y="2014538"/>
          <p14:tracePt t="79400" x="7205663" y="2014538"/>
          <p14:tracePt t="79409" x="7223125" y="2022475"/>
          <p14:tracePt t="79416" x="7240588" y="2039938"/>
          <p14:tracePt t="79423" x="7273925" y="2047875"/>
          <p14:tracePt t="79431" x="7283450" y="2055813"/>
          <p14:tracePt t="79440" x="7308850" y="2073275"/>
          <p14:tracePt t="79448" x="7334250" y="2082800"/>
          <p14:tracePt t="79456" x="7359650" y="2082800"/>
          <p14:tracePt t="79463" x="7377113" y="2090738"/>
          <p14:tracePt t="79473" x="7392988" y="2098675"/>
          <p14:tracePt t="79479" x="7402513" y="2108200"/>
          <p14:tracePt t="79490" x="7427913" y="2116138"/>
          <p14:tracePt t="79496" x="7435850" y="2116138"/>
          <p14:tracePt t="79505" x="7443788" y="2116138"/>
          <p14:tracePt t="79512" x="7453313" y="2116138"/>
          <p14:tracePt t="79523" x="7453313" y="2124075"/>
          <p14:tracePt t="79528" x="7461250" y="2124075"/>
          <p14:tracePt t="79544" x="7469188" y="2124075"/>
          <p14:tracePt t="79559" x="7469188" y="2133600"/>
          <p14:tracePt t="79576" x="7478713" y="2141538"/>
          <p14:tracePt t="79583" x="7486650" y="2141538"/>
          <p14:tracePt t="79592" x="7494588" y="2141538"/>
          <p14:tracePt t="79600" x="7504113" y="2149475"/>
          <p14:tracePt t="79609" x="7521575" y="2166938"/>
          <p14:tracePt t="79624" x="7554913" y="2192338"/>
          <p14:tracePt t="79631" x="7562850" y="2192338"/>
          <p14:tracePt t="79640" x="7580313" y="2209800"/>
          <p14:tracePt t="79648" x="7588250" y="2209800"/>
          <p14:tracePt t="79655" x="7605713" y="2227263"/>
          <p14:tracePt t="79663" x="7623175" y="2235200"/>
          <p14:tracePt t="79673" x="7639050" y="2252663"/>
          <p14:tracePt t="79679" x="7656513" y="2252663"/>
          <p14:tracePt t="79689" x="7656513" y="2260600"/>
          <p14:tracePt t="79696" x="7673975" y="2260600"/>
          <p14:tracePt t="79707" x="7681913" y="2268538"/>
          <p14:tracePt t="79711" x="7681913" y="2278063"/>
          <p14:tracePt t="79743" x="7691438" y="2278063"/>
          <p14:tracePt t="79754" x="7707313" y="2278063"/>
          <p14:tracePt t="79760" x="7716838" y="2286000"/>
          <p14:tracePt t="79783" x="7724775" y="2293938"/>
          <p14:tracePt t="79799" x="7732713" y="2303463"/>
          <p14:tracePt t="79831" x="7742238" y="2303463"/>
          <p14:tracePt t="79848" x="7750175" y="2303463"/>
          <p14:tracePt t="79863" x="7750175" y="2311400"/>
          <p14:tracePt t="79873" x="7758113" y="2311400"/>
          <p14:tracePt t="79881" x="7767638" y="2311400"/>
          <p14:tracePt t="79889" x="7775575" y="2319338"/>
          <p14:tracePt t="79896" x="7783513" y="2328863"/>
          <p14:tracePt t="79907" x="7800975" y="2328863"/>
          <p14:tracePt t="79911" x="7810500" y="2328863"/>
          <p14:tracePt t="79922" x="7818438" y="2344738"/>
          <p14:tracePt t="79928" x="7826375" y="2354263"/>
          <p14:tracePt t="79938" x="7835900" y="2354263"/>
          <p14:tracePt t="79943" x="7851775" y="2371725"/>
          <p14:tracePt t="79951" x="7861300" y="2371725"/>
          <p14:tracePt t="79959" x="7877175" y="2379663"/>
          <p14:tracePt t="79968" x="7894638" y="2387600"/>
          <p14:tracePt t="79976" x="7902575" y="2397125"/>
          <p14:tracePt t="79983" x="7912100" y="2397125"/>
          <p14:tracePt t="79992" x="7927975" y="2413000"/>
          <p14:tracePt t="80000" x="7954963" y="2430463"/>
          <p14:tracePt t="80007" x="7962900" y="2438400"/>
          <p14:tracePt t="80016" x="7980363" y="2438400"/>
          <p14:tracePt t="80023" x="7996238" y="2447925"/>
          <p14:tracePt t="80031" x="7996238" y="2455863"/>
          <p14:tracePt t="80039" x="8021638" y="2463800"/>
          <p14:tracePt t="80048" x="8039100" y="2481263"/>
          <p14:tracePt t="80064" x="8056563" y="2489200"/>
          <p14:tracePt t="80072" x="8081963" y="2498725"/>
          <p14:tracePt t="80081" x="8089900" y="2516188"/>
          <p14:tracePt t="80088" x="8107363" y="2532063"/>
          <p14:tracePt t="80096" x="8132763" y="2541588"/>
          <p14:tracePt t="80106" x="8150225" y="2541588"/>
          <p14:tracePt t="80112" x="8158163" y="2557463"/>
          <p14:tracePt t="80122" x="8166100" y="2566988"/>
          <p14:tracePt t="80128" x="8183563" y="2574925"/>
          <p14:tracePt t="80143" x="8191500" y="2574925"/>
          <p14:tracePt t="80409" x="8201025" y="2582863"/>
          <p14:tracePt t="80512" x="8201025" y="2592388"/>
          <p14:tracePt t="80583" x="8201025" y="2600325"/>
          <p14:tracePt t="80672" x="8208963" y="2608263"/>
          <p14:tracePt t="80784" x="8208963" y="2617788"/>
          <p14:tracePt t="80815" x="8208963" y="2633663"/>
          <p14:tracePt t="80824" x="8208963" y="2643188"/>
          <p14:tracePt t="80832" x="8218488" y="2643188"/>
          <p14:tracePt t="80840" x="8226425" y="2660650"/>
          <p14:tracePt t="80848" x="8226425" y="2668588"/>
          <p14:tracePt t="80864" x="8243888" y="2676525"/>
          <p14:tracePt t="80896" x="8251825" y="2676525"/>
          <p14:tracePt t="80905" x="8259763" y="2686050"/>
          <p14:tracePt t="80951" x="8259763" y="2693988"/>
          <p14:tracePt t="80967" x="8269288" y="2693988"/>
          <p14:tracePt t="80984" x="8277225" y="2701925"/>
          <p14:tracePt t="81000" x="8277225" y="2711450"/>
          <p14:tracePt t="81015" x="8285163" y="2711450"/>
          <p14:tracePt t="81023" x="8294688" y="2719388"/>
          <p14:tracePt t="81032" x="8310563" y="2744788"/>
          <p14:tracePt t="81040" x="8320088" y="2744788"/>
          <p14:tracePt t="81047" x="8328025" y="2752725"/>
          <p14:tracePt t="81056" x="8328025" y="2762250"/>
          <p14:tracePt t="81063" x="8335963" y="2770188"/>
          <p14:tracePt t="81072" x="8345488" y="2787650"/>
          <p14:tracePt t="81079" x="8353425" y="2805113"/>
          <p14:tracePt t="81090" x="8353425" y="2813050"/>
          <p14:tracePt t="81095" x="8370888" y="2820988"/>
          <p14:tracePt t="81106" x="8388350" y="2830513"/>
          <p14:tracePt t="81111" x="8455025" y="2830513"/>
          <p14:tracePt t="81122" x="8489950" y="2830513"/>
          <p14:tracePt t="81127" x="8566150" y="2820988"/>
          <p14:tracePt t="81138" x="8624888" y="2795588"/>
          <p14:tracePt t="81143" x="8685213" y="2795588"/>
          <p14:tracePt t="81152" x="8710613" y="2795588"/>
          <p14:tracePt t="81527" x="8693150" y="2795588"/>
          <p14:tracePt t="81543" x="8685213" y="2813050"/>
          <p14:tracePt t="81554" x="8685213" y="2820988"/>
          <p14:tracePt t="81559" x="8677275" y="2838450"/>
          <p14:tracePt t="81566" x="8659813" y="2838450"/>
          <p14:tracePt t="81575" x="8651875" y="2846388"/>
          <p14:tracePt t="81584" x="8651875" y="2863850"/>
          <p14:tracePt t="81591" x="8642350" y="2863850"/>
          <p14:tracePt t="81599" x="8634413" y="2871788"/>
          <p14:tracePt t="81663" x="8624888" y="2881313"/>
          <p14:tracePt t="81759" x="8634413" y="2889250"/>
          <p14:tracePt t="81767" x="8659813" y="2897188"/>
          <p14:tracePt t="81775" x="8677275" y="2914650"/>
          <p14:tracePt t="81784" x="8693150" y="2922588"/>
          <p14:tracePt t="81792" x="8728075" y="2940050"/>
          <p14:tracePt t="81801" x="8761413" y="2957513"/>
          <p14:tracePt t="81808" x="8786813" y="2974975"/>
          <p14:tracePt t="81816" x="8804275" y="2982913"/>
          <p14:tracePt t="81824" x="8847138" y="3016250"/>
          <p14:tracePt t="81831" x="8888413" y="3041650"/>
          <p14:tracePt t="81840" x="8905875" y="3059113"/>
          <p14:tracePt t="81849" x="8948738" y="3094038"/>
          <p14:tracePt t="81857" x="8974138" y="3119438"/>
          <p14:tracePt t="81863" x="8991600" y="3135313"/>
          <p14:tracePt t="81873" x="9007475" y="3152775"/>
          <p14:tracePt t="81879" x="9024938" y="3160713"/>
          <p14:tracePt t="81890" x="9042400" y="3178175"/>
          <p14:tracePt t="81896" x="9067800" y="3203575"/>
          <p14:tracePt t="81906" x="9075738" y="3221038"/>
          <p14:tracePt t="81913" x="9101138" y="3238500"/>
          <p14:tracePt t="81922" x="9118600" y="3246438"/>
        </p14:tracePtLst>
      </p14:laserTraceLst>
    </p:ext>
  </p:extLst>
</p:sld>
</file>

<file path=ppt/theme/theme1.xml><?xml version="1.0" encoding="utf-8"?>
<a:theme xmlns:a="http://schemas.openxmlformats.org/drawingml/2006/main" name="Lectures">
  <a:themeElements>
    <a:clrScheme name="">
      <a:dk1>
        <a:srgbClr val="000000"/>
      </a:dk1>
      <a:lt1>
        <a:srgbClr val="FFFFFF"/>
      </a:lt1>
      <a:dk2>
        <a:srgbClr val="114FFB"/>
      </a:dk2>
      <a:lt2>
        <a:srgbClr val="F39FD1"/>
      </a:lt2>
      <a:accent1>
        <a:srgbClr val="B760F9"/>
      </a:accent1>
      <a:accent2>
        <a:srgbClr val="00DFCA"/>
      </a:accent2>
      <a:accent3>
        <a:srgbClr val="FFFFFF"/>
      </a:accent3>
      <a:accent4>
        <a:srgbClr val="000000"/>
      </a:accent4>
      <a:accent5>
        <a:srgbClr val="D8B6FB"/>
      </a:accent5>
      <a:accent6>
        <a:srgbClr val="00CAB7"/>
      </a:accent6>
      <a:hlink>
        <a:srgbClr val="DC0081"/>
      </a:hlink>
      <a:folHlink>
        <a:srgbClr val="CF0E30"/>
      </a:folHlink>
    </a:clrScheme>
    <a:fontScheme name="Lectur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ctu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6451</TotalTime>
  <Pages>37</Pages>
  <Words>1890</Words>
  <Application>Microsoft Office PowerPoint</Application>
  <PresentationFormat>Letter 용지(8.5x11in)</PresentationFormat>
  <Paragraphs>400</Paragraphs>
  <Slides>33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3" baseType="lpstr">
      <vt:lpstr>HY견고딕</vt:lpstr>
      <vt:lpstr>HY신명조</vt:lpstr>
      <vt:lpstr>HY중고딕</vt:lpstr>
      <vt:lpstr>Malgun Gothic Semilight</vt:lpstr>
      <vt:lpstr>굴림</vt:lpstr>
      <vt:lpstr>맑은 고딕</vt:lpstr>
      <vt:lpstr>휴먼명조</vt:lpstr>
      <vt:lpstr>Arial</vt:lpstr>
      <vt:lpstr>Franklin Gothic Demi</vt:lpstr>
      <vt:lpstr>Lectures</vt:lpstr>
      <vt:lpstr>제 5 장              구조적 모델링</vt:lpstr>
      <vt:lpstr>5.1 구조적 모델링의 개요</vt:lpstr>
      <vt:lpstr>PowerPoint 프레젠테이션</vt:lpstr>
      <vt:lpstr>5.2 구조적 모델</vt:lpstr>
      <vt:lpstr>PowerPoint 프레젠테이션</vt:lpstr>
      <vt:lpstr>PowerPoint 프레젠테이션</vt:lpstr>
      <vt:lpstr>PowerPoint 프레젠테이션</vt:lpstr>
      <vt:lpstr>PowerPoint 프레젠테이션</vt:lpstr>
      <vt:lpstr>▣ 시스템 빌딩 블록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Z</dc:title>
  <dc:subject>Models of Software Systems</dc:subject>
  <dc:creator>David Garlan</dc:creator>
  <cp:lastModifiedBy>Prof.Lee</cp:lastModifiedBy>
  <cp:revision>551</cp:revision>
  <cp:lastPrinted>1998-09-23T13:25:09Z</cp:lastPrinted>
  <dcterms:created xsi:type="dcterms:W3CDTF">1997-09-19T00:00:41Z</dcterms:created>
  <dcterms:modified xsi:type="dcterms:W3CDTF">2021-11-22T02:25:56Z</dcterms:modified>
</cp:coreProperties>
</file>