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6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73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AD"/>
    <a:srgbClr val="00FFCC"/>
    <a:srgbClr val="33CCCC"/>
    <a:srgbClr val="FFCC99"/>
    <a:srgbClr val="FFFFCC"/>
    <a:srgbClr val="6699FF"/>
    <a:srgbClr val="088228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4160" autoAdjust="0"/>
  </p:normalViewPr>
  <p:slideViewPr>
    <p:cSldViewPr>
      <p:cViewPr>
        <p:scale>
          <a:sx n="100" d="100"/>
          <a:sy n="100" d="100"/>
        </p:scale>
        <p:origin x="2142" y="174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BA503B-D924-4B2E-B28F-19AB80652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BB98F-96BE-4726-A79A-51C74B6C54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F57EF17-12AB-430C-B8DF-61970A67580E}" type="datetimeFigureOut">
              <a:rPr lang="ko-KR" altLang="en-US"/>
              <a:pPr>
                <a:defRPr/>
              </a:pPr>
              <a:t>2021-11-15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EBD731-D074-48E6-A65A-3615C301C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FDD3B4-492D-48B2-A26D-50F84754C2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F51B72-08A0-46AA-98BF-590963A08CB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BF0694D-FD4D-45FB-B576-29AB57D019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10D54-D8D5-4CDE-9522-F1B3E449CB9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347C43B-B8AF-42B7-BA7C-0A28DFB694F9}" type="datetimeFigureOut">
              <a:rPr lang="ko-KR" altLang="en-US"/>
              <a:pPr>
                <a:defRPr/>
              </a:pPr>
              <a:t>2021-11-15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9CD7B2FA-88A0-4B39-BCC7-C0671D65ED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F8AB97D6-B3A1-4454-8D57-A8055E1FE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7CE8C-2B56-4294-9EFD-FA567A8DEF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AB2FC-D6E3-4CEE-A83A-D1251BF6B3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2FDF09AD-BB79-4575-89A4-9D6BB8B67ED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D9EF0598-653B-45DF-964F-A99E4B127A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448D645-2108-4CAF-8A23-234C775082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46EED126-B68D-4485-955D-75CC59B18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7495A6A-775A-4C0E-8BF4-3A2B1B1EE5A5}" type="slidenum">
              <a:rPr lang="ko-KR" altLang="en-US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01347401-3045-4D9C-B27F-49152682FE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E4EF760F-ADDB-4EAA-83FE-32F8AD5398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C60BB7F1-C604-4906-BF65-5D53E5080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76EF529-6DB2-4A85-BAE3-ECB979573D2F}" type="slidenum">
              <a:rPr lang="ko-KR" altLang="en-US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F3D038DC-6759-4386-B41B-F5DE40E817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E5C94FE3-42CE-4097-9916-B87C75ABDC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F8B9C5E7-E10C-4408-BEEF-EEF4FEA67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9263EBD-7043-4396-8B83-930E4471C50D}" type="slidenum">
              <a:rPr lang="ko-KR" altLang="en-US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26F27D08-7D81-4183-963E-81A8FBE3DF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4D005E97-FAED-48AD-9885-3DE97B5ECF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917A2848-EA7F-45A1-9395-5208E0CC8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A0BEB42-112C-4B12-A6EE-13A38160E29C}" type="slidenum">
              <a:rPr lang="ko-KR" altLang="en-US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E74DF80C-AC76-4788-8F5E-7E01EBB648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A9AB869E-425D-481D-A6EF-A67316A790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F01591DC-5101-48EC-86E9-71F21ED8DC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D6750A0-24FD-40A6-8D42-655C3AA06BC4}" type="slidenum">
              <a:rPr lang="ko-KR" altLang="en-US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89927599-2FA2-4791-BBA4-37D212437F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587C846C-24C2-406A-B7F6-2E388A5519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43889BE0-BF14-41EA-B94F-F295DD705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5A31008-40C6-4A00-B446-9C8CA43BE122}" type="slidenum">
              <a:rPr lang="ko-KR" altLang="en-US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24B19F11-1E67-48AD-AEB3-5787C0EFEC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6C0340C5-EAEB-43E4-A3B9-B3A5F4CE65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9804093B-B27B-46F9-8101-7C430BD3E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6B304EB-5806-4C85-8CF6-C6D8EF13BACB}" type="slidenum">
              <a:rPr lang="ko-KR" altLang="en-US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>
            <a:extLst>
              <a:ext uri="{FF2B5EF4-FFF2-40B4-BE49-F238E27FC236}">
                <a16:creationId xmlns:a16="http://schemas.microsoft.com/office/drawing/2014/main" id="{D00D5198-B0FB-4723-8CE6-EA3B10FDE1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>
            <a:extLst>
              <a:ext uri="{FF2B5EF4-FFF2-40B4-BE49-F238E27FC236}">
                <a16:creationId xmlns:a16="http://schemas.microsoft.com/office/drawing/2014/main" id="{D2E485B1-EA83-4C6E-BC82-CBA1D27FEF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F43E64A6-DE4A-43F8-815F-0F9F61F6D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0C43428-D772-4F45-AC6C-0E018931D220}" type="slidenum">
              <a:rPr lang="ko-KR" altLang="en-US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073BD6BE-5E9B-4329-A937-45FC7F6AB4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9C80A90A-4E80-49E4-A6A7-A45F342585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2E9F7B56-4D24-4FFC-AC39-7B8A242BF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C68C3AB-DE91-4B97-9875-0E28BD7CA5F2}" type="slidenum">
              <a:rPr lang="ko-KR" altLang="en-US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8E2C0392-67B3-4232-B5FF-88AA2E0B2C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7DACC816-D93C-4B14-B4C9-8935749C01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156" name="슬라이드 번호 개체 틀 3">
            <a:extLst>
              <a:ext uri="{FF2B5EF4-FFF2-40B4-BE49-F238E27FC236}">
                <a16:creationId xmlns:a16="http://schemas.microsoft.com/office/drawing/2014/main" id="{DB8621CF-DB4C-434A-B601-7ABF28F81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6E300D7-4022-4409-BAFC-2DB7A965D0D8}" type="slidenum">
              <a:rPr lang="ko-KR" altLang="en-US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>
            <a:extLst>
              <a:ext uri="{FF2B5EF4-FFF2-40B4-BE49-F238E27FC236}">
                <a16:creationId xmlns:a16="http://schemas.microsoft.com/office/drawing/2014/main" id="{D0132E1D-E223-4B76-9FC4-CA20988A68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>
            <a:extLst>
              <a:ext uri="{FF2B5EF4-FFF2-40B4-BE49-F238E27FC236}">
                <a16:creationId xmlns:a16="http://schemas.microsoft.com/office/drawing/2014/main" id="{D60BC4AF-3F5E-431B-8B79-DEDB94B714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04" name="슬라이드 번호 개체 틀 3">
            <a:extLst>
              <a:ext uri="{FF2B5EF4-FFF2-40B4-BE49-F238E27FC236}">
                <a16:creationId xmlns:a16="http://schemas.microsoft.com/office/drawing/2014/main" id="{3B36C6D3-A8AD-4D4D-A1DA-A0DC2140A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B08A073-C43D-4FFC-A571-46425B1D7BFD}" type="slidenum">
              <a:rPr lang="ko-KR" altLang="en-US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A5EAB33E-D8E2-4BF5-87FB-F76ABEC8D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FD32D467-1A68-4923-95D3-011DE44BF2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CB6E5CA1-6FBC-417B-AE50-FB95EA829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02DB081-3F6D-409C-9A47-63C7D38E9B2B}" type="slidenum">
              <a:rPr lang="ko-KR" altLang="en-US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>
            <a:extLst>
              <a:ext uri="{FF2B5EF4-FFF2-40B4-BE49-F238E27FC236}">
                <a16:creationId xmlns:a16="http://schemas.microsoft.com/office/drawing/2014/main" id="{548B158F-BE42-498D-A97A-D13FF12C79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>
            <a:extLst>
              <a:ext uri="{FF2B5EF4-FFF2-40B4-BE49-F238E27FC236}">
                <a16:creationId xmlns:a16="http://schemas.microsoft.com/office/drawing/2014/main" id="{038F258D-5912-4CD2-BAF7-C861AE0177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252" name="슬라이드 번호 개체 틀 3">
            <a:extLst>
              <a:ext uri="{FF2B5EF4-FFF2-40B4-BE49-F238E27FC236}">
                <a16:creationId xmlns:a16="http://schemas.microsoft.com/office/drawing/2014/main" id="{139025C8-0651-4516-BADE-09FF3CCAB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FFDBC75-DB12-4FC0-99F5-BC41E2730ED3}" type="slidenum">
              <a:rPr lang="ko-KR" altLang="en-US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>
            <a:extLst>
              <a:ext uri="{FF2B5EF4-FFF2-40B4-BE49-F238E27FC236}">
                <a16:creationId xmlns:a16="http://schemas.microsoft.com/office/drawing/2014/main" id="{8EAC344A-DE27-4D68-A437-7CB92FBA5D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>
            <a:extLst>
              <a:ext uri="{FF2B5EF4-FFF2-40B4-BE49-F238E27FC236}">
                <a16:creationId xmlns:a16="http://schemas.microsoft.com/office/drawing/2014/main" id="{490C604D-EBEC-40B6-B201-B3CC35DF7C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300" name="슬라이드 번호 개체 틀 3">
            <a:extLst>
              <a:ext uri="{FF2B5EF4-FFF2-40B4-BE49-F238E27FC236}">
                <a16:creationId xmlns:a16="http://schemas.microsoft.com/office/drawing/2014/main" id="{738A524C-947D-491E-B3D2-2054DEA77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6916A4C-3FA0-4E2D-B6DD-09015309B040}" type="slidenum">
              <a:rPr lang="ko-KR" altLang="en-US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>
            <a:extLst>
              <a:ext uri="{FF2B5EF4-FFF2-40B4-BE49-F238E27FC236}">
                <a16:creationId xmlns:a16="http://schemas.microsoft.com/office/drawing/2014/main" id="{F6B043FE-F0D1-4DFA-993E-CE1864599E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>
            <a:extLst>
              <a:ext uri="{FF2B5EF4-FFF2-40B4-BE49-F238E27FC236}">
                <a16:creationId xmlns:a16="http://schemas.microsoft.com/office/drawing/2014/main" id="{82724249-7115-48ED-924C-4A753D8DAB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348" name="슬라이드 번호 개체 틀 3">
            <a:extLst>
              <a:ext uri="{FF2B5EF4-FFF2-40B4-BE49-F238E27FC236}">
                <a16:creationId xmlns:a16="http://schemas.microsoft.com/office/drawing/2014/main" id="{CA0BB796-51C4-4BD1-9CE9-66CF4440B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C884828-FD86-4F94-9C14-8D383ED6183B}" type="slidenum">
              <a:rPr lang="ko-KR" altLang="en-US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>
            <a:extLst>
              <a:ext uri="{FF2B5EF4-FFF2-40B4-BE49-F238E27FC236}">
                <a16:creationId xmlns:a16="http://schemas.microsoft.com/office/drawing/2014/main" id="{F96562D2-4392-474B-8864-18D651C286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>
            <a:extLst>
              <a:ext uri="{FF2B5EF4-FFF2-40B4-BE49-F238E27FC236}">
                <a16:creationId xmlns:a16="http://schemas.microsoft.com/office/drawing/2014/main" id="{AF71947F-3D8D-4F7A-9500-897403E694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396" name="슬라이드 번호 개체 틀 3">
            <a:extLst>
              <a:ext uri="{FF2B5EF4-FFF2-40B4-BE49-F238E27FC236}">
                <a16:creationId xmlns:a16="http://schemas.microsoft.com/office/drawing/2014/main" id="{02EE4D22-4AFF-400D-A1B5-57BC3D384E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F83AF71-7D19-4A4D-9737-9B61CB68CEDC}" type="slidenum">
              <a:rPr lang="ko-KR" altLang="en-US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>
            <a:extLst>
              <a:ext uri="{FF2B5EF4-FFF2-40B4-BE49-F238E27FC236}">
                <a16:creationId xmlns:a16="http://schemas.microsoft.com/office/drawing/2014/main" id="{0E109874-EEB1-40CC-BE31-9608BA6A80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>
            <a:extLst>
              <a:ext uri="{FF2B5EF4-FFF2-40B4-BE49-F238E27FC236}">
                <a16:creationId xmlns:a16="http://schemas.microsoft.com/office/drawing/2014/main" id="{5EEB8C2D-E351-425C-8CE0-D0A9973EF0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444" name="슬라이드 번호 개체 틀 3">
            <a:extLst>
              <a:ext uri="{FF2B5EF4-FFF2-40B4-BE49-F238E27FC236}">
                <a16:creationId xmlns:a16="http://schemas.microsoft.com/office/drawing/2014/main" id="{7108D778-0CE4-4F42-BA11-4CB6BA603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4BFACA2-B435-401E-933F-DA2BCBE12CD9}" type="slidenum">
              <a:rPr lang="ko-KR" altLang="en-US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>
            <a:extLst>
              <a:ext uri="{FF2B5EF4-FFF2-40B4-BE49-F238E27FC236}">
                <a16:creationId xmlns:a16="http://schemas.microsoft.com/office/drawing/2014/main" id="{84870533-3CB0-41B0-B68C-071B7D0A95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>
            <a:extLst>
              <a:ext uri="{FF2B5EF4-FFF2-40B4-BE49-F238E27FC236}">
                <a16:creationId xmlns:a16="http://schemas.microsoft.com/office/drawing/2014/main" id="{9063A787-D1A5-4FF9-A3AF-3988D67C8B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492" name="슬라이드 번호 개체 틀 3">
            <a:extLst>
              <a:ext uri="{FF2B5EF4-FFF2-40B4-BE49-F238E27FC236}">
                <a16:creationId xmlns:a16="http://schemas.microsoft.com/office/drawing/2014/main" id="{E2E3BF94-DAE4-4AF7-94DB-B2272A58A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789242E-19BE-4501-B274-34720F83802E}" type="slidenum">
              <a:rPr lang="ko-KR" altLang="en-US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>
            <a:extLst>
              <a:ext uri="{FF2B5EF4-FFF2-40B4-BE49-F238E27FC236}">
                <a16:creationId xmlns:a16="http://schemas.microsoft.com/office/drawing/2014/main" id="{E4944327-84D3-4CD3-B232-8277A57AD1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>
            <a:extLst>
              <a:ext uri="{FF2B5EF4-FFF2-40B4-BE49-F238E27FC236}">
                <a16:creationId xmlns:a16="http://schemas.microsoft.com/office/drawing/2014/main" id="{B65F5ADB-C318-4BE2-B349-6E3BCDD6B4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540" name="슬라이드 번호 개체 틀 3">
            <a:extLst>
              <a:ext uri="{FF2B5EF4-FFF2-40B4-BE49-F238E27FC236}">
                <a16:creationId xmlns:a16="http://schemas.microsoft.com/office/drawing/2014/main" id="{5F656ED7-D2D1-4CA0-B7E4-CE5604F50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929B9DA-E766-46C6-92DC-5193EDF491C3}" type="slidenum">
              <a:rPr lang="ko-KR" altLang="en-US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>
            <a:extLst>
              <a:ext uri="{FF2B5EF4-FFF2-40B4-BE49-F238E27FC236}">
                <a16:creationId xmlns:a16="http://schemas.microsoft.com/office/drawing/2014/main" id="{7F39DEEA-BFA0-42BB-AC39-5D88ACAD1D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>
            <a:extLst>
              <a:ext uri="{FF2B5EF4-FFF2-40B4-BE49-F238E27FC236}">
                <a16:creationId xmlns:a16="http://schemas.microsoft.com/office/drawing/2014/main" id="{5BE8C651-BDA4-4004-8BA6-0F1F97C743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588" name="슬라이드 번호 개체 틀 3">
            <a:extLst>
              <a:ext uri="{FF2B5EF4-FFF2-40B4-BE49-F238E27FC236}">
                <a16:creationId xmlns:a16="http://schemas.microsoft.com/office/drawing/2014/main" id="{9A6D3BAC-1DE5-4737-B33E-A9AE8FC79D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AAE89A8-7675-4BF6-B584-A5CA8DA9A88B}" type="slidenum">
              <a:rPr lang="ko-KR" altLang="en-US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>
            <a:extLst>
              <a:ext uri="{FF2B5EF4-FFF2-40B4-BE49-F238E27FC236}">
                <a16:creationId xmlns:a16="http://schemas.microsoft.com/office/drawing/2014/main" id="{AA5B9581-30FA-48ED-A57B-5CE2D3C5B3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>
            <a:extLst>
              <a:ext uri="{FF2B5EF4-FFF2-40B4-BE49-F238E27FC236}">
                <a16:creationId xmlns:a16="http://schemas.microsoft.com/office/drawing/2014/main" id="{B8ACA322-2B08-40F5-8395-55F8B2657C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636" name="슬라이드 번호 개체 틀 3">
            <a:extLst>
              <a:ext uri="{FF2B5EF4-FFF2-40B4-BE49-F238E27FC236}">
                <a16:creationId xmlns:a16="http://schemas.microsoft.com/office/drawing/2014/main" id="{63BC0462-D68A-4BC8-835B-DB03007EE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D302764-E82A-41E3-BE1A-F25C237BDFC3}" type="slidenum">
              <a:rPr lang="ko-KR" altLang="en-US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>
            <a:extLst>
              <a:ext uri="{FF2B5EF4-FFF2-40B4-BE49-F238E27FC236}">
                <a16:creationId xmlns:a16="http://schemas.microsoft.com/office/drawing/2014/main" id="{5F7BD404-388C-4A7D-8543-15054D0220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>
            <a:extLst>
              <a:ext uri="{FF2B5EF4-FFF2-40B4-BE49-F238E27FC236}">
                <a16:creationId xmlns:a16="http://schemas.microsoft.com/office/drawing/2014/main" id="{D7E9E4C9-CFB9-44E5-A2EA-D2480E639C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684" name="슬라이드 번호 개체 틀 3">
            <a:extLst>
              <a:ext uri="{FF2B5EF4-FFF2-40B4-BE49-F238E27FC236}">
                <a16:creationId xmlns:a16="http://schemas.microsoft.com/office/drawing/2014/main" id="{46C7D205-98CA-4943-B9D6-B6DD2360A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C8A233D-1A07-4B43-BBDD-F376EC2147C8}" type="slidenum">
              <a:rPr lang="ko-KR" altLang="en-US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5697E58A-C1CB-4C68-A4E7-A9BA612281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FF1CC08F-0B4D-4E6B-8D0D-6966333E10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D87F8959-B8F6-4CB4-8E8B-621F1D9CA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286C1F0-CB49-4BCA-A754-742BE75D8ED5}" type="slidenum">
              <a:rPr lang="ko-KR" altLang="en-US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37B9FB2B-C703-4F66-A61E-6EE6249A06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0B438178-0E2B-41B6-ABE1-A314C0739A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16D452C4-97BE-4E4E-BFC7-E5CFCEBCE3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E06F853-1531-49CE-BDED-9623F70121D5}" type="slidenum">
              <a:rPr lang="ko-KR" altLang="en-US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4B525AE0-F338-4557-8D12-B685B5AA2F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E31E92A7-5397-4F8B-BFD9-1DB511B2D5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7731BAB3-82DE-4D08-9002-0652B9D4C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62D4A75-6C22-406C-AFE7-1EAAA8AF527A}" type="slidenum">
              <a:rPr lang="ko-KR" altLang="en-US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8FC00163-830A-4112-8813-7C3C72BC0F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1AE66E9-6314-4FBE-BE96-BA5D7C0060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59CBB971-561B-4693-A5B2-976255F37F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B61C383-40E6-48B4-AE93-CB40BEE84469}" type="slidenum">
              <a:rPr lang="ko-KR" altLang="en-US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94A17CFA-99A7-4182-82E3-61BCB193F1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EBDE72DC-EB77-48CB-9053-3EF13F4F30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224867B6-D6B0-418A-A29D-AA3FA2EBE7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7BED42F-423B-4945-AD58-CDC741B701F5}" type="slidenum">
              <a:rPr lang="ko-KR" altLang="en-US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9B9786E4-13D5-4357-9D5D-DA55DBFB81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B46C1DC8-DC29-4C09-A74C-6C60D9B1B3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EDA0EBC7-A8CE-4DB0-ACA9-01F99CBFD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5E38828-F65E-48E3-B087-2653FD929776}" type="slidenum">
              <a:rPr lang="ko-KR" altLang="en-US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C2112FE8-D399-4D1E-B930-33743FDFFC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154945A5-7039-4A4A-8DD3-1078F2F2D9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7EBF8F71-502D-41FB-ABB7-846B601DD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5E5FFB4-474D-4300-8B3D-66DF455AA5CC}" type="slidenum">
              <a:rPr lang="ko-KR" altLang="en-US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ED567-060B-4738-B6BE-AF3EC9E68945}"/>
              </a:ext>
            </a:extLst>
          </p:cNvPr>
          <p:cNvSpPr txBox="1"/>
          <p:nvPr userDrawn="1"/>
        </p:nvSpPr>
        <p:spPr>
          <a:xfrm>
            <a:off x="2433250" y="1052736"/>
            <a:ext cx="428447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14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UML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363208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47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5A9465C-E7B8-49CF-81F7-F7F6D3693986}"/>
              </a:ext>
            </a:extLst>
          </p:cNvPr>
          <p:cNvCxnSpPr/>
          <p:nvPr userDrawn="1"/>
        </p:nvCxnSpPr>
        <p:spPr>
          <a:xfrm>
            <a:off x="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7F54A1-DB7B-4212-94F9-AF24F2032F1B}"/>
              </a:ext>
            </a:extLst>
          </p:cNvPr>
          <p:cNvCxnSpPr/>
          <p:nvPr userDrawn="1"/>
        </p:nvCxnSpPr>
        <p:spPr>
          <a:xfrm>
            <a:off x="23368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37601E-1BAB-45CA-92F6-9D52E450FA03}"/>
              </a:ext>
            </a:extLst>
          </p:cNvPr>
          <p:cNvCxnSpPr/>
          <p:nvPr userDrawn="1"/>
        </p:nvCxnSpPr>
        <p:spPr>
          <a:xfrm>
            <a:off x="45720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6DA6A0-9126-4D93-9D05-3E74405B2D9C}"/>
              </a:ext>
            </a:extLst>
          </p:cNvPr>
          <p:cNvCxnSpPr/>
          <p:nvPr userDrawn="1"/>
        </p:nvCxnSpPr>
        <p:spPr>
          <a:xfrm>
            <a:off x="6804025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0F36EAD8-5D12-4CDF-990B-AC52FD10C5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3817" y="6510830"/>
            <a:ext cx="549201" cy="33265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35D9EA-D590-4D1F-906B-B9C8980AE9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2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4" r:id="rId2"/>
    <p:sldLayoutId id="2147484215" r:id="rId3"/>
    <p:sldLayoutId id="2147484216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C73A52-87C8-4B16-BDE8-B71FBC12FB4A}"/>
              </a:ext>
            </a:extLst>
          </p:cNvPr>
          <p:cNvSpPr txBox="1"/>
          <p:nvPr/>
        </p:nvSpPr>
        <p:spPr>
          <a:xfrm>
            <a:off x="3006080" y="4038624"/>
            <a:ext cx="3150096" cy="1867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14.1  UML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구조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14.2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정적 모델링 도구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14.3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동적 모델링 도구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14.4  UML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절차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854"/>
    </mc:Choice>
    <mc:Fallback xmlns="">
      <p:transition spd="slow" advTm="69854"/>
    </mc:Fallback>
  </mc:AlternateContent>
  <p:extLst>
    <p:ext uri="{3A86A75C-4F4B-4683-9AE1-C65F6400EC91}">
      <p14:laserTraceLst xmlns:p14="http://schemas.microsoft.com/office/powerpoint/2010/main">
        <p14:tracePtLst>
          <p14:tracePt t="5892" x="303213" y="574675"/>
          <p14:tracePt t="5900" x="525463" y="654050"/>
          <p14:tracePt t="5908" x="717550" y="709613"/>
          <p14:tracePt t="5916" x="957263" y="781050"/>
          <p14:tracePt t="5924" x="1131888" y="828675"/>
          <p14:tracePt t="5931" x="1300163" y="862013"/>
          <p14:tracePt t="5940" x="1419225" y="869950"/>
          <p14:tracePt t="5948" x="1514475" y="869950"/>
          <p14:tracePt t="5956" x="1601788" y="869950"/>
          <p14:tracePt t="5965" x="1682750" y="862013"/>
          <p14:tracePt t="5972" x="1746250" y="836613"/>
          <p14:tracePt t="5980" x="1770063" y="812800"/>
          <p14:tracePt t="5988" x="1801813" y="773113"/>
          <p14:tracePt t="5996" x="1801813" y="709613"/>
          <p14:tracePt t="6004" x="1801813" y="693738"/>
          <p14:tracePt t="6356" x="1770063" y="693738"/>
          <p14:tracePt t="6364" x="1738313" y="733425"/>
          <p14:tracePt t="6372" x="1706563" y="749300"/>
          <p14:tracePt t="6380" x="1682750" y="765175"/>
          <p14:tracePt t="6388" x="1674813" y="788988"/>
          <p14:tracePt t="6396" x="1658938" y="820738"/>
          <p14:tracePt t="6404" x="1651000" y="844550"/>
          <p14:tracePt t="6412" x="1651000" y="877888"/>
          <p14:tracePt t="6420" x="1651000" y="909638"/>
          <p14:tracePt t="6428" x="1651000" y="965200"/>
          <p14:tracePt t="6436" x="1674813" y="1012825"/>
          <p14:tracePt t="6444" x="1690688" y="1060450"/>
          <p14:tracePt t="6452" x="1722438" y="1116013"/>
          <p14:tracePt t="6460" x="1770063" y="1171575"/>
          <p14:tracePt t="6468" x="1801813" y="1228725"/>
          <p14:tracePt t="6476" x="1833563" y="1292225"/>
          <p14:tracePt t="6484" x="1881188" y="1355725"/>
          <p14:tracePt t="6492" x="1920875" y="1427163"/>
          <p14:tracePt t="6500" x="1960563" y="1482725"/>
          <p14:tracePt t="6508" x="1976438" y="1522413"/>
          <p14:tracePt t="6516" x="2000250" y="1547813"/>
          <p14:tracePt t="6524" x="2017713" y="1587500"/>
          <p14:tracePt t="6532" x="2041525" y="1635125"/>
          <p14:tracePt t="6540" x="2065338" y="1682750"/>
          <p14:tracePt t="6548" x="2081213" y="1722438"/>
          <p14:tracePt t="6556" x="2097088" y="1770063"/>
          <p14:tracePt t="6565" x="2112963" y="1825625"/>
          <p14:tracePt t="6572" x="2136775" y="1865313"/>
          <p14:tracePt t="6580" x="2152650" y="1914525"/>
          <p14:tracePt t="6588" x="2176463" y="1954213"/>
          <p14:tracePt t="6596" x="2200275" y="2017713"/>
          <p14:tracePt t="6604" x="2232025" y="2065338"/>
          <p14:tracePt t="6612" x="2263775" y="2120900"/>
          <p14:tracePt t="6620" x="2295525" y="2168525"/>
          <p14:tracePt t="6628" x="2335213" y="2224088"/>
          <p14:tracePt t="6636" x="2366963" y="2289175"/>
          <p14:tracePt t="6644" x="2408238" y="2336800"/>
          <p14:tracePt t="6652" x="2463800" y="2384425"/>
          <p14:tracePt t="6660" x="2495550" y="2424113"/>
          <p14:tracePt t="6668" x="2535238" y="2463800"/>
          <p14:tracePt t="6676" x="2590800" y="2511425"/>
          <p14:tracePt t="6684" x="2638425" y="2543175"/>
          <p14:tracePt t="6692" x="2678113" y="2584450"/>
          <p14:tracePt t="6700" x="2725738" y="2624138"/>
          <p14:tracePt t="6708" x="2774950" y="2647950"/>
          <p14:tracePt t="6716" x="2822575" y="2687638"/>
          <p14:tracePt t="6724" x="2870200" y="2711450"/>
          <p14:tracePt t="6732" x="2909888" y="2735263"/>
          <p14:tracePt t="6740" x="2965450" y="2774950"/>
          <p14:tracePt t="6748" x="2997200" y="2798763"/>
          <p14:tracePt t="6756" x="3044825" y="2830513"/>
          <p14:tracePt t="6765" x="3084513" y="2854325"/>
          <p14:tracePt t="6772" x="3109913" y="2870200"/>
          <p14:tracePt t="6780" x="3149600" y="2894013"/>
          <p14:tracePt t="6788" x="3181350" y="2919413"/>
          <p14:tracePt t="6796" x="3221038" y="2935288"/>
          <p14:tracePt t="6804" x="3252788" y="2959100"/>
          <p14:tracePt t="6812" x="3300413" y="2982913"/>
          <p14:tracePt t="6820" x="3324225" y="3006725"/>
          <p14:tracePt t="6828" x="3363913" y="3022600"/>
          <p14:tracePt t="6836" x="3387725" y="3030538"/>
          <p14:tracePt t="6844" x="3427413" y="3054350"/>
          <p14:tracePt t="6852" x="3451225" y="3062288"/>
          <p14:tracePt t="6860" x="3484563" y="3070225"/>
          <p14:tracePt t="6868" x="3532188" y="3070225"/>
          <p14:tracePt t="6876" x="3563938" y="3078163"/>
          <p14:tracePt t="6884" x="3619500" y="3086100"/>
          <p14:tracePt t="6899" x="3667125" y="3094038"/>
          <p14:tracePt t="6900" x="3722688" y="3109913"/>
          <p14:tracePt t="6908" x="3778250" y="3117850"/>
          <p14:tracePt t="6916" x="3825875" y="3117850"/>
          <p14:tracePt t="6924" x="3890963" y="3125788"/>
          <p14:tracePt t="6932" x="3938588" y="3133725"/>
          <p14:tracePt t="6940" x="3994150" y="3133725"/>
          <p14:tracePt t="6948" x="4049713" y="3141663"/>
          <p14:tracePt t="6956" x="4097338" y="3141663"/>
          <p14:tracePt t="6965" x="4152900" y="3141663"/>
          <p14:tracePt t="6972" x="4210050" y="3141663"/>
          <p14:tracePt t="6980" x="4273550" y="3149600"/>
          <p14:tracePt t="6988" x="4313238" y="3149600"/>
          <p14:tracePt t="6996" x="4368800" y="3149600"/>
          <p14:tracePt t="7004" x="4416425" y="3149600"/>
          <p14:tracePt t="7012" x="4448175" y="3149600"/>
          <p14:tracePt t="7020" x="4471988" y="3149600"/>
          <p14:tracePt t="7028" x="4495800" y="3149600"/>
          <p14:tracePt t="7036" x="4511675" y="3149600"/>
          <p14:tracePt t="7044" x="4527550" y="3149600"/>
          <p14:tracePt t="7052" x="4535488" y="3149600"/>
          <p14:tracePt t="7060" x="4543425" y="3149600"/>
          <p14:tracePt t="7268" x="4527550" y="3149600"/>
          <p14:tracePt t="7276" x="4519613" y="3149600"/>
          <p14:tracePt t="7284" x="4503738" y="3149600"/>
          <p14:tracePt t="7292" x="4495800" y="3133725"/>
          <p14:tracePt t="7300" x="4464050" y="3133725"/>
          <p14:tracePt t="7308" x="4448175" y="3125788"/>
          <p14:tracePt t="7316" x="4416425" y="3109913"/>
          <p14:tracePt t="7324" x="4392613" y="3101975"/>
          <p14:tracePt t="7332" x="4368800" y="3101975"/>
          <p14:tracePt t="7340" x="4344988" y="3086100"/>
          <p14:tracePt t="7348" x="4321175" y="3078163"/>
          <p14:tracePt t="7356" x="4289425" y="3070225"/>
          <p14:tracePt t="7365" x="4265613" y="3062288"/>
          <p14:tracePt t="7372" x="4241800" y="3054350"/>
          <p14:tracePt t="7380" x="4217988" y="3046413"/>
          <p14:tracePt t="7388" x="4210050" y="3038475"/>
          <p14:tracePt t="7396" x="4192588" y="3038475"/>
          <p14:tracePt t="7404" x="4176713" y="3030538"/>
          <p14:tracePt t="7412" x="4168775" y="3030538"/>
          <p14:tracePt t="7428" x="4160838" y="3022600"/>
          <p14:tracePt t="7436" x="4144963" y="3014663"/>
          <p14:tracePt t="7924" x="4152900" y="3014663"/>
          <p14:tracePt t="7956" x="4160838" y="3014663"/>
          <p14:tracePt t="7964" x="4168775" y="3014663"/>
          <p14:tracePt t="7980" x="4176713" y="3014663"/>
          <p14:tracePt t="8012" x="4184650" y="3014663"/>
          <p14:tracePt t="8060" x="4192588" y="3014663"/>
          <p14:tracePt t="23732" x="4200525" y="3014663"/>
          <p14:tracePt t="23748" x="4210050" y="3014663"/>
          <p14:tracePt t="23756" x="4217988" y="3022600"/>
          <p14:tracePt t="23764" x="4225925" y="3030538"/>
          <p14:tracePt t="23772" x="4225925" y="3038475"/>
          <p14:tracePt t="23788" x="4225925" y="3046413"/>
          <p14:tracePt t="23796" x="4217988" y="3046413"/>
          <p14:tracePt t="23804" x="4200525" y="3046413"/>
          <p14:tracePt t="23812" x="4184650" y="3046413"/>
          <p14:tracePt t="23820" x="4168775" y="3046413"/>
          <p14:tracePt t="23828" x="4168775" y="3038475"/>
          <p14:tracePt t="23836" x="4152900" y="3038475"/>
          <p14:tracePt t="23844" x="4137025" y="3030538"/>
          <p14:tracePt t="23852" x="4129088" y="3014663"/>
          <p14:tracePt t="23860" x="4121150" y="3014663"/>
          <p14:tracePt t="24252" x="4097338" y="3038475"/>
          <p14:tracePt t="24260" x="4089400" y="3046413"/>
          <p14:tracePt t="24268" x="4089400" y="3062288"/>
          <p14:tracePt t="24276" x="4081463" y="3078163"/>
          <p14:tracePt t="24284" x="4081463" y="3086100"/>
          <p14:tracePt t="24292" x="4073525" y="3086100"/>
          <p14:tracePt t="24300" x="4073525" y="3094038"/>
          <p14:tracePt t="24308" x="4057650" y="3094038"/>
          <p14:tracePt t="24316" x="4057650" y="3101975"/>
          <p14:tracePt t="24324" x="4041775" y="3101975"/>
          <p14:tracePt t="24332" x="4041775" y="3109913"/>
          <p14:tracePt t="24340" x="4033838" y="3109913"/>
          <p14:tracePt t="24348" x="4033838" y="3117850"/>
          <p14:tracePt t="24356" x="4033838" y="3133725"/>
          <p14:tracePt t="24364" x="4025900" y="3157538"/>
          <p14:tracePt t="24372" x="4025900" y="3173413"/>
          <p14:tracePt t="24380" x="4025900" y="3189288"/>
          <p14:tracePt t="24388" x="4025900" y="3213100"/>
          <p14:tracePt t="24396" x="4041775" y="3236913"/>
          <p14:tracePt t="24404" x="4049713" y="3252788"/>
          <p14:tracePt t="24444" x="4057650" y="3252788"/>
          <p14:tracePt t="24460" x="4065588" y="3252788"/>
          <p14:tracePt t="24508" x="4073525" y="3252788"/>
          <p14:tracePt t="24524" x="4081463" y="3262313"/>
          <p14:tracePt t="24532" x="4089400" y="3270250"/>
          <p14:tracePt t="24540" x="4105275" y="3270250"/>
          <p14:tracePt t="24548" x="4113213" y="3286125"/>
          <p14:tracePt t="24556" x="4137025" y="3286125"/>
          <p14:tracePt t="24564" x="4160838" y="3294063"/>
          <p14:tracePt t="24572" x="4176713" y="3309938"/>
          <p14:tracePt t="24580" x="4210050" y="3309938"/>
          <p14:tracePt t="24588" x="4233863" y="3325813"/>
          <p14:tracePt t="24596" x="4281488" y="3341688"/>
          <p14:tracePt t="24604" x="4329113" y="3357563"/>
          <p14:tracePt t="24612" x="4360863" y="3373438"/>
          <p14:tracePt t="24620" x="4408488" y="3389313"/>
          <p14:tracePt t="24628" x="4448175" y="3397250"/>
          <p14:tracePt t="24636" x="4479925" y="3413125"/>
          <p14:tracePt t="24644" x="4503738" y="3413125"/>
          <p14:tracePt t="24652" x="4535488" y="3429000"/>
          <p14:tracePt t="24660" x="4567238" y="3444875"/>
          <p14:tracePt t="24668" x="4584700" y="3444875"/>
          <p14:tracePt t="24676" x="4608513" y="3444875"/>
          <p14:tracePt t="24684" x="4624388" y="3452813"/>
          <p14:tracePt t="24692" x="4632325" y="3452813"/>
          <p14:tracePt t="24700" x="4640263" y="3452813"/>
          <p14:tracePt t="24708" x="4640263" y="3460750"/>
          <p14:tracePt t="24748" x="4648200" y="3460750"/>
          <p14:tracePt t="24756" x="4656138" y="3460750"/>
          <p14:tracePt t="24763" x="4664075" y="3460750"/>
          <p14:tracePt t="24772" x="4672013" y="3468688"/>
          <p14:tracePt t="24780" x="4695825" y="3484563"/>
          <p14:tracePt t="24788" x="4711700" y="3484563"/>
          <p14:tracePt t="24796" x="4735513" y="3484563"/>
          <p14:tracePt t="24804" x="4759325" y="3484563"/>
          <p14:tracePt t="24812" x="4791075" y="3484563"/>
          <p14:tracePt t="24820" x="4814888" y="3476625"/>
          <p14:tracePt t="24828" x="4830763" y="3460750"/>
          <p14:tracePt t="24836" x="4846638" y="3444875"/>
          <p14:tracePt t="24844" x="4854575" y="3444875"/>
          <p14:tracePt t="24852" x="4862513" y="3444875"/>
          <p14:tracePt t="24860" x="4878388" y="3444875"/>
          <p14:tracePt t="24868" x="4878388" y="3413125"/>
          <p14:tracePt t="25116" x="4894263" y="3397250"/>
          <p14:tracePt t="25124" x="4894263" y="3389313"/>
          <p14:tracePt t="25132" x="4902200" y="3373438"/>
          <p14:tracePt t="25140" x="4910138" y="3373438"/>
          <p14:tracePt t="25148" x="4918075" y="3373438"/>
          <p14:tracePt t="25156" x="4933950" y="3373438"/>
          <p14:tracePt t="25163" x="4933950" y="3365500"/>
          <p14:tracePt t="25181" x="4943475" y="3357563"/>
          <p14:tracePt t="25228" x="4933950" y="3357563"/>
          <p14:tracePt t="25236" x="4926013" y="3365500"/>
          <p14:tracePt t="25244" x="4910138" y="3381375"/>
          <p14:tracePt t="25252" x="4894263" y="3397250"/>
          <p14:tracePt t="25260" x="4878388" y="3413125"/>
          <p14:tracePt t="25268" x="4846638" y="3436938"/>
          <p14:tracePt t="25276" x="4830763" y="3460750"/>
          <p14:tracePt t="25284" x="4806950" y="3492500"/>
          <p14:tracePt t="25292" x="4783138" y="3548063"/>
          <p14:tracePt t="25300" x="4767263" y="3595688"/>
          <p14:tracePt t="25308" x="4751388" y="3613150"/>
          <p14:tracePt t="25324" x="4751388" y="3621088"/>
          <p14:tracePt t="25348" x="4743450" y="3629025"/>
          <p14:tracePt t="25363" x="4735513" y="3636963"/>
          <p14:tracePt t="25380" x="4735513" y="3644900"/>
          <p14:tracePt t="25388" x="4735513" y="3652838"/>
          <p14:tracePt t="25396" x="4735513" y="3660775"/>
          <p14:tracePt t="25404" x="4735513" y="3668713"/>
          <p14:tracePt t="25412" x="4727575" y="3676650"/>
          <p14:tracePt t="25420" x="4719638" y="3692525"/>
          <p14:tracePt t="25428" x="4719638" y="3708400"/>
          <p14:tracePt t="25436" x="4719638" y="3716338"/>
          <p14:tracePt t="25444" x="4711700" y="3732213"/>
          <p14:tracePt t="25452" x="4703763" y="3756025"/>
          <p14:tracePt t="25460" x="4695825" y="3771900"/>
          <p14:tracePt t="25468" x="4695825" y="3787775"/>
          <p14:tracePt t="25476" x="4687888" y="3811588"/>
          <p14:tracePt t="25484" x="4679950" y="3835400"/>
          <p14:tracePt t="25492" x="4672013" y="3851275"/>
          <p14:tracePt t="25500" x="4672013" y="3875088"/>
          <p14:tracePt t="25508" x="4664075" y="3898900"/>
          <p14:tracePt t="25516" x="4656138" y="3930650"/>
          <p14:tracePt t="25524" x="4640263" y="3956050"/>
          <p14:tracePt t="25532" x="4632325" y="3987800"/>
          <p14:tracePt t="25540" x="4624388" y="4011613"/>
          <p14:tracePt t="25548" x="4608513" y="4051300"/>
          <p14:tracePt t="25556" x="4600575" y="4098925"/>
          <p14:tracePt t="25563" x="4584700" y="4130675"/>
          <p14:tracePt t="25572" x="4584700" y="4154488"/>
          <p14:tracePt t="25581" x="4576763" y="4186238"/>
          <p14:tracePt t="25588" x="4567238" y="4210050"/>
          <p14:tracePt t="25596" x="4551363" y="4233863"/>
          <p14:tracePt t="25604" x="4543425" y="4249738"/>
          <p14:tracePt t="25612" x="4527550" y="4273550"/>
          <p14:tracePt t="25620" x="4519613" y="4291013"/>
          <p14:tracePt t="25628" x="4511675" y="4322763"/>
          <p14:tracePt t="25636" x="4495800" y="4338638"/>
          <p14:tracePt t="25644" x="4487863" y="4354513"/>
          <p14:tracePt t="25652" x="4471988" y="4362450"/>
          <p14:tracePt t="25660" x="4464050" y="4386263"/>
          <p14:tracePt t="25668" x="4448175" y="4402138"/>
          <p14:tracePt t="25676" x="4432300" y="4410075"/>
          <p14:tracePt t="25684" x="4416425" y="4425950"/>
          <p14:tracePt t="25692" x="4408488" y="4433888"/>
          <p14:tracePt t="25700" x="4384675" y="4433888"/>
          <p14:tracePt t="25708" x="4368800" y="4449763"/>
          <p14:tracePt t="25716" x="4360863" y="4457700"/>
          <p14:tracePt t="25724" x="4344988" y="4457700"/>
          <p14:tracePt t="25732" x="4329113" y="4465638"/>
          <p14:tracePt t="25740" x="4313238" y="4473575"/>
          <p14:tracePt t="25748" x="4305300" y="4473575"/>
          <p14:tracePt t="25756" x="4289425" y="4473575"/>
          <p14:tracePt t="25763" x="4265613" y="4481513"/>
          <p14:tracePt t="25772" x="4249738" y="4489450"/>
          <p14:tracePt t="25780" x="4241800" y="4497388"/>
          <p14:tracePt t="25788" x="4217988" y="4497388"/>
          <p14:tracePt t="25796" x="4200525" y="4505325"/>
          <p14:tracePt t="25804" x="4184650" y="4513263"/>
          <p14:tracePt t="25812" x="4160838" y="4513263"/>
          <p14:tracePt t="25820" x="4144963" y="4513263"/>
          <p14:tracePt t="25828" x="4129088" y="4529138"/>
          <p14:tracePt t="25836" x="4105275" y="4537075"/>
          <p14:tracePt t="25844" x="4081463" y="4537075"/>
          <p14:tracePt t="25852" x="4057650" y="4545013"/>
          <p14:tracePt t="25860" x="4041775" y="4545013"/>
          <p14:tracePt t="25868" x="4017963" y="4545013"/>
          <p14:tracePt t="25876" x="4002088" y="4545013"/>
          <p14:tracePt t="25884" x="3986213" y="4552950"/>
          <p14:tracePt t="25898" x="3970338" y="4560888"/>
          <p14:tracePt t="25900" x="3954463" y="4560888"/>
          <p14:tracePt t="25908" x="3930650" y="4560888"/>
          <p14:tracePt t="25916" x="3914775" y="4560888"/>
          <p14:tracePt t="25923" x="3906838" y="4560888"/>
          <p14:tracePt t="25931" x="3898900" y="4560888"/>
          <p14:tracePt t="25940" x="3883025" y="4560888"/>
          <p14:tracePt t="25948" x="3875088" y="4560888"/>
          <p14:tracePt t="25956" x="3867150" y="4560888"/>
          <p14:tracePt t="25963" x="3859213" y="4560888"/>
          <p14:tracePt t="25972" x="3851275" y="4568825"/>
          <p14:tracePt t="25980" x="3843338" y="4568825"/>
          <p14:tracePt t="25988" x="3833813" y="4568825"/>
          <p14:tracePt t="25996" x="3825875" y="4568825"/>
          <p14:tracePt t="26004" x="3817938" y="4568825"/>
          <p14:tracePt t="26012" x="3817938" y="4576763"/>
          <p14:tracePt t="26020" x="3810000" y="4576763"/>
          <p14:tracePt t="26044" x="3794125" y="4576763"/>
          <p14:tracePt t="26052" x="3794125" y="4584700"/>
          <p14:tracePt t="26068" x="3786188" y="4584700"/>
          <p14:tracePt t="26092" x="3778250" y="4584700"/>
          <p14:tracePt t="26524" x="3786188" y="4584700"/>
          <p14:tracePt t="26540" x="3794125" y="4584700"/>
          <p14:tracePt t="26564" x="3802063" y="4584700"/>
          <p14:tracePt t="26596" x="3810000" y="4584700"/>
          <p14:tracePt t="26612" x="3810000" y="4576763"/>
          <p14:tracePt t="26620" x="3817938" y="4576763"/>
          <p14:tracePt t="26628" x="3825875" y="4576763"/>
          <p14:tracePt t="26748" x="3833813" y="4576763"/>
          <p14:tracePt t="26772" x="3833813" y="4568825"/>
          <p14:tracePt t="26780" x="3843338" y="4568825"/>
          <p14:tracePt t="26804" x="3851275" y="4568825"/>
          <p14:tracePt t="26812" x="3859213" y="4568825"/>
          <p14:tracePt t="26820" x="3867150" y="4568825"/>
          <p14:tracePt t="26828" x="3875088" y="4568825"/>
          <p14:tracePt t="26836" x="3883025" y="4568825"/>
          <p14:tracePt t="26844" x="3898900" y="4568825"/>
          <p14:tracePt t="26852" x="3922713" y="4568825"/>
          <p14:tracePt t="26860" x="3946525" y="4568825"/>
          <p14:tracePt t="26868" x="3970338" y="4568825"/>
          <p14:tracePt t="26876" x="4002088" y="4576763"/>
          <p14:tracePt t="26884" x="4033838" y="4584700"/>
          <p14:tracePt t="26897" x="4057650" y="4592638"/>
          <p14:tracePt t="26900" x="4105275" y="4592638"/>
          <p14:tracePt t="26908" x="4144963" y="4600575"/>
          <p14:tracePt t="26916" x="4184650" y="4600575"/>
          <p14:tracePt t="26924" x="4217988" y="4608513"/>
          <p14:tracePt t="26932" x="4257675" y="4608513"/>
          <p14:tracePt t="26940" x="4297363" y="4624388"/>
          <p14:tracePt t="26948" x="4337050" y="4624388"/>
          <p14:tracePt t="26956" x="4376738" y="4633913"/>
          <p14:tracePt t="26963" x="4408488" y="4641850"/>
          <p14:tracePt t="26972" x="4440238" y="4641850"/>
          <p14:tracePt t="26980" x="4464050" y="4641850"/>
          <p14:tracePt t="26988" x="4487863" y="4641850"/>
          <p14:tracePt t="26996" x="4503738" y="4641850"/>
          <p14:tracePt t="27004" x="4519613" y="4641850"/>
          <p14:tracePt t="27012" x="4535488" y="4641850"/>
          <p14:tracePt t="27020" x="4543425" y="4641850"/>
          <p14:tracePt t="27028" x="4551363" y="4641850"/>
          <p14:tracePt t="27036" x="4559300" y="4641850"/>
          <p14:tracePt t="27044" x="4576763" y="4641850"/>
          <p14:tracePt t="27060" x="4584700" y="4641850"/>
          <p14:tracePt t="27068" x="4592638" y="4641850"/>
          <p14:tracePt t="27076" x="4600575" y="4641850"/>
          <p14:tracePt t="27084" x="4616450" y="4641850"/>
          <p14:tracePt t="27092" x="4624388" y="4641850"/>
          <p14:tracePt t="27100" x="4632325" y="4641850"/>
          <p14:tracePt t="27108" x="4640263" y="4641850"/>
          <p14:tracePt t="27116" x="4664075" y="4641850"/>
          <p14:tracePt t="27124" x="4679950" y="4641850"/>
          <p14:tracePt t="27132" x="4695825" y="4641850"/>
          <p14:tracePt t="27140" x="4719638" y="4641850"/>
          <p14:tracePt t="27148" x="4735513" y="4641850"/>
          <p14:tracePt t="27156" x="4751388" y="4641850"/>
          <p14:tracePt t="27164" x="4767263" y="4641850"/>
          <p14:tracePt t="27172" x="4783138" y="4649788"/>
          <p14:tracePt t="27181" x="4806950" y="4649788"/>
          <p14:tracePt t="27188" x="4822825" y="4649788"/>
          <p14:tracePt t="27196" x="4838700" y="4649788"/>
          <p14:tracePt t="27204" x="4854575" y="4649788"/>
          <p14:tracePt t="27212" x="4878388" y="4657725"/>
          <p14:tracePt t="27220" x="4902200" y="4665663"/>
          <p14:tracePt t="27228" x="4918075" y="4665663"/>
          <p14:tracePt t="27236" x="4951413" y="4673600"/>
          <p14:tracePt t="27244" x="4991100" y="4673600"/>
          <p14:tracePt t="27252" x="5014913" y="4673600"/>
          <p14:tracePt t="27260" x="5046663" y="4673600"/>
          <p14:tracePt t="27268" x="5070475" y="4673600"/>
          <p14:tracePt t="27276" x="5094288" y="4681538"/>
          <p14:tracePt t="27284" x="5118100" y="4681538"/>
          <p14:tracePt t="27292" x="5141913" y="4681538"/>
          <p14:tracePt t="27300" x="5157788" y="4681538"/>
          <p14:tracePt t="27308" x="5173663" y="4689475"/>
          <p14:tracePt t="27316" x="5181600" y="4689475"/>
          <p14:tracePt t="27324" x="5197475" y="4697413"/>
          <p14:tracePt t="29284" x="5189538" y="4705350"/>
          <p14:tracePt t="29292" x="5157788" y="4721225"/>
          <p14:tracePt t="29300" x="5110163" y="4737100"/>
          <p14:tracePt t="29308" x="5078413" y="4752975"/>
          <p14:tracePt t="29316" x="5014913" y="4768850"/>
          <p14:tracePt t="29324" x="4967288" y="4792663"/>
          <p14:tracePt t="29332" x="4910138" y="4808538"/>
          <p14:tracePt t="29340" x="4838700" y="4832350"/>
          <p14:tracePt t="29348" x="4783138" y="4832350"/>
          <p14:tracePt t="29356" x="4719638" y="4856163"/>
          <p14:tracePt t="29363" x="4656138" y="4864100"/>
          <p14:tracePt t="29372" x="4584700" y="4864100"/>
          <p14:tracePt t="29380" x="4503738" y="4864100"/>
          <p14:tracePt t="29388" x="4432300" y="4864100"/>
          <p14:tracePt t="29396" x="4376738" y="4864100"/>
          <p14:tracePt t="29404" x="4313238" y="4864100"/>
          <p14:tracePt t="29412" x="4273550" y="4864100"/>
          <p14:tracePt t="29420" x="4217988" y="4864100"/>
          <p14:tracePt t="29428" x="4184650" y="4864100"/>
          <p14:tracePt t="29436" x="4144963" y="4864100"/>
          <p14:tracePt t="29444" x="4121150" y="4864100"/>
          <p14:tracePt t="29452" x="4097338" y="4864100"/>
          <p14:tracePt t="29460" x="4073525" y="4864100"/>
          <p14:tracePt t="29469" x="4057650" y="4864100"/>
          <p14:tracePt t="29476" x="4041775" y="4864100"/>
          <p14:tracePt t="29492" x="4025900" y="4864100"/>
          <p14:tracePt t="29516" x="4017963" y="4864100"/>
          <p14:tracePt t="29540" x="4010025" y="4864100"/>
          <p14:tracePt t="29556" x="4002088" y="4864100"/>
          <p14:tracePt t="29563" x="3994150" y="4864100"/>
          <p14:tracePt t="29572" x="3986213" y="4864100"/>
          <p14:tracePt t="29580" x="3978275" y="4864100"/>
          <p14:tracePt t="29588" x="3970338" y="4864100"/>
          <p14:tracePt t="29596" x="3946525" y="4864100"/>
          <p14:tracePt t="29604" x="3938588" y="4864100"/>
          <p14:tracePt t="29612" x="3922713" y="4864100"/>
          <p14:tracePt t="29620" x="3906838" y="4864100"/>
          <p14:tracePt t="29628" x="3890963" y="4872038"/>
          <p14:tracePt t="29636" x="3875088" y="4872038"/>
          <p14:tracePt t="29644" x="3851275" y="4872038"/>
          <p14:tracePt t="29652" x="3843338" y="4879975"/>
          <p14:tracePt t="29660" x="3825875" y="4887913"/>
          <p14:tracePt t="29668" x="3817938" y="4895850"/>
          <p14:tracePt t="29684" x="3802063" y="4903788"/>
          <p14:tracePt t="29692" x="3794125" y="4903788"/>
          <p14:tracePt t="29708" x="3786188" y="4911725"/>
          <p14:tracePt t="29732" x="3786188" y="4919663"/>
          <p14:tracePt t="29748" x="3786188" y="4927600"/>
          <p14:tracePt t="29804" x="3794125" y="4927600"/>
          <p14:tracePt t="29820" x="3802063" y="4927600"/>
          <p14:tracePt t="29828" x="3802063" y="4935538"/>
          <p14:tracePt t="29836" x="3810000" y="4935538"/>
          <p14:tracePt t="29844" x="3825875" y="4935538"/>
          <p14:tracePt t="29852" x="3833813" y="4935538"/>
          <p14:tracePt t="29860" x="3851275" y="4935538"/>
          <p14:tracePt t="29868" x="3867150" y="4935538"/>
          <p14:tracePt t="29876" x="3883025" y="4935538"/>
          <p14:tracePt t="29884" x="3914775" y="4935538"/>
          <p14:tracePt t="29892" x="3930650" y="4935538"/>
          <p14:tracePt t="29900" x="3962400" y="4935538"/>
          <p14:tracePt t="29914" x="3978275" y="4943475"/>
          <p14:tracePt t="29916" x="4002088" y="4943475"/>
          <p14:tracePt t="29924" x="4025900" y="4951413"/>
          <p14:tracePt t="29932" x="4049713" y="4951413"/>
          <p14:tracePt t="29940" x="4065588" y="4959350"/>
          <p14:tracePt t="29948" x="4081463" y="4959350"/>
          <p14:tracePt t="29956" x="4097338" y="4967288"/>
          <p14:tracePt t="29964" x="4113213" y="4967288"/>
          <p14:tracePt t="29972" x="4129088" y="4976813"/>
          <p14:tracePt t="29980" x="4144963" y="4976813"/>
          <p14:tracePt t="29988" x="4152900" y="4976813"/>
          <p14:tracePt t="29996" x="4176713" y="4984750"/>
          <p14:tracePt t="30004" x="4184650" y="4984750"/>
          <p14:tracePt t="30020" x="4192588" y="4984750"/>
          <p14:tracePt t="30028" x="4210050" y="4984750"/>
          <p14:tracePt t="30036" x="4217988" y="4984750"/>
          <p14:tracePt t="30044" x="4225925" y="4984750"/>
          <p14:tracePt t="30052" x="4233863" y="4984750"/>
          <p14:tracePt t="30060" x="4241800" y="4992688"/>
          <p14:tracePt t="30068" x="4249738" y="4992688"/>
          <p14:tracePt t="30076" x="4257675" y="5000625"/>
          <p14:tracePt t="30084" x="4265613" y="5000625"/>
          <p14:tracePt t="30092" x="4281488" y="5000625"/>
          <p14:tracePt t="30108" x="4289425" y="5000625"/>
          <p14:tracePt t="30116" x="4305300" y="5000625"/>
          <p14:tracePt t="30124" x="4313238" y="5000625"/>
          <p14:tracePt t="30132" x="4321175" y="5000625"/>
          <p14:tracePt t="30140" x="4337050" y="5000625"/>
          <p14:tracePt t="30148" x="4344988" y="5000625"/>
          <p14:tracePt t="30156" x="4352925" y="5000625"/>
          <p14:tracePt t="30164" x="4360863" y="5000625"/>
          <p14:tracePt t="30172" x="4376738" y="5000625"/>
          <p14:tracePt t="30180" x="4384675" y="5000625"/>
          <p14:tracePt t="30188" x="4392613" y="5000625"/>
          <p14:tracePt t="30196" x="4408488" y="5000625"/>
          <p14:tracePt t="30204" x="4416425" y="5000625"/>
          <p14:tracePt t="30220" x="4432300" y="5000625"/>
          <p14:tracePt t="30228" x="4448175" y="5000625"/>
          <p14:tracePt t="30236" x="4456113" y="5000625"/>
          <p14:tracePt t="30244" x="4464050" y="5000625"/>
          <p14:tracePt t="30252" x="4471988" y="5000625"/>
          <p14:tracePt t="30260" x="4487863" y="5000625"/>
          <p14:tracePt t="30268" x="4495800" y="5000625"/>
          <p14:tracePt t="30276" x="4511675" y="5000625"/>
          <p14:tracePt t="30284" x="4519613" y="5000625"/>
          <p14:tracePt t="30292" x="4535488" y="5000625"/>
          <p14:tracePt t="30300" x="4551363" y="5000625"/>
          <p14:tracePt t="30308" x="4559300" y="5000625"/>
          <p14:tracePt t="30316" x="4576763" y="5000625"/>
          <p14:tracePt t="30324" x="4592638" y="5000625"/>
          <p14:tracePt t="30332" x="4600575" y="5000625"/>
          <p14:tracePt t="30340" x="4616450" y="5000625"/>
          <p14:tracePt t="30348" x="4624388" y="5000625"/>
          <p14:tracePt t="30356" x="4640263" y="5000625"/>
          <p14:tracePt t="30363" x="4656138" y="5000625"/>
          <p14:tracePt t="30372" x="4672013" y="5000625"/>
          <p14:tracePt t="30380" x="4679950" y="5000625"/>
          <p14:tracePt t="30388" x="4695825" y="5000625"/>
          <p14:tracePt t="30396" x="4711700" y="5000625"/>
          <p14:tracePt t="30404" x="4727575" y="5000625"/>
          <p14:tracePt t="30412" x="4743450" y="5000625"/>
          <p14:tracePt t="30420" x="4759325" y="5000625"/>
          <p14:tracePt t="30428" x="4767263" y="5000625"/>
          <p14:tracePt t="30436" x="4783138" y="5000625"/>
          <p14:tracePt t="30444" x="4799013" y="5000625"/>
          <p14:tracePt t="30452" x="4814888" y="5000625"/>
          <p14:tracePt t="30460" x="4822825" y="5000625"/>
          <p14:tracePt t="30468" x="4830763" y="5000625"/>
          <p14:tracePt t="30476" x="4846638" y="5000625"/>
          <p14:tracePt t="30484" x="4854575" y="5000625"/>
          <p14:tracePt t="30492" x="4862513" y="5000625"/>
          <p14:tracePt t="30500" x="4870450" y="5000625"/>
          <p14:tracePt t="30508" x="4886325" y="5000625"/>
          <p14:tracePt t="30524" x="4902200" y="5000625"/>
          <p14:tracePt t="30540" x="4910138" y="5000625"/>
          <p14:tracePt t="30556" x="4918075" y="5000625"/>
          <p14:tracePt t="30572" x="4926013" y="5000625"/>
          <p14:tracePt t="30580" x="4933950" y="5000625"/>
          <p14:tracePt t="30596" x="4943475" y="5000625"/>
          <p14:tracePt t="30604" x="4951413" y="5000625"/>
          <p14:tracePt t="30612" x="4959350" y="5000625"/>
          <p14:tracePt t="30620" x="4967288" y="5000625"/>
          <p14:tracePt t="30628" x="4975225" y="5000625"/>
          <p14:tracePt t="30636" x="4983163" y="4992688"/>
          <p14:tracePt t="30644" x="4991100" y="4992688"/>
          <p14:tracePt t="30652" x="4999038" y="4992688"/>
          <p14:tracePt t="30659" x="5006975" y="4992688"/>
          <p14:tracePt t="30668" x="5014913" y="4992688"/>
          <p14:tracePt t="30676" x="5022850" y="4992688"/>
          <p14:tracePt t="30684" x="5038725" y="4992688"/>
          <p14:tracePt t="30700" x="5046663" y="4992688"/>
          <p14:tracePt t="30708" x="5054600" y="4992688"/>
          <p14:tracePt t="30716" x="5062538" y="4992688"/>
          <p14:tracePt t="30732" x="5070475" y="4984750"/>
          <p14:tracePt t="30740" x="5078413" y="4984750"/>
          <p14:tracePt t="30788" x="5086350" y="4984750"/>
          <p14:tracePt t="30836" x="5094288" y="4984750"/>
          <p14:tracePt t="30908" x="5102225" y="4984750"/>
          <p14:tracePt t="31260" x="5102225" y="4992688"/>
          <p14:tracePt t="31284" x="5102225" y="5000625"/>
          <p14:tracePt t="31292" x="5094288" y="5000625"/>
          <p14:tracePt t="31316" x="5078413" y="5000625"/>
          <p14:tracePt t="31324" x="5070475" y="4992688"/>
          <p14:tracePt t="31332" x="5054600" y="4984750"/>
          <p14:tracePt t="31340" x="5038725" y="4967288"/>
          <p14:tracePt t="31348" x="5022850" y="4951413"/>
          <p14:tracePt t="31356" x="5006975" y="4943475"/>
          <p14:tracePt t="31364" x="4991100" y="4919663"/>
          <p14:tracePt t="31372" x="4983163" y="4903788"/>
          <p14:tracePt t="31380" x="4967288" y="4879975"/>
          <p14:tracePt t="31388" x="4951413" y="4832350"/>
          <p14:tracePt t="31396" x="4943475" y="4816475"/>
          <p14:tracePt t="31404" x="4926013" y="4800600"/>
          <p14:tracePt t="31412" x="4902200" y="4776788"/>
          <p14:tracePt t="31420" x="4894263" y="4760913"/>
          <p14:tracePt t="31428" x="4894263" y="4752975"/>
          <p14:tracePt t="31556" x="4878388" y="4760913"/>
          <p14:tracePt t="31563" x="4862513" y="4776788"/>
          <p14:tracePt t="31572" x="4854575" y="4800600"/>
          <p14:tracePt t="31580" x="4814888" y="4824413"/>
          <p14:tracePt t="31588" x="4783138" y="4848225"/>
          <p14:tracePt t="31596" x="4751388" y="4872038"/>
          <p14:tracePt t="31604" x="4711700" y="4895850"/>
          <p14:tracePt t="31612" x="4679950" y="4943475"/>
          <p14:tracePt t="31620" x="4640263" y="4984750"/>
          <p14:tracePt t="31628" x="4616450" y="5016500"/>
          <p14:tracePt t="31636" x="4592638" y="5040313"/>
          <p14:tracePt t="31644" x="4576763" y="5064125"/>
          <p14:tracePt t="31652" x="4551363" y="5072063"/>
          <p14:tracePt t="31660" x="4527550" y="5087938"/>
          <p14:tracePt t="31668" x="4503738" y="5103813"/>
          <p14:tracePt t="31676" x="4487863" y="5127625"/>
          <p14:tracePt t="31684" x="4448175" y="5159375"/>
          <p14:tracePt t="31692" x="4416425" y="5183188"/>
          <p14:tracePt t="31700" x="4392613" y="5214938"/>
          <p14:tracePt t="31708" x="4368800" y="5222875"/>
          <p14:tracePt t="31716" x="4352925" y="5246688"/>
          <p14:tracePt t="31724" x="4329113" y="5262563"/>
          <p14:tracePt t="31732" x="4305300" y="5278438"/>
          <p14:tracePt t="31740" x="4289425" y="5286375"/>
          <p14:tracePt t="31748" x="4273550" y="5302250"/>
          <p14:tracePt t="31756" x="4265613" y="5310188"/>
          <p14:tracePt t="31764" x="4241800" y="5327650"/>
          <p14:tracePt t="31772" x="4225925" y="5327650"/>
          <p14:tracePt t="31780" x="4217988" y="5335588"/>
          <p14:tracePt t="31788" x="4200525" y="5343525"/>
          <p14:tracePt t="31796" x="4184650" y="5351463"/>
          <p14:tracePt t="31804" x="4176713" y="5359400"/>
          <p14:tracePt t="31812" x="4160838" y="5367338"/>
          <p14:tracePt t="31820" x="4144963" y="5367338"/>
          <p14:tracePt t="31828" x="4129088" y="5375275"/>
          <p14:tracePt t="31836" x="4113213" y="5375275"/>
          <p14:tracePt t="31844" x="4097338" y="5383213"/>
          <p14:tracePt t="31852" x="4081463" y="5383213"/>
          <p14:tracePt t="31860" x="4073525" y="5383213"/>
          <p14:tracePt t="31868" x="4057650" y="5383213"/>
          <p14:tracePt t="31876" x="4049713" y="5383213"/>
          <p14:tracePt t="31884" x="4041775" y="5383213"/>
          <p14:tracePt t="31900" x="4033838" y="5383213"/>
          <p14:tracePt t="31956" x="4033838" y="5391150"/>
          <p14:tracePt t="31996" x="4041775" y="5391150"/>
          <p14:tracePt t="32004" x="4049713" y="5391150"/>
          <p14:tracePt t="32012" x="4065588" y="5391150"/>
          <p14:tracePt t="32020" x="4089400" y="5391150"/>
          <p14:tracePt t="32028" x="4105275" y="5391150"/>
          <p14:tracePt t="32036" x="4137025" y="5391150"/>
          <p14:tracePt t="32044" x="4168775" y="5391150"/>
          <p14:tracePt t="32052" x="4200525" y="5391150"/>
          <p14:tracePt t="32060" x="4257675" y="5391150"/>
          <p14:tracePt t="32068" x="4305300" y="5391150"/>
          <p14:tracePt t="32076" x="4344988" y="5391150"/>
          <p14:tracePt t="32084" x="4408488" y="5391150"/>
          <p14:tracePt t="32092" x="4464050" y="5391150"/>
          <p14:tracePt t="32100" x="4511675" y="5391150"/>
          <p14:tracePt t="32108" x="4567238" y="5391150"/>
          <p14:tracePt t="32116" x="4632325" y="5399088"/>
          <p14:tracePt t="32124" x="4687888" y="5399088"/>
          <p14:tracePt t="32132" x="4751388" y="5399088"/>
          <p14:tracePt t="32140" x="4806950" y="5399088"/>
          <p14:tracePt t="32148" x="4862513" y="5399088"/>
          <p14:tracePt t="32156" x="4926013" y="5399088"/>
          <p14:tracePt t="32164" x="4975225" y="5399088"/>
          <p14:tracePt t="32172" x="5030788" y="5399088"/>
          <p14:tracePt t="32180" x="5086350" y="5399088"/>
          <p14:tracePt t="32188" x="5141913" y="5391150"/>
          <p14:tracePt t="32196" x="5173663" y="5391150"/>
          <p14:tracePt t="32204" x="5213350" y="5391150"/>
          <p14:tracePt t="32212" x="5237163" y="5391150"/>
          <p14:tracePt t="32220" x="5260975" y="5391150"/>
          <p14:tracePt t="32228" x="5276850" y="5391150"/>
          <p14:tracePt t="32236" x="5284788" y="5391150"/>
          <p14:tracePt t="32244" x="5292725" y="5391150"/>
          <p14:tracePt t="33020" x="5284788" y="5391150"/>
          <p14:tracePt t="33116" x="5284788" y="5383213"/>
          <p14:tracePt t="33132" x="5276850" y="5383213"/>
          <p14:tracePt t="33140" x="5276850" y="5375275"/>
          <p14:tracePt t="33532" x="5276850" y="5367338"/>
          <p14:tracePt t="33548" x="5276850" y="5359400"/>
          <p14:tracePt t="33604" x="5276850" y="5351463"/>
          <p14:tracePt t="33628" x="5284788" y="5351463"/>
          <p14:tracePt t="33964" x="5284788" y="5343525"/>
          <p14:tracePt t="34020" x="5284788" y="5335588"/>
          <p14:tracePt t="34756" x="5284788" y="5327650"/>
          <p14:tracePt t="36028" x="5284788" y="5319713"/>
          <p14:tracePt t="37532" x="5292725" y="5319713"/>
          <p14:tracePt t="37916" x="5292725" y="5310188"/>
          <p14:tracePt t="37932" x="5300663" y="5310188"/>
          <p14:tracePt t="37940" x="5300663" y="5302250"/>
          <p14:tracePt t="38124" x="5300663" y="5310188"/>
          <p14:tracePt t="38508" x="5310188" y="5310188"/>
          <p14:tracePt t="38612" x="5318125" y="5310188"/>
          <p14:tracePt t="38628" x="5326063" y="5310188"/>
          <p14:tracePt t="38636" x="5326063" y="5302250"/>
          <p14:tracePt t="38644" x="5334000" y="5294313"/>
          <p14:tracePt t="38652" x="5341938" y="5270500"/>
          <p14:tracePt t="38660" x="5341938" y="5246688"/>
          <p14:tracePt t="38668" x="5341938" y="5222875"/>
          <p14:tracePt t="38676" x="5341938" y="5191125"/>
          <p14:tracePt t="38684" x="5341938" y="5167313"/>
          <p14:tracePt t="38692" x="5341938" y="5127625"/>
          <p14:tracePt t="38700" x="5341938" y="5087938"/>
          <p14:tracePt t="38708" x="5341938" y="5040313"/>
          <p14:tracePt t="38716" x="5341938" y="5008563"/>
          <p14:tracePt t="38724" x="5341938" y="4976813"/>
          <p14:tracePt t="38732" x="5341938" y="4943475"/>
          <p14:tracePt t="39012" x="5334000" y="4935538"/>
          <p14:tracePt t="39020" x="5310188" y="4935538"/>
          <p14:tracePt t="39028" x="5292725" y="4935538"/>
          <p14:tracePt t="39036" x="5292725" y="4951413"/>
          <p14:tracePt t="39044" x="5284788" y="4959350"/>
          <p14:tracePt t="39052" x="5284788" y="4976813"/>
          <p14:tracePt t="39060" x="5268913" y="4984750"/>
          <p14:tracePt t="39068" x="5245100" y="4992688"/>
          <p14:tracePt t="39076" x="5237163" y="5000625"/>
          <p14:tracePt t="39084" x="5229225" y="5000625"/>
          <p14:tracePt t="39092" x="5213350" y="5000625"/>
          <p14:tracePt t="39100" x="5197475" y="5000625"/>
          <p14:tracePt t="39116" x="5189538" y="5000625"/>
          <p14:tracePt t="39124" x="5189538" y="5008563"/>
          <p14:tracePt t="39140" x="5189538" y="5024438"/>
          <p14:tracePt t="39148" x="5189538" y="5040313"/>
          <p14:tracePt t="39156" x="5189538" y="5064125"/>
          <p14:tracePt t="39164" x="5189538" y="5080000"/>
          <p14:tracePt t="39172" x="5189538" y="5087938"/>
          <p14:tracePt t="39188" x="5189538" y="5095875"/>
          <p14:tracePt t="39197" x="5189538" y="5111750"/>
          <p14:tracePt t="39204" x="5189538" y="5119688"/>
          <p14:tracePt t="39212" x="5189538" y="5127625"/>
          <p14:tracePt t="39220" x="5189538" y="5135563"/>
          <p14:tracePt t="39228" x="5189538" y="5159375"/>
          <p14:tracePt t="39236" x="5189538" y="5167313"/>
          <p14:tracePt t="39244" x="5189538" y="5183188"/>
          <p14:tracePt t="39252" x="5189538" y="5191125"/>
          <p14:tracePt t="39260" x="5189538" y="5214938"/>
          <p14:tracePt t="39268" x="5197475" y="5230813"/>
          <p14:tracePt t="39276" x="5197475" y="5262563"/>
          <p14:tracePt t="39284" x="5197475" y="5278438"/>
          <p14:tracePt t="39292" x="5197475" y="5294313"/>
          <p14:tracePt t="39300" x="5205413" y="5310188"/>
          <p14:tracePt t="39308" x="5213350" y="5319713"/>
          <p14:tracePt t="39316" x="5213350" y="5343525"/>
          <p14:tracePt t="39324" x="5221288" y="5359400"/>
          <p14:tracePt t="39332" x="5221288" y="5367338"/>
          <p14:tracePt t="39340" x="5229225" y="5383213"/>
          <p14:tracePt t="39348" x="5237163" y="5399088"/>
          <p14:tracePt t="39356" x="5237163" y="5422900"/>
          <p14:tracePt t="39364" x="5237163" y="5438775"/>
          <p14:tracePt t="39372" x="5253038" y="5446713"/>
          <p14:tracePt t="39379" x="5253038" y="5470525"/>
          <p14:tracePt t="39388" x="5260975" y="5486400"/>
          <p14:tracePt t="39396" x="5260975" y="5502275"/>
          <p14:tracePt t="39404" x="5268913" y="5510213"/>
          <p14:tracePt t="39412" x="5276850" y="5526088"/>
          <p14:tracePt t="39420" x="5276850" y="5541963"/>
          <p14:tracePt t="39428" x="5284788" y="5549900"/>
          <p14:tracePt t="39436" x="5292725" y="5557838"/>
          <p14:tracePt t="39444" x="5292725" y="5573713"/>
          <p14:tracePt t="39460" x="5300663" y="5589588"/>
          <p14:tracePt t="39476" x="5300663" y="5597525"/>
          <p14:tracePt t="39484" x="5310188" y="5597525"/>
          <p14:tracePt t="39492" x="5310188" y="5605463"/>
          <p14:tracePt t="39500" x="5318125" y="5605463"/>
          <p14:tracePt t="39508" x="5318125" y="5621338"/>
          <p14:tracePt t="39524" x="5326063" y="5621338"/>
          <p14:tracePt t="39540" x="5326063" y="5629275"/>
          <p14:tracePt t="39547" x="5341938" y="5629275"/>
          <p14:tracePt t="39572" x="5349875" y="5629275"/>
          <p14:tracePt t="39596" x="5357813" y="5629275"/>
          <p14:tracePt t="39604" x="5365750" y="5629275"/>
          <p14:tracePt t="39620" x="5373688" y="5629275"/>
          <p14:tracePt t="39628" x="5373688" y="5621338"/>
          <p14:tracePt t="39636" x="5389563" y="5621338"/>
          <p14:tracePt t="39644" x="5389563" y="5613400"/>
          <p14:tracePt t="39652" x="5405438" y="5605463"/>
          <p14:tracePt t="39660" x="5405438" y="5597525"/>
          <p14:tracePt t="39668" x="5413375" y="5597525"/>
          <p14:tracePt t="39676" x="5429250" y="5589588"/>
          <p14:tracePt t="39684" x="5437188" y="5581650"/>
          <p14:tracePt t="39692" x="5445125" y="5581650"/>
          <p14:tracePt t="39908" x="5445125" y="5597525"/>
          <p14:tracePt t="39932" x="5445125" y="5605463"/>
          <p14:tracePt t="39940" x="5445125" y="5613400"/>
          <p14:tracePt t="40004" x="5437188" y="5613400"/>
          <p14:tracePt t="40012" x="5429250" y="5613400"/>
          <p14:tracePt t="40020" x="5421313" y="5605463"/>
          <p14:tracePt t="40028" x="5413375" y="5605463"/>
          <p14:tracePt t="40036" x="5397500" y="5605463"/>
          <p14:tracePt t="40044" x="5397500" y="5597525"/>
          <p14:tracePt t="40532" x="5389563" y="5589588"/>
          <p14:tracePt t="40548" x="5381625" y="5589588"/>
          <p14:tracePt t="40564" x="5373688" y="5589588"/>
          <p14:tracePt t="40572" x="5365750" y="5589588"/>
          <p14:tracePt t="40580" x="5357813" y="5589588"/>
          <p14:tracePt t="40588" x="5349875" y="5589588"/>
          <p14:tracePt t="40596" x="5341938" y="5581650"/>
          <p14:tracePt t="40724" x="5326063" y="5581650"/>
          <p14:tracePt t="40732" x="5300663" y="5581650"/>
          <p14:tracePt t="40748" x="5205413" y="5581650"/>
          <p14:tracePt t="40756" x="5149850" y="5589588"/>
          <p14:tracePt t="40764" x="5062538" y="5597525"/>
          <p14:tracePt t="40772" x="5022850" y="5597525"/>
          <p14:tracePt t="40780" x="4999038" y="5605463"/>
          <p14:tracePt t="40788" x="4991100" y="5605463"/>
          <p14:tracePt t="40796" x="4975225" y="5621338"/>
          <p14:tracePt t="40804" x="4959350" y="5629275"/>
          <p14:tracePt t="40812" x="4933950" y="5645150"/>
          <p14:tracePt t="40820" x="4902200" y="5662613"/>
          <p14:tracePt t="40828" x="4886325" y="5686425"/>
          <p14:tracePt t="40836" x="4846638" y="5702300"/>
          <p14:tracePt t="40844" x="4822825" y="5718175"/>
          <p14:tracePt t="40852" x="4775200" y="5749925"/>
          <p14:tracePt t="40860" x="4735513" y="5773738"/>
          <p14:tracePt t="40868" x="4672013" y="5797550"/>
          <p14:tracePt t="40876" x="4616450" y="5813425"/>
          <p14:tracePt t="40884" x="4551363" y="5845175"/>
          <p14:tracePt t="40892" x="4487863" y="5853113"/>
          <p14:tracePt t="40900" x="4432300" y="5868988"/>
          <p14:tracePt t="40908" x="4392613" y="5876925"/>
          <p14:tracePt t="40916" x="4344988" y="5884863"/>
          <p14:tracePt t="40924" x="4305300" y="5884863"/>
          <p14:tracePt t="40931" x="4265613" y="5884863"/>
          <p14:tracePt t="40940" x="4225925" y="5884863"/>
          <p14:tracePt t="40947" x="4200525" y="5884863"/>
          <p14:tracePt t="40955" x="4184650" y="5884863"/>
          <p14:tracePt t="40964" x="4168775" y="5892800"/>
          <p14:tracePt t="40972" x="4152900" y="5892800"/>
          <p14:tracePt t="40979" x="4137025" y="5892800"/>
          <p14:tracePt t="40988" x="4121150" y="5892800"/>
          <p14:tracePt t="40996" x="4113213" y="5892800"/>
          <p14:tracePt t="41004" x="4105275" y="5892800"/>
          <p14:tracePt t="41012" x="4081463" y="5892800"/>
          <p14:tracePt t="41020" x="4065588" y="5900738"/>
          <p14:tracePt t="41027" x="4041775" y="5900738"/>
          <p14:tracePt t="41036" x="4017963" y="5900738"/>
          <p14:tracePt t="41044" x="3994150" y="5908675"/>
          <p14:tracePt t="41052" x="3970338" y="5908675"/>
          <p14:tracePt t="41060" x="3938588" y="5916613"/>
          <p14:tracePt t="41068" x="3906838" y="5924550"/>
          <p14:tracePt t="41076" x="3867150" y="5932488"/>
          <p14:tracePt t="41084" x="3833813" y="5932488"/>
          <p14:tracePt t="41092" x="3794125" y="5940425"/>
          <p14:tracePt t="41100" x="3754438" y="5940425"/>
          <p14:tracePt t="41107" x="3722688" y="5940425"/>
          <p14:tracePt t="41116" x="3706813" y="5940425"/>
          <p14:tracePt t="41124" x="3683000" y="5948363"/>
          <p14:tracePt t="41132" x="3667125" y="5948363"/>
          <p14:tracePt t="41140" x="3659188" y="5948363"/>
          <p14:tracePt t="41148" x="3651250" y="5956300"/>
          <p14:tracePt t="41165" x="3643313" y="5956300"/>
          <p14:tracePt t="41188" x="3635375" y="5964238"/>
          <p14:tracePt t="41204" x="3635375" y="5972175"/>
          <p14:tracePt t="41228" x="3619500" y="5972175"/>
          <p14:tracePt t="41236" x="3619500" y="5980113"/>
          <p14:tracePt t="41252" x="3619500" y="5988050"/>
          <p14:tracePt t="41268" x="3611563" y="5988050"/>
          <p14:tracePt t="41292" x="3611563" y="5995988"/>
          <p14:tracePt t="41924" x="3619500" y="5995988"/>
          <p14:tracePt t="41932" x="3627438" y="5995988"/>
          <p14:tracePt t="41948" x="3635375" y="5995988"/>
          <p14:tracePt t="41956" x="3643313" y="5995988"/>
          <p14:tracePt t="41964" x="3651250" y="5995988"/>
          <p14:tracePt t="41973" x="3659188" y="5995988"/>
          <p14:tracePt t="41988" x="3675063" y="5995988"/>
          <p14:tracePt t="41996" x="3683000" y="5995988"/>
          <p14:tracePt t="42004" x="3698875" y="5995988"/>
          <p14:tracePt t="42012" x="3706813" y="5995988"/>
          <p14:tracePt t="42020" x="3714750" y="5995988"/>
          <p14:tracePt t="42028" x="3730625" y="5995988"/>
          <p14:tracePt t="42036" x="3746500" y="6005513"/>
          <p14:tracePt t="42044" x="3754438" y="6005513"/>
          <p14:tracePt t="42052" x="3762375" y="6005513"/>
          <p14:tracePt t="42060" x="3778250" y="6005513"/>
          <p14:tracePt t="42068" x="3802063" y="6005513"/>
          <p14:tracePt t="42076" x="3810000" y="6005513"/>
          <p14:tracePt t="42084" x="3817938" y="6005513"/>
          <p14:tracePt t="42092" x="3833813" y="6005513"/>
          <p14:tracePt t="42100" x="3851275" y="6005513"/>
          <p14:tracePt t="42108" x="3867150" y="6005513"/>
          <p14:tracePt t="42116" x="3883025" y="6005513"/>
          <p14:tracePt t="42124" x="3890963" y="6005513"/>
          <p14:tracePt t="42132" x="3906838" y="6013450"/>
          <p14:tracePt t="42140" x="3930650" y="6013450"/>
          <p14:tracePt t="42147" x="3946525" y="6013450"/>
          <p14:tracePt t="42156" x="3962400" y="6013450"/>
          <p14:tracePt t="42164" x="3978275" y="6013450"/>
          <p14:tracePt t="42172" x="3994150" y="6013450"/>
          <p14:tracePt t="42180" x="4010025" y="6021388"/>
          <p14:tracePt t="42188" x="4033838" y="6021388"/>
          <p14:tracePt t="42197" x="4049713" y="6021388"/>
          <p14:tracePt t="42204" x="4073525" y="6021388"/>
          <p14:tracePt t="42212" x="4089400" y="6021388"/>
          <p14:tracePt t="42220" x="4105275" y="6029325"/>
          <p14:tracePt t="42228" x="4113213" y="6029325"/>
          <p14:tracePt t="42236" x="4129088" y="6029325"/>
          <p14:tracePt t="42244" x="4144963" y="6029325"/>
          <p14:tracePt t="42252" x="4152900" y="6029325"/>
          <p14:tracePt t="42268" x="4160838" y="6029325"/>
          <p14:tracePt t="42276" x="4168775" y="6029325"/>
          <p14:tracePt t="43020" x="4176713" y="6029325"/>
          <p14:tracePt t="43028" x="4192588" y="6029325"/>
          <p14:tracePt t="43036" x="4210050" y="6029325"/>
          <p14:tracePt t="43044" x="4217988" y="6037263"/>
          <p14:tracePt t="43052" x="4241800" y="6037263"/>
          <p14:tracePt t="43061" x="4257675" y="6045200"/>
          <p14:tracePt t="43068" x="4273550" y="6045200"/>
          <p14:tracePt t="43076" x="4297363" y="6053138"/>
          <p14:tracePt t="43084" x="4321175" y="6053138"/>
          <p14:tracePt t="43092" x="4344988" y="6053138"/>
          <p14:tracePt t="43100" x="4360863" y="6061075"/>
          <p14:tracePt t="43108" x="4376738" y="6061075"/>
          <p14:tracePt t="43116" x="4392613" y="6069013"/>
          <p14:tracePt t="43124" x="4408488" y="6069013"/>
          <p14:tracePt t="43132" x="4432300" y="6069013"/>
          <p14:tracePt t="43140" x="4440238" y="6069013"/>
          <p14:tracePt t="43148" x="4464050" y="6076950"/>
          <p14:tracePt t="43156" x="4479925" y="6076950"/>
          <p14:tracePt t="43163" x="4487863" y="6076950"/>
          <p14:tracePt t="43172" x="4503738" y="6076950"/>
          <p14:tracePt t="43179" x="4519613" y="6076950"/>
          <p14:tracePt t="43188" x="4527550" y="6076950"/>
          <p14:tracePt t="43197" x="4535488" y="6076950"/>
          <p14:tracePt t="43204" x="4551363" y="6076950"/>
          <p14:tracePt t="43212" x="4567238" y="6076950"/>
          <p14:tracePt t="43220" x="4576763" y="6076950"/>
          <p14:tracePt t="43228" x="4584700" y="6076950"/>
          <p14:tracePt t="43244" x="4592638" y="6069013"/>
          <p14:tracePt t="43252" x="4600575" y="6069013"/>
          <p14:tracePt t="43260" x="4608513" y="6069013"/>
          <p14:tracePt t="43268" x="4616450" y="6069013"/>
          <p14:tracePt t="43284" x="4624388" y="6069013"/>
          <p14:tracePt t="43292" x="4632325" y="6069013"/>
          <p14:tracePt t="43300" x="4640263" y="6069013"/>
          <p14:tracePt t="43308" x="4648200" y="6069013"/>
          <p14:tracePt t="43316" x="4656138" y="6069013"/>
          <p14:tracePt t="43324" x="4664075" y="6069013"/>
          <p14:tracePt t="43332" x="4679950" y="6069013"/>
          <p14:tracePt t="43339" x="4687888" y="6069013"/>
          <p14:tracePt t="43348" x="4695825" y="6061075"/>
          <p14:tracePt t="43356" x="4711700" y="6061075"/>
          <p14:tracePt t="43363" x="4719638" y="6061075"/>
          <p14:tracePt t="43372" x="4727575" y="6061075"/>
          <p14:tracePt t="43379" x="4743450" y="6061075"/>
          <p14:tracePt t="43396" x="4759325" y="6061075"/>
          <p14:tracePt t="43404" x="4767263" y="6061075"/>
          <p14:tracePt t="43412" x="4783138" y="6061075"/>
          <p14:tracePt t="43420" x="4799013" y="6061075"/>
          <p14:tracePt t="43428" x="4806950" y="6061075"/>
          <p14:tracePt t="43436" x="4822825" y="6061075"/>
          <p14:tracePt t="43444" x="4830763" y="6061075"/>
          <p14:tracePt t="43452" x="4854575" y="6061075"/>
          <p14:tracePt t="43460" x="4878388" y="6061075"/>
          <p14:tracePt t="43468" x="4902200" y="6061075"/>
          <p14:tracePt t="43476" x="4918075" y="6061075"/>
          <p14:tracePt t="43484" x="4943475" y="6061075"/>
          <p14:tracePt t="43492" x="4967288" y="6061075"/>
          <p14:tracePt t="43500" x="4991100" y="6061075"/>
          <p14:tracePt t="43508" x="5022850" y="6061075"/>
          <p14:tracePt t="43516" x="5046663" y="6061075"/>
          <p14:tracePt t="43524" x="5070475" y="6061075"/>
          <p14:tracePt t="43532" x="5094288" y="6069013"/>
          <p14:tracePt t="43540" x="5126038" y="6069013"/>
          <p14:tracePt t="43548" x="5149850" y="6069013"/>
          <p14:tracePt t="43556" x="5181600" y="6069013"/>
          <p14:tracePt t="43563" x="5213350" y="6069013"/>
          <p14:tracePt t="43572" x="5245100" y="6069013"/>
          <p14:tracePt t="43580" x="5276850" y="6069013"/>
          <p14:tracePt t="43588" x="5310188" y="6069013"/>
          <p14:tracePt t="43596" x="5349875" y="6069013"/>
          <p14:tracePt t="43604" x="5389563" y="6069013"/>
          <p14:tracePt t="43612" x="5421313" y="6069013"/>
          <p14:tracePt t="43620" x="5453063" y="6069013"/>
          <p14:tracePt t="43628" x="5484813" y="6069013"/>
          <p14:tracePt t="43636" x="5508625" y="6069013"/>
          <p14:tracePt t="43644" x="5532438" y="6076950"/>
          <p14:tracePt t="43652" x="5572125" y="6076950"/>
          <p14:tracePt t="43660" x="5595938" y="6076950"/>
          <p14:tracePt t="43668" x="5619750" y="6084888"/>
          <p14:tracePt t="43676" x="5635625" y="6084888"/>
          <p14:tracePt t="43684" x="5643563" y="6092825"/>
          <p14:tracePt t="43692" x="5651500" y="6092825"/>
          <p14:tracePt t="43700" x="5659438" y="6092825"/>
          <p14:tracePt t="43796" x="5659438" y="6100763"/>
          <p14:tracePt t="49668" x="5651500" y="6100763"/>
          <p14:tracePt t="49876" x="5651500" y="6092825"/>
          <p14:tracePt t="49891" x="5651500" y="6084888"/>
          <p14:tracePt t="51644" x="5643563" y="6084888"/>
          <p14:tracePt t="51652" x="5643563" y="6076950"/>
          <p14:tracePt t="51700" x="5635625" y="6076950"/>
          <p14:tracePt t="51708" x="5635625" y="6069013"/>
          <p14:tracePt t="51996" x="5635625" y="6061075"/>
          <p14:tracePt t="52444" x="5627688" y="6053138"/>
          <p14:tracePt t="52452" x="5627688" y="6037263"/>
          <p14:tracePt t="52460" x="5627688" y="6029325"/>
          <p14:tracePt t="52468" x="5619750" y="6021388"/>
          <p14:tracePt t="52476" x="5611813" y="6005513"/>
          <p14:tracePt t="52492" x="5611813" y="5995988"/>
          <p14:tracePt t="52604" x="5603875" y="5988050"/>
          <p14:tracePt t="52620" x="5603875" y="5980113"/>
          <p14:tracePt t="52636" x="5595938" y="5980113"/>
          <p14:tracePt t="52980" x="5595938" y="5972175"/>
          <p14:tracePt t="53044" x="5595938" y="5964238"/>
          <p14:tracePt t="53140" x="5595938" y="5956300"/>
          <p14:tracePt t="53284" x="5603875" y="5948363"/>
          <p14:tracePt t="53300" x="5603875" y="5940425"/>
          <p14:tracePt t="53316" x="5603875" y="5932488"/>
          <p14:tracePt t="53324" x="5603875" y="5924550"/>
          <p14:tracePt t="53332" x="5603875" y="5916613"/>
          <p14:tracePt t="53348" x="5603875" y="5908675"/>
          <p14:tracePt t="53372" x="5603875" y="5900738"/>
          <p14:tracePt t="53380" x="5603875" y="5892800"/>
          <p14:tracePt t="53388" x="5603875" y="5884863"/>
          <p14:tracePt t="53404" x="5603875" y="5876925"/>
          <p14:tracePt t="53412" x="5603875" y="5861050"/>
          <p14:tracePt t="66004" x="5588000" y="5853113"/>
          <p14:tracePt t="66012" x="5580063" y="5845175"/>
          <p14:tracePt t="66020" x="5572125" y="5845175"/>
          <p14:tracePt t="66028" x="5564188" y="5829300"/>
          <p14:tracePt t="66036" x="5548313" y="5829300"/>
          <p14:tracePt t="66044" x="5532438" y="5821363"/>
          <p14:tracePt t="66052" x="5516563" y="5805488"/>
          <p14:tracePt t="66060" x="5492750" y="5781675"/>
          <p14:tracePt t="66068" x="5468938" y="5773738"/>
          <p14:tracePt t="66075" x="5445125" y="5749925"/>
          <p14:tracePt t="66084" x="5421313" y="5741988"/>
          <p14:tracePt t="66092" x="5389563" y="5718175"/>
          <p14:tracePt t="66099" x="5365750" y="5702300"/>
          <p14:tracePt t="66108" x="5349875" y="5686425"/>
          <p14:tracePt t="66116" x="5326063" y="5670550"/>
          <p14:tracePt t="66123" x="5318125" y="5662613"/>
          <p14:tracePt t="66132" x="5310188" y="5653088"/>
          <p14:tracePt t="66140" x="5292725" y="5645150"/>
          <p14:tracePt t="66148" x="5284788" y="5637213"/>
          <p14:tracePt t="66156" x="5268913" y="5629275"/>
          <p14:tracePt t="66164" x="5268913" y="5613400"/>
          <p14:tracePt t="66172" x="5260975" y="5613400"/>
          <p14:tracePt t="66180" x="5260975" y="5605463"/>
          <p14:tracePt t="66188" x="5253038" y="5605463"/>
          <p14:tracePt t="66204" x="5253038" y="5597525"/>
          <p14:tracePt t="66220" x="5253038" y="5589588"/>
          <p14:tracePt t="66236" x="5268913" y="5589588"/>
          <p14:tracePt t="66244" x="5276850" y="5589588"/>
          <p14:tracePt t="66252" x="5292725" y="5589588"/>
          <p14:tracePt t="66260" x="5292725" y="5581650"/>
          <p14:tracePt t="66276" x="5292725" y="5573713"/>
          <p14:tracePt t="66284" x="5292725" y="5557838"/>
          <p14:tracePt t="66292" x="5292725" y="5541963"/>
          <p14:tracePt t="66300" x="5292725" y="5526088"/>
          <p14:tracePt t="66315" x="5292725" y="5518150"/>
          <p14:tracePt t="66332" x="5284788" y="5526088"/>
          <p14:tracePt t="66340" x="5284788" y="5534025"/>
          <p14:tracePt t="66347" x="5268913" y="5534025"/>
          <p14:tracePt t="66364" x="5260975" y="5541963"/>
          <p14:tracePt t="66500" x="5268913" y="5565775"/>
          <p14:tracePt t="66508" x="5284788" y="5565775"/>
          <p14:tracePt t="66516" x="5292725" y="5589588"/>
          <p14:tracePt t="66524" x="5318125" y="5597525"/>
          <p14:tracePt t="66532" x="5365750" y="5621338"/>
          <p14:tracePt t="66540" x="5389563" y="5637213"/>
          <p14:tracePt t="66548" x="5413375" y="5662613"/>
          <p14:tracePt t="66556" x="5437188" y="5678488"/>
          <p14:tracePt t="66564" x="5476875" y="5694363"/>
          <p14:tracePt t="66572" x="5508625" y="5702300"/>
          <p14:tracePt t="66579" x="5540375" y="5702300"/>
          <p14:tracePt t="66588" x="5588000" y="5702300"/>
          <p14:tracePt t="66596" x="5643563" y="5702300"/>
          <p14:tracePt t="66604" x="5684838" y="5702300"/>
          <p14:tracePt t="66612" x="5724525" y="5702300"/>
          <p14:tracePt t="66620" x="5748338" y="5702300"/>
          <p14:tracePt t="66628" x="5772150" y="5702300"/>
          <p14:tracePt t="66636" x="5795963" y="5702300"/>
          <p14:tracePt t="66644" x="5803900" y="5710238"/>
          <p14:tracePt t="66652" x="5811838" y="5710238"/>
          <p14:tracePt t="66660" x="5827713" y="5710238"/>
          <p14:tracePt t="66668" x="5835650" y="5726113"/>
          <p14:tracePt t="66675" x="5843588" y="5726113"/>
          <p14:tracePt t="66684" x="5875338" y="5741988"/>
          <p14:tracePt t="66692" x="5883275" y="5757863"/>
          <p14:tracePt t="66700" x="5899150" y="5757863"/>
          <p14:tracePt t="66708" x="5907088" y="5773738"/>
          <p14:tracePt t="66724" x="5915025" y="5773738"/>
          <p14:tracePt t="66731" x="5922963" y="5773738"/>
          <p14:tracePt t="66748" x="5930900" y="5781675"/>
          <p14:tracePt t="66764" x="5946775" y="5789613"/>
          <p14:tracePt t="66772" x="5962650" y="5797550"/>
          <p14:tracePt t="66779" x="5970588" y="5805488"/>
          <p14:tracePt t="66787" x="5978525" y="5813425"/>
          <p14:tracePt t="66795" x="5994400" y="5821363"/>
          <p14:tracePt t="66804" x="6002338" y="5829300"/>
          <p14:tracePt t="66812" x="6010275" y="5837238"/>
          <p14:tracePt t="66820" x="6026150" y="5853113"/>
          <p14:tracePt t="66828" x="6043613" y="5868988"/>
          <p14:tracePt t="66836" x="6059488" y="5884863"/>
          <p14:tracePt t="66844" x="6067425" y="5892800"/>
          <p14:tracePt t="66852" x="6075363" y="5900738"/>
          <p14:tracePt t="66860" x="6083300" y="5916613"/>
          <p14:tracePt t="66868" x="6091238" y="5916613"/>
          <p14:tracePt t="66875" x="6099175" y="5932488"/>
          <p14:tracePt t="66884" x="6115050" y="5948363"/>
          <p14:tracePt t="66895" x="6115050" y="5956300"/>
          <p14:tracePt t="66899" x="6122988" y="5964238"/>
          <p14:tracePt t="66908" x="6122988" y="5980113"/>
          <p14:tracePt t="66915" x="6130925" y="5988050"/>
          <p14:tracePt t="66956" x="6130925" y="5964238"/>
          <p14:tracePt t="66963" x="6130925" y="5940425"/>
          <p14:tracePt t="66972" x="6130925" y="5916613"/>
          <p14:tracePt t="66980" x="6130925" y="5892800"/>
          <p14:tracePt t="66988" x="6122988" y="5868988"/>
          <p14:tracePt t="66995" x="6122988" y="5837238"/>
          <p14:tracePt t="67004" x="6115050" y="5805488"/>
          <p14:tracePt t="67012" x="6115050" y="5781675"/>
          <p14:tracePt t="67020" x="6115050" y="5757863"/>
          <p14:tracePt t="67028" x="6115050" y="5718175"/>
          <p14:tracePt t="67036" x="6115050" y="5702300"/>
          <p14:tracePt t="67043" x="6115050" y="5670550"/>
          <p14:tracePt t="67052" x="6122988" y="5629275"/>
          <p14:tracePt t="67060" x="6130925" y="5621338"/>
          <p14:tracePt t="67068" x="6130925" y="5613400"/>
          <p14:tracePt t="67148" x="6146800" y="5613400"/>
          <p14:tracePt t="67155" x="6186488" y="5613400"/>
          <p14:tracePt t="67163" x="6194425" y="5613400"/>
          <p14:tracePt t="67172" x="6194425" y="5605463"/>
          <p14:tracePt t="67179" x="6226175" y="5605463"/>
          <p14:tracePt t="67187" x="6257925" y="5605463"/>
          <p14:tracePt t="67195" x="6281738" y="5605463"/>
          <p14:tracePt t="67204" x="6297613" y="5613400"/>
          <p14:tracePt t="67220" x="6305550" y="5613400"/>
          <p14:tracePt t="67236" x="6313488" y="5613400"/>
          <p14:tracePt t="67252" x="6321425" y="5613400"/>
          <p14:tracePt t="67259" x="6329363" y="5613400"/>
          <p14:tracePt t="67340" x="6321425" y="5613400"/>
          <p14:tracePt t="67348" x="6321425" y="5605463"/>
          <p14:tracePt t="67356" x="6313488" y="5589588"/>
          <p14:tracePt t="67364" x="6313488" y="5573713"/>
          <p14:tracePt t="67372" x="6313488" y="5557838"/>
          <p14:tracePt t="67379" x="6313488" y="5549900"/>
          <p14:tracePt t="67388" x="6305550" y="5541963"/>
          <p14:tracePt t="67395" x="6305550" y="5518150"/>
          <p14:tracePt t="67404" x="6305550" y="5510213"/>
          <p14:tracePt t="67412" x="6305550" y="5494338"/>
          <p14:tracePt t="67419" x="6305550" y="5478463"/>
          <p14:tracePt t="67428" x="6305550" y="5462588"/>
          <p14:tracePt t="67436" x="6305550" y="5446713"/>
          <p14:tracePt t="67443" x="6305550" y="5430838"/>
          <p14:tracePt t="67452" x="6305550" y="5414963"/>
          <p14:tracePt t="67460" x="6305550" y="5407025"/>
          <p14:tracePt t="67468" x="6305550" y="5391150"/>
          <p14:tracePt t="67476" x="6305550" y="5375275"/>
          <p14:tracePt t="67484" x="6305550" y="5359400"/>
          <p14:tracePt t="67492" x="6313488" y="5359400"/>
          <p14:tracePt t="67500" x="6313488" y="5343525"/>
          <p14:tracePt t="67515" x="6321425" y="5335588"/>
          <p14:tracePt t="67524" x="6321425" y="5319713"/>
          <p14:tracePt t="67532" x="6337300" y="5310188"/>
          <p14:tracePt t="67540" x="6345238" y="5294313"/>
          <p14:tracePt t="67547" x="6369050" y="5278438"/>
          <p14:tracePt t="67556" x="6376988" y="5270500"/>
          <p14:tracePt t="67564" x="6392863" y="5246688"/>
          <p14:tracePt t="67572" x="6410325" y="5246688"/>
          <p14:tracePt t="67580" x="6426200" y="5214938"/>
          <p14:tracePt t="67588" x="6442075" y="5207000"/>
          <p14:tracePt t="67596" x="6457950" y="5191125"/>
          <p14:tracePt t="67604" x="6465888" y="5167313"/>
          <p14:tracePt t="67612" x="6489700" y="5159375"/>
          <p14:tracePt t="67620" x="6505575" y="5143500"/>
          <p14:tracePt t="67628" x="6513513" y="5143500"/>
          <p14:tracePt t="67636" x="6529388" y="5135563"/>
          <p14:tracePt t="67644" x="6537325" y="5127625"/>
          <p14:tracePt t="67652" x="6545263" y="5111750"/>
          <p14:tracePt t="67660" x="6561138" y="5111750"/>
          <p14:tracePt t="67668" x="6561138" y="5103813"/>
          <p14:tracePt t="67675" x="6569075" y="5103813"/>
          <p14:tracePt t="67684" x="6569075" y="5095875"/>
          <p14:tracePt t="67692" x="6577013" y="5095875"/>
          <p14:tracePt t="67948" x="6569075" y="5095875"/>
          <p14:tracePt t="67972" x="6561138" y="5095875"/>
          <p14:tracePt t="67995" x="6553200" y="5095875"/>
          <p14:tracePt t="68004" x="6545263" y="5095875"/>
          <p14:tracePt t="68012" x="6545263" y="5087938"/>
          <p14:tracePt t="68020" x="6537325" y="5087938"/>
          <p14:tracePt t="68036" x="6521450" y="5080000"/>
          <p14:tracePt t="68044" x="6505575" y="5072063"/>
          <p14:tracePt t="68052" x="6481763" y="5056188"/>
          <p14:tracePt t="68060" x="6442075" y="5032375"/>
          <p14:tracePt t="68068" x="6410325" y="5008563"/>
          <p14:tracePt t="68076" x="6369050" y="4984750"/>
          <p14:tracePt t="68084" x="6313488" y="4935538"/>
          <p14:tracePt t="68092" x="6249988" y="4903788"/>
          <p14:tracePt t="68099" x="6186488" y="4864100"/>
          <p14:tracePt t="68107" x="6083300" y="4808538"/>
          <p14:tracePt t="68116" x="5962650" y="4745038"/>
          <p14:tracePt t="68124" x="5843588" y="4697413"/>
          <p14:tracePt t="68132" x="5651500" y="4600575"/>
          <p14:tracePt t="68140" x="5461000" y="4481513"/>
          <p14:tracePt t="68148" x="5253038" y="4362450"/>
          <p14:tracePt t="68156" x="4999038" y="4217988"/>
          <p14:tracePt t="68164" x="4751388" y="4114800"/>
          <p14:tracePt t="68172" x="4464050" y="3995738"/>
          <p14:tracePt t="68179" x="4129088" y="3843338"/>
          <p14:tracePt t="68188" x="3833813" y="3700463"/>
          <p14:tracePt t="68196" x="3524250" y="3563938"/>
          <p14:tracePt t="68203" x="3213100" y="3429000"/>
          <p14:tracePt t="68212" x="2886075" y="3309938"/>
          <p14:tracePt t="68220" x="2574925" y="3197225"/>
          <p14:tracePt t="68228" x="2247900" y="3078163"/>
          <p14:tracePt t="68236" x="1960563" y="2959100"/>
          <p14:tracePt t="68244" x="1633538" y="2854325"/>
          <p14:tracePt t="68252" x="1323975" y="2735263"/>
          <p14:tracePt t="68260" x="1012825" y="2624138"/>
          <p14:tracePt t="68268" x="709613" y="2519363"/>
          <p14:tracePt t="68276" x="485775" y="2424113"/>
          <p14:tracePt t="68284" x="239713" y="2328863"/>
          <p14:tracePt t="68292" x="7938" y="2192338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200D9-180C-4AD1-B58A-1D2B281DD1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849" y="966561"/>
            <a:ext cx="7345511" cy="115178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UML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모델링의 이해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UML 1.x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UML 2.0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비교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E58D0ED8-FDB6-48E7-9A24-E39BB29D13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081897-4AE4-4AE6-803F-3955866EC3F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7653" name="그림 1">
            <a:extLst>
              <a:ext uri="{FF2B5EF4-FFF2-40B4-BE49-F238E27FC236}">
                <a16:creationId xmlns:a16="http://schemas.microsoft.com/office/drawing/2014/main" id="{F394308C-DDF7-4967-8A2C-D6938C1C6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875" y="1862137"/>
            <a:ext cx="4924425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76138E-D3A9-4DE5-87F4-BC5703363B72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14.1  UML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구조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FA431-534F-4BAC-8097-EB25A0B7242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8535" y="851226"/>
            <a:ext cx="7849567" cy="22319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정적 모델링 도구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UML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구조 다이어그램에 해당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시스템의 지속적이고 정적인 측면을 모델링하는 특징이 있음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C7AAF172-8D52-491D-9523-114FA1FA57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7BC257-988C-4ED3-B631-C008EA8B39F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D14FB-2960-4548-9141-A3CB4DD02DAC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14.1  UML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구조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05E84-2C02-4B95-A14D-4761AA56781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544" y="962025"/>
            <a:ext cx="7561535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클래스의 구성요소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이름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속성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메서드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오퍼레이션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CF2B589B-B8B4-431C-B226-4A8DEA52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55DDCF-96D0-4FF4-B188-A5FAAA4FE9D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1749" name="그림 1">
            <a:extLst>
              <a:ext uri="{FF2B5EF4-FFF2-40B4-BE49-F238E27FC236}">
                <a16:creationId xmlns:a16="http://schemas.microsoft.com/office/drawing/2014/main" id="{3B87FE06-0A00-43D4-847A-D76BC19AE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48880"/>
            <a:ext cx="4706477" cy="346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4233B-5956-4190-8F4D-F12C14B393F9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14.2 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정적 모델링 도구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422797-DBB8-4A2B-8F25-F245E0AD0E30}"/>
              </a:ext>
            </a:extLst>
          </p:cNvPr>
          <p:cNvSpPr/>
          <p:nvPr/>
        </p:nvSpPr>
        <p:spPr>
          <a:xfrm>
            <a:off x="468313" y="1781175"/>
            <a:ext cx="8207375" cy="129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BE7E3-793D-4793-89D3-807BDBE75E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849" y="851226"/>
            <a:ext cx="8065591" cy="27987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클래스 다이어그램 작성 절차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명세를 결정하고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marL="609600" lvl="1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메서드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오퍼레이션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찾아낸 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marL="609600" lvl="1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필요한 속성을 추출한다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797" name="슬라이드 번호 개체 틀 3">
            <a:extLst>
              <a:ext uri="{FF2B5EF4-FFF2-40B4-BE49-F238E27FC236}">
                <a16:creationId xmlns:a16="http://schemas.microsoft.com/office/drawing/2014/main" id="{D6554D6D-659B-4259-84AD-B40103FD50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694879-C36E-498B-B70A-625AEED7A24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8CE07-BE82-427B-B9A9-BBBC9406179B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14.2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정적 모델링 도구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69D23-0DC5-4CC6-9610-35161B604C6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154" y="1053083"/>
            <a:ext cx="6050062" cy="50370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클래스 다이어그램 작성 예시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26C4DB0F-01EF-45D5-91B9-1EA21E28E6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9ECDA1-5A8F-4EB2-A1A2-337C1544D33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5845" name="그림 1">
            <a:extLst>
              <a:ext uri="{FF2B5EF4-FFF2-40B4-BE49-F238E27FC236}">
                <a16:creationId xmlns:a16="http://schemas.microsoft.com/office/drawing/2014/main" id="{B6DB5E0D-A747-447B-9F64-ACA4718EB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25500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E17F7-6B7E-44A2-9227-B31F759FA334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14.2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정적 모델링 도구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DC5BB-F494-4D7D-87C4-0CD29E00DAA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8452" y="851226"/>
            <a:ext cx="8322992" cy="28079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클래스 다이어그램 작성 예시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후보 추출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후보를 추출하기 위한 가장 일반적인 방법은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명세서에서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명사를</a:t>
            </a:r>
            <a:r>
              <a: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찾아내는 것</a:t>
            </a:r>
            <a:endParaRPr lang="en-US" altLang="ko-KR" sz="18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20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예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회원증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도서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대출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893" name="슬라이드 번호 개체 틀 3">
            <a:extLst>
              <a:ext uri="{FF2B5EF4-FFF2-40B4-BE49-F238E27FC236}">
                <a16:creationId xmlns:a16="http://schemas.microsoft.com/office/drawing/2014/main" id="{4D48F87D-6693-4154-B9DF-BE7749DA5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04A788-3A5D-47AE-9080-7FAF9C7227A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95FF3-9BFA-4B43-92D3-D5018847F3C6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14.2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정적 모델링 도구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5F9F1-357E-459E-AA8D-047BD685375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544" y="966776"/>
            <a:ext cx="6121375" cy="10080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클래스 다이어그램 작성 예시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② 클래스와 클래스 사이의 관계 규정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940" name="슬라이드 번호 개체 틀 3">
            <a:extLst>
              <a:ext uri="{FF2B5EF4-FFF2-40B4-BE49-F238E27FC236}">
                <a16:creationId xmlns:a16="http://schemas.microsoft.com/office/drawing/2014/main" id="{DD0FE097-1161-4A16-B73A-697956734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226330-E16A-4227-A344-646349D5C10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9941" name="그림 1">
            <a:extLst>
              <a:ext uri="{FF2B5EF4-FFF2-40B4-BE49-F238E27FC236}">
                <a16:creationId xmlns:a16="http://schemas.microsoft.com/office/drawing/2014/main" id="{E6B878C4-C288-4A8D-B3B9-D03E6C9B9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90" y="2134484"/>
            <a:ext cx="6721649" cy="36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C1C51D-90B6-4178-88F5-CC4C01C29D03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14.2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정적 모델링 도구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43EB9-975B-419F-BA2E-AD2AD717C82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849" y="952047"/>
            <a:ext cx="7705551" cy="10077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클래스 다이어그램 작성 예시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③ 클래스의 메서드와 속성 규정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3BA4E21F-9B2C-4089-954E-2FB68A59E4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1A755B-1B8E-4CD8-AA30-2B7FA42807B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41989" name="그림 1">
            <a:extLst>
              <a:ext uri="{FF2B5EF4-FFF2-40B4-BE49-F238E27FC236}">
                <a16:creationId xmlns:a16="http://schemas.microsoft.com/office/drawing/2014/main" id="{CE4D9693-B8CC-4A0C-B0A5-52D9247E9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50" y="2074238"/>
            <a:ext cx="6984776" cy="382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CF6D68-B1F6-4E5D-A236-329F9843A008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14.2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정적 모델링 도구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슬라이드 번호 개체 틀 3">
            <a:extLst>
              <a:ext uri="{FF2B5EF4-FFF2-40B4-BE49-F238E27FC236}">
                <a16:creationId xmlns:a16="http://schemas.microsoft.com/office/drawing/2014/main" id="{2D6793D9-EFC6-4E04-9A2B-2A7611F085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F94ECA-72B0-45F7-A97C-013B2BE9F26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44037" name="그림 1">
            <a:extLst>
              <a:ext uri="{FF2B5EF4-FFF2-40B4-BE49-F238E27FC236}">
                <a16:creationId xmlns:a16="http://schemas.microsoft.com/office/drawing/2014/main" id="{DBC8138B-3DB7-4AC6-A2E9-223966F44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919288"/>
            <a:ext cx="5316538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BD23417-7D7B-4868-8B23-DC47CC744426}"/>
              </a:ext>
            </a:extLst>
          </p:cNvPr>
          <p:cNvSpPr txBox="1">
            <a:spLocks/>
          </p:cNvSpPr>
          <p:nvPr/>
        </p:nvSpPr>
        <p:spPr>
          <a:xfrm>
            <a:off x="466849" y="952047"/>
            <a:ext cx="7705551" cy="10077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클래스 다이어그램 작성 예시</a:t>
            </a:r>
            <a:endParaRPr kumimoji="0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③ 클래스의 메서드와 속성 규정 </a:t>
            </a: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kumimoji="0"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개선후</a:t>
            </a: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E84D9-8189-4A8B-B0DA-C98D63D871FE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14.2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정적 모델링 도구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9A1E4-836E-4245-8174-F0659ABA0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3397" y="966562"/>
            <a:ext cx="7910513" cy="10795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오브젝트 다이어그램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 시점의 오브젝트들의 구조적 상태를 표현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38781702-32F5-40C5-8638-C415CB56F9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5C440-2621-49F2-A3E7-4D5BAC72414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46085" name="그림 3">
            <a:extLst>
              <a:ext uri="{FF2B5EF4-FFF2-40B4-BE49-F238E27FC236}">
                <a16:creationId xmlns:a16="http://schemas.microsoft.com/office/drawing/2014/main" id="{878BE97A-C4A7-4F34-9F1C-7715B2EB9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004"/>
            <a:ext cx="7765801" cy="460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A33BC-F8E3-475D-8E70-2DE9E7C3FD04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14.2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정적 모델링 도구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>
            <a:extLst>
              <a:ext uri="{FF2B5EF4-FFF2-40B4-BE49-F238E27FC236}">
                <a16:creationId xmlns:a16="http://schemas.microsoft.com/office/drawing/2014/main" id="{3A959311-65D7-4256-A766-B69805D8F73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21507" y="1268760"/>
            <a:ext cx="6700986" cy="41052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</a:t>
            </a:r>
            <a:r>
              <a:rPr lang="ko-KR" altLang="en-US" sz="2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목표</a:t>
            </a:r>
            <a:endParaRPr lang="en-US" altLang="ko-KR" sz="2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UML</a:t>
            </a: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구성요소를 이해한다</a:t>
            </a: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UML</a:t>
            </a: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정적 모델링 도구를 학습한다</a:t>
            </a: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UML</a:t>
            </a: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동적 모델링 도구를 학습한다</a:t>
            </a: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UML</a:t>
            </a: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활용한 분석 설계 과정을 이해한다</a:t>
            </a: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02152458-BC5D-44BD-AA57-FB34910E4591}"/>
              </a:ext>
            </a:extLst>
          </p:cNvPr>
          <p:cNvSpPr txBox="1">
            <a:spLocks/>
          </p:cNvSpPr>
          <p:nvPr/>
        </p:nvSpPr>
        <p:spPr bwMode="auto">
          <a:xfrm>
            <a:off x="8573817" y="6510830"/>
            <a:ext cx="549201" cy="33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kumimoji="1"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8D3D4EC1-9542-41F7-8249-2952DB57D319}" type="slidenum">
              <a:rPr lang="ko-KR" altLang="en-US" sz="1200" smtClean="0">
                <a:solidFill>
                  <a:srgbClr val="898989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37"/>
    </mc:Choice>
    <mc:Fallback xmlns="">
      <p:transition spd="slow" advTm="22237"/>
    </mc:Fallback>
  </mc:AlternateContent>
  <p:extLst>
    <p:ext uri="{3A86A75C-4F4B-4683-9AE1-C65F6400EC91}">
      <p14:laserTraceLst xmlns:p14="http://schemas.microsoft.com/office/powerpoint/2010/main">
        <p14:tracePtLst>
          <p14:tracePt t="165" x="5588000" y="2168525"/>
          <p14:tracePt t="182" x="5603875" y="2168525"/>
          <p14:tracePt t="198" x="5611813" y="2168525"/>
          <p14:tracePt t="206" x="5619750" y="2168525"/>
          <p14:tracePt t="213" x="5627688" y="2168525"/>
          <p14:tracePt t="238" x="5635625" y="2168525"/>
          <p14:tracePt t="358" x="5635625" y="2176463"/>
          <p14:tracePt t="374" x="5635625" y="2192338"/>
          <p14:tracePt t="382" x="5635625" y="2200275"/>
          <p14:tracePt t="390" x="5627688" y="2208213"/>
          <p14:tracePt t="398" x="5619750" y="2216150"/>
          <p14:tracePt t="406" x="5619750" y="2224088"/>
          <p14:tracePt t="415" x="5611813" y="2233613"/>
          <p14:tracePt t="422" x="5611813" y="2241550"/>
          <p14:tracePt t="430" x="5611813" y="2249488"/>
          <p14:tracePt t="438" x="5611813" y="2257425"/>
          <p14:tracePt t="454" x="5595938" y="2265363"/>
          <p14:tracePt t="470" x="5588000" y="2273300"/>
          <p14:tracePt t="478" x="5580063" y="2273300"/>
          <p14:tracePt t="485" x="5580063" y="2281238"/>
          <p14:tracePt t="493" x="5572125" y="2289175"/>
          <p14:tracePt t="502" x="5564188" y="2289175"/>
          <p14:tracePt t="517" x="5564188" y="2297113"/>
          <p14:tracePt t="550" x="5564188" y="2305050"/>
          <p14:tracePt t="558" x="5564188" y="2312988"/>
          <p14:tracePt t="566" x="5580063" y="2312988"/>
          <p14:tracePt t="574" x="5595938" y="2320925"/>
          <p14:tracePt t="582" x="5595938" y="2328863"/>
          <p14:tracePt t="598" x="5595938" y="2336800"/>
          <p14:tracePt t="606" x="5595938" y="2344738"/>
          <p14:tracePt t="718" x="5588000" y="2344738"/>
          <p14:tracePt t="766" x="5580063" y="2344738"/>
          <p14:tracePt t="3662" x="5580063" y="2352675"/>
          <p14:tracePt t="3670" x="5572125" y="2376488"/>
          <p14:tracePt t="3678" x="5572125" y="2400300"/>
          <p14:tracePt t="3686" x="5556250" y="2416175"/>
          <p14:tracePt t="3693" x="5540375" y="2439988"/>
          <p14:tracePt t="3701" x="5532438" y="2471738"/>
          <p14:tracePt t="3710" x="5508625" y="2495550"/>
          <p14:tracePt t="3717" x="5508625" y="2519363"/>
          <p14:tracePt t="3726" x="5500688" y="2527300"/>
          <p14:tracePt t="3734" x="5500688" y="2535238"/>
          <p14:tracePt t="3751" x="5516563" y="2535238"/>
          <p14:tracePt t="3758" x="5556250" y="2535238"/>
          <p14:tracePt t="3765" x="5603875" y="2535238"/>
          <p14:tracePt t="3774" x="5667375" y="2535238"/>
          <p14:tracePt t="3781" x="5732463" y="2535238"/>
          <p14:tracePt t="3790" x="5772150" y="2535238"/>
          <p14:tracePt t="3798" x="5835650" y="2527300"/>
          <p14:tracePt t="3805" x="5843588" y="2527300"/>
          <p14:tracePt t="3990" x="5851525" y="2527300"/>
          <p14:tracePt t="4006" x="5851525" y="2551113"/>
          <p14:tracePt t="4013" x="5851525" y="2576513"/>
          <p14:tracePt t="4022" x="5851525" y="2616200"/>
          <p14:tracePt t="4030" x="5835650" y="2655888"/>
          <p14:tracePt t="4038" x="5835650" y="2687638"/>
          <p14:tracePt t="4046" x="5835650" y="2727325"/>
          <p14:tracePt t="4054" x="5835650" y="2751138"/>
          <p14:tracePt t="4061" x="5819775" y="2767013"/>
          <p14:tracePt t="4070" x="5795963" y="2774950"/>
          <p14:tracePt t="4077" x="5772150" y="2774950"/>
          <p14:tracePt t="4085" x="5716588" y="2790825"/>
          <p14:tracePt t="4093" x="5667375" y="2806700"/>
          <p14:tracePt t="4101" x="5611813" y="2838450"/>
          <p14:tracePt t="4118" x="5476875" y="2901950"/>
          <p14:tracePt t="4126" x="5421313" y="2919413"/>
          <p14:tracePt t="4134" x="5357813" y="2951163"/>
          <p14:tracePt t="4142" x="5292725" y="2974975"/>
          <p14:tracePt t="4150" x="5237163" y="2990850"/>
          <p14:tracePt t="4157" x="5205413" y="3006725"/>
          <p14:tracePt t="4166" x="5157788" y="3030538"/>
          <p14:tracePt t="4174" x="5118100" y="3046413"/>
          <p14:tracePt t="4182" x="5086350" y="3054350"/>
          <p14:tracePt t="4190" x="5054600" y="3054350"/>
          <p14:tracePt t="4198" x="5014913" y="3070225"/>
          <p14:tracePt t="4206" x="4991100" y="3070225"/>
          <p14:tracePt t="4214" x="4951413" y="3078163"/>
          <p14:tracePt t="4222" x="4918075" y="3078163"/>
          <p14:tracePt t="4229" x="4886325" y="3078163"/>
          <p14:tracePt t="4238" x="4846638" y="3086100"/>
          <p14:tracePt t="4246" x="4814888" y="3086100"/>
          <p14:tracePt t="4253" x="4783138" y="3086100"/>
          <p14:tracePt t="4262" x="4751388" y="3086100"/>
          <p14:tracePt t="4269" x="4719638" y="3086100"/>
          <p14:tracePt t="4278" x="4695825" y="3086100"/>
          <p14:tracePt t="4285" x="4664075" y="3086100"/>
          <p14:tracePt t="4293" x="4632325" y="3086100"/>
          <p14:tracePt t="4301" x="4592638" y="3086100"/>
          <p14:tracePt t="4310" x="4559300" y="3086100"/>
          <p14:tracePt t="4317" x="4535488" y="3078163"/>
          <p14:tracePt t="4325" x="4503738" y="3078163"/>
          <p14:tracePt t="4334" x="4479925" y="3078163"/>
          <p14:tracePt t="4342" x="4456113" y="3078163"/>
          <p14:tracePt t="4350" x="4424363" y="3078163"/>
          <p14:tracePt t="4358" x="4408488" y="3078163"/>
          <p14:tracePt t="4366" x="4384675" y="3078163"/>
          <p14:tracePt t="4374" x="4360863" y="3078163"/>
          <p14:tracePt t="4382" x="4337050" y="3078163"/>
          <p14:tracePt t="4390" x="4305300" y="3078163"/>
          <p14:tracePt t="4397" x="4281488" y="3078163"/>
          <p14:tracePt t="4406" x="4257675" y="3078163"/>
          <p14:tracePt t="4413" x="4233863" y="3078163"/>
          <p14:tracePt t="4421" x="4210050" y="3078163"/>
          <p14:tracePt t="4429" x="4176713" y="3078163"/>
          <p14:tracePt t="4437" x="4152900" y="3078163"/>
          <p14:tracePt t="4446" x="4129088" y="3078163"/>
          <p14:tracePt t="4454" x="4097338" y="3078163"/>
          <p14:tracePt t="4462" x="4073525" y="3078163"/>
          <p14:tracePt t="4470" x="4041775" y="3078163"/>
          <p14:tracePt t="4478" x="4025900" y="3078163"/>
          <p14:tracePt t="4485" x="4002088" y="3078163"/>
          <p14:tracePt t="4493" x="3986213" y="3078163"/>
          <p14:tracePt t="4502" x="3962400" y="3078163"/>
          <p14:tracePt t="4509" x="3954463" y="3078163"/>
          <p14:tracePt t="4518" x="3938588" y="3078163"/>
          <p14:tracePt t="4525" x="3914775" y="3078163"/>
          <p14:tracePt t="4534" x="3898900" y="3078163"/>
          <p14:tracePt t="4542" x="3883025" y="3078163"/>
          <p14:tracePt t="4550" x="3875088" y="3078163"/>
          <p14:tracePt t="4558" x="3859213" y="3078163"/>
          <p14:tracePt t="4566" x="3851275" y="3078163"/>
          <p14:tracePt t="4574" x="3843338" y="3078163"/>
          <p14:tracePt t="4582" x="3833813" y="3078163"/>
          <p14:tracePt t="4598" x="3825875" y="3078163"/>
          <p14:tracePt t="4605" x="3817938" y="3078163"/>
          <p14:tracePt t="4622" x="3810000" y="3078163"/>
          <p14:tracePt t="4830" x="3817938" y="3078163"/>
          <p14:tracePt t="4854" x="3825875" y="3078163"/>
          <p14:tracePt t="4862" x="3833813" y="3078163"/>
          <p14:tracePt t="4885" x="3851275" y="3078163"/>
          <p14:tracePt t="4901" x="3859213" y="3078163"/>
          <p14:tracePt t="4909" x="3867150" y="3078163"/>
          <p14:tracePt t="4917" x="3875088" y="3078163"/>
          <p14:tracePt t="4926" x="3890963" y="3078163"/>
          <p14:tracePt t="4933" x="3906838" y="3078163"/>
          <p14:tracePt t="4942" x="3930650" y="3078163"/>
          <p14:tracePt t="4950" x="3946525" y="3078163"/>
          <p14:tracePt t="4958" x="3962400" y="3070225"/>
          <p14:tracePt t="4965" x="3978275" y="3070225"/>
          <p14:tracePt t="4973" x="4010025" y="3070225"/>
          <p14:tracePt t="4981" x="4025900" y="3070225"/>
          <p14:tracePt t="4990" x="4049713" y="3062288"/>
          <p14:tracePt t="4998" x="4073525" y="3062288"/>
          <p14:tracePt t="5005" x="4097338" y="3062288"/>
          <p14:tracePt t="5013" x="4121150" y="3062288"/>
          <p14:tracePt t="5021" x="4137025" y="3062288"/>
          <p14:tracePt t="5029" x="4160838" y="3062288"/>
          <p14:tracePt t="5037" x="4168775" y="3062288"/>
          <p14:tracePt t="5046" x="4176713" y="3062288"/>
          <p14:tracePt t="5053" x="4184650" y="3062288"/>
          <p14:tracePt t="5182" x="4192588" y="3062288"/>
          <p14:tracePt t="5198" x="4200525" y="3062288"/>
          <p14:tracePt t="5214" x="4210050" y="3062288"/>
          <p14:tracePt t="5238" x="4217988" y="3062288"/>
          <p14:tracePt t="5254" x="4225925" y="3062288"/>
          <p14:tracePt t="5286" x="4233863" y="3062288"/>
          <p14:tracePt t="5294" x="4241800" y="3062288"/>
          <p14:tracePt t="5301" x="4249738" y="3062288"/>
          <p14:tracePt t="5309" x="4257675" y="3062288"/>
          <p14:tracePt t="5317" x="4265613" y="3062288"/>
          <p14:tracePt t="5326" x="4281488" y="3062288"/>
          <p14:tracePt t="5334" x="4289425" y="3054350"/>
          <p14:tracePt t="5342" x="4297363" y="3054350"/>
          <p14:tracePt t="5350" x="4321175" y="3054350"/>
          <p14:tracePt t="5358" x="4329113" y="3054350"/>
          <p14:tracePt t="5366" x="4337050" y="3054350"/>
          <p14:tracePt t="5374" x="4352925" y="3046413"/>
          <p14:tracePt t="5382" x="4368800" y="3046413"/>
          <p14:tracePt t="5390" x="4368800" y="3038475"/>
          <p14:tracePt t="5398" x="4376738" y="3038475"/>
          <p14:tracePt t="5406" x="4392613" y="3038475"/>
          <p14:tracePt t="5422" x="4400550" y="3038475"/>
          <p14:tracePt t="5438" x="4408488" y="3038475"/>
          <p14:tracePt t="5445" x="4416425" y="3038475"/>
          <p14:tracePt t="5542" x="4424363" y="3038475"/>
          <p14:tracePt t="5558" x="4432300" y="3038475"/>
          <p14:tracePt t="5566" x="4440238" y="3038475"/>
          <p14:tracePt t="5598" x="4448175" y="3038475"/>
          <p14:tracePt t="5605" x="4448175" y="3046413"/>
          <p14:tracePt t="5614" x="4456113" y="3046413"/>
          <p14:tracePt t="5630" x="4471988" y="3046413"/>
          <p14:tracePt t="5637" x="4479925" y="3054350"/>
          <p14:tracePt t="5646" x="4487863" y="3054350"/>
          <p14:tracePt t="5654" x="4495800" y="3054350"/>
          <p14:tracePt t="5669" x="4511675" y="3054350"/>
          <p14:tracePt t="5677" x="4527550" y="3054350"/>
          <p14:tracePt t="5686" x="4543425" y="3054350"/>
          <p14:tracePt t="5694" x="4559300" y="3054350"/>
          <p14:tracePt t="5701" x="4567238" y="3054350"/>
          <p14:tracePt t="5709" x="4584700" y="3054350"/>
          <p14:tracePt t="5717" x="4608513" y="3054350"/>
          <p14:tracePt t="5725" x="4624388" y="3054350"/>
          <p14:tracePt t="5733" x="4640263" y="3054350"/>
          <p14:tracePt t="5742" x="4656138" y="3046413"/>
          <p14:tracePt t="5750" x="4679950" y="3046413"/>
          <p14:tracePt t="5757" x="4695825" y="3046413"/>
          <p14:tracePt t="5766" x="4711700" y="3046413"/>
          <p14:tracePt t="5774" x="4735513" y="3046413"/>
          <p14:tracePt t="5781" x="4751388" y="3046413"/>
          <p14:tracePt t="5790" x="4767263" y="3046413"/>
          <p14:tracePt t="5797" x="4775200" y="3046413"/>
          <p14:tracePt t="5806" x="4791075" y="3046413"/>
          <p14:tracePt t="5814" x="4806950" y="3038475"/>
          <p14:tracePt t="5822" x="4814888" y="3038475"/>
          <p14:tracePt t="5829" x="4822825" y="3038475"/>
          <p14:tracePt t="5838" x="4830763" y="3038475"/>
          <p14:tracePt t="5846" x="4838700" y="3038475"/>
          <p14:tracePt t="5854" x="4846638" y="3038475"/>
          <p14:tracePt t="5862" x="4854575" y="3038475"/>
          <p14:tracePt t="5869" x="4862513" y="3038475"/>
          <p14:tracePt t="5877" x="4870450" y="3038475"/>
          <p14:tracePt t="5886" x="4886325" y="3038475"/>
          <p14:tracePt t="5894" x="4894263" y="3046413"/>
          <p14:tracePt t="5901" x="4902200" y="3046413"/>
          <p14:tracePt t="5910" x="4910138" y="3046413"/>
          <p14:tracePt t="5926" x="4926013" y="3054350"/>
          <p14:tracePt t="6229" x="4926013" y="3046413"/>
          <p14:tracePt t="6246" x="4926013" y="3038475"/>
          <p14:tracePt t="6261" x="4926013" y="3022600"/>
          <p14:tracePt t="6278" x="4933950" y="3022600"/>
          <p14:tracePt t="6294" x="4933950" y="3014663"/>
          <p14:tracePt t="6686" x="4918075" y="3014663"/>
          <p14:tracePt t="6694" x="4910138" y="3022600"/>
          <p14:tracePt t="6702" x="4902200" y="3022600"/>
          <p14:tracePt t="6709" x="4886325" y="3022600"/>
          <p14:tracePt t="6717" x="4878388" y="3030538"/>
          <p14:tracePt t="6726" x="4870450" y="3030538"/>
          <p14:tracePt t="6733" x="4870450" y="3038475"/>
          <p14:tracePt t="6741" x="4862513" y="3038475"/>
          <p14:tracePt t="6750" x="4854575" y="3038475"/>
          <p14:tracePt t="6757" x="4846638" y="3038475"/>
          <p14:tracePt t="6774" x="4838700" y="3038475"/>
          <p14:tracePt t="6782" x="4838700" y="3046413"/>
          <p14:tracePt t="6806" x="4830763" y="3046413"/>
          <p14:tracePt t="6934" x="4822825" y="3046413"/>
          <p14:tracePt t="6950" x="4822825" y="3054350"/>
          <p14:tracePt t="6998" x="4822825" y="3062288"/>
          <p14:tracePt t="7006" x="4822825" y="3070225"/>
          <p14:tracePt t="7014" x="4822825" y="3078163"/>
          <p14:tracePt t="7022" x="4822825" y="3086100"/>
          <p14:tracePt t="7030" x="4822825" y="3094038"/>
          <p14:tracePt t="7037" x="4822825" y="3117850"/>
          <p14:tracePt t="7046" x="4822825" y="3133725"/>
          <p14:tracePt t="7053" x="4822825" y="3157538"/>
          <p14:tracePt t="7061" x="4822825" y="3181350"/>
          <p14:tracePt t="7069" x="4822825" y="3205163"/>
          <p14:tracePt t="7077" x="4822825" y="3228975"/>
          <p14:tracePt t="7085" x="4822825" y="3262313"/>
          <p14:tracePt t="7094" x="4822825" y="3294063"/>
          <p14:tracePt t="7102" x="4822825" y="3317875"/>
          <p14:tracePt t="7109" x="4830763" y="3349625"/>
          <p14:tracePt t="7117" x="4838700" y="3373438"/>
          <p14:tracePt t="7125" x="4846638" y="3397250"/>
          <p14:tracePt t="7134" x="4862513" y="3429000"/>
          <p14:tracePt t="7142" x="4870450" y="3452813"/>
          <p14:tracePt t="7150" x="4878388" y="3468688"/>
          <p14:tracePt t="7158" x="4894263" y="3484563"/>
          <p14:tracePt t="7166" x="4894263" y="3492500"/>
          <p14:tracePt t="7174" x="4902200" y="3492500"/>
          <p14:tracePt t="7181" x="4910138" y="3508375"/>
          <p14:tracePt t="7189" x="4926013" y="3508375"/>
          <p14:tracePt t="7197" x="4933950" y="3516313"/>
          <p14:tracePt t="7206" x="4943475" y="3516313"/>
          <p14:tracePt t="7214" x="4959350" y="3524250"/>
          <p14:tracePt t="7222" x="4967288" y="3524250"/>
          <p14:tracePt t="7230" x="4983163" y="3524250"/>
          <p14:tracePt t="7238" x="4991100" y="3532188"/>
          <p14:tracePt t="7246" x="4999038" y="3532188"/>
          <p14:tracePt t="7253" x="5006975" y="3540125"/>
          <p14:tracePt t="7262" x="5014913" y="3540125"/>
          <p14:tracePt t="7278" x="5022850" y="3540125"/>
          <p14:tracePt t="7286" x="5022850" y="3548063"/>
          <p14:tracePt t="7294" x="5030788" y="3548063"/>
          <p14:tracePt t="7317" x="5038725" y="3556000"/>
          <p14:tracePt t="7358" x="5046663" y="3556000"/>
          <p14:tracePt t="7374" x="5054600" y="3563938"/>
          <p14:tracePt t="7382" x="5062538" y="3563938"/>
          <p14:tracePt t="7702" x="5062538" y="3571875"/>
          <p14:tracePt t="7717" x="5070475" y="3571875"/>
          <p14:tracePt t="7733" x="5070475" y="3579813"/>
          <p14:tracePt t="7742" x="5078413" y="3579813"/>
          <p14:tracePt t="7750" x="5078413" y="3587750"/>
          <p14:tracePt t="7757" x="5086350" y="3595688"/>
          <p14:tracePt t="7765" x="5094288" y="3605213"/>
          <p14:tracePt t="7773" x="5094288" y="3613150"/>
          <p14:tracePt t="7781" x="5102225" y="3621088"/>
          <p14:tracePt t="7789" x="5110163" y="3636963"/>
          <p14:tracePt t="7797" x="5118100" y="3644900"/>
          <p14:tracePt t="7805" x="5126038" y="3660775"/>
          <p14:tracePt t="7813" x="5133975" y="3660775"/>
          <p14:tracePt t="7821" x="5149850" y="3668713"/>
          <p14:tracePt t="7829" x="5173663" y="3668713"/>
          <p14:tracePt t="7837" x="5205413" y="3676650"/>
          <p14:tracePt t="7845" x="5245100" y="3676650"/>
          <p14:tracePt t="7853" x="5284788" y="3676650"/>
          <p14:tracePt t="7861" x="5318125" y="3676650"/>
          <p14:tracePt t="7869" x="5365750" y="3660775"/>
          <p14:tracePt t="7877" x="5421313" y="3636963"/>
          <p14:tracePt t="7886" x="5421313" y="3613150"/>
          <p14:tracePt t="8206" x="5397500" y="3621088"/>
          <p14:tracePt t="8214" x="5381625" y="3644900"/>
          <p14:tracePt t="8222" x="5357813" y="3676650"/>
          <p14:tracePt t="8229" x="5349875" y="3708400"/>
          <p14:tracePt t="8237" x="5341938" y="3740150"/>
          <p14:tracePt t="8245" x="5318125" y="3771900"/>
          <p14:tracePt t="8253" x="5310188" y="3811588"/>
          <p14:tracePt t="8261" x="5284788" y="3867150"/>
          <p14:tracePt t="8269" x="5268913" y="3930650"/>
          <p14:tracePt t="8278" x="5253038" y="3995738"/>
          <p14:tracePt t="8285" x="5237163" y="4067175"/>
          <p14:tracePt t="8293" x="5221288" y="4130675"/>
          <p14:tracePt t="8301" x="5205413" y="4194175"/>
          <p14:tracePt t="8309" x="5181600" y="4210050"/>
          <p14:tracePt t="8317" x="5181600" y="4225925"/>
          <p14:tracePt t="8325" x="5181600" y="4233863"/>
          <p14:tracePt t="8334" x="5197475" y="4265613"/>
          <p14:tracePt t="8341" x="5229225" y="4298950"/>
          <p14:tracePt t="8350" x="5253038" y="4354513"/>
          <p14:tracePt t="8358" x="5268913" y="4394200"/>
          <p14:tracePt t="8365" x="5292725" y="4425950"/>
          <p14:tracePt t="8373" x="5318125" y="4457700"/>
          <p14:tracePt t="8381" x="5334000" y="4481513"/>
          <p14:tracePt t="8390" x="5349875" y="4505325"/>
          <p14:tracePt t="8397" x="5357813" y="4513263"/>
          <p14:tracePt t="8405" x="5365750" y="4521200"/>
          <p14:tracePt t="8413" x="5373688" y="4521200"/>
          <p14:tracePt t="8421" x="5381625" y="4529138"/>
          <p14:tracePt t="8429" x="5389563" y="4529138"/>
          <p14:tracePt t="8446" x="5397500" y="4529138"/>
          <p14:tracePt t="8454" x="5405438" y="4505325"/>
          <p14:tracePt t="8461" x="5413375" y="4497388"/>
          <p14:tracePt t="8469" x="5421313" y="4481513"/>
          <p14:tracePt t="8477" x="5421313" y="4465638"/>
          <p14:tracePt t="8485" x="5421313" y="4441825"/>
          <p14:tracePt t="8493" x="5421313" y="4433888"/>
          <p14:tracePt t="8501" x="5421313" y="4418013"/>
          <p14:tracePt t="8509" x="5421313" y="4402138"/>
          <p14:tracePt t="8517" x="5421313" y="4362450"/>
          <p14:tracePt t="8525" x="5429250" y="4362450"/>
          <p14:tracePt t="8774" x="5421313" y="4378325"/>
          <p14:tracePt t="8789" x="5421313" y="4386263"/>
          <p14:tracePt t="8797" x="5413375" y="4386263"/>
          <p14:tracePt t="8805" x="5405438" y="4394200"/>
          <p14:tracePt t="8813" x="5389563" y="4394200"/>
          <p14:tracePt t="8822" x="5365750" y="4394200"/>
          <p14:tracePt t="8829" x="5341938" y="4394200"/>
          <p14:tracePt t="8837" x="5326063" y="4402138"/>
          <p14:tracePt t="8845" x="5300663" y="4418013"/>
          <p14:tracePt t="8853" x="5284788" y="4425950"/>
          <p14:tracePt t="8861" x="5260975" y="4433888"/>
          <p14:tracePt t="8869" x="5237163" y="4449763"/>
          <p14:tracePt t="8877" x="5229225" y="4465638"/>
          <p14:tracePt t="8885" x="5213350" y="4473575"/>
          <p14:tracePt t="8893" x="5197475" y="4473575"/>
          <p14:tracePt t="8901" x="5197475" y="4481513"/>
          <p14:tracePt t="8909" x="5189538" y="4489450"/>
          <p14:tracePt t="9382" x="5189538" y="4497388"/>
          <p14:tracePt t="9390" x="5197475" y="4497388"/>
          <p14:tracePt t="9406" x="5197475" y="4505325"/>
          <p14:tracePt t="9413" x="5197475" y="4513263"/>
          <p14:tracePt t="9422" x="5205413" y="4521200"/>
          <p14:tracePt t="9429" x="5205413" y="4529138"/>
          <p14:tracePt t="9438" x="5205413" y="4537075"/>
          <p14:tracePt t="9445" x="5205413" y="4552950"/>
          <p14:tracePt t="9453" x="5205413" y="4568825"/>
          <p14:tracePt t="9461" x="5205413" y="4584700"/>
          <p14:tracePt t="9469" x="5205413" y="4592638"/>
          <p14:tracePt t="9477" x="5205413" y="4616450"/>
          <p14:tracePt t="9485" x="5205413" y="4633913"/>
          <p14:tracePt t="9494" x="5205413" y="4649788"/>
          <p14:tracePt t="9501" x="5213350" y="4673600"/>
          <p14:tracePt t="9510" x="5213350" y="4697413"/>
          <p14:tracePt t="9517" x="5221288" y="4713288"/>
          <p14:tracePt t="9525" x="5221288" y="4737100"/>
          <p14:tracePt t="9533" x="5229225" y="4760913"/>
          <p14:tracePt t="9541" x="5229225" y="4784725"/>
          <p14:tracePt t="9550" x="5237163" y="4800600"/>
          <p14:tracePt t="9557" x="5245100" y="4816475"/>
          <p14:tracePt t="9565" x="5245100" y="4832350"/>
          <p14:tracePt t="9574" x="5253038" y="4856163"/>
          <p14:tracePt t="9581" x="5268913" y="4872038"/>
          <p14:tracePt t="9590" x="5268913" y="4887913"/>
          <p14:tracePt t="9597" x="5276850" y="4895850"/>
          <p14:tracePt t="9606" x="5284788" y="4911725"/>
          <p14:tracePt t="9613" x="5284788" y="4919663"/>
          <p14:tracePt t="9622" x="5284788" y="4927600"/>
          <p14:tracePt t="9630" x="5292725" y="4935538"/>
          <p14:tracePt t="9638" x="5300663" y="4943475"/>
          <p14:tracePt t="9645" x="5300663" y="4951413"/>
          <p14:tracePt t="9662" x="5300663" y="4967288"/>
          <p14:tracePt t="9678" x="5300663" y="4976813"/>
          <p14:tracePt t="9686" x="5300663" y="4984750"/>
          <p14:tracePt t="9701" x="5300663" y="4992688"/>
          <p14:tracePt t="9709" x="5300663" y="5000625"/>
          <p14:tracePt t="9717" x="5300663" y="5008563"/>
          <p14:tracePt t="9733" x="5300663" y="5024438"/>
          <p14:tracePt t="9750" x="5300663" y="5032375"/>
          <p14:tracePt t="9757" x="5300663" y="5040313"/>
          <p14:tracePt t="9774" x="5300663" y="5048250"/>
          <p14:tracePt t="9782" x="5300663" y="5056188"/>
          <p14:tracePt t="9790" x="5300663" y="5064125"/>
          <p14:tracePt t="9806" x="5300663" y="5072063"/>
          <p14:tracePt t="9814" x="5300663" y="5080000"/>
          <p14:tracePt t="9822" x="5310188" y="5080000"/>
          <p14:tracePt t="9829" x="5310188" y="5087938"/>
          <p14:tracePt t="9846" x="5310188" y="5095875"/>
          <p14:tracePt t="9886" x="5310188" y="5103813"/>
          <p14:tracePt t="9902" x="5318125" y="5111750"/>
          <p14:tracePt t="10030" x="5318125" y="5119688"/>
          <p14:tracePt t="10046" x="5326063" y="5119688"/>
          <p14:tracePt t="10062" x="5326063" y="5127625"/>
          <p14:tracePt t="10070" x="5326063" y="5135563"/>
          <p14:tracePt t="10078" x="5334000" y="5135563"/>
          <p14:tracePt t="10085" x="5334000" y="5143500"/>
          <p14:tracePt t="10094" x="5334000" y="5151438"/>
          <p14:tracePt t="10116" x="5334000" y="5159375"/>
          <p14:tracePt t="10126" x="5334000" y="5167313"/>
          <p14:tracePt t="10133" x="5334000" y="5175250"/>
          <p14:tracePt t="10141" x="5334000" y="5183188"/>
          <p14:tracePt t="10157" x="5334000" y="5191125"/>
          <p14:tracePt t="10166" x="5334000" y="5199063"/>
          <p14:tracePt t="10182" x="5334000" y="5207000"/>
          <p14:tracePt t="10198" x="5334000" y="5214938"/>
          <p14:tracePt t="10222" x="5334000" y="5222875"/>
          <p14:tracePt t="10423" x="5334000" y="5230813"/>
          <p14:tracePt t="10485" x="5334000" y="5238750"/>
          <p14:tracePt t="10590" x="5334000" y="5246688"/>
          <p14:tracePt t="10670" x="5341938" y="5246688"/>
          <p14:tracePt t="11279" x="5349875" y="5246688"/>
          <p14:tracePt t="11334" x="5349875" y="5238750"/>
          <p14:tracePt t="11430" x="5357813" y="5238750"/>
          <p14:tracePt t="11510" x="5365750" y="5238750"/>
          <p14:tracePt t="11590" x="5373688" y="5238750"/>
          <p14:tracePt t="11862" x="5381625" y="5238750"/>
          <p14:tracePt t="12494" x="5381625" y="5246688"/>
          <p14:tracePt t="12630" x="5381625" y="5238750"/>
          <p14:tracePt t="12862" x="5389563" y="5238750"/>
          <p14:tracePt t="13438" x="5397500" y="5246688"/>
          <p14:tracePt t="13462" x="5397500" y="5254625"/>
          <p14:tracePt t="13542" x="5405438" y="5254625"/>
          <p14:tracePt t="14062" x="5413375" y="5254625"/>
          <p14:tracePt t="14886" x="5413375" y="5246688"/>
          <p14:tracePt t="18486" x="5413375" y="5238750"/>
          <p14:tracePt t="18510" x="5413375" y="5230813"/>
          <p14:tracePt t="18574" x="5405438" y="5230813"/>
          <p14:tracePt t="18653" x="5397500" y="5230813"/>
          <p14:tracePt t="18750" x="5405438" y="5230813"/>
          <p14:tracePt t="18766" x="5413375" y="5230813"/>
          <p14:tracePt t="18773" x="5421313" y="5230813"/>
          <p14:tracePt t="18782" x="5421313" y="5222875"/>
          <p14:tracePt t="18790" x="5429250" y="5222875"/>
          <p14:tracePt t="18797" x="5437188" y="5222875"/>
          <p14:tracePt t="18805" x="5445125" y="5222875"/>
          <p14:tracePt t="18813" x="5453063" y="5214938"/>
          <p14:tracePt t="18822" x="5468938" y="5214938"/>
          <p14:tracePt t="18830" x="5476875" y="5214938"/>
          <p14:tracePt t="18837" x="5484813" y="5214938"/>
          <p14:tracePt t="18846" x="5500688" y="5207000"/>
          <p14:tracePt t="18853" x="5524500" y="5199063"/>
          <p14:tracePt t="18862" x="5532438" y="5199063"/>
          <p14:tracePt t="18869" x="5540375" y="5199063"/>
          <p14:tracePt t="18877" x="5556250" y="5199063"/>
          <p14:tracePt t="18894" x="5564188" y="5199063"/>
          <p14:tracePt t="18934" x="5572125" y="5199063"/>
          <p14:tracePt t="19014" x="5580063" y="5199063"/>
          <p14:tracePt t="19062" x="5588000" y="5199063"/>
          <p14:tracePt t="19087" x="5595938" y="5199063"/>
          <p14:tracePt t="19125" x="5603875" y="5199063"/>
          <p14:tracePt t="19149" x="5611813" y="5199063"/>
          <p14:tracePt t="19181" x="5619750" y="5199063"/>
          <p14:tracePt t="19189" x="5619750" y="5207000"/>
          <p14:tracePt t="19197" x="5627688" y="5207000"/>
          <p14:tracePt t="19222" x="5635625" y="5207000"/>
          <p14:tracePt t="19246" x="5643563" y="5207000"/>
          <p14:tracePt t="19262" x="5651500" y="5207000"/>
          <p14:tracePt t="19269" x="5659438" y="5207000"/>
          <p14:tracePt t="19286" x="5667375" y="5207000"/>
          <p14:tracePt t="19318" x="5676900" y="5207000"/>
          <p14:tracePt t="19486" x="5684838" y="5207000"/>
          <p14:tracePt t="19510" x="5692775" y="5207000"/>
          <p14:tracePt t="19550" x="5700713" y="5207000"/>
          <p14:tracePt t="19557" x="5708650" y="5207000"/>
          <p14:tracePt t="19566" x="5716588" y="5207000"/>
          <p14:tracePt t="19574" x="5732463" y="5214938"/>
          <p14:tracePt t="19581" x="5748338" y="5214938"/>
          <p14:tracePt t="19589" x="5764213" y="5214938"/>
          <p14:tracePt t="19597" x="5772150" y="5214938"/>
          <p14:tracePt t="19605" x="5788025" y="5214938"/>
          <p14:tracePt t="19613" x="5811838" y="5214938"/>
          <p14:tracePt t="19622" x="5835650" y="5214938"/>
          <p14:tracePt t="19630" x="5859463" y="5214938"/>
          <p14:tracePt t="19638" x="5875338" y="5214938"/>
          <p14:tracePt t="19645" x="5891213" y="5214938"/>
          <p14:tracePt t="19653" x="5915025" y="5214938"/>
          <p14:tracePt t="19661" x="5930900" y="5214938"/>
          <p14:tracePt t="19669" x="5946775" y="5214938"/>
          <p14:tracePt t="19677" x="5970588" y="5214938"/>
          <p14:tracePt t="19685" x="5986463" y="5214938"/>
          <p14:tracePt t="19693" x="5994400" y="5214938"/>
          <p14:tracePt t="19701" x="6018213" y="5214938"/>
          <p14:tracePt t="19709" x="6034088" y="5214938"/>
          <p14:tracePt t="19717" x="6043613" y="5214938"/>
          <p14:tracePt t="19725" x="6051550" y="5214938"/>
          <p14:tracePt t="19733" x="6059488" y="5214938"/>
          <p14:tracePt t="19741" x="6067425" y="5214938"/>
          <p14:tracePt t="19757" x="6075363" y="5214938"/>
          <p14:tracePt t="20094" x="6083300" y="5214938"/>
          <p14:tracePt t="20110" x="6099175" y="5214938"/>
          <p14:tracePt t="20117" x="6115050" y="5214938"/>
          <p14:tracePt t="20125" x="6138863" y="5199063"/>
          <p14:tracePt t="20133" x="6178550" y="5175250"/>
          <p14:tracePt t="20141" x="6226175" y="5151438"/>
          <p14:tracePt t="20149" x="6281738" y="5111750"/>
          <p14:tracePt t="20157" x="6361113" y="5064125"/>
          <p14:tracePt t="20166" x="6450013" y="5008563"/>
          <p14:tracePt t="20174" x="6553200" y="4927600"/>
          <p14:tracePt t="20181" x="6688138" y="4840288"/>
          <p14:tracePt t="20189" x="6888163" y="4697413"/>
          <p14:tracePt t="20197" x="7038975" y="4576763"/>
          <p14:tracePt t="20206" x="7223125" y="4433888"/>
          <p14:tracePt t="20213" x="7381875" y="4281488"/>
          <p14:tracePt t="20221" x="7566025" y="4122738"/>
          <p14:tracePt t="20229" x="7780338" y="3979863"/>
          <p14:tracePt t="20237" x="7964488" y="3819525"/>
          <p14:tracePt t="20245" x="8186738" y="3652838"/>
          <p14:tracePt t="20253" x="8386763" y="3508375"/>
          <p14:tracePt t="20262" x="8569325" y="3325813"/>
          <p14:tracePt t="20269" x="8745538" y="3133725"/>
          <p14:tracePt t="20277" x="8912225" y="2974975"/>
          <p14:tracePt t="20285" x="9096375" y="2727325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4F52E-F85A-487D-BC74-563842B94E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716" y="966561"/>
            <a:ext cx="8642350" cy="158382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컴포넌트 다이어그램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인터페이스에 의해서 기능이 정의된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독립적으로 개발 ∙ 배포 ∙ 조립 가능한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시스템의 구성단위  例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J2EE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JAR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닷넷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플랫폼의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DLL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132" name="슬라이드 번호 개체 틀 3">
            <a:extLst>
              <a:ext uri="{FF2B5EF4-FFF2-40B4-BE49-F238E27FC236}">
                <a16:creationId xmlns:a16="http://schemas.microsoft.com/office/drawing/2014/main" id="{5577895B-981C-4F6F-BAC2-A8616A15D5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9D1BF3-FC29-44E7-AEC7-C8FC2181EDF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48133" name="그림 1">
            <a:extLst>
              <a:ext uri="{FF2B5EF4-FFF2-40B4-BE49-F238E27FC236}">
                <a16:creationId xmlns:a16="http://schemas.microsoft.com/office/drawing/2014/main" id="{A5EAFD66-F56F-489E-B192-851037248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593370"/>
            <a:ext cx="3024336" cy="413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8C686F-1BE4-4539-863F-8AC016447BBA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14.2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정적 모델링 도구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9915A-5100-4CE9-8518-A6E8A3B91A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849" y="966561"/>
            <a:ext cx="8569647" cy="295198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배치 다이어그램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노드를 입체적으로 표현하고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 사이를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의존 화살표와 접속 관계를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나타내는 실선으로 연결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 이들 간의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나타낸 것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노드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실행 시 필요한 물리적인 처리 자원과 실행 모듈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2667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컴포넌트의 인스턴스 등을 뜻함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50180" name="슬라이드 번호 개체 틀 3">
            <a:extLst>
              <a:ext uri="{FF2B5EF4-FFF2-40B4-BE49-F238E27FC236}">
                <a16:creationId xmlns:a16="http://schemas.microsoft.com/office/drawing/2014/main" id="{2EBD2314-093E-493F-A3FB-12A069EBE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90C02C-D099-4CD9-BC23-2B9A5555B89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FA658-AED4-45AA-8B4F-9658A81A5765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14.2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정적 모델링 도구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91F2E-EE7F-47D9-8E08-F02215D6DD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849" y="1053083"/>
            <a:ext cx="5617319" cy="5492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배치 다이어그램의 작성 예시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2228" name="슬라이드 번호 개체 틀 3">
            <a:extLst>
              <a:ext uri="{FF2B5EF4-FFF2-40B4-BE49-F238E27FC236}">
                <a16:creationId xmlns:a16="http://schemas.microsoft.com/office/drawing/2014/main" id="{467AA0B1-95E2-48E5-B304-D8BFA2FC3D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8A876D-4D77-4D82-847D-549936B997E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2229" name="그림 1">
            <a:extLst>
              <a:ext uri="{FF2B5EF4-FFF2-40B4-BE49-F238E27FC236}">
                <a16:creationId xmlns:a16="http://schemas.microsoft.com/office/drawing/2014/main" id="{5889C890-50EB-4323-8A76-750B7B485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34" y="1558816"/>
            <a:ext cx="7561262" cy="471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30813E-E61C-4D79-90D9-05C1626E07A1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14.2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정적 모델링 도구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96407-AB6E-4C53-9AE1-CE2F7CA1D6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9014" y="836712"/>
            <a:ext cx="8322992" cy="259194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동적 모델링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도구란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UML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행위 다이어그램과 인터랙션 다이어그램에 해당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시간의 흐름에 따라 유동적으로 변하는 객체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상태나 행위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간의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상호작용 등을 표현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276" name="슬라이드 번호 개체 틀 3">
            <a:extLst>
              <a:ext uri="{FF2B5EF4-FFF2-40B4-BE49-F238E27FC236}">
                <a16:creationId xmlns:a16="http://schemas.microsoft.com/office/drawing/2014/main" id="{B67EC715-1100-416F-A087-99D82E9DEC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070248-A994-4F63-8F4E-CE7B0165C7C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40C16-CB2E-490C-A8BD-32E82E5CBCFB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14.3 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동적 모델링 도구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B2A47-67F6-44C1-BED7-97A15262DE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9549" y="968375"/>
            <a:ext cx="7777559" cy="11223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다이어그램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액터</a:t>
            </a: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(Actor)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본 시스템의 기본적인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행동을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기술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한 것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324" name="슬라이드 번호 개체 틀 3">
            <a:extLst>
              <a:ext uri="{FF2B5EF4-FFF2-40B4-BE49-F238E27FC236}">
                <a16:creationId xmlns:a16="http://schemas.microsoft.com/office/drawing/2014/main" id="{44415CDB-6B04-41EB-83CE-8F49798E0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30EB26-1D9D-4C19-9264-569A70E406C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6325" name="그림 1">
            <a:extLst>
              <a:ext uri="{FF2B5EF4-FFF2-40B4-BE49-F238E27FC236}">
                <a16:creationId xmlns:a16="http://schemas.microsoft.com/office/drawing/2014/main" id="{2F501B69-8508-4DBD-9F0C-74E981CD9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10612"/>
            <a:ext cx="6227763" cy="460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F18917-C061-4B80-AD68-8C3392F4F745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14.3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동적 모델링 도구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936AD-A276-4136-A80E-9976B773D9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6272" y="968375"/>
            <a:ext cx="8322992" cy="34560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순차 다이어그램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정의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간의 동적 상호작용을 시간의 흐름에 따라 나타낸 것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특징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객체의 메서드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오퍼레이션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속성을 상세히 정의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객체의 책임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순차 다이어그램의 객체는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다른 객체가 의뢰하는 일을 처리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유스케이스를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실현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8372" name="슬라이드 번호 개체 틀 3">
            <a:extLst>
              <a:ext uri="{FF2B5EF4-FFF2-40B4-BE49-F238E27FC236}">
                <a16:creationId xmlns:a16="http://schemas.microsoft.com/office/drawing/2014/main" id="{4FF6C8EB-6B07-4550-8812-29375879F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0BF029-9268-4455-B494-E7ACDD47745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3772F-A94B-4978-8F31-AE8F08C9F518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14.3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동적 모델링 도구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8BF3A-A144-4ABF-A8DD-831744A22A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9549" y="1053083"/>
            <a:ext cx="6553423" cy="50370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순차 다이어그램의 예시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0420" name="슬라이드 번호 개체 틀 3">
            <a:extLst>
              <a:ext uri="{FF2B5EF4-FFF2-40B4-BE49-F238E27FC236}">
                <a16:creationId xmlns:a16="http://schemas.microsoft.com/office/drawing/2014/main" id="{6AC82DE3-FCF2-468D-9363-2FC83200C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5FB4FF-4BAF-4DED-A071-0C0A4C75421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60421" name="그림 1">
            <a:extLst>
              <a:ext uri="{FF2B5EF4-FFF2-40B4-BE49-F238E27FC236}">
                <a16:creationId xmlns:a16="http://schemas.microsoft.com/office/drawing/2014/main" id="{0660443F-6237-45B8-BFF7-B0B401CA7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76" y="1544092"/>
            <a:ext cx="7557964" cy="513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77E3D-DCA6-457C-B606-18111AB0C03B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14.3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동적 모델링 도구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FEE59-0CEF-4EB9-99DB-3A627DAE2D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849" y="968375"/>
            <a:ext cx="6769447" cy="107977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통신 다이어그램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객체들 사이에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주고받는 메시지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표현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468" name="슬라이드 번호 개체 틀 3">
            <a:extLst>
              <a:ext uri="{FF2B5EF4-FFF2-40B4-BE49-F238E27FC236}">
                <a16:creationId xmlns:a16="http://schemas.microsoft.com/office/drawing/2014/main" id="{84A3EAF8-D6F6-4081-B7C7-3AF6BDC29E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615B2D-B3B2-493C-A41A-02A88D966F3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62469" name="그림 1">
            <a:extLst>
              <a:ext uri="{FF2B5EF4-FFF2-40B4-BE49-F238E27FC236}">
                <a16:creationId xmlns:a16="http://schemas.microsoft.com/office/drawing/2014/main" id="{D77458FF-5B71-4C6B-AB49-15D58BBE3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0" y="2095035"/>
            <a:ext cx="7981246" cy="4345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ED048-3D02-492A-81C8-695315EC2CD6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14.3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동적 모델링 도구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BC951-2C40-4B00-B259-94A415AFF2D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849" y="968376"/>
            <a:ext cx="8497639" cy="19431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상태 다이어그램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객체의 상태가 이벤트의 발생 혹은 시간의 경과에 의해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어떻게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변화하는지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나타낸 것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 객체가 생성하여 소멸할 때까지의 라이프 사이클을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모델화함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4516" name="슬라이드 번호 개체 틀 3">
            <a:extLst>
              <a:ext uri="{FF2B5EF4-FFF2-40B4-BE49-F238E27FC236}">
                <a16:creationId xmlns:a16="http://schemas.microsoft.com/office/drawing/2014/main" id="{B06FCAAC-C398-4F92-A45C-23D605B9C1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CD2900-804A-4AA0-9977-3CDB71ED02A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64517" name="그림 1">
            <a:extLst>
              <a:ext uri="{FF2B5EF4-FFF2-40B4-BE49-F238E27FC236}">
                <a16:creationId xmlns:a16="http://schemas.microsoft.com/office/drawing/2014/main" id="{454D2A57-073F-4EA6-8DEC-43E6221D5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76" y="3013074"/>
            <a:ext cx="7615243" cy="280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62FB6-AB2D-4635-92F8-CB64A29E77DE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14.3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동적 모델링 도구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60F95EC-721A-409F-BC03-29CD4A532D0B}"/>
              </a:ext>
            </a:extLst>
          </p:cNvPr>
          <p:cNvSpPr/>
          <p:nvPr/>
        </p:nvSpPr>
        <p:spPr>
          <a:xfrm>
            <a:off x="2498626" y="3265934"/>
            <a:ext cx="1008112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84F20-04BC-416E-B688-4F395513078B}"/>
              </a:ext>
            </a:extLst>
          </p:cNvPr>
          <p:cNvSpPr/>
          <p:nvPr/>
        </p:nvSpPr>
        <p:spPr>
          <a:xfrm>
            <a:off x="7020272" y="3265934"/>
            <a:ext cx="1008112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45D6C-57CB-4F8C-A61F-A0D7A642F89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849" y="968375"/>
            <a:ext cx="8209607" cy="208788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활동 다이어그램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예전부터 사용해왔던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</a:t>
            </a: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(Flow Chart)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모양이 매우 </a:t>
            </a:r>
            <a:r>
              <a:rPr lang="ko-KR" altLang="en-US" sz="18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비슷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순서도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어떤 행위에 대한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워크플로우를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표현하는 대표적 수단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객체지향 스타일로 개선시킨 형태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564" name="슬라이드 번호 개체 틀 3">
            <a:extLst>
              <a:ext uri="{FF2B5EF4-FFF2-40B4-BE49-F238E27FC236}">
                <a16:creationId xmlns:a16="http://schemas.microsoft.com/office/drawing/2014/main" id="{0C2F0FCB-8494-43B5-8781-BFAED7175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80A0A5-92B6-4B08-BC94-9C154B15D59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CFB2C-AC76-4795-9DB5-2060FFCD2F73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14.3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동적 모델링 도구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5CDFD-F51A-4581-AB22-150D63ACC73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849" y="851226"/>
            <a:ext cx="8209607" cy="468017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UML(Unified Modeling Language)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특징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가시화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심벌에 명확한 정의를 부여하여 시각적인 그래프로 표기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명세화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정확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완전한 모델 작성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구축  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프로그래밍 언어로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generation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가능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문서화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업무분석에 대한 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Documentaion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가능하고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상세내역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 단계의 언어도 제공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0A6EB801-1B6A-4466-B580-711AF3837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3D4EC1-9542-41F7-8249-2952DB57D31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41F3B-5A98-4953-9B08-EE77601C8669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14.1  UML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구조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9F478-9D25-44B1-9296-095A4BC07C2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9549" y="1040383"/>
            <a:ext cx="6121375" cy="57571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활동 다이어그램의 예시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8612" name="슬라이드 번호 개체 틀 3">
            <a:extLst>
              <a:ext uri="{FF2B5EF4-FFF2-40B4-BE49-F238E27FC236}">
                <a16:creationId xmlns:a16="http://schemas.microsoft.com/office/drawing/2014/main" id="{99DD7637-1172-4DE2-BC5E-63B6D33627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3CDCB5-B483-441F-AA90-E224EA3F9C3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68613" name="그림 1">
            <a:extLst>
              <a:ext uri="{FF2B5EF4-FFF2-40B4-BE49-F238E27FC236}">
                <a16:creationId xmlns:a16="http://schemas.microsoft.com/office/drawing/2014/main" id="{356FC9A3-1BD4-46CC-95D0-DC908E69D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68" y="1552601"/>
            <a:ext cx="7734232" cy="50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58D41-E1A9-442A-9A96-746202CDA9E6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14.3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동적 모델링 도구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D3EC7-EF50-4685-A33C-668A9D7572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849" y="968375"/>
            <a:ext cx="8425631" cy="50402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UML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모델링의 절차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 클래스 다이어그램 작성 ◀ 업무명세서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↓</a:t>
            </a:r>
          </a:p>
          <a:p>
            <a:pPr marL="609600" lvl="1" indent="-342900">
              <a:buFont typeface="+mj-ea"/>
              <a:buAutoNum type="circleNumDbPlain" startAt="2"/>
              <a:defRPr/>
            </a:pP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다이어그램 작성 ◀ 사용자 요구사항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↓</a:t>
            </a:r>
          </a:p>
          <a:p>
            <a:pPr marL="609600" lvl="1" indent="-342900">
              <a:buFont typeface="+mj-ea"/>
              <a:buAutoNum type="circleNumDbPlain" startAt="3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다이어그램 변경 ◀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다이어그램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↓</a:t>
            </a:r>
          </a:p>
          <a:p>
            <a:pPr marL="609600" lvl="1" indent="-342900">
              <a:buFont typeface="+mj-ea"/>
              <a:buAutoNum type="circleNumDbPlain" startAt="4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순차 다이어그램과 통신 다이어그램 작성 ◀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해당하는 기능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↓</a:t>
            </a:r>
          </a:p>
          <a:p>
            <a:pPr marL="609600" lvl="1" indent="-342900">
              <a:buFont typeface="+mj-ea"/>
              <a:buAutoNum type="circleNumDbPlain" startAt="5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인터페이스를 식별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다이어그램 변경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◀ 메시지 교환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시간적 순서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↓</a:t>
            </a:r>
          </a:p>
          <a:p>
            <a:pPr marL="609600" lvl="1" indent="-342900">
              <a:buFont typeface="+mj-ea"/>
              <a:buAutoNum type="circleNumDbPlain" startAt="6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활동 다이어그램과 상태 다이어그램을 작성 ◀ 동적 모델링 고려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↓</a:t>
            </a:r>
          </a:p>
          <a:p>
            <a:pPr marL="609600" lvl="1" indent="-342900">
              <a:buFont typeface="+mj-ea"/>
              <a:buAutoNum type="circleNumDbPlain" startAt="7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컴포넌트 다이어그램 및 배치 다이어그램 작성 ◀ 최종구현과 설치 고려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0660" name="슬라이드 번호 개체 틀 3">
            <a:extLst>
              <a:ext uri="{FF2B5EF4-FFF2-40B4-BE49-F238E27FC236}">
                <a16:creationId xmlns:a16="http://schemas.microsoft.com/office/drawing/2014/main" id="{C016A0AD-A0E2-49D0-8F64-0E08EA47E9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7B0C1F-2CA9-4393-9D41-B5B5AEB8224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9D1B7-B121-4FCC-8B40-2665E716661B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14.4  UML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절차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6C78F-F1D6-4D7D-AD28-51299FE66C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849" y="1038570"/>
            <a:ext cx="7777559" cy="57571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UML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구성요소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6FB18D70-AB2A-45F3-B86D-8A43CA868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4D63B8-9FB9-4962-A214-4176FCF21D3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5365" name="그림 1">
            <a:extLst>
              <a:ext uri="{FF2B5EF4-FFF2-40B4-BE49-F238E27FC236}">
                <a16:creationId xmlns:a16="http://schemas.microsoft.com/office/drawing/2014/main" id="{E4CC021E-E4D7-4B21-9445-5B17E1818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33192"/>
            <a:ext cx="6760343" cy="497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0066F1-BE8C-4E97-B724-AB65ABEE9B3B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14.1  UML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구조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6E2BD1-7B5A-4D17-AF3B-175FC28CC33F}"/>
              </a:ext>
            </a:extLst>
          </p:cNvPr>
          <p:cNvCxnSpPr/>
          <p:nvPr/>
        </p:nvCxnSpPr>
        <p:spPr>
          <a:xfrm flipH="1">
            <a:off x="2771800" y="2708920"/>
            <a:ext cx="2808312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66B456A-07B6-499F-AD7A-CACD1AA6B5DE}"/>
              </a:ext>
            </a:extLst>
          </p:cNvPr>
          <p:cNvCxnSpPr>
            <a:cxnSpLocks/>
          </p:cNvCxnSpPr>
          <p:nvPr/>
        </p:nvCxnSpPr>
        <p:spPr>
          <a:xfrm flipH="1" flipV="1">
            <a:off x="2771800" y="3717032"/>
            <a:ext cx="2808312" cy="64807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39115-56D8-457F-A92D-5C38BF9A575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411" y="961678"/>
            <a:ext cx="7776997" cy="453615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UML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구성요소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사물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① 구조 사물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(Structural Things) 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시스템의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en-US" altLang="ko-KR" sz="18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Class,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Use Case, Interface, Communication, </a:t>
            </a:r>
          </a:p>
          <a:p>
            <a:pPr marL="2667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Active Class, Component, Node             </a:t>
            </a:r>
          </a:p>
          <a:p>
            <a:pPr marL="266700" lvl="1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② 행동 사물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(Behavioral Things) 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시스템의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행위</a:t>
            </a:r>
            <a:endParaRPr lang="en-US" altLang="ko-KR" sz="18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(Interaction),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머신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(State Machine)</a:t>
            </a:r>
          </a:p>
          <a:p>
            <a:pPr marL="266700" lvl="1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③ 그룹 사물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(Grouping Things) : Package</a:t>
            </a:r>
          </a:p>
          <a:p>
            <a:pPr marL="266700" lvl="1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④ 주해 사물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(Annotation Things) : Note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/>
          </a:p>
          <a:p>
            <a:pPr>
              <a:lnSpc>
                <a:spcPct val="150000"/>
              </a:lnSpc>
              <a:defRPr/>
            </a:pPr>
            <a:endParaRPr lang="en-US" altLang="ko-KR" dirty="0"/>
          </a:p>
          <a:p>
            <a:pPr>
              <a:lnSpc>
                <a:spcPct val="150000"/>
              </a:lnSpc>
              <a:defRPr/>
            </a:pPr>
            <a:endParaRPr lang="en-US" altLang="ko-KR" dirty="0"/>
          </a:p>
          <a:p>
            <a:pPr>
              <a:lnSpc>
                <a:spcPct val="150000"/>
              </a:lnSpc>
              <a:defRPr/>
            </a:pPr>
            <a:endParaRPr lang="en-US" altLang="ko-KR" dirty="0"/>
          </a:p>
          <a:p>
            <a:pPr>
              <a:lnSpc>
                <a:spcPct val="150000"/>
              </a:lnSpc>
              <a:defRPr/>
            </a:pPr>
            <a:endParaRPr lang="en-US" altLang="ko-KR" dirty="0"/>
          </a:p>
          <a:p>
            <a:pPr>
              <a:lnSpc>
                <a:spcPct val="150000"/>
              </a:lnSpc>
              <a:defRPr/>
            </a:pPr>
            <a:endParaRPr lang="en-US" altLang="ko-KR" dirty="0"/>
          </a:p>
          <a:p>
            <a:pPr>
              <a:lnSpc>
                <a:spcPct val="150000"/>
              </a:lnSpc>
              <a:defRPr/>
            </a:pPr>
            <a:endParaRPr lang="en-US" altLang="ko-KR" dirty="0"/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8D56A35C-2B49-445F-B5EA-A84D54A64F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CA4244-735D-4D00-BF13-75224D12559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A81A7-F7EE-4854-910B-7F76EBF0544B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14.1  UML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구조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C3280-5F24-41BC-BBF8-103D6C4972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411" y="966709"/>
            <a:ext cx="8497639" cy="573167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UML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구성요소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의존 관계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(Dependency Relationship)</a:t>
            </a:r>
          </a:p>
          <a:p>
            <a:pPr marL="447675" lvl="2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예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TV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리모컨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연관 관계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(Association Relationship) : ‘</a:t>
            </a: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has-a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47675" lvl="2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예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자동차와 부품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일반화 관계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(Generalization Relationship) : ‘</a:t>
            </a: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is-a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47675" lvl="2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예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부모 클래스로서의 자동차와 자식 클래스로서의 택시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트럭 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실체화 관계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(Realization Relationship)</a:t>
            </a:r>
          </a:p>
          <a:p>
            <a:pPr marL="447675" lvl="2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한 객체가 다른 객체에 의해 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오퍼레이션을 수행하도록 지정하는 것</a:t>
            </a:r>
            <a:endParaRPr lang="en-US" altLang="ko-KR" sz="18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47675" lvl="2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예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TV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행동 중 일부가 리모컨의 행동을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실체화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(Realize)’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47675" lvl="2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(TV)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인터페이스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리모컨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가지는 관계가 실체화 관계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E4A43617-67F3-4549-B64F-91CB618C0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B7213F-0DA9-40BA-B9EF-E374E30F937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86185-1D5D-4735-B09A-15A9B109EA5B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14.1  UML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구조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6D8DB-7AD4-45FA-AD10-7CB6B02740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849" y="836712"/>
            <a:ext cx="7993583" cy="388843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UML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구성요소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다이어그램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 다이어그램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정적 모델링을 위한 다이어그램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오브젝트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컴포넌트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행위 다이어그램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동적 모델링을 위한 다이어그램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순차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활동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37079A07-DF39-4368-9A81-DA03855D0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53EEF2-036F-461D-A7E5-95B6F54508E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2039A-2F63-4F92-B53B-581ED510F7FC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14.1  UML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구조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C6ADC-ED85-415F-A800-184C120940C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849" y="966561"/>
            <a:ext cx="8425631" cy="52562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UML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모델링의 이해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네 가지 측면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정적 측면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 대상 범위에서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객체의 구조와 관계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나타냄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동적 측면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이벤트가 발생함에 따라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객체의 상태 변화를 나타냄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기능적 측면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사용자의 측면에서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본 시스템의 행동을 나타냄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물리적 측면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실행을 위해 필요한 컴퓨터와 기억 매체의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공간적인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 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배치 기술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세 가지 레벨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개념 레벨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영역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도메인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해석을 기록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사양 레벨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작업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 레벨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작업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07AB62B4-7F07-4C5F-A0F2-EA0AD8E47C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7B4073-1053-45B3-AC90-F7A713405DC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DCA92-876E-46B8-9ECD-3593C87D8ECD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14.1  UML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구조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C3D66-DE42-48D0-A2A1-145B2F5BB0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849" y="966561"/>
            <a:ext cx="7705551" cy="10077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UML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모델링의 이해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UML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다이어그램의 작성 분류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AAB3061E-E5F9-4CB6-8EA2-FE0F51A42B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0F90CF-8C34-4FF5-A57C-A4691B42230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5605" name="그림 1">
            <a:extLst>
              <a:ext uri="{FF2B5EF4-FFF2-40B4-BE49-F238E27FC236}">
                <a16:creationId xmlns:a16="http://schemas.microsoft.com/office/drawing/2014/main" id="{D5EFA7BF-8D08-4CA7-AB52-2B1210035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29" y="1968405"/>
            <a:ext cx="6911975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3AA71-EC38-4204-9129-BC6C93D50F57}"/>
              </a:ext>
            </a:extLst>
          </p:cNvPr>
          <p:cNvSpPr txBox="1"/>
          <p:nvPr/>
        </p:nvSpPr>
        <p:spPr>
          <a:xfrm>
            <a:off x="395536" y="159612"/>
            <a:ext cx="7128792" cy="6983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14.1  UML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구조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5204</TotalTime>
  <Words>1108</Words>
  <Application>Microsoft Office PowerPoint</Application>
  <PresentationFormat>화면 슬라이드 쇼(4:3)</PresentationFormat>
  <Paragraphs>253</Paragraphs>
  <Slides>31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Lee Kyoung Jae</cp:lastModifiedBy>
  <cp:revision>480</cp:revision>
  <dcterms:created xsi:type="dcterms:W3CDTF">2012-07-11T10:23:22Z</dcterms:created>
  <dcterms:modified xsi:type="dcterms:W3CDTF">2021-11-15T02:06:49Z</dcterms:modified>
</cp:coreProperties>
</file>